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54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4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7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69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7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1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4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3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2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60FE-4C0C-4204-A4CF-D2257EFF18C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C87C-61DE-4D34-B819-A4E0A68DB8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10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2790"/>
          <a:stretch/>
        </p:blipFill>
        <p:spPr>
          <a:xfrm>
            <a:off x="2378250" y="263990"/>
            <a:ext cx="7633094" cy="665797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5638007" y="1497260"/>
            <a:ext cx="1050325" cy="101525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134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5981700" y="968404"/>
            <a:ext cx="213097" cy="2031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643246" y="1534619"/>
            <a:ext cx="63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Paris</a:t>
            </a:r>
            <a:endParaRPr lang="fr-FR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6134994" y="83321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Amiens</a:t>
            </a:r>
            <a:endParaRPr lang="fr-FR" i="1" dirty="0"/>
          </a:p>
        </p:txBody>
      </p:sp>
      <p:sp>
        <p:nvSpPr>
          <p:cNvPr id="11" name="Ellipse 10"/>
          <p:cNvSpPr/>
          <p:nvPr/>
        </p:nvSpPr>
        <p:spPr>
          <a:xfrm>
            <a:off x="6326556" y="556486"/>
            <a:ext cx="270247" cy="27672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545768" y="36989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Lille</a:t>
            </a:r>
            <a:endParaRPr lang="fr-FR" i="1" dirty="0"/>
          </a:p>
        </p:txBody>
      </p:sp>
      <p:sp>
        <p:nvSpPr>
          <p:cNvPr id="13" name="Ellipse 12"/>
          <p:cNvSpPr/>
          <p:nvPr/>
        </p:nvSpPr>
        <p:spPr>
          <a:xfrm>
            <a:off x="2976773" y="2124470"/>
            <a:ext cx="213097" cy="2031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230679" y="1968730"/>
            <a:ext cx="6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Brest</a:t>
            </a:r>
            <a:endParaRPr lang="fr-FR" i="1" dirty="0"/>
          </a:p>
        </p:txBody>
      </p:sp>
      <p:sp>
        <p:nvSpPr>
          <p:cNvPr id="17" name="Ellipse 16"/>
          <p:cNvSpPr/>
          <p:nvPr/>
        </p:nvSpPr>
        <p:spPr>
          <a:xfrm>
            <a:off x="4567630" y="4469085"/>
            <a:ext cx="417492" cy="3791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347329" y="422142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Bordeaux</a:t>
            </a:r>
            <a:endParaRPr lang="fr-FR" i="1" dirty="0"/>
          </a:p>
        </p:txBody>
      </p:sp>
      <p:sp>
        <p:nvSpPr>
          <p:cNvPr id="19" name="Ellipse 18"/>
          <p:cNvSpPr/>
          <p:nvPr/>
        </p:nvSpPr>
        <p:spPr>
          <a:xfrm>
            <a:off x="6314746" y="2164870"/>
            <a:ext cx="213097" cy="2031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459356" y="2106798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Créteil</a:t>
            </a:r>
            <a:endParaRPr lang="fr-FR" i="1" dirty="0"/>
          </a:p>
        </p:txBody>
      </p:sp>
      <p:sp>
        <p:nvSpPr>
          <p:cNvPr id="22" name="Ellipse 21"/>
          <p:cNvSpPr/>
          <p:nvPr/>
        </p:nvSpPr>
        <p:spPr>
          <a:xfrm>
            <a:off x="4160679" y="2280210"/>
            <a:ext cx="213097" cy="2031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325364" y="2240710"/>
            <a:ext cx="85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Rennes</a:t>
            </a:r>
            <a:endParaRPr lang="fr-FR" i="1" dirty="0"/>
          </a:p>
        </p:txBody>
      </p:sp>
      <p:sp>
        <p:nvSpPr>
          <p:cNvPr id="24" name="Ellipse 23"/>
          <p:cNvSpPr/>
          <p:nvPr/>
        </p:nvSpPr>
        <p:spPr>
          <a:xfrm>
            <a:off x="5505861" y="1318487"/>
            <a:ext cx="228338" cy="2107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756664" y="1171575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Rouen</a:t>
            </a:r>
            <a:endParaRPr lang="fr-FR" i="1" dirty="0"/>
          </a:p>
        </p:txBody>
      </p:sp>
      <p:sp>
        <p:nvSpPr>
          <p:cNvPr id="26" name="Ellipse 25"/>
          <p:cNvSpPr/>
          <p:nvPr/>
        </p:nvSpPr>
        <p:spPr>
          <a:xfrm>
            <a:off x="6715124" y="3571580"/>
            <a:ext cx="652013" cy="6165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23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141124" y="4066580"/>
            <a:ext cx="6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Lyon</a:t>
            </a:r>
            <a:endParaRPr lang="fr-FR" i="1" dirty="0"/>
          </a:p>
        </p:txBody>
      </p:sp>
      <p:sp>
        <p:nvSpPr>
          <p:cNvPr id="28" name="Ellipse 27"/>
          <p:cNvSpPr/>
          <p:nvPr/>
        </p:nvSpPr>
        <p:spPr>
          <a:xfrm>
            <a:off x="8058150" y="1958219"/>
            <a:ext cx="396406" cy="3401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389440" y="204138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Strasbourg</a:t>
            </a:r>
            <a:endParaRPr lang="fr-FR" i="1" dirty="0"/>
          </a:p>
        </p:txBody>
      </p:sp>
      <p:sp>
        <p:nvSpPr>
          <p:cNvPr id="30" name="Ellipse 29"/>
          <p:cNvSpPr/>
          <p:nvPr/>
        </p:nvSpPr>
        <p:spPr>
          <a:xfrm>
            <a:off x="5488978" y="5177173"/>
            <a:ext cx="243971" cy="2626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508334" y="4991288"/>
            <a:ext cx="100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Toulouse</a:t>
            </a:r>
            <a:endParaRPr lang="fr-FR" i="1" dirty="0"/>
          </a:p>
        </p:txBody>
      </p:sp>
      <p:sp>
        <p:nvSpPr>
          <p:cNvPr id="32" name="Ellipse 31"/>
          <p:cNvSpPr/>
          <p:nvPr/>
        </p:nvSpPr>
        <p:spPr>
          <a:xfrm>
            <a:off x="4200847" y="2832108"/>
            <a:ext cx="270247" cy="27672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447541" y="2829902"/>
            <a:ext cx="8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N</a:t>
            </a:r>
            <a:r>
              <a:rPr lang="fr-FR" i="1" dirty="0" smtClean="0"/>
              <a:t>antes</a:t>
            </a:r>
            <a:endParaRPr lang="fr-FR" i="1" dirty="0"/>
          </a:p>
        </p:txBody>
      </p:sp>
      <p:sp>
        <p:nvSpPr>
          <p:cNvPr id="34" name="Ellipse 33"/>
          <p:cNvSpPr/>
          <p:nvPr/>
        </p:nvSpPr>
        <p:spPr>
          <a:xfrm>
            <a:off x="6851194" y="5095875"/>
            <a:ext cx="597356" cy="4476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923403" y="476380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Marseille</a:t>
            </a:r>
          </a:p>
        </p:txBody>
      </p:sp>
      <p:sp>
        <p:nvSpPr>
          <p:cNvPr id="36" name="Ellipse 35"/>
          <p:cNvSpPr/>
          <p:nvPr/>
        </p:nvSpPr>
        <p:spPr>
          <a:xfrm>
            <a:off x="6350109" y="5308505"/>
            <a:ext cx="270247" cy="27672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243088" y="5611264"/>
            <a:ext cx="13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Montpelliers</a:t>
            </a:r>
            <a:endParaRPr lang="fr-FR" i="1" dirty="0"/>
          </a:p>
        </p:txBody>
      </p:sp>
      <p:sp>
        <p:nvSpPr>
          <p:cNvPr id="38" name="Ellipse 37"/>
          <p:cNvSpPr/>
          <p:nvPr/>
        </p:nvSpPr>
        <p:spPr>
          <a:xfrm>
            <a:off x="5406933" y="3758906"/>
            <a:ext cx="213097" cy="2031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4567630" y="3841619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Limoges</a:t>
            </a:r>
            <a:endParaRPr lang="fr-FR" i="1" dirty="0"/>
          </a:p>
        </p:txBody>
      </p:sp>
      <p:sp>
        <p:nvSpPr>
          <p:cNvPr id="42" name="Ellipse 41"/>
          <p:cNvSpPr/>
          <p:nvPr/>
        </p:nvSpPr>
        <p:spPr>
          <a:xfrm>
            <a:off x="6028445" y="3758906"/>
            <a:ext cx="213097" cy="2031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877057" y="3399124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Clermont-Ferrand</a:t>
            </a:r>
            <a:endParaRPr lang="fr-FR" i="1" dirty="0"/>
          </a:p>
        </p:txBody>
      </p:sp>
      <p:sp>
        <p:nvSpPr>
          <p:cNvPr id="44" name="Ellipse 43"/>
          <p:cNvSpPr/>
          <p:nvPr/>
        </p:nvSpPr>
        <p:spPr>
          <a:xfrm>
            <a:off x="6654910" y="4187406"/>
            <a:ext cx="283738" cy="2569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829981" y="4392363"/>
            <a:ext cx="14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Saint-Etienne</a:t>
            </a:r>
            <a:endParaRPr lang="fr-FR" i="1" dirty="0"/>
          </a:p>
        </p:txBody>
      </p:sp>
      <p:sp>
        <p:nvSpPr>
          <p:cNvPr id="46" name="Ellipse 45"/>
          <p:cNvSpPr/>
          <p:nvPr/>
        </p:nvSpPr>
        <p:spPr>
          <a:xfrm>
            <a:off x="8145469" y="4977041"/>
            <a:ext cx="243971" cy="2626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8454556" y="4948466"/>
            <a:ext cx="5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Nice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94775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36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FER</dc:creator>
  <cp:lastModifiedBy>Frédéric FER</cp:lastModifiedBy>
  <cp:revision>6</cp:revision>
  <dcterms:created xsi:type="dcterms:W3CDTF">2023-09-25T15:44:23Z</dcterms:created>
  <dcterms:modified xsi:type="dcterms:W3CDTF">2023-09-26T15:17:37Z</dcterms:modified>
</cp:coreProperties>
</file>