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2" r:id="rId1"/>
  </p:sldMasterIdLst>
  <p:sldIdLst>
    <p:sldId id="256" r:id="rId2"/>
    <p:sldId id="260" r:id="rId3"/>
    <p:sldId id="259" r:id="rId4"/>
    <p:sldId id="273" r:id="rId5"/>
    <p:sldId id="265" r:id="rId6"/>
    <p:sldId id="261" r:id="rId7"/>
    <p:sldId id="274" r:id="rId8"/>
    <p:sldId id="275" r:id="rId9"/>
    <p:sldId id="276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89"/>
    <p:restoredTop sz="91521"/>
  </p:normalViewPr>
  <p:slideViewPr>
    <p:cSldViewPr snapToGrid="0" snapToObjects="1">
      <p:cViewPr varScale="1">
        <p:scale>
          <a:sx n="175" d="100"/>
          <a:sy n="175" d="100"/>
        </p:scale>
        <p:origin x="16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085AB-73EF-0D4F-9656-CBFEB76E1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54CC0D-1EA8-D44B-8D4C-0367627A6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A8005B-E06D-2F47-878F-63FC4EFBF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FC31-EE5F-AB47-94AE-5B6E4A08FFAA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397B94-1B1C-B84B-9524-BCED2220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3E6AB3-0A5D-4A44-BF48-393ACDB2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CAA5-623E-E847-8DA3-5AF4D496A7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7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AFCE12-F7F3-E743-9B55-7E109CD4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F9EE94-AEEC-6A47-97F6-C14A99E77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C47CD5-0D8D-A745-9C05-B1353F8A5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FC31-EE5F-AB47-94AE-5B6E4A08FFAA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7BCC67-6C52-7F4C-834C-F91FC156B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39E6C-E9D2-DC40-BCE1-3BE5BF48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CAA5-623E-E847-8DA3-5AF4D496A7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9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3C21F3-FFA0-6446-B1D8-99DA2BA3C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EA3438-898A-2740-BECD-3C09D2F43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90C77A-6CE5-B144-9CE4-8BFC1866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FC31-EE5F-AB47-94AE-5B6E4A08FFAA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4A81D7-83E8-AA4B-85C7-8E54645A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52A670-4857-234E-9AE2-55BA55EE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CAA5-623E-E847-8DA3-5AF4D496A7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7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F32A5F-52DD-704B-8DAA-AE69D3AF6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FEE3B8-3091-1F45-825F-A1F1BBD43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EA29B2-4D2D-C541-9A0B-AE94DFA8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FC31-EE5F-AB47-94AE-5B6E4A08FFAA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06216E-9899-4948-8E9E-7B08C299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625BF7-B08C-F449-A0A6-EBFAC52A1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CAA5-623E-E847-8DA3-5AF4D496A7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69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143791-DDEE-174F-AAE9-847481FB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ED73B1-660A-534C-AD05-C3D40B540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1C82D4-D39B-8740-A554-12D732F5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FC31-EE5F-AB47-94AE-5B6E4A08FFAA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A58A0C-538F-D947-8A42-33FD27A9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537C71-EF89-C847-B049-C607BC01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CAA5-623E-E847-8DA3-5AF4D496A7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76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40A5B-17B4-564F-80F9-7A7BFBF7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DE0FCB-B87A-0B4A-8988-9FF925FB7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4B257D-7725-2A41-97ED-472E04ED5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1DAC1D-8893-1744-A4DC-6BEB9982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FC31-EE5F-AB47-94AE-5B6E4A08FFAA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C16C5A-CF7D-BA4A-B585-201AF729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BCD65-DEE5-8745-9C8B-68ABCDED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CAA5-623E-E847-8DA3-5AF4D496A7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6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A2549-F3DA-A54F-9AFB-473696DA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4D047F-9BFE-924A-8EEA-53190DEF6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577A07-152D-CE4C-B7A7-FAFFD0D12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E865AA-6794-4849-A197-254AD43AB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02AAB0-2892-604A-9755-38F429A6A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A54B8C2-C89F-8A48-B0F3-E1755C96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FC31-EE5F-AB47-94AE-5B6E4A08FFAA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3FBAF48-1B77-CB46-AE37-C9C17330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8F303D-2100-3042-BD89-8B556C58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CAA5-623E-E847-8DA3-5AF4D496A7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01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5AC2A6-2264-FD4B-81E2-EEA6CA22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A5731EE-E08A-EB47-A7DC-6064F17D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FC31-EE5F-AB47-94AE-5B6E4A08FFAA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9380754-83C6-364D-A9A2-331E81BB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49BD24-977C-114A-B889-3E4CC1FA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CAA5-623E-E847-8DA3-5AF4D496A7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03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A1E41AE-DD2A-1048-8B9B-5D97B6BE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FC31-EE5F-AB47-94AE-5B6E4A08FFAA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294C3A-62BC-0F47-BFE7-ED0723DC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1199C9-B077-5744-BEE4-7188F758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CAA5-623E-E847-8DA3-5AF4D496A7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24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40DC3C-59BE-4048-BD96-FDDBFCCBB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1B8516-AA37-9C47-924B-4836C648A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7D1279-F3FD-E44C-AAC3-21BB92E8F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F9C7AE-1798-6847-8750-0520137B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FC31-EE5F-AB47-94AE-5B6E4A08FFAA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D9A91B-C890-F84F-81BE-26EFDA27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1C3283-4235-C94F-B83B-6FBDB3A6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CAA5-623E-E847-8DA3-5AF4D496A7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18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B43F6C-E6BD-244C-A908-E10D40B9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87B1C4-B397-154A-88ED-11D350925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7DB2E7-8AA0-754A-9B81-2E1FE314A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113EE0-D0FE-5A4F-BA36-B8956F9E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FC31-EE5F-AB47-94AE-5B6E4A08FFAA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83EFE9-3442-A449-9298-FB26A925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53760A-0A9C-E243-B8AD-E94533EB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CAA5-623E-E847-8DA3-5AF4D496A7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89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086AD93-2651-1849-8BB1-415C591AF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1D6544-93AA-D64E-8ABE-04DD0463D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B1BE3B-1292-9643-A706-7D876F883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7FC31-EE5F-AB47-94AE-5B6E4A08FFAA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BC54B8-0AA7-6A4F-A853-6BC3B869E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4CFA3F-ECE2-5549-8BCC-DB0ED527B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5CAA5-623E-E847-8DA3-5AF4D496A7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0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D03366-69B0-9A43-BEE6-9C664E803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652" y="875212"/>
            <a:ext cx="9144000" cy="988489"/>
          </a:xfrm>
        </p:spPr>
        <p:txBody>
          <a:bodyPr>
            <a:normAutofit/>
          </a:bodyPr>
          <a:lstStyle/>
          <a:p>
            <a:r>
              <a:rPr lang="fr-FR" dirty="0"/>
              <a:t>La Chouette Agence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010B2B7-1561-9C4C-8294-96495C94B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478" y="2163916"/>
            <a:ext cx="3625043" cy="362504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EF99FDA-6D3E-1349-ACF5-04A205C0CFEC}"/>
              </a:ext>
            </a:extLst>
          </p:cNvPr>
          <p:cNvSpPr txBox="1"/>
          <p:nvPr/>
        </p:nvSpPr>
        <p:spPr>
          <a:xfrm>
            <a:off x="5423892" y="6089174"/>
            <a:ext cx="13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Version 1.00</a:t>
            </a:r>
          </a:p>
        </p:txBody>
      </p:sp>
    </p:spTree>
    <p:extLst>
      <p:ext uri="{BB962C8B-B14F-4D97-AF65-F5344CB8AC3E}">
        <p14:creationId xmlns:p14="http://schemas.microsoft.com/office/powerpoint/2010/main" val="1021276770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3BCE518-A89C-B041-A978-BB2DE58D0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246868"/>
            <a:ext cx="3810000" cy="3810000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5FB3186-A23B-4D47-9D1C-8E4679E82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0" y="4952141"/>
            <a:ext cx="8636000" cy="17526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5239CEB-D923-7943-A912-E4584A0F0560}"/>
              </a:ext>
            </a:extLst>
          </p:cNvPr>
          <p:cNvSpPr txBox="1"/>
          <p:nvPr/>
        </p:nvSpPr>
        <p:spPr>
          <a:xfrm>
            <a:off x="5200979" y="4400120"/>
            <a:ext cx="18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Version PREMIUM</a:t>
            </a:r>
          </a:p>
        </p:txBody>
      </p:sp>
    </p:spTree>
    <p:extLst>
      <p:ext uri="{BB962C8B-B14F-4D97-AF65-F5344CB8AC3E}">
        <p14:creationId xmlns:p14="http://schemas.microsoft.com/office/powerpoint/2010/main" val="3570772756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013228-B2A2-F94B-B838-9EBC13E2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4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OBJECTIFS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F3618EE-0766-7F45-BCED-6E5BD2E523FF}"/>
              </a:ext>
            </a:extLst>
          </p:cNvPr>
          <p:cNvSpPr txBox="1"/>
          <p:nvPr/>
        </p:nvSpPr>
        <p:spPr>
          <a:xfrm>
            <a:off x="443753" y="1166842"/>
            <a:ext cx="1063182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Analyse de l’état actuel de SEO du site fourni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/>
              <a:t>J’aimerais que tu indiques </a:t>
            </a:r>
            <a:r>
              <a:rPr lang="fr-FR" dirty="0">
                <a:solidFill>
                  <a:srgbClr val="FF0000"/>
                </a:solidFill>
              </a:rPr>
              <a:t>les parties du site qui ne sont pas optimisées pour le SEO </a:t>
            </a:r>
            <a:r>
              <a:rPr lang="fr-FR" dirty="0"/>
              <a:t>et/ou qui ne sont pas à jour</a:t>
            </a:r>
          </a:p>
          <a:p>
            <a:r>
              <a:rPr lang="fr-FR" dirty="0"/>
              <a:t>en termes </a:t>
            </a:r>
            <a:r>
              <a:rPr lang="fr-FR" dirty="0">
                <a:solidFill>
                  <a:srgbClr val="FF0000"/>
                </a:solidFill>
              </a:rPr>
              <a:t>d’accessibilité</a:t>
            </a:r>
            <a:r>
              <a:rPr lang="fr-FR" dirty="0"/>
              <a:t>, et que tu justifies tes choix.</a:t>
            </a:r>
          </a:p>
          <a:p>
            <a:endParaRPr lang="fr-FR" dirty="0"/>
          </a:p>
          <a:p>
            <a:r>
              <a:rPr lang="fr-FR" dirty="0"/>
              <a:t>Sélectionnes </a:t>
            </a:r>
            <a:r>
              <a:rPr lang="fr-FR" dirty="0">
                <a:solidFill>
                  <a:srgbClr val="FF0000"/>
                </a:solidFill>
              </a:rPr>
              <a:t>10 recommandations pour améliorer le site</a:t>
            </a:r>
            <a:r>
              <a:rPr lang="fr-FR" dirty="0"/>
              <a:t>.</a:t>
            </a:r>
          </a:p>
          <a:p>
            <a:br>
              <a:rPr lang="fr-FR" dirty="0"/>
            </a:br>
            <a:r>
              <a:rPr lang="fr-FR" dirty="0">
                <a:solidFill>
                  <a:srgbClr val="FF0000"/>
                </a:solidFill>
              </a:rPr>
              <a:t>Notre site soit mieux classé </a:t>
            </a:r>
            <a:r>
              <a:rPr lang="fr-FR" dirty="0"/>
              <a:t>lorsqu’on tape “Entreprise webdesign Lyon”</a:t>
            </a:r>
          </a:p>
          <a:p>
            <a:endParaRPr lang="fr-FR" dirty="0"/>
          </a:p>
          <a:p>
            <a:r>
              <a:rPr lang="fr-FR" dirty="0"/>
              <a:t>Le site doit passer le </a:t>
            </a:r>
            <a:r>
              <a:rPr lang="fr-FR" dirty="0">
                <a:solidFill>
                  <a:srgbClr val="FF0000"/>
                </a:solidFill>
              </a:rPr>
              <a:t>W3C pour HTML et CSS.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La vitesse de chargement </a:t>
            </a:r>
            <a:r>
              <a:rPr lang="fr-FR" dirty="0"/>
              <a:t>des pages du site a un impact sur notre classement dans les résultats de recherche. </a:t>
            </a:r>
          </a:p>
          <a:p>
            <a:endParaRPr lang="fr-FR" dirty="0"/>
          </a:p>
          <a:p>
            <a:r>
              <a:rPr lang="fr-FR" b="1" dirty="0">
                <a:solidFill>
                  <a:schemeClr val="accent1"/>
                </a:solidFill>
              </a:rPr>
              <a:t>Rapport d’optimisation de l’état futur de SEO</a:t>
            </a:r>
          </a:p>
          <a:p>
            <a:endParaRPr lang="fr-FR" dirty="0"/>
          </a:p>
          <a:p>
            <a:r>
              <a:rPr lang="fr-FR" dirty="0"/>
              <a:t>Inclure les comparaisons pour les 10 recommandations.</a:t>
            </a:r>
          </a:p>
          <a:p>
            <a:r>
              <a:rPr lang="fr-FR" dirty="0">
                <a:solidFill>
                  <a:srgbClr val="FF0000"/>
                </a:solidFill>
              </a:rPr>
              <a:t>Responsive Design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430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2768086-AEC9-C346-A9C6-19E292A094B6}"/>
              </a:ext>
            </a:extLst>
          </p:cNvPr>
          <p:cNvCxnSpPr/>
          <p:nvPr/>
        </p:nvCxnSpPr>
        <p:spPr>
          <a:xfrm>
            <a:off x="5334000" y="905933"/>
            <a:ext cx="1388533" cy="872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BBD8C5ED-36F5-4A4E-9811-0AFF6C5FEFDC}"/>
              </a:ext>
            </a:extLst>
          </p:cNvPr>
          <p:cNvSpPr txBox="1"/>
          <p:nvPr/>
        </p:nvSpPr>
        <p:spPr>
          <a:xfrm>
            <a:off x="3915208" y="138142"/>
            <a:ext cx="4226113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chemeClr val="accent1"/>
                </a:solidFill>
              </a:rPr>
              <a:t>ETAT ACTUEL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9A5E4E2-9F3D-544B-B205-9370C2C67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413" y="1477904"/>
            <a:ext cx="7251700" cy="24257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E05B21CC-A5B6-2B4A-97AF-FC6C6A7A2757}"/>
              </a:ext>
            </a:extLst>
          </p:cNvPr>
          <p:cNvSpPr txBox="1"/>
          <p:nvPr/>
        </p:nvSpPr>
        <p:spPr>
          <a:xfrm>
            <a:off x="495711" y="4197741"/>
            <a:ext cx="112005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RIEN DE BON</a:t>
            </a:r>
          </a:p>
          <a:p>
            <a:pPr algn="ctr"/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 Performance   </a:t>
            </a:r>
            <a:r>
              <a:rPr lang="fr-FR" dirty="0"/>
              <a:t> :	La rapidité d’accès au site laisse a désirer, les surfeurs sont de plus en plus pressés.</a:t>
            </a:r>
          </a:p>
          <a:p>
            <a:r>
              <a:rPr lang="fr-FR" dirty="0">
                <a:solidFill>
                  <a:srgbClr val="FF0000"/>
                </a:solidFill>
              </a:rPr>
              <a:t>    Accessibilité  </a:t>
            </a:r>
            <a:r>
              <a:rPr lang="fr-FR" dirty="0"/>
              <a:t>:	Les différentes personnes ayant des handicapes divers, rien n’est pas optimisé.</a:t>
            </a:r>
          </a:p>
          <a:p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Best Practises  </a:t>
            </a:r>
            <a:r>
              <a:rPr lang="fr-FR" dirty="0"/>
              <a:t>:	Les différents éléments de la structure sont obsolètes et comportent des failles de sécurité.</a:t>
            </a:r>
          </a:p>
          <a:p>
            <a:r>
              <a:rPr lang="fr-FR" dirty="0">
                <a:solidFill>
                  <a:srgbClr val="FF0000"/>
                </a:solidFill>
              </a:rPr>
              <a:t>                  SEO  </a:t>
            </a:r>
            <a:r>
              <a:rPr lang="fr-FR" dirty="0"/>
              <a:t>:	Les éléments ne sont pas à jour ou même dangereux ( risque de bannissement pas Google 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AD948AE-4FBE-7140-A275-114C132E3F60}"/>
              </a:ext>
            </a:extLst>
          </p:cNvPr>
          <p:cNvSpPr txBox="1"/>
          <p:nvPr/>
        </p:nvSpPr>
        <p:spPr>
          <a:xfrm>
            <a:off x="1855134" y="1108572"/>
            <a:ext cx="834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Résultat obtenus avec </a:t>
            </a:r>
            <a:r>
              <a:rPr lang="fr-FR" dirty="0">
                <a:solidFill>
                  <a:schemeClr val="accent1"/>
                </a:solidFill>
              </a:rPr>
              <a:t>LightHouse</a:t>
            </a:r>
            <a:r>
              <a:rPr lang="fr-FR" dirty="0"/>
              <a:t> l’outil d’analyse Chrome par Google (91% du marché)</a:t>
            </a:r>
          </a:p>
        </p:txBody>
      </p:sp>
    </p:spTree>
    <p:extLst>
      <p:ext uri="{BB962C8B-B14F-4D97-AF65-F5344CB8AC3E}">
        <p14:creationId xmlns:p14="http://schemas.microsoft.com/office/powerpoint/2010/main" val="1681559445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5A93F7-194E-BC4D-BAF7-F8DC05CF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Analyse de l’état actuel de SEO du site fourni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2D4103-4E44-4545-9A8A-B70DE125C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108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sz="6000" dirty="0"/>
              <a:t>Tableau exhaustif des</a:t>
            </a:r>
          </a:p>
          <a:p>
            <a:pPr marL="0" indent="0" algn="ctr">
              <a:buNone/>
            </a:pPr>
            <a:r>
              <a:rPr lang="fr-FR" sz="6000" dirty="0"/>
              <a:t>Différents problèmes identifiés.</a:t>
            </a:r>
          </a:p>
          <a:p>
            <a:pPr marL="0" indent="0" algn="ctr">
              <a:buNone/>
            </a:pPr>
            <a:endParaRPr lang="fr-FR" sz="6000" dirty="0"/>
          </a:p>
          <a:p>
            <a:pPr marL="0" indent="0" algn="ctr">
              <a:buNone/>
            </a:pPr>
            <a:r>
              <a:rPr lang="fr-FR" sz="4000" dirty="0">
                <a:solidFill>
                  <a:schemeClr val="accent1"/>
                </a:solidFill>
              </a:rPr>
              <a:t>En Page Suivante</a:t>
            </a:r>
          </a:p>
        </p:txBody>
      </p:sp>
    </p:spTree>
    <p:extLst>
      <p:ext uri="{BB962C8B-B14F-4D97-AF65-F5344CB8AC3E}">
        <p14:creationId xmlns:p14="http://schemas.microsoft.com/office/powerpoint/2010/main" val="358959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57D386A-0819-814A-877B-662B18B29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88" y="0"/>
            <a:ext cx="11286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7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9CFBF-70A6-9141-9585-1ADA21D3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53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Validator</a:t>
            </a:r>
            <a:r>
              <a:rPr lang="fr-FR" dirty="0"/>
              <a:t> W3C en html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E3AEF3A-6EAE-5A44-AE7B-20C231496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1504950"/>
            <a:ext cx="72390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9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59B3F-8BA8-5C41-8482-4D9A89FCD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128" y="336096"/>
            <a:ext cx="4437743" cy="1325563"/>
          </a:xfrm>
        </p:spPr>
        <p:txBody>
          <a:bodyPr/>
          <a:lstStyle/>
          <a:p>
            <a:r>
              <a:rPr lang="fr-FR" dirty="0" err="1"/>
              <a:t>Validator</a:t>
            </a:r>
            <a:r>
              <a:rPr lang="fr-FR" dirty="0"/>
              <a:t> W3C </a:t>
            </a:r>
            <a:r>
              <a:rPr lang="fr-FR" dirty="0" err="1"/>
              <a:t>Css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3295725-AE92-984A-92BB-6A4E3B295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2012950"/>
            <a:ext cx="97790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5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8D4654-CB02-A045-B000-B567FB6A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373" y="285296"/>
            <a:ext cx="6511472" cy="1325563"/>
          </a:xfrm>
        </p:spPr>
        <p:txBody>
          <a:bodyPr/>
          <a:lstStyle/>
          <a:p>
            <a:r>
              <a:rPr lang="fr-FR" dirty="0"/>
              <a:t>Responsive Design Desktop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3853EA-5697-D347-89CE-95342BC0F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474" y="1351408"/>
            <a:ext cx="6083270" cy="504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1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58D8E1-A523-DA43-B6C9-592332E64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2557" y="336096"/>
            <a:ext cx="6106886" cy="1325563"/>
          </a:xfrm>
        </p:spPr>
        <p:txBody>
          <a:bodyPr/>
          <a:lstStyle/>
          <a:p>
            <a:r>
              <a:rPr lang="fr-FR" dirty="0"/>
              <a:t>Responsive Design Mobile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AC5882-D1AD-BB44-AD58-BF49E0258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126" y="1320799"/>
            <a:ext cx="2505747" cy="498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059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</TotalTime>
  <Words>254</Words>
  <Application>Microsoft Macintosh PowerPoint</Application>
  <PresentationFormat>Grand écran</PresentationFormat>
  <Paragraphs>38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La Chouette Agence</vt:lpstr>
      <vt:lpstr>OBJECTIFS</vt:lpstr>
      <vt:lpstr>Présentation PowerPoint</vt:lpstr>
      <vt:lpstr>Analyse de l’état actuel de SEO du site fourni</vt:lpstr>
      <vt:lpstr>Présentation PowerPoint</vt:lpstr>
      <vt:lpstr>Validator W3C en html</vt:lpstr>
      <vt:lpstr>Validator W3C Css</vt:lpstr>
      <vt:lpstr>Responsive Design Desktop</vt:lpstr>
      <vt:lpstr>Responsive Design Mobile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 Vendredi 30 Avril 2021</dc:title>
  <dc:creator>Microsoft Office User</dc:creator>
  <cp:lastModifiedBy>Microsoft Office User</cp:lastModifiedBy>
  <cp:revision>29</cp:revision>
  <dcterms:created xsi:type="dcterms:W3CDTF">2021-04-29T09:30:34Z</dcterms:created>
  <dcterms:modified xsi:type="dcterms:W3CDTF">2021-08-13T08:42:07Z</dcterms:modified>
</cp:coreProperties>
</file>