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7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DCU--</a:t>
            </a:r>
            <a:r>
              <a:rPr lang="en-US" dirty="0" err="1" smtClean="0"/>
              <a:t>MCTBox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API Function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5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: Common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8200"/>
            <a:ext cx="91440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9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: Switch control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" y="1676400"/>
            <a:ext cx="9131207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0363"/>
            <a:ext cx="9144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88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: DIO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530"/>
            <a:ext cx="9143999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9143999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74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: AIO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54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: FIN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3999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700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9143999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73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DCU--MCTBox   API Function Set</vt:lpstr>
      <vt:lpstr>Module : Common</vt:lpstr>
      <vt:lpstr>Module : Switch control</vt:lpstr>
      <vt:lpstr>Module : DIO</vt:lpstr>
      <vt:lpstr>Module : AIO</vt:lpstr>
      <vt:lpstr>Module : FIN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DCU--MCTBox  API Function Set</dc:title>
  <dc:creator>Xu, Zan</dc:creator>
  <cp:lastModifiedBy>Xu, Zan</cp:lastModifiedBy>
  <cp:revision>11</cp:revision>
  <dcterms:created xsi:type="dcterms:W3CDTF">2006-08-16T00:00:00Z</dcterms:created>
  <dcterms:modified xsi:type="dcterms:W3CDTF">2014-05-08T11:14:32Z</dcterms:modified>
</cp:coreProperties>
</file>