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EF7A-0A00-3C7A-2CCF-F381F512A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72922-5365-6E13-DC04-FAE1D3D9E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9A3D8-937B-9A9D-AF8D-B2E1BED6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983C9-2C1F-AC7E-4B7D-570BF4EE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6C3E3-1A97-F592-6D2A-225680F8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45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D0C7-C3B1-796B-6EC3-F7FB80D2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CD0FC-1EE0-E8DE-2F44-AB14F7B47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545D1-E68F-3430-021E-D5F7FCE7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47628-D376-0C3A-EF87-F9445874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0B1F0-DB4D-6591-6F0A-82121EC1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89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8116D1-73ED-3462-082C-A212E865D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4A2CF-ECFE-B5D7-F5FD-5141CD7DF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0E336-9EAF-018E-59DD-FD24B094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9F229-72D0-455C-CAE9-0221BC1B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DEB88-9F22-5D4C-F82D-D47AD16C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28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6904-1FCE-B311-F6E3-3932C88E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7DF65-79DB-C4FB-C990-10AD825C2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1DA7A-1F60-97A4-723E-EB749FD3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A41B1-9B82-A84D-5D31-22686419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B5A64-337E-5D88-8B33-F5E2E4DA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94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77FB-DBF1-85D4-37C2-92C35E125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40247-73DE-E046-39C8-3348D33EE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0A63-EA67-C81D-5A81-2D1A3FF1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B601B-8CF3-3271-B0D5-06F51708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EC069-ADE1-FF62-4F3D-F1638831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82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9960-B37C-D9FF-D0B4-F0497CA7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0392C-4D42-1F44-F64C-C427FACBF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9ECA0-C9DF-9588-6C7C-BD3EEA694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9B94B-D47E-23E2-C9A4-04135D6D3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D232A-D2D5-1798-AFEA-8F5756B6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849BA-4C1B-20D3-C78B-5DCBB19D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19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B4D8-ECBA-EDF6-A32C-8CCFF918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2ECD3-BEC6-8C5D-FD6D-A706425BA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ADB15-B897-E2B2-328F-C737DF8E1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8F099-CE90-ABF4-32E8-142EC8594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5253E-AF4D-BD0F-FE61-3FF880E37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1E2D6-3345-F353-4419-A297EE35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EA264-017D-6E39-E6F5-E0147B31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62762-0E68-E654-B999-DB8665AF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78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5B881-69F4-FEBA-E03C-67C5CE96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BF15C-5A50-06EF-72EE-192E9751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8348D-D275-CA46-1F45-6895C09D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D74DE-18E7-9720-2087-EEB9026E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61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0198E3-1FEF-B4A5-1340-36AC0B0E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96E19-0EC5-EF62-2BB4-67E39ADC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21614-2F8F-AED8-CD28-32F0C155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36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2CA1-9579-EB70-496C-44AF5C01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BE4B2-56DD-9D5A-A3C2-0922D9709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84D59-5E09-4E27-16E9-3BD40E7F8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FEDF4-2FDB-EFE5-1E7D-6B4FDBF2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6F84F-D2C2-3112-41AC-8211BBE8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E71F2-4EFC-A38A-A166-42FB92F7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84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8038-447C-A8F9-5027-D677D479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E155C-B9B6-8DA7-4F34-C6ACFCA16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B163A-6034-1EA0-14D5-F7E2E959F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DB7F0-EE5D-118D-5723-0D38360D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96016-BBE8-61D1-C96A-37013F0B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2C495-8578-DAD9-FF51-DD241F56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12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B534A-F0AD-4849-737B-4D4A9721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1901B-A058-4AB1-21D4-C30442E2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39170-7035-3C4A-5D3E-8F6677EC9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A10D8-129C-4533-999D-9A7118D03750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F5931-F1CF-8991-85AB-4A2A504FA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AF4BC-4939-9EA0-393E-76C135F61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16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C7BC83-3E4C-AE35-290B-8403BFFC3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24" y="2621210"/>
            <a:ext cx="7064352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82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2A66B4-A077-4A54-35DC-D225BD16F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65" y="1863398"/>
            <a:ext cx="6078384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16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0ED135-BA8E-4C59-B842-FA1A8267D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549" y="1655837"/>
            <a:ext cx="7430144" cy="4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29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28A135B-D762-5A65-7AB6-2527D348E819}"/>
              </a:ext>
            </a:extLst>
          </p:cNvPr>
          <p:cNvSpPr/>
          <p:nvPr/>
        </p:nvSpPr>
        <p:spPr>
          <a:xfrm>
            <a:off x="2080038" y="82885"/>
            <a:ext cx="233083" cy="2498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0BBFC3-6C09-8C5F-E470-F748ED968808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2196579" y="332695"/>
            <a:ext cx="1" cy="24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74D111A-94A0-AB00-F259-4858301BAF4D}"/>
              </a:ext>
            </a:extLst>
          </p:cNvPr>
          <p:cNvSpPr/>
          <p:nvPr/>
        </p:nvSpPr>
        <p:spPr>
          <a:xfrm>
            <a:off x="1053579" y="579121"/>
            <a:ext cx="2285999" cy="4572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Calculate Radar FOV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1E46A4-5C63-4642-9EBA-37E2601024CF}"/>
              </a:ext>
            </a:extLst>
          </p:cNvPr>
          <p:cNvSpPr/>
          <p:nvPr/>
        </p:nvSpPr>
        <p:spPr>
          <a:xfrm>
            <a:off x="254000" y="1432560"/>
            <a:ext cx="4033519" cy="54863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Calculate number of traces, angle and radius of traces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B67DCC-494C-C0E1-D4DB-AB52B14401D0}"/>
              </a:ext>
            </a:extLst>
          </p:cNvPr>
          <p:cNvSpPr/>
          <p:nvPr/>
        </p:nvSpPr>
        <p:spPr>
          <a:xfrm>
            <a:off x="254000" y="2377439"/>
            <a:ext cx="4033519" cy="447042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Mutex and Parallel Threads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67CB8-6E30-510A-B417-85AFDFF689C8}"/>
              </a:ext>
            </a:extLst>
          </p:cNvPr>
          <p:cNvSpPr/>
          <p:nvPr/>
        </p:nvSpPr>
        <p:spPr>
          <a:xfrm>
            <a:off x="254000" y="3220721"/>
            <a:ext cx="4033519" cy="447042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Shooting Traces and Storing Data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4ADB60-ED6B-C11E-4E0F-309728ADAD80}"/>
              </a:ext>
            </a:extLst>
          </p:cNvPr>
          <p:cNvSpPr/>
          <p:nvPr/>
        </p:nvSpPr>
        <p:spPr>
          <a:xfrm>
            <a:off x="1283560" y="4064003"/>
            <a:ext cx="1974398" cy="447042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Close Threads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EDB6EBD3-C1F2-8E95-B12D-D53E5ABDF797}"/>
              </a:ext>
            </a:extLst>
          </p:cNvPr>
          <p:cNvSpPr/>
          <p:nvPr/>
        </p:nvSpPr>
        <p:spPr>
          <a:xfrm>
            <a:off x="505650" y="4876795"/>
            <a:ext cx="3614941" cy="944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940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74875-3278-66E0-FCF9-6F9B07845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283" y="2164886"/>
            <a:ext cx="5294716" cy="252822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BDBE15D-D564-A819-101D-0956B60A1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9" y="2032519"/>
            <a:ext cx="5294715" cy="279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35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EA3DD-0C14-0047-5F04-651ADCD1B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893" y="2257425"/>
            <a:ext cx="5459159" cy="23431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3C02FC0-D9B2-A1C6-0084-E6E050F9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08" y="2190750"/>
            <a:ext cx="529471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3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796EAC22-420D-3FC4-A890-95AD9A5E8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662" y="3754303"/>
            <a:ext cx="5568979" cy="2343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32CD15-0804-5E6D-E1E0-B1CA6035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795" y="958299"/>
            <a:ext cx="5294715" cy="2343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C76625-4B3A-7AF8-2FC0-FE62009923A5}"/>
              </a:ext>
            </a:extLst>
          </p:cNvPr>
          <p:cNvSpPr txBox="1"/>
          <p:nvPr/>
        </p:nvSpPr>
        <p:spPr>
          <a:xfrm>
            <a:off x="3298796" y="619745"/>
            <a:ext cx="2406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Unmodified sensor output</a:t>
            </a:r>
            <a:endParaRPr lang="en-DE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0699F-4902-539C-71C7-3B0848FF8785}"/>
              </a:ext>
            </a:extLst>
          </p:cNvPr>
          <p:cNvSpPr txBox="1"/>
          <p:nvPr/>
        </p:nvSpPr>
        <p:spPr>
          <a:xfrm>
            <a:off x="3222596" y="3415749"/>
            <a:ext cx="2406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Modified sensor output</a:t>
            </a:r>
            <a:endParaRPr lang="en-DE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847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02E233-2D20-C6E4-F736-F74F95A49840}"/>
              </a:ext>
            </a:extLst>
          </p:cNvPr>
          <p:cNvSpPr txBox="1"/>
          <p:nvPr/>
        </p:nvSpPr>
        <p:spPr>
          <a:xfrm>
            <a:off x="7034549" y="3981086"/>
            <a:ext cx="31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Searching for Object IDs in the Actor list</a:t>
            </a:r>
            <a:endParaRPr lang="en-DE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90DE7A-7C14-4492-DFE4-36B0DEE56D1A}"/>
              </a:ext>
            </a:extLst>
          </p:cNvPr>
          <p:cNvSpPr/>
          <p:nvPr/>
        </p:nvSpPr>
        <p:spPr>
          <a:xfrm>
            <a:off x="7034549" y="3981086"/>
            <a:ext cx="3157201" cy="307777"/>
          </a:xfrm>
          <a:prstGeom prst="rect">
            <a:avLst/>
          </a:prstGeom>
          <a:noFill/>
          <a:ln w="444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166E7F-9FE9-16AB-8C80-CA349855E9E0}"/>
              </a:ext>
            </a:extLst>
          </p:cNvPr>
          <p:cNvSpPr txBox="1"/>
          <p:nvPr/>
        </p:nvSpPr>
        <p:spPr>
          <a:xfrm>
            <a:off x="7034549" y="4465835"/>
            <a:ext cx="2023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Storing the data in a File</a:t>
            </a:r>
            <a:endParaRPr lang="en-DE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4CCCDB-C7AF-2A18-553B-427E9C4D190F}"/>
              </a:ext>
            </a:extLst>
          </p:cNvPr>
          <p:cNvSpPr/>
          <p:nvPr/>
        </p:nvSpPr>
        <p:spPr>
          <a:xfrm>
            <a:off x="7034549" y="4450446"/>
            <a:ext cx="2023726" cy="323166"/>
          </a:xfrm>
          <a:prstGeom prst="rect">
            <a:avLst/>
          </a:prstGeom>
          <a:noFill/>
          <a:ln w="444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5DA11E-5EFE-6175-5262-ADC89DF8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51" y="1876425"/>
            <a:ext cx="6589673" cy="39528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74CD53-7DA7-A9F6-A0FD-4AD5860D0A55}"/>
              </a:ext>
            </a:extLst>
          </p:cNvPr>
          <p:cNvSpPr txBox="1"/>
          <p:nvPr/>
        </p:nvSpPr>
        <p:spPr>
          <a:xfrm>
            <a:off x="7034549" y="2848703"/>
            <a:ext cx="3071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Loop to extract all detections in a frame</a:t>
            </a:r>
            <a:endParaRPr lang="en-DE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0ABCC4-5C52-C326-D383-70EF272FF91B}"/>
              </a:ext>
            </a:extLst>
          </p:cNvPr>
          <p:cNvSpPr/>
          <p:nvPr/>
        </p:nvSpPr>
        <p:spPr>
          <a:xfrm>
            <a:off x="7034549" y="2848703"/>
            <a:ext cx="3071476" cy="307777"/>
          </a:xfrm>
          <a:prstGeom prst="rect">
            <a:avLst/>
          </a:prstGeom>
          <a:noFill/>
          <a:ln w="444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8D51A8-37B5-3304-9AFA-1420C5E38EBF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3305175" y="2933700"/>
            <a:ext cx="3729374" cy="6889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E223F5-94A0-6683-51BF-61C0EA1719C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676900" y="4134975"/>
            <a:ext cx="1357649" cy="16927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855CB7-0B76-9C00-3C39-1BCDAF05D0E6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228975" y="4541999"/>
            <a:ext cx="3805574" cy="7003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9F4654-CEA4-0D6D-B69A-A6E02CA19DB6}"/>
              </a:ext>
            </a:extLst>
          </p:cNvPr>
          <p:cNvSpPr txBox="1"/>
          <p:nvPr/>
        </p:nvSpPr>
        <p:spPr>
          <a:xfrm>
            <a:off x="7051972" y="3318449"/>
            <a:ext cx="3071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Accessing the Actor List from the World Object</a:t>
            </a:r>
            <a:endParaRPr lang="en-DE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679F33-A4E6-5F9A-B923-86A603555329}"/>
              </a:ext>
            </a:extLst>
          </p:cNvPr>
          <p:cNvSpPr/>
          <p:nvPr/>
        </p:nvSpPr>
        <p:spPr>
          <a:xfrm>
            <a:off x="7051972" y="3318449"/>
            <a:ext cx="3071476" cy="501054"/>
          </a:xfrm>
          <a:prstGeom prst="rect">
            <a:avLst/>
          </a:prstGeom>
          <a:noFill/>
          <a:ln w="444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9B8B26-659D-AF49-FF85-459B299810D4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3648887" y="3164175"/>
            <a:ext cx="3403085" cy="40480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456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99D3F3-7ED0-DF6A-5189-5E7BD7FCA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785" y="45427"/>
            <a:ext cx="4732430" cy="676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56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74B385-C42E-2CE3-37F6-D8F5FA177C39}"/>
              </a:ext>
            </a:extLst>
          </p:cNvPr>
          <p:cNvSpPr/>
          <p:nvPr/>
        </p:nvSpPr>
        <p:spPr>
          <a:xfrm>
            <a:off x="6783355" y="494522"/>
            <a:ext cx="4245429" cy="586895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Byte Code Interpreter Application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D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74C2B0-6D66-92B5-FA14-713F0E6FBD67}"/>
              </a:ext>
            </a:extLst>
          </p:cNvPr>
          <p:cNvSpPr/>
          <p:nvPr/>
        </p:nvSpPr>
        <p:spPr>
          <a:xfrm>
            <a:off x="7287208" y="4180115"/>
            <a:ext cx="3228392" cy="159553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Byte Code Interpreter</a:t>
            </a:r>
            <a:endParaRPr lang="en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695F2F-FA78-D8E9-B8D0-D1FE6B51B738}"/>
              </a:ext>
            </a:extLst>
          </p:cNvPr>
          <p:cNvSpPr/>
          <p:nvPr/>
        </p:nvSpPr>
        <p:spPr>
          <a:xfrm>
            <a:off x="1035699" y="1926770"/>
            <a:ext cx="2556587" cy="150222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that wants to use the Bytecode Interpreter</a:t>
            </a:r>
            <a:endParaRPr lang="en-D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A24F0B-0F48-AC29-5064-0ED0E3FA3C2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592286" y="2677885"/>
            <a:ext cx="3191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FC8F602-CFA0-C930-BEBD-FA3EA0D7085F}"/>
              </a:ext>
            </a:extLst>
          </p:cNvPr>
          <p:cNvSpPr txBox="1"/>
          <p:nvPr/>
        </p:nvSpPr>
        <p:spPr>
          <a:xfrm>
            <a:off x="3592286" y="2351447"/>
            <a:ext cx="3349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Sends Bytecodes for desired functionality</a:t>
            </a:r>
            <a:endParaRPr lang="en-DE" sz="14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899B673-B592-405A-3127-EDAE22E6C3E1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H="1" flipV="1">
            <a:off x="6783354" y="3429000"/>
            <a:ext cx="503853" cy="1548882"/>
          </a:xfrm>
          <a:prstGeom prst="bentConnector3">
            <a:avLst>
              <a:gd name="adj1" fmla="val -2231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46C62B-CD88-CA66-2E62-4B50421FEF4D}"/>
              </a:ext>
            </a:extLst>
          </p:cNvPr>
          <p:cNvSpPr txBox="1"/>
          <p:nvPr/>
        </p:nvSpPr>
        <p:spPr>
          <a:xfrm>
            <a:off x="4273421" y="3726387"/>
            <a:ext cx="1401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application sends the bytecodes to the interpreter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3278995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F3982E-7C74-50BE-3753-6D08146B2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976312" y="5221471"/>
            <a:ext cx="1980346" cy="920164"/>
          </a:xfrm>
          <a:prstGeom prst="rect">
            <a:avLst/>
          </a:prstGeom>
        </p:spPr>
      </p:pic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547AC4FE-1A0C-078A-000E-3286D0FAE1E0}"/>
              </a:ext>
            </a:extLst>
          </p:cNvPr>
          <p:cNvSpPr/>
          <p:nvPr/>
        </p:nvSpPr>
        <p:spPr>
          <a:xfrm>
            <a:off x="5915050" y="4611370"/>
            <a:ext cx="102870" cy="80010"/>
          </a:xfrm>
          <a:prstGeom prst="flowChartManualOperatio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4079F2-E014-54A6-53F9-7C1739EB6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936634" y="983488"/>
            <a:ext cx="920164" cy="150579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70100F-7C70-BF74-2824-064BA4A180D4}"/>
              </a:ext>
            </a:extLst>
          </p:cNvPr>
          <p:cNvCxnSpPr/>
          <p:nvPr/>
        </p:nvCxnSpPr>
        <p:spPr>
          <a:xfrm>
            <a:off x="3586480" y="132080"/>
            <a:ext cx="0" cy="665480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66175B-B698-C8C1-AD6C-89F7D6C5F227}"/>
              </a:ext>
            </a:extLst>
          </p:cNvPr>
          <p:cNvCxnSpPr/>
          <p:nvPr/>
        </p:nvCxnSpPr>
        <p:spPr>
          <a:xfrm>
            <a:off x="6797040" y="101600"/>
            <a:ext cx="0" cy="665480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40D7DA-5F16-9C39-BDBA-5480B1C49940}"/>
              </a:ext>
            </a:extLst>
          </p:cNvPr>
          <p:cNvCxnSpPr/>
          <p:nvPr/>
        </p:nvCxnSpPr>
        <p:spPr>
          <a:xfrm>
            <a:off x="5181600" y="132080"/>
            <a:ext cx="0" cy="6654800"/>
          </a:xfrm>
          <a:prstGeom prst="line">
            <a:avLst/>
          </a:prstGeom>
          <a:ln w="508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F29EB0D-C21C-A686-8CC9-93D5CCD75CC9}"/>
              </a:ext>
            </a:extLst>
          </p:cNvPr>
          <p:cNvSpPr/>
          <p:nvPr/>
        </p:nvSpPr>
        <p:spPr>
          <a:xfrm>
            <a:off x="4693617" y="2308860"/>
            <a:ext cx="45719" cy="48259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17A7E9-9339-AA3B-8126-5C7AF4B20384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5963920" y="3251200"/>
            <a:ext cx="2565" cy="13601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66F8AED-6C66-7B5D-AEA1-E677C25FA4DA}"/>
              </a:ext>
            </a:extLst>
          </p:cNvPr>
          <p:cNvSpPr/>
          <p:nvPr/>
        </p:nvSpPr>
        <p:spPr>
          <a:xfrm>
            <a:off x="4531584" y="2397189"/>
            <a:ext cx="52416" cy="62099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06AC42-0908-4FED-6CE1-04468996FB34}"/>
              </a:ext>
            </a:extLst>
          </p:cNvPr>
          <p:cNvSpPr/>
          <p:nvPr/>
        </p:nvSpPr>
        <p:spPr>
          <a:xfrm>
            <a:off x="4282151" y="2395220"/>
            <a:ext cx="53944" cy="66039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F5C68C-6594-8D9C-E766-AD5AC622D745}"/>
              </a:ext>
            </a:extLst>
          </p:cNvPr>
          <p:cNvSpPr/>
          <p:nvPr/>
        </p:nvSpPr>
        <p:spPr>
          <a:xfrm>
            <a:off x="4621874" y="2346961"/>
            <a:ext cx="45719" cy="48259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977DAF4-2C67-01C3-6F57-A9A622C35C32}"/>
              </a:ext>
            </a:extLst>
          </p:cNvPr>
          <p:cNvSpPr/>
          <p:nvPr/>
        </p:nvSpPr>
        <p:spPr>
          <a:xfrm>
            <a:off x="4723462" y="2128440"/>
            <a:ext cx="45719" cy="48258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A07094-B3DA-8F75-C9D8-6B7B2C4913AF}"/>
              </a:ext>
            </a:extLst>
          </p:cNvPr>
          <p:cNvCxnSpPr>
            <a:stCxn id="6" idx="0"/>
            <a:endCxn id="19" idx="5"/>
          </p:cNvCxnSpPr>
          <p:nvPr/>
        </p:nvCxnSpPr>
        <p:spPr>
          <a:xfrm flipH="1" flipV="1">
            <a:off x="4660898" y="2388153"/>
            <a:ext cx="1305587" cy="222321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D8EBA9-C292-C709-1BB4-E23BBEF646C4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4644734" y="2395220"/>
            <a:ext cx="0" cy="399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8CE2B0-1253-4656-784B-DEF23F172858}"/>
              </a:ext>
            </a:extLst>
          </p:cNvPr>
          <p:cNvCxnSpPr>
            <a:stCxn id="19" idx="6"/>
          </p:cNvCxnSpPr>
          <p:nvPr/>
        </p:nvCxnSpPr>
        <p:spPr>
          <a:xfrm flipV="1">
            <a:off x="4667593" y="2371090"/>
            <a:ext cx="36672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5BF8C7-838C-A47B-389C-56F1EBDA5DAA}"/>
              </a:ext>
            </a:extLst>
          </p:cNvPr>
          <p:cNvCxnSpPr>
            <a:stCxn id="19" idx="5"/>
          </p:cNvCxnSpPr>
          <p:nvPr/>
        </p:nvCxnSpPr>
        <p:spPr>
          <a:xfrm>
            <a:off x="4660898" y="2388153"/>
            <a:ext cx="309247" cy="52649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1854F20-673A-0BCB-E383-3553A3BC59F7}"/>
              </a:ext>
            </a:extLst>
          </p:cNvPr>
          <p:cNvSpPr txBox="1"/>
          <p:nvPr/>
        </p:nvSpPr>
        <p:spPr>
          <a:xfrm>
            <a:off x="5656911" y="3007358"/>
            <a:ext cx="664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V_ego</a:t>
            </a:r>
            <a:endParaRPr lang="en-DE" sz="1400" i="1" dirty="0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D09CF691-5EE4-6DA6-4436-D2DCD599B64B}"/>
              </a:ext>
            </a:extLst>
          </p:cNvPr>
          <p:cNvCxnSpPr/>
          <p:nvPr/>
        </p:nvCxnSpPr>
        <p:spPr>
          <a:xfrm rot="10800000" flipV="1">
            <a:off x="5753100" y="4198620"/>
            <a:ext cx="210820" cy="60960"/>
          </a:xfrm>
          <a:prstGeom prst="curvedConnector3">
            <a:avLst>
              <a:gd name="adj1" fmla="val 6807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993070B9-4E82-8142-E39F-1EAB477F1408}"/>
              </a:ext>
            </a:extLst>
          </p:cNvPr>
          <p:cNvCxnSpPr>
            <a:cxnSpLocks/>
          </p:cNvCxnSpPr>
          <p:nvPr/>
        </p:nvCxnSpPr>
        <p:spPr>
          <a:xfrm flipV="1">
            <a:off x="4644733" y="2551511"/>
            <a:ext cx="124448" cy="43416"/>
          </a:xfrm>
          <a:prstGeom prst="curvedConnector3">
            <a:avLst>
              <a:gd name="adj1" fmla="val 74492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022B67B-6D6D-46F1-1EF5-6D5183A74888}"/>
                  </a:ext>
                </a:extLst>
              </p:cNvPr>
              <p:cNvSpPr txBox="1"/>
              <p:nvPr/>
            </p:nvSpPr>
            <p:spPr>
              <a:xfrm>
                <a:off x="5761855" y="4010888"/>
                <a:ext cx="16216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0" smtClean="0">
                          <a:latin typeface="Cambria Math" panose="02040503050406030204" pitchFamily="18" charset="0"/>
                        </a:rPr>
                        <m:t>ɵ</m:t>
                      </m:r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022B67B-6D6D-46F1-1EF5-6D5183A74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855" y="4010888"/>
                <a:ext cx="162168" cy="215444"/>
              </a:xfrm>
              <a:prstGeom prst="rect">
                <a:avLst/>
              </a:prstGeom>
              <a:blipFill>
                <a:blip r:embed="rId4"/>
                <a:stretch>
                  <a:fillRect l="-3704" r="-740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72A8C1-A9F8-034A-69E3-F74D6F910303}"/>
                  </a:ext>
                </a:extLst>
              </p:cNvPr>
              <p:cNvSpPr txBox="1"/>
              <p:nvPr/>
            </p:nvSpPr>
            <p:spPr>
              <a:xfrm>
                <a:off x="4644732" y="2543679"/>
                <a:ext cx="16216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0" smtClean="0">
                          <a:latin typeface="Cambria Math" panose="02040503050406030204" pitchFamily="18" charset="0"/>
                        </a:rPr>
                        <m:t>ɵ</m:t>
                      </m:r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72A8C1-A9F8-034A-69E3-F74D6F910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732" y="2543679"/>
                <a:ext cx="162168" cy="215444"/>
              </a:xfrm>
              <a:prstGeom prst="rect">
                <a:avLst/>
              </a:prstGeom>
              <a:blipFill>
                <a:blip r:embed="rId5"/>
                <a:stretch>
                  <a:fillRect l="-7407" r="-370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32DF7C9-38DC-B2A7-6974-95A7550BD639}"/>
                  </a:ext>
                </a:extLst>
              </p:cNvPr>
              <p:cNvSpPr txBox="1"/>
              <p:nvPr/>
            </p:nvSpPr>
            <p:spPr>
              <a:xfrm>
                <a:off x="5247083" y="3161246"/>
                <a:ext cx="23532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32DF7C9-38DC-B2A7-6974-95A7550BD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083" y="3161246"/>
                <a:ext cx="235321" cy="215444"/>
              </a:xfrm>
              <a:prstGeom prst="rect">
                <a:avLst/>
              </a:prstGeom>
              <a:blipFill>
                <a:blip r:embed="rId6"/>
                <a:stretch>
                  <a:fillRect l="-18421" b="-857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3BA3668-BCB2-A671-B846-6001CEE251E4}"/>
                  </a:ext>
                </a:extLst>
              </p:cNvPr>
              <p:cNvSpPr txBox="1"/>
              <p:nvPr/>
            </p:nvSpPr>
            <p:spPr>
              <a:xfrm>
                <a:off x="3917938" y="2534236"/>
                <a:ext cx="6398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func>
                        <m:func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ɵ</m:t>
                          </m:r>
                        </m:e>
                      </m:func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3BA3668-BCB2-A671-B846-6001CEE25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938" y="2534236"/>
                <a:ext cx="639854" cy="215444"/>
              </a:xfrm>
              <a:prstGeom prst="rect">
                <a:avLst/>
              </a:prstGeom>
              <a:blipFill>
                <a:blip r:embed="rId7"/>
                <a:stretch>
                  <a:fillRect l="-5714" r="-2857" b="-857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876FE90-7CB6-2F13-D53D-4094B8BF18C8}"/>
                  </a:ext>
                </a:extLst>
              </p:cNvPr>
              <p:cNvSpPr txBox="1"/>
              <p:nvPr/>
            </p:nvSpPr>
            <p:spPr>
              <a:xfrm>
                <a:off x="4800317" y="2075124"/>
                <a:ext cx="6174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func>
                        <m:func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ɵ</m:t>
                          </m:r>
                        </m:e>
                      </m:func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876FE90-7CB6-2F13-D53D-4094B8BF1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317" y="2075124"/>
                <a:ext cx="617413" cy="215444"/>
              </a:xfrm>
              <a:prstGeom prst="rect">
                <a:avLst/>
              </a:prstGeom>
              <a:blipFill>
                <a:blip r:embed="rId8"/>
                <a:stretch>
                  <a:fillRect l="-5882" r="-2941" b="-8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AD4C88B7-6445-AED3-0ABC-5FBB70F9A877}"/>
              </a:ext>
            </a:extLst>
          </p:cNvPr>
          <p:cNvSpPr/>
          <p:nvPr/>
        </p:nvSpPr>
        <p:spPr>
          <a:xfrm>
            <a:off x="4429030" y="2350901"/>
            <a:ext cx="53944" cy="62099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530A916-A7AA-E08B-39DC-EC70ED271659}"/>
              </a:ext>
            </a:extLst>
          </p:cNvPr>
          <p:cNvSpPr/>
          <p:nvPr/>
        </p:nvSpPr>
        <p:spPr>
          <a:xfrm>
            <a:off x="4157885" y="2346961"/>
            <a:ext cx="58784" cy="66039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DCEB065-CE45-CF54-0197-F0EDFF7E8007}"/>
              </a:ext>
            </a:extLst>
          </p:cNvPr>
          <p:cNvSpPr/>
          <p:nvPr/>
        </p:nvSpPr>
        <p:spPr>
          <a:xfrm>
            <a:off x="4734867" y="1736384"/>
            <a:ext cx="45719" cy="48259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31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AE235-486A-6FEC-7E3F-EA8BE491A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53F45BB-5AD2-4C34-28CB-CC880CA46762}"/>
              </a:ext>
            </a:extLst>
          </p:cNvPr>
          <p:cNvSpPr/>
          <p:nvPr/>
        </p:nvSpPr>
        <p:spPr>
          <a:xfrm>
            <a:off x="2945917" y="367898"/>
            <a:ext cx="233083" cy="2498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AB33E5-4F50-A257-9069-E75FCC5A0EC2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3062459" y="617708"/>
            <a:ext cx="0" cy="26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9FCB22A-826E-63E8-7973-137B5A499C92}"/>
              </a:ext>
            </a:extLst>
          </p:cNvPr>
          <p:cNvSpPr/>
          <p:nvPr/>
        </p:nvSpPr>
        <p:spPr>
          <a:xfrm>
            <a:off x="2369936" y="1970755"/>
            <a:ext cx="1385047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ARadar()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5DB8D2-C167-268E-1263-190A1E8B89CF}"/>
              </a:ext>
            </a:extLst>
          </p:cNvPr>
          <p:cNvSpPr/>
          <p:nvPr/>
        </p:nvSpPr>
        <p:spPr>
          <a:xfrm>
            <a:off x="2370794" y="3094602"/>
            <a:ext cx="1385047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Set()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47923A-BD9B-5B0F-583C-66820595F17E}"/>
              </a:ext>
            </a:extLst>
          </p:cNvPr>
          <p:cNvSpPr/>
          <p:nvPr/>
        </p:nvSpPr>
        <p:spPr>
          <a:xfrm>
            <a:off x="2455100" y="5033083"/>
            <a:ext cx="1214713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BeginPlay()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BAC79D-A720-2C02-134E-E5EAE9277C35}"/>
              </a:ext>
            </a:extLst>
          </p:cNvPr>
          <p:cNvSpPr/>
          <p:nvPr/>
        </p:nvSpPr>
        <p:spPr>
          <a:xfrm>
            <a:off x="2938859" y="6115387"/>
            <a:ext cx="233083" cy="2498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FA47B9-4D7E-825E-EE75-E650C92F7714}"/>
              </a:ext>
            </a:extLst>
          </p:cNvPr>
          <p:cNvSpPr txBox="1"/>
          <p:nvPr/>
        </p:nvSpPr>
        <p:spPr>
          <a:xfrm>
            <a:off x="2748693" y="121502"/>
            <a:ext cx="627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</a:t>
            </a:r>
            <a:endParaRPr lang="en-DE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E8735-F5E9-90E0-46F9-AEA6F0C9FA86}"/>
              </a:ext>
            </a:extLst>
          </p:cNvPr>
          <p:cNvSpPr txBox="1"/>
          <p:nvPr/>
        </p:nvSpPr>
        <p:spPr>
          <a:xfrm>
            <a:off x="2403549" y="6365197"/>
            <a:ext cx="1317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Wait for tick</a:t>
            </a:r>
            <a:endParaRPr lang="en-DE" sz="1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090FB2-7307-1CD4-94D0-06BED98C076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62460" y="2705861"/>
            <a:ext cx="858" cy="38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5420A8-C092-9CEB-9693-7AEE6984615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062457" y="3829708"/>
            <a:ext cx="861" cy="120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9376C1-3533-93B1-E0E6-994EED48514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3055401" y="5768189"/>
            <a:ext cx="7056" cy="34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B4B58C9-436F-97C5-573C-98DF1BDAD46B}"/>
              </a:ext>
            </a:extLst>
          </p:cNvPr>
          <p:cNvSpPr/>
          <p:nvPr/>
        </p:nvSpPr>
        <p:spPr>
          <a:xfrm>
            <a:off x="2014376" y="881544"/>
            <a:ext cx="2096166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GetSensorDefinition()</a:t>
            </a:r>
            <a:endParaRPr lang="en-DE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863CDC-7D75-60C2-2C69-5B1D5968A0BF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>
            <a:off x="3062459" y="1616650"/>
            <a:ext cx="1" cy="35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1906291-42B9-5D67-9FDD-BDFF0B6CAB01}"/>
              </a:ext>
            </a:extLst>
          </p:cNvPr>
          <p:cNvSpPr/>
          <p:nvPr/>
        </p:nvSpPr>
        <p:spPr>
          <a:xfrm>
            <a:off x="154843" y="3094602"/>
            <a:ext cx="1989595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GetSensorDefinition()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C8BCED-0DF2-AAA8-A472-3029209647A8}"/>
              </a:ext>
            </a:extLst>
          </p:cNvPr>
          <p:cNvSpPr/>
          <p:nvPr/>
        </p:nvSpPr>
        <p:spPr>
          <a:xfrm>
            <a:off x="3987319" y="3094602"/>
            <a:ext cx="2016091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GetSensorDefinition()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85FE25-0286-E10B-2756-8CB69F685C91}"/>
              </a:ext>
            </a:extLst>
          </p:cNvPr>
          <p:cNvSpPr/>
          <p:nvPr/>
        </p:nvSpPr>
        <p:spPr>
          <a:xfrm>
            <a:off x="691419" y="4195021"/>
            <a:ext cx="1989596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GetSensorDefinition()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6D1805-3F14-910C-B6DA-B49BFBF06AC0}"/>
              </a:ext>
            </a:extLst>
          </p:cNvPr>
          <p:cNvSpPr/>
          <p:nvPr/>
        </p:nvSpPr>
        <p:spPr>
          <a:xfrm>
            <a:off x="3400243" y="4195021"/>
            <a:ext cx="2285999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GetSensorDefinition()</a:t>
            </a:r>
            <a:endParaRPr lang="en-DE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264F20-1B02-8383-8DC2-43CBEC3ADC8A}"/>
              </a:ext>
            </a:extLst>
          </p:cNvPr>
          <p:cNvCxnSpPr>
            <a:cxnSpLocks/>
            <a:stCxn id="7" idx="1"/>
            <a:endCxn id="17" idx="3"/>
          </p:cNvCxnSpPr>
          <p:nvPr/>
        </p:nvCxnSpPr>
        <p:spPr>
          <a:xfrm flipH="1">
            <a:off x="2144438" y="3462155"/>
            <a:ext cx="226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AB711-68BF-D6D7-8082-E57AAA9FB3E2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3755841" y="3462155"/>
            <a:ext cx="231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54B25-86DF-E91D-3B4B-1846A2210000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flipH="1">
            <a:off x="1686217" y="3829708"/>
            <a:ext cx="1377101" cy="36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E51FD0-D870-CE52-4250-2BB9DD21D42E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>
            <a:off x="3063318" y="3829708"/>
            <a:ext cx="1479925" cy="36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8E8DB62-9018-1091-2D72-4D6C23187A22}"/>
              </a:ext>
            </a:extLst>
          </p:cNvPr>
          <p:cNvSpPr/>
          <p:nvPr/>
        </p:nvSpPr>
        <p:spPr>
          <a:xfrm>
            <a:off x="8436159" y="460583"/>
            <a:ext cx="233083" cy="2498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D1826-1146-ACE0-5DFC-CA3B3507A7D7}"/>
              </a:ext>
            </a:extLst>
          </p:cNvPr>
          <p:cNvSpPr txBox="1"/>
          <p:nvPr/>
        </p:nvSpPr>
        <p:spPr>
          <a:xfrm>
            <a:off x="8122393" y="117731"/>
            <a:ext cx="1089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Every tick</a:t>
            </a:r>
            <a:endParaRPr lang="en-DE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4D1A41-0C38-C65B-396D-BACD7883E4B0}"/>
              </a:ext>
            </a:extLst>
          </p:cNvPr>
          <p:cNvSpPr/>
          <p:nvPr/>
        </p:nvSpPr>
        <p:spPr>
          <a:xfrm>
            <a:off x="7670239" y="1084258"/>
            <a:ext cx="1764924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PostPhysTick()</a:t>
            </a:r>
            <a:endParaRPr lang="en-DE" sz="16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4BC9C9-E71A-8A98-1ED4-4D88CDCFFF00}"/>
              </a:ext>
            </a:extLst>
          </p:cNvPr>
          <p:cNvCxnSpPr>
            <a:cxnSpLocks/>
            <a:stCxn id="2" idx="4"/>
            <a:endCxn id="25" idx="0"/>
          </p:cNvCxnSpPr>
          <p:nvPr/>
        </p:nvCxnSpPr>
        <p:spPr>
          <a:xfrm>
            <a:off x="8552701" y="710393"/>
            <a:ext cx="0" cy="37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856942C-BB14-F652-F83F-C8075667D0C6}"/>
              </a:ext>
            </a:extLst>
          </p:cNvPr>
          <p:cNvSpPr/>
          <p:nvPr/>
        </p:nvSpPr>
        <p:spPr>
          <a:xfrm>
            <a:off x="8923049" y="2216374"/>
            <a:ext cx="3132422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CalculateCurrentVelocity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AC0239-C751-D495-7E0B-5B6ED3380660}"/>
              </a:ext>
            </a:extLst>
          </p:cNvPr>
          <p:cNvSpPr/>
          <p:nvPr/>
        </p:nvSpPr>
        <p:spPr>
          <a:xfrm>
            <a:off x="6133919" y="2216374"/>
            <a:ext cx="2048434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DataStream.Send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  <a:endParaRPr lang="en-DE" sz="16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9385C5F-6E6B-3927-0A3C-53C328800CD0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8552701" y="1819364"/>
            <a:ext cx="1936559" cy="39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F2785E-0F86-6E9C-F217-F95B629FCC2E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7158136" y="1819364"/>
            <a:ext cx="1394565" cy="39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A45538A-C3C1-4288-9D1E-9500B884C6F0}"/>
              </a:ext>
            </a:extLst>
          </p:cNvPr>
          <p:cNvSpPr/>
          <p:nvPr/>
        </p:nvSpPr>
        <p:spPr>
          <a:xfrm>
            <a:off x="7570506" y="3143305"/>
            <a:ext cx="1964390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SendLineTraces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044EE6-3803-F7BB-6168-F1408A2D9508}"/>
              </a:ext>
            </a:extLst>
          </p:cNvPr>
          <p:cNvSpPr/>
          <p:nvPr/>
        </p:nvSpPr>
        <p:spPr>
          <a:xfrm>
            <a:off x="6986490" y="4195021"/>
            <a:ext cx="3132422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CalculateRelativeVelocity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  <a:endParaRPr lang="en-DE" sz="16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46CE71-9DD5-DEF1-F541-B04DCACCA39B}"/>
              </a:ext>
            </a:extLst>
          </p:cNvPr>
          <p:cNvCxnSpPr>
            <a:cxnSpLocks/>
            <a:stCxn id="25" idx="2"/>
            <a:endCxn id="31" idx="0"/>
          </p:cNvCxnSpPr>
          <p:nvPr/>
        </p:nvCxnSpPr>
        <p:spPr>
          <a:xfrm>
            <a:off x="8552701" y="1819364"/>
            <a:ext cx="0" cy="1323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5063595-B966-F7A2-7B33-3A8740D56748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8552701" y="3878411"/>
            <a:ext cx="0" cy="31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2ED4CEF-7C83-4822-EE68-4EA42D1A7285}"/>
              </a:ext>
            </a:extLst>
          </p:cNvPr>
          <p:cNvSpPr/>
          <p:nvPr/>
        </p:nvSpPr>
        <p:spPr>
          <a:xfrm>
            <a:off x="8436159" y="5317472"/>
            <a:ext cx="233083" cy="2498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020BFF-3F1F-E0ED-4459-DA6C99E90664}"/>
              </a:ext>
            </a:extLst>
          </p:cNvPr>
          <p:cNvSpPr txBox="1"/>
          <p:nvPr/>
        </p:nvSpPr>
        <p:spPr>
          <a:xfrm>
            <a:off x="7893793" y="5654675"/>
            <a:ext cx="1317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Wait for tick</a:t>
            </a:r>
            <a:endParaRPr lang="en-DE" sz="16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69171AE-58C8-7765-DFEC-5717CA4DC7DE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>
            <a:off x="8552701" y="4930127"/>
            <a:ext cx="0" cy="387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18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F249FC-3DAB-FE09-0A13-EAAE47BEE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788441"/>
            <a:ext cx="11410950" cy="5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48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AAB28D-163B-EBD4-7D57-206C08672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84" y="811303"/>
            <a:ext cx="11667231" cy="52353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879D8A-286D-AA70-A303-ABE6954CE50E}"/>
              </a:ext>
            </a:extLst>
          </p:cNvPr>
          <p:cNvSpPr txBox="1"/>
          <p:nvPr/>
        </p:nvSpPr>
        <p:spPr>
          <a:xfrm>
            <a:off x="262384" y="219075"/>
            <a:ext cx="276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74619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1F1B0F-517D-65F7-27BC-D58BE3C7D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60" y="754148"/>
            <a:ext cx="11758679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38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A21228-FFEB-653C-A08B-2E399596C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941" y="2350676"/>
            <a:ext cx="5502117" cy="21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50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and white text on a white background&#10;&#10;Description automatically generated">
            <a:extLst>
              <a:ext uri="{FF2B5EF4-FFF2-40B4-BE49-F238E27FC236}">
                <a16:creationId xmlns:a16="http://schemas.microsoft.com/office/drawing/2014/main" id="{F384B221-D1A1-BBC4-4A15-8DB0CB802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670" y="2076450"/>
            <a:ext cx="528066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8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A7E409-377B-AB16-A4B5-DDA922AFD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266" y="743468"/>
            <a:ext cx="3429297" cy="2385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CEAD90-4A20-D271-1123-65F53400B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178" y="149057"/>
            <a:ext cx="3741744" cy="2979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7F306D-9D95-CA04-D0B5-B1A27F52C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222" y="3684167"/>
            <a:ext cx="4206605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5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957E1A6-C51A-7D70-FA7E-53AC7FD72ABA}"/>
              </a:ext>
            </a:extLst>
          </p:cNvPr>
          <p:cNvSpPr/>
          <p:nvPr/>
        </p:nvSpPr>
        <p:spPr>
          <a:xfrm>
            <a:off x="1800225" y="2508250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7849A8-A311-08D6-1A84-168FBF2E9CE1}"/>
              </a:ext>
            </a:extLst>
          </p:cNvPr>
          <p:cNvSpPr/>
          <p:nvPr/>
        </p:nvSpPr>
        <p:spPr>
          <a:xfrm>
            <a:off x="7269141" y="3465945"/>
            <a:ext cx="3251200" cy="3251200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994325" tIns="839893" rIns="306155" bIns="623147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30381DD-AAF0-C24B-769A-9A4CB4CC4A14}"/>
              </a:ext>
            </a:extLst>
          </p:cNvPr>
          <p:cNvSpPr/>
          <p:nvPr/>
        </p:nvSpPr>
        <p:spPr>
          <a:xfrm>
            <a:off x="4922858" y="3465945"/>
            <a:ext cx="3251200" cy="3251200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6155" tIns="839893" rIns="994325" bIns="623147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3F8F53D-339B-D46C-A421-97673A5BF9B6}"/>
              </a:ext>
            </a:extLst>
          </p:cNvPr>
          <p:cNvSpPr/>
          <p:nvPr/>
        </p:nvSpPr>
        <p:spPr>
          <a:xfrm>
            <a:off x="2901841" y="3599171"/>
            <a:ext cx="121443" cy="1217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38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32716E4-CC87-2BF6-6C72-815305EF1AAE}"/>
              </a:ext>
            </a:extLst>
          </p:cNvPr>
          <p:cNvSpPr/>
          <p:nvPr/>
        </p:nvSpPr>
        <p:spPr>
          <a:xfrm>
            <a:off x="4495800" y="2905124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6B7E0A-826D-5959-9D08-235333A0F89E}"/>
              </a:ext>
            </a:extLst>
          </p:cNvPr>
          <p:cNvSpPr/>
          <p:nvPr/>
        </p:nvSpPr>
        <p:spPr>
          <a:xfrm>
            <a:off x="5302142" y="3695847"/>
            <a:ext cx="100016" cy="1012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175BD90-492E-E313-6850-FB3669BA2CCA}"/>
              </a:ext>
            </a:extLst>
          </p:cNvPr>
          <p:cNvSpPr/>
          <p:nvPr/>
        </p:nvSpPr>
        <p:spPr>
          <a:xfrm>
            <a:off x="5002128" y="3081829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2F8D25-344F-F276-8E60-4312101AC0A3}"/>
              </a:ext>
            </a:extLst>
          </p:cNvPr>
          <p:cNvSpPr/>
          <p:nvPr/>
        </p:nvSpPr>
        <p:spPr>
          <a:xfrm>
            <a:off x="5829297" y="3870250"/>
            <a:ext cx="100016" cy="1012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4D2D59-3244-858A-3A21-3E59BC0F4FC5}"/>
              </a:ext>
            </a:extLst>
          </p:cNvPr>
          <p:cNvSpPr/>
          <p:nvPr/>
        </p:nvSpPr>
        <p:spPr>
          <a:xfrm>
            <a:off x="4449654" y="3534643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35776D-F97C-E141-08D1-354583D7D4C8}"/>
              </a:ext>
            </a:extLst>
          </p:cNvPr>
          <p:cNvSpPr/>
          <p:nvPr/>
        </p:nvSpPr>
        <p:spPr>
          <a:xfrm>
            <a:off x="5255996" y="4325366"/>
            <a:ext cx="100016" cy="1012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DC556F6-AD44-BFA8-6A3C-B27BFF855135}"/>
              </a:ext>
            </a:extLst>
          </p:cNvPr>
          <p:cNvSpPr/>
          <p:nvPr/>
        </p:nvSpPr>
        <p:spPr>
          <a:xfrm>
            <a:off x="3960600" y="3114674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1BA7D01-26ED-7E97-F38F-302A894EAC55}"/>
              </a:ext>
            </a:extLst>
          </p:cNvPr>
          <p:cNvSpPr/>
          <p:nvPr/>
        </p:nvSpPr>
        <p:spPr>
          <a:xfrm>
            <a:off x="4766942" y="3905397"/>
            <a:ext cx="100016" cy="1012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DBFF03-9E4F-B612-B20F-71DFD19D90D8}"/>
              </a:ext>
            </a:extLst>
          </p:cNvPr>
          <p:cNvSpPr/>
          <p:nvPr/>
        </p:nvSpPr>
        <p:spPr>
          <a:xfrm>
            <a:off x="4004365" y="2383115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C05784-B5C1-4FFF-0002-CC2E5EF273E2}"/>
              </a:ext>
            </a:extLst>
          </p:cNvPr>
          <p:cNvSpPr/>
          <p:nvPr/>
        </p:nvSpPr>
        <p:spPr>
          <a:xfrm>
            <a:off x="4810707" y="3173838"/>
            <a:ext cx="100016" cy="1012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F47AA3-1339-3304-B47B-6018C2DCA29B}"/>
              </a:ext>
            </a:extLst>
          </p:cNvPr>
          <p:cNvSpPr/>
          <p:nvPr/>
        </p:nvSpPr>
        <p:spPr>
          <a:xfrm>
            <a:off x="5573283" y="2905558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45221B-FEF1-B590-BFC0-014E0E7637A0}"/>
              </a:ext>
            </a:extLst>
          </p:cNvPr>
          <p:cNvSpPr/>
          <p:nvPr/>
        </p:nvSpPr>
        <p:spPr>
          <a:xfrm>
            <a:off x="6379625" y="3696281"/>
            <a:ext cx="100016" cy="101296"/>
          </a:xfrm>
          <a:prstGeom prst="ellipse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D017ED2-16F6-A5A1-E994-34EE39E6915D}"/>
              </a:ext>
            </a:extLst>
          </p:cNvPr>
          <p:cNvSpPr/>
          <p:nvPr/>
        </p:nvSpPr>
        <p:spPr>
          <a:xfrm>
            <a:off x="5798599" y="3561118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FAFE56-1279-F866-128B-D675CAD9A915}"/>
              </a:ext>
            </a:extLst>
          </p:cNvPr>
          <p:cNvSpPr/>
          <p:nvPr/>
        </p:nvSpPr>
        <p:spPr>
          <a:xfrm>
            <a:off x="6604941" y="4351841"/>
            <a:ext cx="100016" cy="101296"/>
          </a:xfrm>
          <a:prstGeom prst="ellipse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77EFB2D-A9F3-ABC5-5457-3E5D203F0F74}"/>
              </a:ext>
            </a:extLst>
          </p:cNvPr>
          <p:cNvSpPr/>
          <p:nvPr/>
        </p:nvSpPr>
        <p:spPr>
          <a:xfrm>
            <a:off x="3325704" y="3334298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02E789-EFC0-E91C-618E-A56EAAA48DAB}"/>
              </a:ext>
            </a:extLst>
          </p:cNvPr>
          <p:cNvSpPr/>
          <p:nvPr/>
        </p:nvSpPr>
        <p:spPr>
          <a:xfrm>
            <a:off x="4132046" y="4125021"/>
            <a:ext cx="100016" cy="101296"/>
          </a:xfrm>
          <a:prstGeom prst="ellipse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ECB7617-3104-8B32-55FB-8C6297952FB3}"/>
              </a:ext>
            </a:extLst>
          </p:cNvPr>
          <p:cNvSpPr/>
          <p:nvPr/>
        </p:nvSpPr>
        <p:spPr>
          <a:xfrm>
            <a:off x="2813738" y="2964860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EF48E6-98A9-AE09-76B4-72AEB7657487}"/>
              </a:ext>
            </a:extLst>
          </p:cNvPr>
          <p:cNvSpPr/>
          <p:nvPr/>
        </p:nvSpPr>
        <p:spPr>
          <a:xfrm>
            <a:off x="3620080" y="3755583"/>
            <a:ext cx="100016" cy="101296"/>
          </a:xfrm>
          <a:prstGeom prst="ellipse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EA04552-65BD-9696-2132-287C1490862D}"/>
              </a:ext>
            </a:extLst>
          </p:cNvPr>
          <p:cNvSpPr/>
          <p:nvPr/>
        </p:nvSpPr>
        <p:spPr>
          <a:xfrm>
            <a:off x="6538429" y="3639202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0190861-988C-C081-C289-E429F4D97DA2}"/>
              </a:ext>
            </a:extLst>
          </p:cNvPr>
          <p:cNvSpPr/>
          <p:nvPr/>
        </p:nvSpPr>
        <p:spPr>
          <a:xfrm>
            <a:off x="7344771" y="4429925"/>
            <a:ext cx="100016" cy="101296"/>
          </a:xfrm>
          <a:prstGeom prst="ellipse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5489F43-DEF5-F317-B2C2-CD787A777486}"/>
              </a:ext>
            </a:extLst>
          </p:cNvPr>
          <p:cNvSpPr/>
          <p:nvPr/>
        </p:nvSpPr>
        <p:spPr>
          <a:xfrm>
            <a:off x="2182704" y="1981037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7116098-2ACA-9299-3644-E3D4872106EE}"/>
              </a:ext>
            </a:extLst>
          </p:cNvPr>
          <p:cNvSpPr/>
          <p:nvPr/>
        </p:nvSpPr>
        <p:spPr>
          <a:xfrm>
            <a:off x="2989046" y="2771760"/>
            <a:ext cx="100016" cy="10129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4630ACC-5178-EDE7-B356-5070A7009726}"/>
              </a:ext>
            </a:extLst>
          </p:cNvPr>
          <p:cNvSpPr/>
          <p:nvPr/>
        </p:nvSpPr>
        <p:spPr>
          <a:xfrm>
            <a:off x="6592299" y="2161521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847B776-2BCB-4658-ACD8-17BD14EEEE0D}"/>
              </a:ext>
            </a:extLst>
          </p:cNvPr>
          <p:cNvSpPr/>
          <p:nvPr/>
        </p:nvSpPr>
        <p:spPr>
          <a:xfrm>
            <a:off x="7398641" y="2952244"/>
            <a:ext cx="100016" cy="10129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B761E9D-5CC3-994C-0BB9-00859453901F}"/>
              </a:ext>
            </a:extLst>
          </p:cNvPr>
          <p:cNvSpPr/>
          <p:nvPr/>
        </p:nvSpPr>
        <p:spPr>
          <a:xfrm>
            <a:off x="4178192" y="1295354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D1C3DA-014D-A5F8-6AC9-0EF435825346}"/>
              </a:ext>
            </a:extLst>
          </p:cNvPr>
          <p:cNvSpPr/>
          <p:nvPr/>
        </p:nvSpPr>
        <p:spPr>
          <a:xfrm>
            <a:off x="4984534" y="2086077"/>
            <a:ext cx="100016" cy="10129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AA40CA0-11BE-1D32-006A-364414225705}"/>
              </a:ext>
            </a:extLst>
          </p:cNvPr>
          <p:cNvSpPr/>
          <p:nvPr/>
        </p:nvSpPr>
        <p:spPr>
          <a:xfrm>
            <a:off x="7887374" y="3173838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801B8C5-D035-7D02-420D-5FA7D3C0EE04}"/>
              </a:ext>
            </a:extLst>
          </p:cNvPr>
          <p:cNvSpPr/>
          <p:nvPr/>
        </p:nvSpPr>
        <p:spPr>
          <a:xfrm>
            <a:off x="8693716" y="3964561"/>
            <a:ext cx="100016" cy="10129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7DC1E6C-3757-CC98-CCD0-531B69E2A16E}"/>
              </a:ext>
            </a:extLst>
          </p:cNvPr>
          <p:cNvSpPr/>
          <p:nvPr/>
        </p:nvSpPr>
        <p:spPr>
          <a:xfrm>
            <a:off x="1638457" y="3546605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4678BB7-D79E-3A33-4D01-BA90A7ED12CB}"/>
              </a:ext>
            </a:extLst>
          </p:cNvPr>
          <p:cNvSpPr/>
          <p:nvPr/>
        </p:nvSpPr>
        <p:spPr>
          <a:xfrm>
            <a:off x="2444799" y="4337328"/>
            <a:ext cx="100016" cy="10129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1C8301-4CBA-B239-E10C-F2E9FC473225}"/>
              </a:ext>
            </a:extLst>
          </p:cNvPr>
          <p:cNvCxnSpPr>
            <a:cxnSpLocks/>
            <a:stCxn id="33" idx="6"/>
            <a:endCxn id="32" idx="2"/>
          </p:cNvCxnSpPr>
          <p:nvPr/>
        </p:nvCxnSpPr>
        <p:spPr>
          <a:xfrm flipV="1">
            <a:off x="5084550" y="2134424"/>
            <a:ext cx="798617" cy="23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63B848B-D2A0-8C18-A2E5-E039E0ADB96F}"/>
              </a:ext>
            </a:extLst>
          </p:cNvPr>
          <p:cNvSpPr txBox="1"/>
          <p:nvPr/>
        </p:nvSpPr>
        <p:spPr>
          <a:xfrm>
            <a:off x="5244664" y="1804694"/>
            <a:ext cx="536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Eps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785E04E-CC71-123B-465C-3EB32A1ACA13}"/>
              </a:ext>
            </a:extLst>
          </p:cNvPr>
          <p:cNvSpPr/>
          <p:nvPr/>
        </p:nvSpPr>
        <p:spPr>
          <a:xfrm>
            <a:off x="1163782" y="840509"/>
            <a:ext cx="166254" cy="1477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DE7C1B-CB3F-3146-B16D-827382092FD3}"/>
              </a:ext>
            </a:extLst>
          </p:cNvPr>
          <p:cNvSpPr txBox="1"/>
          <p:nvPr/>
        </p:nvSpPr>
        <p:spPr>
          <a:xfrm>
            <a:off x="1369534" y="745123"/>
            <a:ext cx="1175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Core Points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47AE3AD-808E-09F6-87CD-6E7C8E4B6E68}"/>
              </a:ext>
            </a:extLst>
          </p:cNvPr>
          <p:cNvSpPr/>
          <p:nvPr/>
        </p:nvSpPr>
        <p:spPr>
          <a:xfrm>
            <a:off x="1163782" y="1121026"/>
            <a:ext cx="166254" cy="1477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7E075F-2ED3-594F-64CE-AB5EC7221184}"/>
              </a:ext>
            </a:extLst>
          </p:cNvPr>
          <p:cNvSpPr txBox="1"/>
          <p:nvPr/>
        </p:nvSpPr>
        <p:spPr>
          <a:xfrm>
            <a:off x="1369534" y="1025640"/>
            <a:ext cx="1373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Border Points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73C7920-5EC6-FF8E-B28C-88FB0C68188A}"/>
              </a:ext>
            </a:extLst>
          </p:cNvPr>
          <p:cNvSpPr/>
          <p:nvPr/>
        </p:nvSpPr>
        <p:spPr>
          <a:xfrm>
            <a:off x="1163782" y="1397616"/>
            <a:ext cx="166254" cy="14778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EFB2FE-91BE-54A2-70EE-80BED3BEC794}"/>
              </a:ext>
            </a:extLst>
          </p:cNvPr>
          <p:cNvSpPr txBox="1"/>
          <p:nvPr/>
        </p:nvSpPr>
        <p:spPr>
          <a:xfrm>
            <a:off x="1369534" y="1302230"/>
            <a:ext cx="1175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Noise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489489-B292-D43A-EB29-20B90BF3A149}"/>
              </a:ext>
            </a:extLst>
          </p:cNvPr>
          <p:cNvSpPr txBox="1"/>
          <p:nvPr/>
        </p:nvSpPr>
        <p:spPr>
          <a:xfrm>
            <a:off x="6353893" y="1804597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minPts: 3</a:t>
            </a:r>
          </a:p>
        </p:txBody>
      </p:sp>
    </p:spTree>
    <p:extLst>
      <p:ext uri="{BB962C8B-B14F-4D97-AF65-F5344CB8AC3E}">
        <p14:creationId xmlns:p14="http://schemas.microsoft.com/office/powerpoint/2010/main" val="350502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1B3DFAC-2D5C-53A8-5F5D-CDCD556CFB00}"/>
              </a:ext>
            </a:extLst>
          </p:cNvPr>
          <p:cNvSpPr/>
          <p:nvPr/>
        </p:nvSpPr>
        <p:spPr>
          <a:xfrm>
            <a:off x="4260886" y="1524000"/>
            <a:ext cx="2666387" cy="266164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rgbClr val="7030A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B4FE33-B1C3-32DE-DED6-69E1F97E787D}"/>
              </a:ext>
            </a:extLst>
          </p:cNvPr>
          <p:cNvSpPr/>
          <p:nvPr/>
        </p:nvSpPr>
        <p:spPr>
          <a:xfrm>
            <a:off x="5547519" y="2808705"/>
            <a:ext cx="100016" cy="101296"/>
          </a:xfrm>
          <a:prstGeom prst="ellipse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CACAB6-7CFE-46C6-E2B2-0953808A6771}"/>
              </a:ext>
            </a:extLst>
          </p:cNvPr>
          <p:cNvSpPr/>
          <p:nvPr/>
        </p:nvSpPr>
        <p:spPr>
          <a:xfrm>
            <a:off x="4840937" y="3320777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16A780-E7E1-820B-EFB9-88935D5BAE41}"/>
              </a:ext>
            </a:extLst>
          </p:cNvPr>
          <p:cNvSpPr/>
          <p:nvPr/>
        </p:nvSpPr>
        <p:spPr>
          <a:xfrm>
            <a:off x="5674810" y="2069250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ED9334B-8FC5-8A84-5024-C49C8F0D73AB}"/>
              </a:ext>
            </a:extLst>
          </p:cNvPr>
          <p:cNvSpPr/>
          <p:nvPr/>
        </p:nvSpPr>
        <p:spPr>
          <a:xfrm>
            <a:off x="5447503" y="3422073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D9242FD-FFD6-8CF0-2A38-B33DB9B5F9D4}"/>
              </a:ext>
            </a:extLst>
          </p:cNvPr>
          <p:cNvSpPr/>
          <p:nvPr/>
        </p:nvSpPr>
        <p:spPr>
          <a:xfrm>
            <a:off x="4790929" y="2371741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2E05745-D036-69FB-6B00-94B4684C0C8C}"/>
              </a:ext>
            </a:extLst>
          </p:cNvPr>
          <p:cNvSpPr/>
          <p:nvPr/>
        </p:nvSpPr>
        <p:spPr>
          <a:xfrm>
            <a:off x="6305905" y="3219481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26FD64-7691-298D-B652-269E8AA17F0B}"/>
              </a:ext>
            </a:extLst>
          </p:cNvPr>
          <p:cNvSpPr/>
          <p:nvPr/>
        </p:nvSpPr>
        <p:spPr>
          <a:xfrm>
            <a:off x="6045992" y="3722559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2DF254E-C2A2-F853-6D45-040F71F33635}"/>
              </a:ext>
            </a:extLst>
          </p:cNvPr>
          <p:cNvSpPr/>
          <p:nvPr/>
        </p:nvSpPr>
        <p:spPr>
          <a:xfrm>
            <a:off x="5030283" y="1884522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4D50882-7863-5711-7558-AC7D1E06730B}"/>
              </a:ext>
            </a:extLst>
          </p:cNvPr>
          <p:cNvSpPr/>
          <p:nvPr/>
        </p:nvSpPr>
        <p:spPr>
          <a:xfrm>
            <a:off x="5067519" y="2854824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F68C1A7-1D8E-6616-B0BC-9E04BAF6DC8D}"/>
              </a:ext>
            </a:extLst>
          </p:cNvPr>
          <p:cNvSpPr/>
          <p:nvPr/>
        </p:nvSpPr>
        <p:spPr>
          <a:xfrm>
            <a:off x="6305905" y="2394349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0D07C2-E695-FD82-C9DB-4CAC0742D90F}"/>
              </a:ext>
            </a:extLst>
          </p:cNvPr>
          <p:cNvCxnSpPr>
            <a:stCxn id="7" idx="6"/>
            <a:endCxn id="6" idx="2"/>
          </p:cNvCxnSpPr>
          <p:nvPr/>
        </p:nvCxnSpPr>
        <p:spPr>
          <a:xfrm flipV="1">
            <a:off x="5647535" y="2854825"/>
            <a:ext cx="1279738" cy="4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E95F880-A2B8-5FEA-9742-020014710BE9}"/>
              </a:ext>
            </a:extLst>
          </p:cNvPr>
          <p:cNvSpPr txBox="1"/>
          <p:nvPr/>
        </p:nvSpPr>
        <p:spPr>
          <a:xfrm>
            <a:off x="6018532" y="2517808"/>
            <a:ext cx="53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Eps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400DC0-E701-1E37-6D8B-A5B67F41752D}"/>
              </a:ext>
            </a:extLst>
          </p:cNvPr>
          <p:cNvSpPr txBox="1"/>
          <p:nvPr/>
        </p:nvSpPr>
        <p:spPr>
          <a:xfrm>
            <a:off x="3842972" y="1423499"/>
            <a:ext cx="113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minPts=4</a:t>
            </a:r>
          </a:p>
        </p:txBody>
      </p:sp>
    </p:spTree>
    <p:extLst>
      <p:ext uri="{BB962C8B-B14F-4D97-AF65-F5344CB8AC3E}">
        <p14:creationId xmlns:p14="http://schemas.microsoft.com/office/powerpoint/2010/main" val="111260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D6C42E3-1D70-78A6-1E04-0D8159AE16A4}"/>
              </a:ext>
            </a:extLst>
          </p:cNvPr>
          <p:cNvSpPr/>
          <p:nvPr/>
        </p:nvSpPr>
        <p:spPr>
          <a:xfrm>
            <a:off x="1193499" y="3359526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CA2F0B-FBAA-6F04-45F9-93334C466FBC}"/>
              </a:ext>
            </a:extLst>
          </p:cNvPr>
          <p:cNvSpPr/>
          <p:nvPr/>
        </p:nvSpPr>
        <p:spPr>
          <a:xfrm>
            <a:off x="2295115" y="4450447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E4C6F36-7E8A-7F76-2A5F-4B72F80A2756}"/>
              </a:ext>
            </a:extLst>
          </p:cNvPr>
          <p:cNvSpPr/>
          <p:nvPr/>
        </p:nvSpPr>
        <p:spPr>
          <a:xfrm>
            <a:off x="1908521" y="2176154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2C8AAC-1773-1C13-4EA8-ADFA9FBDA8D5}"/>
              </a:ext>
            </a:extLst>
          </p:cNvPr>
          <p:cNvSpPr/>
          <p:nvPr/>
        </p:nvSpPr>
        <p:spPr>
          <a:xfrm>
            <a:off x="3010137" y="3267075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B7768B-8A92-80F4-B3E2-BD61DA498E3A}"/>
              </a:ext>
            </a:extLst>
          </p:cNvPr>
          <p:cNvSpPr/>
          <p:nvPr/>
        </p:nvSpPr>
        <p:spPr>
          <a:xfrm>
            <a:off x="2713349" y="3327961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EB68C-EB89-4725-B4A1-AC62F9C4E0BA}"/>
              </a:ext>
            </a:extLst>
          </p:cNvPr>
          <p:cNvSpPr/>
          <p:nvPr/>
        </p:nvSpPr>
        <p:spPr>
          <a:xfrm>
            <a:off x="3814965" y="4418882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682718E-E46B-73AE-B14F-7AD98AE81DEB}"/>
              </a:ext>
            </a:extLst>
          </p:cNvPr>
          <p:cNvSpPr/>
          <p:nvPr/>
        </p:nvSpPr>
        <p:spPr>
          <a:xfrm>
            <a:off x="2445133" y="264606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A0015C-8B77-DB14-C121-37C99F13B093}"/>
              </a:ext>
            </a:extLst>
          </p:cNvPr>
          <p:cNvSpPr/>
          <p:nvPr/>
        </p:nvSpPr>
        <p:spPr>
          <a:xfrm>
            <a:off x="3070858" y="237936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73BA13-DDFE-CF1B-9BB5-EB581E20194F}"/>
              </a:ext>
            </a:extLst>
          </p:cNvPr>
          <p:cNvSpPr/>
          <p:nvPr/>
        </p:nvSpPr>
        <p:spPr>
          <a:xfrm>
            <a:off x="2481790" y="369381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DF7AB3-A730-3874-9A9F-C99AC60052A3}"/>
              </a:ext>
            </a:extLst>
          </p:cNvPr>
          <p:cNvSpPr/>
          <p:nvPr/>
        </p:nvSpPr>
        <p:spPr>
          <a:xfrm>
            <a:off x="3693522" y="2792779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C8BBF-FC2F-D56C-EF25-19D09541596C}"/>
              </a:ext>
            </a:extLst>
          </p:cNvPr>
          <p:cNvSpPr/>
          <p:nvPr/>
        </p:nvSpPr>
        <p:spPr>
          <a:xfrm>
            <a:off x="1490288" y="4297110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DB68A4-C633-8C59-66CE-39DF97D31041}"/>
              </a:ext>
            </a:extLst>
          </p:cNvPr>
          <p:cNvSpPr/>
          <p:nvPr/>
        </p:nvSpPr>
        <p:spPr>
          <a:xfrm>
            <a:off x="3056318" y="4236224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26F26B-91B9-4C29-F379-D78A1AF0DB05}"/>
              </a:ext>
            </a:extLst>
          </p:cNvPr>
          <p:cNvSpPr/>
          <p:nvPr/>
        </p:nvSpPr>
        <p:spPr>
          <a:xfrm>
            <a:off x="2561235" y="4086793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12C4A3-9443-86B0-FC23-C26A4F8F1E5F}"/>
              </a:ext>
            </a:extLst>
          </p:cNvPr>
          <p:cNvSpPr/>
          <p:nvPr/>
        </p:nvSpPr>
        <p:spPr>
          <a:xfrm>
            <a:off x="1892703" y="4873013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7362D9-02C0-2D7C-BB15-41DC767789BB}"/>
              </a:ext>
            </a:extLst>
          </p:cNvPr>
          <p:cNvSpPr/>
          <p:nvPr/>
        </p:nvSpPr>
        <p:spPr>
          <a:xfrm>
            <a:off x="3754243" y="3617070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5A7B52-1131-E33C-5C17-C7E9FC5C371D}"/>
              </a:ext>
            </a:extLst>
          </p:cNvPr>
          <p:cNvSpPr/>
          <p:nvPr/>
        </p:nvSpPr>
        <p:spPr>
          <a:xfrm>
            <a:off x="4469266" y="3869934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0777082-D4EA-871B-12A3-E05BD9BFCB5E}"/>
              </a:ext>
            </a:extLst>
          </p:cNvPr>
          <p:cNvSpPr/>
          <p:nvPr/>
        </p:nvSpPr>
        <p:spPr>
          <a:xfrm>
            <a:off x="3628292" y="4540654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FD2ECCF-D627-4E04-0657-1BCB378BBFD8}"/>
              </a:ext>
            </a:extLst>
          </p:cNvPr>
          <p:cNvSpPr/>
          <p:nvPr/>
        </p:nvSpPr>
        <p:spPr>
          <a:xfrm>
            <a:off x="3799945" y="4903456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B9A2F7D-8D44-35EA-93FF-7841B0A17305}"/>
              </a:ext>
            </a:extLst>
          </p:cNvPr>
          <p:cNvSpPr/>
          <p:nvPr/>
        </p:nvSpPr>
        <p:spPr>
          <a:xfrm>
            <a:off x="3044697" y="4787630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FEA402-BE4E-2B4D-261F-A315DAD435F8}"/>
              </a:ext>
            </a:extLst>
          </p:cNvPr>
          <p:cNvSpPr/>
          <p:nvPr/>
        </p:nvSpPr>
        <p:spPr>
          <a:xfrm>
            <a:off x="4408544" y="4530469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F31D58-6A6F-C29B-6045-37138F57187E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3936408" y="4479768"/>
            <a:ext cx="1101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3A78E73-88DD-0D27-E08D-5A1F7F9D2A78}"/>
              </a:ext>
            </a:extLst>
          </p:cNvPr>
          <p:cNvSpPr txBox="1"/>
          <p:nvPr/>
        </p:nvSpPr>
        <p:spPr>
          <a:xfrm>
            <a:off x="4217109" y="4184537"/>
            <a:ext cx="64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Eps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6DB656-9F23-E726-FE76-B8F03C99B55F}"/>
              </a:ext>
            </a:extLst>
          </p:cNvPr>
          <p:cNvCxnSpPr>
            <a:stCxn id="5" idx="3"/>
            <a:endCxn id="23" idx="7"/>
          </p:cNvCxnSpPr>
          <p:nvPr/>
        </p:nvCxnSpPr>
        <p:spPr>
          <a:xfrm flipH="1">
            <a:off x="1996361" y="4554386"/>
            <a:ext cx="316539" cy="33646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B02D0D7-5355-1492-6811-D427819DF0C3}"/>
              </a:ext>
            </a:extLst>
          </p:cNvPr>
          <p:cNvSpPr txBox="1"/>
          <p:nvPr/>
        </p:nvSpPr>
        <p:spPr>
          <a:xfrm>
            <a:off x="2941886" y="3323691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430B13-B4BD-A996-E517-F4AE61206E2C}"/>
              </a:ext>
            </a:extLst>
          </p:cNvPr>
          <p:cNvSpPr txBox="1"/>
          <p:nvPr/>
        </p:nvSpPr>
        <p:spPr>
          <a:xfrm>
            <a:off x="3738536" y="4485823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BFF1FD-75E4-5ADC-905C-5A330A24667B}"/>
              </a:ext>
            </a:extLst>
          </p:cNvPr>
          <p:cNvSpPr txBox="1"/>
          <p:nvPr/>
        </p:nvSpPr>
        <p:spPr>
          <a:xfrm>
            <a:off x="2223846" y="4510631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C44375-5B60-76FA-5E9E-EB53ACB9C91C}"/>
              </a:ext>
            </a:extLst>
          </p:cNvPr>
          <p:cNvSpPr txBox="1"/>
          <p:nvPr/>
        </p:nvSpPr>
        <p:spPr>
          <a:xfrm>
            <a:off x="1824452" y="4923995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FAADC2-7407-0591-424C-BB1527929A33}"/>
              </a:ext>
            </a:extLst>
          </p:cNvPr>
          <p:cNvCxnSpPr>
            <a:cxnSpLocks/>
            <a:stCxn id="13" idx="1"/>
            <a:endCxn id="35" idx="0"/>
          </p:cNvCxnSpPr>
          <p:nvPr/>
        </p:nvCxnSpPr>
        <p:spPr>
          <a:xfrm flipH="1" flipV="1">
            <a:off x="3070858" y="3323691"/>
            <a:ext cx="761892" cy="11130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2F8B857-A456-0B48-B1B8-CF38E742773F}"/>
              </a:ext>
            </a:extLst>
          </p:cNvPr>
          <p:cNvCxnSpPr>
            <a:stCxn id="7" idx="0"/>
            <a:endCxn id="17" idx="4"/>
          </p:cNvCxnSpPr>
          <p:nvPr/>
        </p:nvCxnSpPr>
        <p:spPr>
          <a:xfrm flipV="1">
            <a:off x="3070859" y="2501140"/>
            <a:ext cx="60721" cy="7659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0C69992-5AF6-ECA6-639C-BEF010B5456F}"/>
              </a:ext>
            </a:extLst>
          </p:cNvPr>
          <p:cNvSpPr txBox="1"/>
          <p:nvPr/>
        </p:nvSpPr>
        <p:spPr>
          <a:xfrm>
            <a:off x="3112955" y="2391121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0DE3AD-346D-7073-B586-05FAA45504A8}"/>
              </a:ext>
            </a:extLst>
          </p:cNvPr>
          <p:cNvCxnSpPr/>
          <p:nvPr/>
        </p:nvCxnSpPr>
        <p:spPr>
          <a:xfrm>
            <a:off x="883158" y="1102292"/>
            <a:ext cx="525780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AC0DB9D-9BD5-D97C-D259-16399DAB27D0}"/>
              </a:ext>
            </a:extLst>
          </p:cNvPr>
          <p:cNvCxnSpPr/>
          <p:nvPr/>
        </p:nvCxnSpPr>
        <p:spPr>
          <a:xfrm>
            <a:off x="883158" y="1469966"/>
            <a:ext cx="52578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61A05B7-1CDE-9504-CDFB-D49438838854}"/>
              </a:ext>
            </a:extLst>
          </p:cNvPr>
          <p:cNvSpPr txBox="1"/>
          <p:nvPr/>
        </p:nvSpPr>
        <p:spPr>
          <a:xfrm>
            <a:off x="1568957" y="949892"/>
            <a:ext cx="360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Points E and P are Directly Density Reachable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833427-0C94-748F-96F2-EFBF2D2695A2}"/>
              </a:ext>
            </a:extLst>
          </p:cNvPr>
          <p:cNvSpPr txBox="1"/>
          <p:nvPr/>
        </p:nvSpPr>
        <p:spPr>
          <a:xfrm>
            <a:off x="1568957" y="1314285"/>
            <a:ext cx="360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Points D and G are Density Reachable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640BC05-86D9-DA63-5C54-9BD149B79588}"/>
              </a:ext>
            </a:extLst>
          </p:cNvPr>
          <p:cNvSpPr/>
          <p:nvPr/>
        </p:nvSpPr>
        <p:spPr>
          <a:xfrm>
            <a:off x="6666746" y="3237754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88A39AF-BF60-998A-FD71-2E15AC677C3F}"/>
              </a:ext>
            </a:extLst>
          </p:cNvPr>
          <p:cNvSpPr/>
          <p:nvPr/>
        </p:nvSpPr>
        <p:spPr>
          <a:xfrm>
            <a:off x="7768362" y="4328675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C2742A6-7F00-806F-6A44-8E1EBA5C455B}"/>
              </a:ext>
            </a:extLst>
          </p:cNvPr>
          <p:cNvSpPr/>
          <p:nvPr/>
        </p:nvSpPr>
        <p:spPr>
          <a:xfrm>
            <a:off x="7381768" y="2054382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D73A57E-D2BD-5DB9-BFAE-54A006BF3277}"/>
              </a:ext>
            </a:extLst>
          </p:cNvPr>
          <p:cNvSpPr/>
          <p:nvPr/>
        </p:nvSpPr>
        <p:spPr>
          <a:xfrm>
            <a:off x="8483384" y="3145303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CF22DE4C-6699-F7FC-4BC8-F9E365E2CCE8}"/>
              </a:ext>
            </a:extLst>
          </p:cNvPr>
          <p:cNvSpPr/>
          <p:nvPr/>
        </p:nvSpPr>
        <p:spPr>
          <a:xfrm>
            <a:off x="8186596" y="3206189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B355025-3758-5CCD-5D75-55C0D406112A}"/>
              </a:ext>
            </a:extLst>
          </p:cNvPr>
          <p:cNvSpPr/>
          <p:nvPr/>
        </p:nvSpPr>
        <p:spPr>
          <a:xfrm>
            <a:off x="9288212" y="4297110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575EFE6-78EA-DD34-2BF2-33EF7C6A68A0}"/>
              </a:ext>
            </a:extLst>
          </p:cNvPr>
          <p:cNvSpPr/>
          <p:nvPr/>
        </p:nvSpPr>
        <p:spPr>
          <a:xfrm>
            <a:off x="7918380" y="2524296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FDF3282-1A0B-F3AC-BA0E-EE4E5369644B}"/>
              </a:ext>
            </a:extLst>
          </p:cNvPr>
          <p:cNvSpPr/>
          <p:nvPr/>
        </p:nvSpPr>
        <p:spPr>
          <a:xfrm>
            <a:off x="8544105" y="2257596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84CC3A8-9968-83DA-E2AC-CFE27272141E}"/>
              </a:ext>
            </a:extLst>
          </p:cNvPr>
          <p:cNvSpPr/>
          <p:nvPr/>
        </p:nvSpPr>
        <p:spPr>
          <a:xfrm>
            <a:off x="7955037" y="3572046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F439F8A-A0EB-1406-9CB8-9D4286ABABFA}"/>
              </a:ext>
            </a:extLst>
          </p:cNvPr>
          <p:cNvSpPr/>
          <p:nvPr/>
        </p:nvSpPr>
        <p:spPr>
          <a:xfrm>
            <a:off x="9166769" y="2671007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9A9B7DC-673C-9C63-643F-3DAF44263032}"/>
              </a:ext>
            </a:extLst>
          </p:cNvPr>
          <p:cNvSpPr/>
          <p:nvPr/>
        </p:nvSpPr>
        <p:spPr>
          <a:xfrm>
            <a:off x="6963535" y="417533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CEC7A99-FC03-A02F-903C-83715FC09DE4}"/>
              </a:ext>
            </a:extLst>
          </p:cNvPr>
          <p:cNvSpPr/>
          <p:nvPr/>
        </p:nvSpPr>
        <p:spPr>
          <a:xfrm>
            <a:off x="8529565" y="4114452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0D70E0F-DC09-2A7F-079A-25BC86625476}"/>
              </a:ext>
            </a:extLst>
          </p:cNvPr>
          <p:cNvSpPr/>
          <p:nvPr/>
        </p:nvSpPr>
        <p:spPr>
          <a:xfrm>
            <a:off x="7213995" y="3812073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C1EB203-4233-78A8-0D14-6287EAE0DDE0}"/>
              </a:ext>
            </a:extLst>
          </p:cNvPr>
          <p:cNvSpPr/>
          <p:nvPr/>
        </p:nvSpPr>
        <p:spPr>
          <a:xfrm>
            <a:off x="7365950" y="4751241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D9DEEC8-2270-0B72-95FB-CC459532F9BA}"/>
              </a:ext>
            </a:extLst>
          </p:cNvPr>
          <p:cNvSpPr/>
          <p:nvPr/>
        </p:nvSpPr>
        <p:spPr>
          <a:xfrm>
            <a:off x="9018374" y="362526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4098C44-AF30-9F26-8977-670764DB7C2C}"/>
              </a:ext>
            </a:extLst>
          </p:cNvPr>
          <p:cNvSpPr/>
          <p:nvPr/>
        </p:nvSpPr>
        <p:spPr>
          <a:xfrm>
            <a:off x="9942513" y="3748162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1EB8FD1-BC68-23F9-CBBE-4F3C392E0AE3}"/>
              </a:ext>
            </a:extLst>
          </p:cNvPr>
          <p:cNvSpPr/>
          <p:nvPr/>
        </p:nvSpPr>
        <p:spPr>
          <a:xfrm>
            <a:off x="9760348" y="4943879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B63ED86-2263-8FF7-7984-3198514E54BF}"/>
              </a:ext>
            </a:extLst>
          </p:cNvPr>
          <p:cNvSpPr/>
          <p:nvPr/>
        </p:nvSpPr>
        <p:spPr>
          <a:xfrm>
            <a:off x="9273192" y="4781684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04A2010-206A-047D-A747-CB688CF16A67}"/>
              </a:ext>
            </a:extLst>
          </p:cNvPr>
          <p:cNvSpPr/>
          <p:nvPr/>
        </p:nvSpPr>
        <p:spPr>
          <a:xfrm>
            <a:off x="8517944" y="466585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DF93ACB-CA04-9D63-ED2F-76EABFDA18AB}"/>
              </a:ext>
            </a:extLst>
          </p:cNvPr>
          <p:cNvSpPr/>
          <p:nvPr/>
        </p:nvSpPr>
        <p:spPr>
          <a:xfrm>
            <a:off x="9881791" y="4408697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32E0088-379B-C9E8-3503-393340275487}"/>
              </a:ext>
            </a:extLst>
          </p:cNvPr>
          <p:cNvSpPr/>
          <p:nvPr/>
        </p:nvSpPr>
        <p:spPr>
          <a:xfrm>
            <a:off x="8377912" y="2640564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122CA6C-271B-D8E2-DF31-548E37D03667}"/>
              </a:ext>
            </a:extLst>
          </p:cNvPr>
          <p:cNvCxnSpPr>
            <a:cxnSpLocks/>
            <a:stCxn id="55" idx="7"/>
          </p:cNvCxnSpPr>
          <p:nvPr/>
        </p:nvCxnSpPr>
        <p:spPr>
          <a:xfrm flipV="1">
            <a:off x="8587042" y="2379368"/>
            <a:ext cx="746871" cy="78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772994B-BBA0-AC1A-B499-67FF1D235A69}"/>
              </a:ext>
            </a:extLst>
          </p:cNvPr>
          <p:cNvSpPr txBox="1"/>
          <p:nvPr/>
        </p:nvSpPr>
        <p:spPr>
          <a:xfrm rot="18825749">
            <a:off x="8570281" y="2484898"/>
            <a:ext cx="60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Eps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9F2EF9E-5CC8-96FF-4BD3-241F2EA91D94}"/>
              </a:ext>
            </a:extLst>
          </p:cNvPr>
          <p:cNvSpPr txBox="1"/>
          <p:nvPr/>
        </p:nvSpPr>
        <p:spPr>
          <a:xfrm>
            <a:off x="8400592" y="3219692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E8D5A1-BE17-82F7-1573-D0B79090E37E}"/>
              </a:ext>
            </a:extLst>
          </p:cNvPr>
          <p:cNvSpPr txBox="1"/>
          <p:nvPr/>
        </p:nvSpPr>
        <p:spPr>
          <a:xfrm>
            <a:off x="7683706" y="4389561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D6BE6C-6FD4-0150-2A5A-6B1BF6FC91A9}"/>
              </a:ext>
            </a:extLst>
          </p:cNvPr>
          <p:cNvSpPr txBox="1"/>
          <p:nvPr/>
        </p:nvSpPr>
        <p:spPr>
          <a:xfrm>
            <a:off x="9236369" y="4358640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8C69D84-1945-AEFC-958A-B1DA6926DD25}"/>
              </a:ext>
            </a:extLst>
          </p:cNvPr>
          <p:cNvCxnSpPr>
            <a:stCxn id="53" idx="7"/>
            <a:endCxn id="75" idx="0"/>
          </p:cNvCxnSpPr>
          <p:nvPr/>
        </p:nvCxnSpPr>
        <p:spPr>
          <a:xfrm flipV="1">
            <a:off x="7872020" y="3219692"/>
            <a:ext cx="657544" cy="112681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D481DB3-64E3-EF3B-DFFA-1BC33CC03089}"/>
              </a:ext>
            </a:extLst>
          </p:cNvPr>
          <p:cNvCxnSpPr>
            <a:cxnSpLocks/>
            <a:stCxn id="75" idx="0"/>
            <a:endCxn id="57" idx="1"/>
          </p:cNvCxnSpPr>
          <p:nvPr/>
        </p:nvCxnSpPr>
        <p:spPr>
          <a:xfrm>
            <a:off x="8529564" y="3219692"/>
            <a:ext cx="776433" cy="109525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EC76AC6-54A6-2F6E-62A9-60B64337428D}"/>
              </a:ext>
            </a:extLst>
          </p:cNvPr>
          <p:cNvCxnSpPr>
            <a:stCxn id="57" idx="7"/>
            <a:endCxn id="67" idx="3"/>
          </p:cNvCxnSpPr>
          <p:nvPr/>
        </p:nvCxnSpPr>
        <p:spPr>
          <a:xfrm flipV="1">
            <a:off x="9391870" y="3852101"/>
            <a:ext cx="568428" cy="46284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158154C-2F4B-F3F1-D4F7-631525EE2754}"/>
              </a:ext>
            </a:extLst>
          </p:cNvPr>
          <p:cNvSpPr txBox="1"/>
          <p:nvPr/>
        </p:nvSpPr>
        <p:spPr>
          <a:xfrm>
            <a:off x="9977841" y="3777869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K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F26126A-A67D-E01B-630B-05C800D28213}"/>
              </a:ext>
            </a:extLst>
          </p:cNvPr>
          <p:cNvCxnSpPr/>
          <p:nvPr/>
        </p:nvCxnSpPr>
        <p:spPr>
          <a:xfrm>
            <a:off x="6484173" y="1328599"/>
            <a:ext cx="525780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DFB99DE-F557-BA23-23BC-E2436F64F6EE}"/>
              </a:ext>
            </a:extLst>
          </p:cNvPr>
          <p:cNvSpPr txBox="1"/>
          <p:nvPr/>
        </p:nvSpPr>
        <p:spPr>
          <a:xfrm>
            <a:off x="7097829" y="1177053"/>
            <a:ext cx="360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Points D and K are Density Connected</a:t>
            </a:r>
          </a:p>
        </p:txBody>
      </p:sp>
    </p:spTree>
    <p:extLst>
      <p:ext uri="{BB962C8B-B14F-4D97-AF65-F5344CB8AC3E}">
        <p14:creationId xmlns:p14="http://schemas.microsoft.com/office/powerpoint/2010/main" val="3257553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BC2D1E6-C072-3C3A-0DDB-DA8390EB2FCB}"/>
              </a:ext>
            </a:extLst>
          </p:cNvPr>
          <p:cNvSpPr/>
          <p:nvPr/>
        </p:nvSpPr>
        <p:spPr>
          <a:xfrm>
            <a:off x="2822742" y="3247766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19AE04-D0BB-31B4-10A4-B8FFD70C8412}"/>
              </a:ext>
            </a:extLst>
          </p:cNvPr>
          <p:cNvSpPr/>
          <p:nvPr/>
        </p:nvSpPr>
        <p:spPr>
          <a:xfrm>
            <a:off x="3924358" y="4338687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B910AA5-A23F-39D8-6245-FA4519B192A1}"/>
              </a:ext>
            </a:extLst>
          </p:cNvPr>
          <p:cNvSpPr/>
          <p:nvPr/>
        </p:nvSpPr>
        <p:spPr>
          <a:xfrm>
            <a:off x="3537764" y="2064394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E150F3-1A25-F321-488A-AD50C0FDB514}"/>
              </a:ext>
            </a:extLst>
          </p:cNvPr>
          <p:cNvSpPr/>
          <p:nvPr/>
        </p:nvSpPr>
        <p:spPr>
          <a:xfrm>
            <a:off x="4639380" y="3155315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74075C-DB1C-987E-62C5-6CCBCA36EFE0}"/>
              </a:ext>
            </a:extLst>
          </p:cNvPr>
          <p:cNvSpPr/>
          <p:nvPr/>
        </p:nvSpPr>
        <p:spPr>
          <a:xfrm>
            <a:off x="4342592" y="3216201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9443B1-AB8D-F2BF-8B1C-AB1D8EC32CD0}"/>
              </a:ext>
            </a:extLst>
          </p:cNvPr>
          <p:cNvSpPr/>
          <p:nvPr/>
        </p:nvSpPr>
        <p:spPr>
          <a:xfrm>
            <a:off x="5444208" y="4307122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BF582A-B584-1B1E-23AD-3FB41CE0E0F8}"/>
              </a:ext>
            </a:extLst>
          </p:cNvPr>
          <p:cNvSpPr/>
          <p:nvPr/>
        </p:nvSpPr>
        <p:spPr>
          <a:xfrm>
            <a:off x="4074376" y="253430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B7C280-435A-8020-FC7D-EAA0C7CAB452}"/>
              </a:ext>
            </a:extLst>
          </p:cNvPr>
          <p:cNvSpPr/>
          <p:nvPr/>
        </p:nvSpPr>
        <p:spPr>
          <a:xfrm>
            <a:off x="4700101" y="226760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53A39C-2D1A-F3F1-DB57-9AB6C0248BFC}"/>
              </a:ext>
            </a:extLst>
          </p:cNvPr>
          <p:cNvSpPr/>
          <p:nvPr/>
        </p:nvSpPr>
        <p:spPr>
          <a:xfrm>
            <a:off x="4111033" y="358205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32CF42-B0F2-8AD5-0448-B82C0AE6630A}"/>
              </a:ext>
            </a:extLst>
          </p:cNvPr>
          <p:cNvSpPr/>
          <p:nvPr/>
        </p:nvSpPr>
        <p:spPr>
          <a:xfrm>
            <a:off x="5322765" y="2681019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7147DB2-E6A0-1831-C661-C67A2BB3C2C4}"/>
              </a:ext>
            </a:extLst>
          </p:cNvPr>
          <p:cNvSpPr/>
          <p:nvPr/>
        </p:nvSpPr>
        <p:spPr>
          <a:xfrm>
            <a:off x="3119531" y="4185350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D078AED-5EE6-FAEB-20F2-F0BA3625F526}"/>
              </a:ext>
            </a:extLst>
          </p:cNvPr>
          <p:cNvSpPr/>
          <p:nvPr/>
        </p:nvSpPr>
        <p:spPr>
          <a:xfrm>
            <a:off x="4685561" y="4124464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BD31AA-E4E9-53C6-463B-4AFFC39701FE}"/>
              </a:ext>
            </a:extLst>
          </p:cNvPr>
          <p:cNvSpPr/>
          <p:nvPr/>
        </p:nvSpPr>
        <p:spPr>
          <a:xfrm>
            <a:off x="3369991" y="3822085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A5022D-254E-687F-F61B-7721B1F94470}"/>
              </a:ext>
            </a:extLst>
          </p:cNvPr>
          <p:cNvSpPr/>
          <p:nvPr/>
        </p:nvSpPr>
        <p:spPr>
          <a:xfrm>
            <a:off x="3521946" y="4761253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557538-F06A-C7B7-7AAE-E812F7834E80}"/>
              </a:ext>
            </a:extLst>
          </p:cNvPr>
          <p:cNvSpPr/>
          <p:nvPr/>
        </p:nvSpPr>
        <p:spPr>
          <a:xfrm>
            <a:off x="5174370" y="3635280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4523473-60BE-E7AD-1B52-10BD3A2A1264}"/>
              </a:ext>
            </a:extLst>
          </p:cNvPr>
          <p:cNvSpPr/>
          <p:nvPr/>
        </p:nvSpPr>
        <p:spPr>
          <a:xfrm>
            <a:off x="6098509" y="3758174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3E9C2B5-CAB9-CC9E-3327-BE2E4A93BB8F}"/>
              </a:ext>
            </a:extLst>
          </p:cNvPr>
          <p:cNvSpPr/>
          <p:nvPr/>
        </p:nvSpPr>
        <p:spPr>
          <a:xfrm>
            <a:off x="5916344" y="4953891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6AFCCD-5DF8-1EA6-D1C1-EFD5559F31F5}"/>
              </a:ext>
            </a:extLst>
          </p:cNvPr>
          <p:cNvSpPr/>
          <p:nvPr/>
        </p:nvSpPr>
        <p:spPr>
          <a:xfrm>
            <a:off x="5429188" y="4791696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D6A36C9-9260-0EEA-EB87-3DE4B055FC30}"/>
              </a:ext>
            </a:extLst>
          </p:cNvPr>
          <p:cNvSpPr/>
          <p:nvPr/>
        </p:nvSpPr>
        <p:spPr>
          <a:xfrm>
            <a:off x="4673940" y="4675870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B9FF5D8-0FCD-F248-10AB-22EECEF34F89}"/>
              </a:ext>
            </a:extLst>
          </p:cNvPr>
          <p:cNvSpPr/>
          <p:nvPr/>
        </p:nvSpPr>
        <p:spPr>
          <a:xfrm>
            <a:off x="6037787" y="4418709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B656AF2-8B5A-C7B8-734B-CF9D2B2BD9AA}"/>
              </a:ext>
            </a:extLst>
          </p:cNvPr>
          <p:cNvSpPr/>
          <p:nvPr/>
        </p:nvSpPr>
        <p:spPr>
          <a:xfrm>
            <a:off x="4533908" y="2650576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34FE81-E626-9333-0ED4-60EA14A67D9D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4743038" y="2389380"/>
            <a:ext cx="746871" cy="78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113FEA4-1E81-80FC-43A2-07915831924F}"/>
              </a:ext>
            </a:extLst>
          </p:cNvPr>
          <p:cNvSpPr txBox="1"/>
          <p:nvPr/>
        </p:nvSpPr>
        <p:spPr>
          <a:xfrm rot="18825749">
            <a:off x="4726277" y="2494910"/>
            <a:ext cx="60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Eps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861DE-948B-DC34-FDCE-7DE8493BFD1F}"/>
              </a:ext>
            </a:extLst>
          </p:cNvPr>
          <p:cNvSpPr txBox="1"/>
          <p:nvPr/>
        </p:nvSpPr>
        <p:spPr>
          <a:xfrm>
            <a:off x="4556588" y="3229704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3233D0-8D55-F3A0-2038-0ACF21F7AF9D}"/>
              </a:ext>
            </a:extLst>
          </p:cNvPr>
          <p:cNvSpPr txBox="1"/>
          <p:nvPr/>
        </p:nvSpPr>
        <p:spPr>
          <a:xfrm>
            <a:off x="3839702" y="4399573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F46846-D1E9-F41A-83D9-D174D538F54A}"/>
              </a:ext>
            </a:extLst>
          </p:cNvPr>
          <p:cNvSpPr txBox="1"/>
          <p:nvPr/>
        </p:nvSpPr>
        <p:spPr>
          <a:xfrm>
            <a:off x="5392365" y="4368652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1E236F-7CD1-2B5D-51CD-E2A39959E617}"/>
              </a:ext>
            </a:extLst>
          </p:cNvPr>
          <p:cNvCxnSpPr>
            <a:stCxn id="5" idx="7"/>
            <a:endCxn id="50" idx="0"/>
          </p:cNvCxnSpPr>
          <p:nvPr/>
        </p:nvCxnSpPr>
        <p:spPr>
          <a:xfrm flipV="1">
            <a:off x="4028016" y="3229704"/>
            <a:ext cx="657544" cy="112681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65A851C-41B6-F7C5-ECBF-CCF0F8709A2E}"/>
              </a:ext>
            </a:extLst>
          </p:cNvPr>
          <p:cNvCxnSpPr>
            <a:cxnSpLocks/>
            <a:stCxn id="50" idx="0"/>
            <a:endCxn id="9" idx="1"/>
          </p:cNvCxnSpPr>
          <p:nvPr/>
        </p:nvCxnSpPr>
        <p:spPr>
          <a:xfrm>
            <a:off x="4685560" y="3229704"/>
            <a:ext cx="776433" cy="109525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79F3C7-FB5A-73D6-9668-CBA3BCA6C3F3}"/>
              </a:ext>
            </a:extLst>
          </p:cNvPr>
          <p:cNvCxnSpPr>
            <a:stCxn id="9" idx="7"/>
            <a:endCxn id="19" idx="3"/>
          </p:cNvCxnSpPr>
          <p:nvPr/>
        </p:nvCxnSpPr>
        <p:spPr>
          <a:xfrm flipV="1">
            <a:off x="5547866" y="3862113"/>
            <a:ext cx="568428" cy="46284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1BC7908-1D73-61C1-0384-3B8A172969C5}"/>
              </a:ext>
            </a:extLst>
          </p:cNvPr>
          <p:cNvSpPr txBox="1"/>
          <p:nvPr/>
        </p:nvSpPr>
        <p:spPr>
          <a:xfrm>
            <a:off x="6133837" y="3787881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K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2D785D5-FE71-C48B-3CC9-9013C4E28C0C}"/>
              </a:ext>
            </a:extLst>
          </p:cNvPr>
          <p:cNvCxnSpPr/>
          <p:nvPr/>
        </p:nvCxnSpPr>
        <p:spPr>
          <a:xfrm>
            <a:off x="2640169" y="1338611"/>
            <a:ext cx="525780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54AB01D-3A59-1327-F8BE-A228705C8B46}"/>
              </a:ext>
            </a:extLst>
          </p:cNvPr>
          <p:cNvSpPr txBox="1"/>
          <p:nvPr/>
        </p:nvSpPr>
        <p:spPr>
          <a:xfrm>
            <a:off x="3253825" y="1187065"/>
            <a:ext cx="360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Points D and K are Density Connected</a:t>
            </a:r>
          </a:p>
        </p:txBody>
      </p:sp>
    </p:spTree>
    <p:extLst>
      <p:ext uri="{BB962C8B-B14F-4D97-AF65-F5344CB8AC3E}">
        <p14:creationId xmlns:p14="http://schemas.microsoft.com/office/powerpoint/2010/main" val="234958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5A032E2F-D2CF-DF80-826B-C62BD0FB7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62" y="905435"/>
            <a:ext cx="5798591" cy="511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4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Widescreen</PresentationFormat>
  <Paragraphs>75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Frederick Ananya Reginald (CSS DSI D SW FW FLH)</dc:creator>
  <cp:lastModifiedBy>Ananya Frederick</cp:lastModifiedBy>
  <cp:revision>21</cp:revision>
  <dcterms:created xsi:type="dcterms:W3CDTF">2024-01-25T23:50:29Z</dcterms:created>
  <dcterms:modified xsi:type="dcterms:W3CDTF">2024-04-09T17:00:59Z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15a25aa-e944-415d-b7a7-40f6b9180b6b_Enabled">
    <vt:lpwstr>true</vt:lpwstr>
  </property>
  <property fmtid="{D5CDD505-2E9C-101B-9397-08002B2CF9AE}" pid="3" name="MSIP_Label_a15a25aa-e944-415d-b7a7-40f6b9180b6b_SetDate">
    <vt:lpwstr>2024-02-01T22:53:17Z</vt:lpwstr>
  </property>
  <property fmtid="{D5CDD505-2E9C-101B-9397-08002B2CF9AE}" pid="4" name="MSIP_Label_a15a25aa-e944-415d-b7a7-40f6b9180b6b_Method">
    <vt:lpwstr>Standard</vt:lpwstr>
  </property>
  <property fmtid="{D5CDD505-2E9C-101B-9397-08002B2CF9AE}" pid="5" name="MSIP_Label_a15a25aa-e944-415d-b7a7-40f6b9180b6b_Name">
    <vt:lpwstr>a15a25aa-e944-415d-b7a7-40f6b9180b6b</vt:lpwstr>
  </property>
  <property fmtid="{D5CDD505-2E9C-101B-9397-08002B2CF9AE}" pid="6" name="MSIP_Label_a15a25aa-e944-415d-b7a7-40f6b9180b6b_SiteId">
    <vt:lpwstr>eeb8d0e8-3544-41d3-aac6-934c309faf5a</vt:lpwstr>
  </property>
  <property fmtid="{D5CDD505-2E9C-101B-9397-08002B2CF9AE}" pid="7" name="MSIP_Label_a15a25aa-e944-415d-b7a7-40f6b9180b6b_ActionId">
    <vt:lpwstr>caa32b0b-1470-4bc3-8e4a-336e031fba8a</vt:lpwstr>
  </property>
  <property fmtid="{D5CDD505-2E9C-101B-9397-08002B2CF9AE}" pid="8" name="MSIP_Label_a15a25aa-e944-415d-b7a7-40f6b9180b6b_ContentBits">
    <vt:lpwstr>0</vt:lpwstr>
  </property>
</Properties>
</file>