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BC83-3E4C-AE35-290B-8403BFFC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2621210"/>
            <a:ext cx="706435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66B4-A077-4A54-35DC-D225BD1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5" y="1863398"/>
            <a:ext cx="607838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ED135-BA8E-4C59-B842-FA1A826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9" y="1655837"/>
            <a:ext cx="7430144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8A135B-D762-5A65-7AB6-2527D348E819}"/>
              </a:ext>
            </a:extLst>
          </p:cNvPr>
          <p:cNvSpPr/>
          <p:nvPr/>
        </p:nvSpPr>
        <p:spPr>
          <a:xfrm>
            <a:off x="2080038" y="82885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BBFC3-6C09-8C5F-E470-F748ED96880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196579" y="332695"/>
            <a:ext cx="1" cy="2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4D111A-94A0-AB00-F259-4858301BAF4D}"/>
              </a:ext>
            </a:extLst>
          </p:cNvPr>
          <p:cNvSpPr/>
          <p:nvPr/>
        </p:nvSpPr>
        <p:spPr>
          <a:xfrm>
            <a:off x="1053579" y="579121"/>
            <a:ext cx="2285999" cy="457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Radar FOV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E46A4-5C63-4642-9EBA-37E2601024CF}"/>
              </a:ext>
            </a:extLst>
          </p:cNvPr>
          <p:cNvSpPr/>
          <p:nvPr/>
        </p:nvSpPr>
        <p:spPr>
          <a:xfrm>
            <a:off x="254000" y="1432560"/>
            <a:ext cx="4033519" cy="54863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number of traces, angle and radius of traces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67DCC-494C-C0E1-D4DB-AB52B14401D0}"/>
              </a:ext>
            </a:extLst>
          </p:cNvPr>
          <p:cNvSpPr/>
          <p:nvPr/>
        </p:nvSpPr>
        <p:spPr>
          <a:xfrm>
            <a:off x="254000" y="2377439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Mutex and Parallel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67CB8-6E30-510A-B417-85AFDFF689C8}"/>
              </a:ext>
            </a:extLst>
          </p:cNvPr>
          <p:cNvSpPr/>
          <p:nvPr/>
        </p:nvSpPr>
        <p:spPr>
          <a:xfrm>
            <a:off x="254000" y="3220721"/>
            <a:ext cx="4033519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Shooting Traces and Storing 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ADB60-ED6B-C11E-4E0F-309728ADAD80}"/>
              </a:ext>
            </a:extLst>
          </p:cNvPr>
          <p:cNvSpPr/>
          <p:nvPr/>
        </p:nvSpPr>
        <p:spPr>
          <a:xfrm>
            <a:off x="1283560" y="4064003"/>
            <a:ext cx="1974398" cy="44704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Threads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B6EBD3-C1F2-8E95-B12D-D53E5ABDF797}"/>
              </a:ext>
            </a:extLst>
          </p:cNvPr>
          <p:cNvSpPr/>
          <p:nvPr/>
        </p:nvSpPr>
        <p:spPr>
          <a:xfrm>
            <a:off x="505650" y="4876795"/>
            <a:ext cx="3614941" cy="944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40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4875-3278-66E0-FCF9-6F9B078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3" y="2164886"/>
            <a:ext cx="5294716" cy="25282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DBE15D-D564-A819-101D-0956B6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" y="2032519"/>
            <a:ext cx="5294715" cy="27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A3DD-0C14-0047-5F04-651ADCD1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93" y="2257425"/>
            <a:ext cx="5459159" cy="23431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02FC0-D9B2-A1C6-0084-E6E050F9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8" y="2190750"/>
            <a:ext cx="52947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96EAC22-420D-3FC4-A890-95AD9A5E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62" y="3754303"/>
            <a:ext cx="5568979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2CD15-0804-5E6D-E1E0-B1CA6035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95" y="958299"/>
            <a:ext cx="5294715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76625-4B3A-7AF8-2FC0-FE62009923A5}"/>
              </a:ext>
            </a:extLst>
          </p:cNvPr>
          <p:cNvSpPr txBox="1"/>
          <p:nvPr/>
        </p:nvSpPr>
        <p:spPr>
          <a:xfrm>
            <a:off x="3298796" y="619745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Unmodified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699F-4902-539C-71C7-3B0848FF8785}"/>
              </a:ext>
            </a:extLst>
          </p:cNvPr>
          <p:cNvSpPr txBox="1"/>
          <p:nvPr/>
        </p:nvSpPr>
        <p:spPr>
          <a:xfrm>
            <a:off x="3222596" y="3415749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2E233-2D20-C6E4-F736-F74F95A49840}"/>
              </a:ext>
            </a:extLst>
          </p:cNvPr>
          <p:cNvSpPr txBox="1"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Searching for Object IDs in the Actor list</a:t>
            </a:r>
            <a:endParaRPr lang="en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0DE7A-7C14-4492-DFE4-36B0DEE56D1A}"/>
              </a:ext>
            </a:extLst>
          </p:cNvPr>
          <p:cNvSpPr/>
          <p:nvPr/>
        </p:nvSpPr>
        <p:spPr>
          <a:xfrm>
            <a:off x="7034549" y="3981086"/>
            <a:ext cx="3157201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66E7F-9FE9-16AB-8C80-CA349855E9E0}"/>
              </a:ext>
            </a:extLst>
          </p:cNvPr>
          <p:cNvSpPr txBox="1"/>
          <p:nvPr/>
        </p:nvSpPr>
        <p:spPr>
          <a:xfrm>
            <a:off x="7034549" y="4465835"/>
            <a:ext cx="202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Storing the data in a File</a:t>
            </a:r>
            <a:endParaRPr lang="en-D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CCCDB-C7AF-2A18-553B-427E9C4D190F}"/>
              </a:ext>
            </a:extLst>
          </p:cNvPr>
          <p:cNvSpPr/>
          <p:nvPr/>
        </p:nvSpPr>
        <p:spPr>
          <a:xfrm>
            <a:off x="7034549" y="4450446"/>
            <a:ext cx="2023726" cy="323166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DA11E-5EFE-6175-5262-ADC89DF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1" y="1876425"/>
            <a:ext cx="6589673" cy="3952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4CD53-7DA7-A9F6-A0FD-4AD5860D0A55}"/>
              </a:ext>
            </a:extLst>
          </p:cNvPr>
          <p:cNvSpPr txBox="1"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 to extract all detections in a frame</a:t>
            </a:r>
            <a:endParaRPr lang="en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ABCC4-5C52-C326-D383-70EF272FF91B}"/>
              </a:ext>
            </a:extLst>
          </p:cNvPr>
          <p:cNvSpPr/>
          <p:nvPr/>
        </p:nvSpPr>
        <p:spPr>
          <a:xfrm>
            <a:off x="7034549" y="2848703"/>
            <a:ext cx="3071476" cy="307777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D51A8-37B5-3304-9AFA-1420C5E38EBF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305175" y="2933700"/>
            <a:ext cx="3729374" cy="6889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223F5-94A0-6683-51BF-61C0EA1719C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76900" y="4134975"/>
            <a:ext cx="1357649" cy="1692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55CB7-0B76-9C00-3C39-1BCDAF05D0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28975" y="4541999"/>
            <a:ext cx="3805574" cy="7003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9F4654-CEA4-0D6D-B69A-A6E02CA19DB6}"/>
              </a:ext>
            </a:extLst>
          </p:cNvPr>
          <p:cNvSpPr txBox="1"/>
          <p:nvPr/>
        </p:nvSpPr>
        <p:spPr>
          <a:xfrm>
            <a:off x="7051972" y="3318449"/>
            <a:ext cx="307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Accessing the Actor List from the World Object</a:t>
            </a:r>
            <a:endParaRPr lang="en-DE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79F33-A4E6-5F9A-B923-86A603555329}"/>
              </a:ext>
            </a:extLst>
          </p:cNvPr>
          <p:cNvSpPr/>
          <p:nvPr/>
        </p:nvSpPr>
        <p:spPr>
          <a:xfrm>
            <a:off x="7051972" y="3318449"/>
            <a:ext cx="3071476" cy="501054"/>
          </a:xfrm>
          <a:prstGeom prst="rect">
            <a:avLst/>
          </a:prstGeom>
          <a:noFill/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B8B26-659D-AF49-FF85-459B299810D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648887" y="3164175"/>
            <a:ext cx="3403085" cy="40480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9D3F3-7ED0-DF6A-5189-5E7BD7FC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85" y="45427"/>
            <a:ext cx="4732430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74B385-C42E-2CE3-37F6-D8F5FA177C39}"/>
              </a:ext>
            </a:extLst>
          </p:cNvPr>
          <p:cNvSpPr/>
          <p:nvPr/>
        </p:nvSpPr>
        <p:spPr>
          <a:xfrm>
            <a:off x="6783355" y="494522"/>
            <a:ext cx="4245429" cy="5868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Code Interpreter Application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4C2B0-6D66-92B5-FA14-713F0E6FBD67}"/>
              </a:ext>
            </a:extLst>
          </p:cNvPr>
          <p:cNvSpPr/>
          <p:nvPr/>
        </p:nvSpPr>
        <p:spPr>
          <a:xfrm>
            <a:off x="7287208" y="4180115"/>
            <a:ext cx="3228392" cy="15955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Code Interpreter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695F2F-FA78-D8E9-B8D0-D1FE6B51B738}"/>
              </a:ext>
            </a:extLst>
          </p:cNvPr>
          <p:cNvSpPr/>
          <p:nvPr/>
        </p:nvSpPr>
        <p:spPr>
          <a:xfrm>
            <a:off x="1035699" y="1926770"/>
            <a:ext cx="2556587" cy="1502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that wants to use the Bytecode Interpreter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A24F0B-0F48-AC29-5064-0ED0E3FA3C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92286" y="2677885"/>
            <a:ext cx="319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C8F602-CFA0-C930-BEBD-FA3EA0D7085F}"/>
              </a:ext>
            </a:extLst>
          </p:cNvPr>
          <p:cNvSpPr txBox="1"/>
          <p:nvPr/>
        </p:nvSpPr>
        <p:spPr>
          <a:xfrm>
            <a:off x="3592286" y="2351447"/>
            <a:ext cx="334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Sends Bytecodes for desired functionality</a:t>
            </a:r>
            <a:endParaRPr lang="en-DE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99B673-B592-405A-3127-EDAE22E6C3E1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6783354" y="3429000"/>
            <a:ext cx="503853" cy="1548882"/>
          </a:xfrm>
          <a:prstGeom prst="bentConnector3">
            <a:avLst>
              <a:gd name="adj1" fmla="val -223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46C62B-CD88-CA66-2E62-4B50421FEF4D}"/>
              </a:ext>
            </a:extLst>
          </p:cNvPr>
          <p:cNvSpPr txBox="1"/>
          <p:nvPr/>
        </p:nvSpPr>
        <p:spPr>
          <a:xfrm>
            <a:off x="4273421" y="3726387"/>
            <a:ext cx="140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application sends the bytecodes to the interpreter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27899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3982E-7C74-50BE-3753-6D08146B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76312" y="5221471"/>
            <a:ext cx="1980346" cy="920164"/>
          </a:xfrm>
          <a:prstGeom prst="rect">
            <a:avLst/>
          </a:prstGeom>
        </p:spPr>
      </p:pic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547AC4FE-1A0C-078A-000E-3286D0FAE1E0}"/>
              </a:ext>
            </a:extLst>
          </p:cNvPr>
          <p:cNvSpPr/>
          <p:nvPr/>
        </p:nvSpPr>
        <p:spPr>
          <a:xfrm>
            <a:off x="5915050" y="4611370"/>
            <a:ext cx="102870" cy="80010"/>
          </a:xfrm>
          <a:prstGeom prst="flowChartManualOperat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079F2-E014-54A6-53F9-7C1739EB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36634" y="983488"/>
            <a:ext cx="920164" cy="15057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0100F-7C70-BF74-2824-064BA4A180D4}"/>
              </a:ext>
            </a:extLst>
          </p:cNvPr>
          <p:cNvCxnSpPr/>
          <p:nvPr/>
        </p:nvCxnSpPr>
        <p:spPr>
          <a:xfrm>
            <a:off x="3586480" y="13208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6175B-B698-C8C1-AD6C-89F7D6C5F227}"/>
              </a:ext>
            </a:extLst>
          </p:cNvPr>
          <p:cNvCxnSpPr/>
          <p:nvPr/>
        </p:nvCxnSpPr>
        <p:spPr>
          <a:xfrm>
            <a:off x="6797040" y="101600"/>
            <a:ext cx="0" cy="665480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0D7DA-5F16-9C39-BDBA-5480B1C49940}"/>
              </a:ext>
            </a:extLst>
          </p:cNvPr>
          <p:cNvCxnSpPr/>
          <p:nvPr/>
        </p:nvCxnSpPr>
        <p:spPr>
          <a:xfrm>
            <a:off x="5181600" y="132080"/>
            <a:ext cx="0" cy="665480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29EB0D-C21C-A686-8CC9-93D5CCD75CC9}"/>
              </a:ext>
            </a:extLst>
          </p:cNvPr>
          <p:cNvSpPr/>
          <p:nvPr/>
        </p:nvSpPr>
        <p:spPr>
          <a:xfrm>
            <a:off x="4693617" y="2308860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A7E9-9339-AA3B-8126-5C7AF4B2038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963920" y="3251200"/>
            <a:ext cx="2565" cy="1360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6F8AED-6C66-7B5D-AEA1-E677C25FA4DA}"/>
              </a:ext>
            </a:extLst>
          </p:cNvPr>
          <p:cNvSpPr/>
          <p:nvPr/>
        </p:nvSpPr>
        <p:spPr>
          <a:xfrm>
            <a:off x="4531584" y="2397189"/>
            <a:ext cx="52416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06AC42-0908-4FED-6CE1-04468996FB34}"/>
              </a:ext>
            </a:extLst>
          </p:cNvPr>
          <p:cNvSpPr/>
          <p:nvPr/>
        </p:nvSpPr>
        <p:spPr>
          <a:xfrm>
            <a:off x="4282151" y="2395220"/>
            <a:ext cx="5394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F5C68C-6594-8D9C-E766-AD5AC622D745}"/>
              </a:ext>
            </a:extLst>
          </p:cNvPr>
          <p:cNvSpPr/>
          <p:nvPr/>
        </p:nvSpPr>
        <p:spPr>
          <a:xfrm>
            <a:off x="4621874" y="2346961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77DAF4-2C67-01C3-6F57-A9A622C35C32}"/>
              </a:ext>
            </a:extLst>
          </p:cNvPr>
          <p:cNvSpPr/>
          <p:nvPr/>
        </p:nvSpPr>
        <p:spPr>
          <a:xfrm>
            <a:off x="4723462" y="2128440"/>
            <a:ext cx="45719" cy="48258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A07094-B3DA-8F75-C9D8-6B7B2C4913AF}"/>
              </a:ext>
            </a:extLst>
          </p:cNvPr>
          <p:cNvCxnSpPr>
            <a:stCxn id="6" idx="0"/>
            <a:endCxn id="19" idx="5"/>
          </p:cNvCxnSpPr>
          <p:nvPr/>
        </p:nvCxnSpPr>
        <p:spPr>
          <a:xfrm flipH="1" flipV="1">
            <a:off x="4660898" y="2388153"/>
            <a:ext cx="1305587" cy="222321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8EBA9-C292-C709-1BB4-E23BBEF646C4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644734" y="2395220"/>
            <a:ext cx="0" cy="399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8CE2B0-1253-4656-784B-DEF23F172858}"/>
              </a:ext>
            </a:extLst>
          </p:cNvPr>
          <p:cNvCxnSpPr>
            <a:stCxn id="19" idx="6"/>
          </p:cNvCxnSpPr>
          <p:nvPr/>
        </p:nvCxnSpPr>
        <p:spPr>
          <a:xfrm flipV="1">
            <a:off x="4667593" y="2371090"/>
            <a:ext cx="36672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5BF8C7-838C-A47B-389C-56F1EBDA5DAA}"/>
              </a:ext>
            </a:extLst>
          </p:cNvPr>
          <p:cNvCxnSpPr>
            <a:stCxn id="19" idx="5"/>
          </p:cNvCxnSpPr>
          <p:nvPr/>
        </p:nvCxnSpPr>
        <p:spPr>
          <a:xfrm>
            <a:off x="4660898" y="2388153"/>
            <a:ext cx="309247" cy="5264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854F20-673A-0BCB-E383-3553A3BC59F7}"/>
              </a:ext>
            </a:extLst>
          </p:cNvPr>
          <p:cNvSpPr txBox="1"/>
          <p:nvPr/>
        </p:nvSpPr>
        <p:spPr>
          <a:xfrm>
            <a:off x="5656911" y="3007358"/>
            <a:ext cx="66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V_ego</a:t>
            </a:r>
            <a:endParaRPr lang="en-DE" sz="14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09CF691-5EE4-6DA6-4436-D2DCD599B64B}"/>
              </a:ext>
            </a:extLst>
          </p:cNvPr>
          <p:cNvCxnSpPr/>
          <p:nvPr/>
        </p:nvCxnSpPr>
        <p:spPr>
          <a:xfrm rot="10800000" flipV="1">
            <a:off x="5753100" y="4198620"/>
            <a:ext cx="210820" cy="60960"/>
          </a:xfrm>
          <a:prstGeom prst="curvedConnector3">
            <a:avLst>
              <a:gd name="adj1" fmla="val 6807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93070B9-4E82-8142-E39F-1EAB477F1408}"/>
              </a:ext>
            </a:extLst>
          </p:cNvPr>
          <p:cNvCxnSpPr>
            <a:cxnSpLocks/>
          </p:cNvCxnSpPr>
          <p:nvPr/>
        </p:nvCxnSpPr>
        <p:spPr>
          <a:xfrm flipV="1">
            <a:off x="4644733" y="2551511"/>
            <a:ext cx="124448" cy="43416"/>
          </a:xfrm>
          <a:prstGeom prst="curvedConnector3">
            <a:avLst>
              <a:gd name="adj1" fmla="val 7449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/>
              <p:nvPr/>
            </p:nvSpPr>
            <p:spPr>
              <a:xfrm>
                <a:off x="5761855" y="4010888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22B67B-6D6D-46F1-1EF5-6D5183A7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855" y="4010888"/>
                <a:ext cx="162168" cy="215444"/>
              </a:xfrm>
              <a:prstGeom prst="rect">
                <a:avLst/>
              </a:prstGeom>
              <a:blipFill>
                <a:blip r:embed="rId4"/>
                <a:stretch>
                  <a:fillRect l="-3704" r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/>
              <p:nvPr/>
            </p:nvSpPr>
            <p:spPr>
              <a:xfrm>
                <a:off x="4644732" y="2543679"/>
                <a:ext cx="1621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2A8C1-A9F8-034A-69E3-F74D6F91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32" y="2543679"/>
                <a:ext cx="162168" cy="215444"/>
              </a:xfrm>
              <a:prstGeom prst="rect">
                <a:avLst/>
              </a:prstGeom>
              <a:blipFill>
                <a:blip r:embed="rId5"/>
                <a:stretch>
                  <a:fillRect l="-7407" r="-370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/>
              <p:nvPr/>
            </p:nvSpPr>
            <p:spPr>
              <a:xfrm>
                <a:off x="5247083" y="3161246"/>
                <a:ext cx="235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2DF7C9-38DC-B2A7-6974-95A7550B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83" y="3161246"/>
                <a:ext cx="235321" cy="215444"/>
              </a:xfrm>
              <a:prstGeom prst="rect">
                <a:avLst/>
              </a:prstGeom>
              <a:blipFill>
                <a:blip r:embed="rId6"/>
                <a:stretch>
                  <a:fillRect l="-18421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/>
              <p:nvPr/>
            </p:nvSpPr>
            <p:spPr>
              <a:xfrm>
                <a:off x="3917938" y="2534236"/>
                <a:ext cx="6398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BA3668-BCB2-A671-B846-6001CEE2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38" y="2534236"/>
                <a:ext cx="639854" cy="215444"/>
              </a:xfrm>
              <a:prstGeom prst="rect">
                <a:avLst/>
              </a:prstGeom>
              <a:blipFill>
                <a:blip r:embed="rId7"/>
                <a:stretch>
                  <a:fillRect l="-5714" r="-2857" b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/>
              <p:nvPr/>
            </p:nvSpPr>
            <p:spPr>
              <a:xfrm>
                <a:off x="4800317" y="2075124"/>
                <a:ext cx="6174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ɵ</m:t>
                          </m:r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76FE90-7CB6-2F13-D53D-4094B8BF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17" y="2075124"/>
                <a:ext cx="617413" cy="215444"/>
              </a:xfrm>
              <a:prstGeom prst="rect">
                <a:avLst/>
              </a:prstGeom>
              <a:blipFill>
                <a:blip r:embed="rId8"/>
                <a:stretch>
                  <a:fillRect l="-5882" r="-2941" b="-8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AD4C88B7-6445-AED3-0ABC-5FBB70F9A877}"/>
              </a:ext>
            </a:extLst>
          </p:cNvPr>
          <p:cNvSpPr/>
          <p:nvPr/>
        </p:nvSpPr>
        <p:spPr>
          <a:xfrm>
            <a:off x="4429030" y="2350901"/>
            <a:ext cx="53944" cy="6209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30A916-A7AA-E08B-39DC-EC70ED271659}"/>
              </a:ext>
            </a:extLst>
          </p:cNvPr>
          <p:cNvSpPr/>
          <p:nvPr/>
        </p:nvSpPr>
        <p:spPr>
          <a:xfrm>
            <a:off x="4157885" y="2346961"/>
            <a:ext cx="58784" cy="6603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CEB065-CE45-CF54-0197-F0EDFF7E8007}"/>
              </a:ext>
            </a:extLst>
          </p:cNvPr>
          <p:cNvSpPr/>
          <p:nvPr/>
        </p:nvSpPr>
        <p:spPr>
          <a:xfrm>
            <a:off x="4734867" y="1736384"/>
            <a:ext cx="45719" cy="48259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31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E235-486A-6FEC-7E3F-EA8BE491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F45BB-5AD2-4C34-28CB-CC880CA46762}"/>
              </a:ext>
            </a:extLst>
          </p:cNvPr>
          <p:cNvSpPr/>
          <p:nvPr/>
        </p:nvSpPr>
        <p:spPr>
          <a:xfrm>
            <a:off x="2945917" y="367898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B33E5-4F50-A257-9069-E75FCC5A0EC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3062459" y="617708"/>
            <a:ext cx="0" cy="26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FCB22A-826E-63E8-7973-137B5A499C92}"/>
              </a:ext>
            </a:extLst>
          </p:cNvPr>
          <p:cNvSpPr/>
          <p:nvPr/>
        </p:nvSpPr>
        <p:spPr>
          <a:xfrm>
            <a:off x="2369936" y="1970755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ARadar()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DB8D2-C167-268E-1263-190A1E8B89CF}"/>
              </a:ext>
            </a:extLst>
          </p:cNvPr>
          <p:cNvSpPr/>
          <p:nvPr/>
        </p:nvSpPr>
        <p:spPr>
          <a:xfrm>
            <a:off x="2370794" y="3094602"/>
            <a:ext cx="138504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7923A-BD9B-5B0F-583C-66820595F17E}"/>
              </a:ext>
            </a:extLst>
          </p:cNvPr>
          <p:cNvSpPr/>
          <p:nvPr/>
        </p:nvSpPr>
        <p:spPr>
          <a:xfrm>
            <a:off x="2455100" y="5033083"/>
            <a:ext cx="121471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BeginPlay()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AC79D-A720-2C02-134E-E5EAE9277C35}"/>
              </a:ext>
            </a:extLst>
          </p:cNvPr>
          <p:cNvSpPr/>
          <p:nvPr/>
        </p:nvSpPr>
        <p:spPr>
          <a:xfrm>
            <a:off x="2938859" y="6115387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A47B9-4D7E-825E-EE75-E650C92F7714}"/>
              </a:ext>
            </a:extLst>
          </p:cNvPr>
          <p:cNvSpPr txBox="1"/>
          <p:nvPr/>
        </p:nvSpPr>
        <p:spPr>
          <a:xfrm>
            <a:off x="2748693" y="121502"/>
            <a:ext cx="62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  <a:endParaRPr lang="en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E8735-F5E9-90E0-46F9-AEA6F0C9FA86}"/>
              </a:ext>
            </a:extLst>
          </p:cNvPr>
          <p:cNvSpPr txBox="1"/>
          <p:nvPr/>
        </p:nvSpPr>
        <p:spPr>
          <a:xfrm>
            <a:off x="2403549" y="6365197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90FB2-7307-1CD4-94D0-06BED98C07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2460" y="2705861"/>
            <a:ext cx="858" cy="38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420A8-C092-9CEB-9693-7AEE698461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2457" y="3829708"/>
            <a:ext cx="861" cy="120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376C1-3533-93B1-E0E6-994EED48514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55401" y="5768189"/>
            <a:ext cx="7056" cy="34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B58C9-436F-97C5-573C-98DF1BDAD46B}"/>
              </a:ext>
            </a:extLst>
          </p:cNvPr>
          <p:cNvSpPr/>
          <p:nvPr/>
        </p:nvSpPr>
        <p:spPr>
          <a:xfrm>
            <a:off x="2014376" y="881544"/>
            <a:ext cx="209616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63CDC-7D75-60C2-2C69-5B1D5968A0BF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062459" y="1616650"/>
            <a:ext cx="1" cy="35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06291-42B9-5D67-9FDD-BDFF0B6CAB01}"/>
              </a:ext>
            </a:extLst>
          </p:cNvPr>
          <p:cNvSpPr/>
          <p:nvPr/>
        </p:nvSpPr>
        <p:spPr>
          <a:xfrm>
            <a:off x="154843" y="3094602"/>
            <a:ext cx="1989595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C8BCED-0DF2-AAA8-A472-3029209647A8}"/>
              </a:ext>
            </a:extLst>
          </p:cNvPr>
          <p:cNvSpPr/>
          <p:nvPr/>
        </p:nvSpPr>
        <p:spPr>
          <a:xfrm>
            <a:off x="3987319" y="3094602"/>
            <a:ext cx="2016091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5FE25-0286-E10B-2756-8CB69F685C91}"/>
              </a:ext>
            </a:extLst>
          </p:cNvPr>
          <p:cNvSpPr/>
          <p:nvPr/>
        </p:nvSpPr>
        <p:spPr>
          <a:xfrm>
            <a:off x="691419" y="4195021"/>
            <a:ext cx="1989596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D1805-3F14-910C-B6DA-B49BFBF06AC0}"/>
              </a:ext>
            </a:extLst>
          </p:cNvPr>
          <p:cNvSpPr/>
          <p:nvPr/>
        </p:nvSpPr>
        <p:spPr>
          <a:xfrm>
            <a:off x="3400243" y="4195021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GetSensorDefinition()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264F20-1B02-8383-8DC2-43CBEC3ADC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144438" y="3462155"/>
            <a:ext cx="22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AB711-68BF-D6D7-8082-E57AAA9FB3E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55841" y="3462155"/>
            <a:ext cx="23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54B25-86DF-E91D-3B4B-1846A221000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1686217" y="3829708"/>
            <a:ext cx="1377101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E51FD0-D870-CE52-4250-2BB9DD21D42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3063318" y="3829708"/>
            <a:ext cx="1479925" cy="3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8E8DB62-9018-1091-2D72-4D6C23187A22}"/>
              </a:ext>
            </a:extLst>
          </p:cNvPr>
          <p:cNvSpPr/>
          <p:nvPr/>
        </p:nvSpPr>
        <p:spPr>
          <a:xfrm>
            <a:off x="8436159" y="460583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D1826-1146-ACE0-5DFC-CA3B3507A7D7}"/>
              </a:ext>
            </a:extLst>
          </p:cNvPr>
          <p:cNvSpPr txBox="1"/>
          <p:nvPr/>
        </p:nvSpPr>
        <p:spPr>
          <a:xfrm>
            <a:off x="8122393" y="117731"/>
            <a:ext cx="108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 tick</a:t>
            </a:r>
            <a:endParaRPr lang="en-DE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4D1A41-0C38-C65B-396D-BACD7883E4B0}"/>
              </a:ext>
            </a:extLst>
          </p:cNvPr>
          <p:cNvSpPr/>
          <p:nvPr/>
        </p:nvSpPr>
        <p:spPr>
          <a:xfrm>
            <a:off x="7670239" y="1084258"/>
            <a:ext cx="176492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PostPhysTick()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BC9C9-E71A-8A98-1ED4-4D88CDCFFF00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>
            <a:off x="8552701" y="710393"/>
            <a:ext cx="0" cy="3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6942C-BB14-F652-F83F-C8075667D0C6}"/>
              </a:ext>
            </a:extLst>
          </p:cNvPr>
          <p:cNvSpPr/>
          <p:nvPr/>
        </p:nvSpPr>
        <p:spPr>
          <a:xfrm>
            <a:off x="8923049" y="2216374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CalculateCurrentVelocity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C0239-C751-D495-7E0B-5B6ED3380660}"/>
              </a:ext>
            </a:extLst>
          </p:cNvPr>
          <p:cNvSpPr/>
          <p:nvPr/>
        </p:nvSpPr>
        <p:spPr>
          <a:xfrm>
            <a:off x="6133919" y="2216374"/>
            <a:ext cx="2048434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DataStream.Send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385C5F-6E6B-3927-0A3C-53C328800CD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52701" y="1819364"/>
            <a:ext cx="1936559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2785E-0F86-6E9C-F217-F95B629FCC2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58136" y="1819364"/>
            <a:ext cx="1394565" cy="3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5538A-C3C1-4288-9D1E-9500B884C6F0}"/>
              </a:ext>
            </a:extLst>
          </p:cNvPr>
          <p:cNvSpPr/>
          <p:nvPr/>
        </p:nvSpPr>
        <p:spPr>
          <a:xfrm>
            <a:off x="7570506" y="3143305"/>
            <a:ext cx="1964390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SendLineTraces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044EE6-3803-F7BB-6168-F1408A2D9508}"/>
              </a:ext>
            </a:extLst>
          </p:cNvPr>
          <p:cNvSpPr/>
          <p:nvPr/>
        </p:nvSpPr>
        <p:spPr>
          <a:xfrm>
            <a:off x="6986490" y="4195021"/>
            <a:ext cx="3132422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CalculateRelativeVelocity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DE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6CE71-9DD5-DEF1-F541-B04DCACCA39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52701" y="1819364"/>
            <a:ext cx="0" cy="132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063595-B966-F7A2-7B33-3A8740D5674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552701" y="3878411"/>
            <a:ext cx="0" cy="3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ED4CEF-7C83-4822-EE68-4EA42D1A7285}"/>
              </a:ext>
            </a:extLst>
          </p:cNvPr>
          <p:cNvSpPr/>
          <p:nvPr/>
        </p:nvSpPr>
        <p:spPr>
          <a:xfrm>
            <a:off x="8436159" y="5317472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20BFF-3F1F-E0ED-4459-DA6C99E90664}"/>
              </a:ext>
            </a:extLst>
          </p:cNvPr>
          <p:cNvSpPr txBox="1"/>
          <p:nvPr/>
        </p:nvSpPr>
        <p:spPr>
          <a:xfrm>
            <a:off x="7893793" y="5654675"/>
            <a:ext cx="131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for tick</a:t>
            </a:r>
            <a:endParaRPr lang="en-DE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171AE-58C8-7765-DFEC-5717CA4DC7DE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8552701" y="4930127"/>
            <a:ext cx="0" cy="3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7E409-377B-AB16-A4B5-DDA922A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66" y="743468"/>
            <a:ext cx="3429297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AD90-4A20-D271-1123-65F53400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8" y="149057"/>
            <a:ext cx="3741744" cy="297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306D-9D95-CA04-D0B5-B1A27F52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2" y="3684167"/>
            <a:ext cx="42066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57E1A6-C51A-7D70-FA7E-53AC7FD72ABA}"/>
              </a:ext>
            </a:extLst>
          </p:cNvPr>
          <p:cNvSpPr/>
          <p:nvPr/>
        </p:nvSpPr>
        <p:spPr>
          <a:xfrm>
            <a:off x="1800225" y="2508250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7849A8-A311-08D6-1A84-168FBF2E9CE1}"/>
              </a:ext>
            </a:extLst>
          </p:cNvPr>
          <p:cNvSpPr/>
          <p:nvPr/>
        </p:nvSpPr>
        <p:spPr>
          <a:xfrm>
            <a:off x="7269141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0381DD-AAF0-C24B-769A-9A4CB4CC4A14}"/>
              </a:ext>
            </a:extLst>
          </p:cNvPr>
          <p:cNvSpPr/>
          <p:nvPr/>
        </p:nvSpPr>
        <p:spPr>
          <a:xfrm>
            <a:off x="4922858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8F53D-339B-D46C-A421-97673A5BF9B6}"/>
              </a:ext>
            </a:extLst>
          </p:cNvPr>
          <p:cNvSpPr/>
          <p:nvPr/>
        </p:nvSpPr>
        <p:spPr>
          <a:xfrm>
            <a:off x="2901841" y="3599171"/>
            <a:ext cx="121443" cy="121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260886" y="1524000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547519" y="2808705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4840937" y="332077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5674810" y="2069250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447503" y="3422073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4790929" y="237174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305905" y="321948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045992" y="372255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030283" y="188452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067519" y="28548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305905" y="239434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647535" y="2854825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018532" y="2517808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3842972" y="1423499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2D1E6-C072-3C3A-0DDB-DA8390EB2FCB}"/>
              </a:ext>
            </a:extLst>
          </p:cNvPr>
          <p:cNvSpPr/>
          <p:nvPr/>
        </p:nvSpPr>
        <p:spPr>
          <a:xfrm>
            <a:off x="2822742" y="324776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9AE04-D0BB-31B4-10A4-B8FFD70C8412}"/>
              </a:ext>
            </a:extLst>
          </p:cNvPr>
          <p:cNvSpPr/>
          <p:nvPr/>
        </p:nvSpPr>
        <p:spPr>
          <a:xfrm>
            <a:off x="3924358" y="433868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910AA5-A23F-39D8-6245-FA4519B192A1}"/>
              </a:ext>
            </a:extLst>
          </p:cNvPr>
          <p:cNvSpPr/>
          <p:nvPr/>
        </p:nvSpPr>
        <p:spPr>
          <a:xfrm>
            <a:off x="3537764" y="206439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150F3-1A25-F321-488A-AD50C0FDB514}"/>
              </a:ext>
            </a:extLst>
          </p:cNvPr>
          <p:cNvSpPr/>
          <p:nvPr/>
        </p:nvSpPr>
        <p:spPr>
          <a:xfrm>
            <a:off x="4639380" y="315531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4075C-DB1C-987E-62C5-6CCBCA36EFE0}"/>
              </a:ext>
            </a:extLst>
          </p:cNvPr>
          <p:cNvSpPr/>
          <p:nvPr/>
        </p:nvSpPr>
        <p:spPr>
          <a:xfrm>
            <a:off x="4342592" y="321620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9443B1-AB8D-F2BF-8B1C-AB1D8EC32CD0}"/>
              </a:ext>
            </a:extLst>
          </p:cNvPr>
          <p:cNvSpPr/>
          <p:nvPr/>
        </p:nvSpPr>
        <p:spPr>
          <a:xfrm>
            <a:off x="5444208" y="430712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BF582A-B584-1B1E-23AD-3FB41CE0E0F8}"/>
              </a:ext>
            </a:extLst>
          </p:cNvPr>
          <p:cNvSpPr/>
          <p:nvPr/>
        </p:nvSpPr>
        <p:spPr>
          <a:xfrm>
            <a:off x="4074376" y="25343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7C280-435A-8020-FC7D-EAA0C7CAB452}"/>
              </a:ext>
            </a:extLst>
          </p:cNvPr>
          <p:cNvSpPr/>
          <p:nvPr/>
        </p:nvSpPr>
        <p:spPr>
          <a:xfrm>
            <a:off x="4700101" y="22676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3A39C-2D1A-F3F1-DB57-9AB6C0248BFC}"/>
              </a:ext>
            </a:extLst>
          </p:cNvPr>
          <p:cNvSpPr/>
          <p:nvPr/>
        </p:nvSpPr>
        <p:spPr>
          <a:xfrm>
            <a:off x="4111033" y="35820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2CF42-B0F2-8AD5-0448-B82C0AE6630A}"/>
              </a:ext>
            </a:extLst>
          </p:cNvPr>
          <p:cNvSpPr/>
          <p:nvPr/>
        </p:nvSpPr>
        <p:spPr>
          <a:xfrm>
            <a:off x="5322765" y="268101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47DB2-E6A0-1831-C661-C67A2BB3C2C4}"/>
              </a:ext>
            </a:extLst>
          </p:cNvPr>
          <p:cNvSpPr/>
          <p:nvPr/>
        </p:nvSpPr>
        <p:spPr>
          <a:xfrm>
            <a:off x="3119531" y="418535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78AED-5EE6-FAEB-20F2-F0BA3625F526}"/>
              </a:ext>
            </a:extLst>
          </p:cNvPr>
          <p:cNvSpPr/>
          <p:nvPr/>
        </p:nvSpPr>
        <p:spPr>
          <a:xfrm>
            <a:off x="4685561" y="41244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D31AA-E4E9-53C6-463B-4AFFC39701FE}"/>
              </a:ext>
            </a:extLst>
          </p:cNvPr>
          <p:cNvSpPr/>
          <p:nvPr/>
        </p:nvSpPr>
        <p:spPr>
          <a:xfrm>
            <a:off x="3369991" y="382208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A5022D-254E-687F-F61B-7721B1F94470}"/>
              </a:ext>
            </a:extLst>
          </p:cNvPr>
          <p:cNvSpPr/>
          <p:nvPr/>
        </p:nvSpPr>
        <p:spPr>
          <a:xfrm>
            <a:off x="3521946" y="476125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57538-F06A-C7B7-7AAE-E812F7834E80}"/>
              </a:ext>
            </a:extLst>
          </p:cNvPr>
          <p:cNvSpPr/>
          <p:nvPr/>
        </p:nvSpPr>
        <p:spPr>
          <a:xfrm>
            <a:off x="5174370" y="363528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23473-60BE-E7AD-1B52-10BD3A2A1264}"/>
              </a:ext>
            </a:extLst>
          </p:cNvPr>
          <p:cNvSpPr/>
          <p:nvPr/>
        </p:nvSpPr>
        <p:spPr>
          <a:xfrm>
            <a:off x="6098509" y="375817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E9C2B5-CAB9-CC9E-3327-BE2E4A93BB8F}"/>
              </a:ext>
            </a:extLst>
          </p:cNvPr>
          <p:cNvSpPr/>
          <p:nvPr/>
        </p:nvSpPr>
        <p:spPr>
          <a:xfrm>
            <a:off x="5916344" y="495389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6AFCCD-5DF8-1EA6-D1C1-EFD5559F31F5}"/>
              </a:ext>
            </a:extLst>
          </p:cNvPr>
          <p:cNvSpPr/>
          <p:nvPr/>
        </p:nvSpPr>
        <p:spPr>
          <a:xfrm>
            <a:off x="5429188" y="47916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36C9-9260-0EEA-EB87-3DE4B055FC30}"/>
              </a:ext>
            </a:extLst>
          </p:cNvPr>
          <p:cNvSpPr/>
          <p:nvPr/>
        </p:nvSpPr>
        <p:spPr>
          <a:xfrm>
            <a:off x="4673940" y="46758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FF5D8-0FCD-F248-10AB-22EECEF34F89}"/>
              </a:ext>
            </a:extLst>
          </p:cNvPr>
          <p:cNvSpPr/>
          <p:nvPr/>
        </p:nvSpPr>
        <p:spPr>
          <a:xfrm>
            <a:off x="6037787" y="441870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656AF2-8B5A-C7B8-734B-CF9D2B2BD9AA}"/>
              </a:ext>
            </a:extLst>
          </p:cNvPr>
          <p:cNvSpPr/>
          <p:nvPr/>
        </p:nvSpPr>
        <p:spPr>
          <a:xfrm>
            <a:off x="4533908" y="265057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4FE81-E626-9333-0ED4-60EA14A67D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43038" y="2389380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13FEA4-1E81-80FC-43A2-07915831924F}"/>
              </a:ext>
            </a:extLst>
          </p:cNvPr>
          <p:cNvSpPr txBox="1"/>
          <p:nvPr/>
        </p:nvSpPr>
        <p:spPr>
          <a:xfrm rot="18825749">
            <a:off x="4726277" y="2494910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861DE-948B-DC34-FDCE-7DE8493BFD1F}"/>
              </a:ext>
            </a:extLst>
          </p:cNvPr>
          <p:cNvSpPr txBox="1"/>
          <p:nvPr/>
        </p:nvSpPr>
        <p:spPr>
          <a:xfrm>
            <a:off x="4556588" y="3229704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3233D0-8D55-F3A0-2038-0ACF21F7AF9D}"/>
              </a:ext>
            </a:extLst>
          </p:cNvPr>
          <p:cNvSpPr txBox="1"/>
          <p:nvPr/>
        </p:nvSpPr>
        <p:spPr>
          <a:xfrm>
            <a:off x="3839702" y="439957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46846-D1E9-F41A-83D9-D174D538F54A}"/>
              </a:ext>
            </a:extLst>
          </p:cNvPr>
          <p:cNvSpPr txBox="1"/>
          <p:nvPr/>
        </p:nvSpPr>
        <p:spPr>
          <a:xfrm>
            <a:off x="5392365" y="436865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1E236F-7CD1-2B5D-51CD-E2A39959E617}"/>
              </a:ext>
            </a:extLst>
          </p:cNvPr>
          <p:cNvCxnSpPr>
            <a:stCxn id="5" idx="7"/>
            <a:endCxn id="50" idx="0"/>
          </p:cNvCxnSpPr>
          <p:nvPr/>
        </p:nvCxnSpPr>
        <p:spPr>
          <a:xfrm flipV="1">
            <a:off x="4028016" y="3229704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851C-41B6-F7C5-ECBF-CCF0F8709A2E}"/>
              </a:ext>
            </a:extLst>
          </p:cNvPr>
          <p:cNvCxnSpPr>
            <a:cxnSpLocks/>
            <a:stCxn id="50" idx="0"/>
            <a:endCxn id="9" idx="1"/>
          </p:cNvCxnSpPr>
          <p:nvPr/>
        </p:nvCxnSpPr>
        <p:spPr>
          <a:xfrm>
            <a:off x="4685560" y="3229704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79F3C7-FB5A-73D6-9668-CBA3BCA6C3F3}"/>
              </a:ext>
            </a:extLst>
          </p:cNvPr>
          <p:cNvCxnSpPr>
            <a:stCxn id="9" idx="7"/>
            <a:endCxn id="19" idx="3"/>
          </p:cNvCxnSpPr>
          <p:nvPr/>
        </p:nvCxnSpPr>
        <p:spPr>
          <a:xfrm flipV="1">
            <a:off x="5547866" y="3862113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C7908-1D73-61C1-0384-3B8A172969C5}"/>
              </a:ext>
            </a:extLst>
          </p:cNvPr>
          <p:cNvSpPr txBox="1"/>
          <p:nvPr/>
        </p:nvSpPr>
        <p:spPr>
          <a:xfrm>
            <a:off x="6133837" y="378788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D785D5-FE71-C48B-3CC9-9013C4E28C0C}"/>
              </a:ext>
            </a:extLst>
          </p:cNvPr>
          <p:cNvCxnSpPr/>
          <p:nvPr/>
        </p:nvCxnSpPr>
        <p:spPr>
          <a:xfrm>
            <a:off x="2640169" y="1338611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4AB01D-3A59-1327-F8BE-A228705C8B46}"/>
              </a:ext>
            </a:extLst>
          </p:cNvPr>
          <p:cNvSpPr txBox="1"/>
          <p:nvPr/>
        </p:nvSpPr>
        <p:spPr>
          <a:xfrm>
            <a:off x="3253825" y="118706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23495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032E2F-D2CF-DF80-826B-C62BD0FB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2" y="905435"/>
            <a:ext cx="5798591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Ananya Frederick</cp:lastModifiedBy>
  <cp:revision>18</cp:revision>
  <dcterms:created xsi:type="dcterms:W3CDTF">2024-01-25T23:50:29Z</dcterms:created>
  <dcterms:modified xsi:type="dcterms:W3CDTF">2024-03-18T20:24:19Z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