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EF7A-0A00-3C7A-2CCF-F381F512A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72922-5365-6E13-DC04-FAE1D3D9E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9A3D8-937B-9A9D-AF8D-B2E1BED6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83C9-2C1F-AC7E-4B7D-570BF4EE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6C3E3-1A97-F592-6D2A-225680F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4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D0C7-C3B1-796B-6EC3-F7FB80D2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CD0FC-1EE0-E8DE-2F44-AB14F7B47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45D1-E68F-3430-021E-D5F7FCE7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47628-D376-0C3A-EF87-F9445874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0B1F0-DB4D-6591-6F0A-82121EC1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8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116D1-73ED-3462-082C-A212E865D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4A2CF-ECFE-B5D7-F5FD-5141CD7DF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E336-9EAF-018E-59DD-FD24B094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9F229-72D0-455C-CAE9-0221BC1B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EB88-9F22-5D4C-F82D-D47AD16C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28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6904-1FCE-B311-F6E3-3932C88E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DF65-79DB-C4FB-C990-10AD825C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1DA7A-1F60-97A4-723E-EB749FD3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41B1-9B82-A84D-5D31-22686419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5A64-337E-5D88-8B33-F5E2E4DA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94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77FB-DBF1-85D4-37C2-92C35E12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0247-73DE-E046-39C8-3348D33E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0A63-EA67-C81D-5A81-2D1A3FF1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B601B-8CF3-3271-B0D5-06F51708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C069-ADE1-FF62-4F3D-F163883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82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9960-B37C-D9FF-D0B4-F0497CA7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392C-4D42-1F44-F64C-C427FACB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9ECA0-C9DF-9588-6C7C-BD3EEA694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B94B-D47E-23E2-C9A4-04135D6D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232A-D2D5-1798-AFEA-8F5756B6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849BA-4C1B-20D3-C78B-5DCBB19D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19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B4D8-ECBA-EDF6-A32C-8CCFF918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2ECD3-BEC6-8C5D-FD6D-A706425B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ADB15-B897-E2B2-328F-C737DF8E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8F099-CE90-ABF4-32E8-142EC8594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5253E-AF4D-BD0F-FE61-3FF880E37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1E2D6-3345-F353-4419-A297EE35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EA264-017D-6E39-E6F5-E0147B31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2762-0E68-E654-B999-DB8665AF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78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B881-69F4-FEBA-E03C-67C5CE96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BF15C-5A50-06EF-72EE-192E9751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8348D-D275-CA46-1F45-6895C09D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74DE-18E7-9720-2087-EEB9026E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1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198E3-1FEF-B4A5-1340-36AC0B0E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96E19-0EC5-EF62-2BB4-67E39ADC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21614-2F8F-AED8-CD28-32F0C155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3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2CA1-9579-EB70-496C-44AF5C01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E4B2-56DD-9D5A-A3C2-0922D970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84D59-5E09-4E27-16E9-3BD40E7F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FEDF4-2FDB-EFE5-1E7D-6B4FDBF2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F84F-D2C2-3112-41AC-8211BBE8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E71F2-4EFC-A38A-A166-42FB92F7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4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8038-447C-A8F9-5027-D677D479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E155C-B9B6-8DA7-4F34-C6ACFCA16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B163A-6034-1EA0-14D5-F7E2E959F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DB7F0-EE5D-118D-5723-0D38360D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10D8-129C-4533-999D-9A7118D03750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96016-BBE8-61D1-C96A-37013F0B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C495-8578-DAD9-FF51-DD241F56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12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B534A-F0AD-4849-737B-4D4A9721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1901B-A058-4AB1-21D4-C30442E2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9170-7035-3C4A-5D3E-8F6677EC9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10D8-129C-4533-999D-9A7118D03750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5931-F1CF-8991-85AB-4A2A504FA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F4BC-4939-9EA0-393E-76C135F6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12DD-13E6-427F-9511-DC3331461C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1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7E409-377B-AB16-A4B5-DDA922AF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66" y="743468"/>
            <a:ext cx="3429297" cy="2385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EAD90-4A20-D271-1123-65F53400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178" y="149057"/>
            <a:ext cx="3741744" cy="2979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F306D-9D95-CA04-D0B5-B1A27F52C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22" y="3684167"/>
            <a:ext cx="4206605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5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57E1A6-C51A-7D70-FA7E-53AC7FD72ABA}"/>
              </a:ext>
            </a:extLst>
          </p:cNvPr>
          <p:cNvSpPr/>
          <p:nvPr/>
        </p:nvSpPr>
        <p:spPr>
          <a:xfrm>
            <a:off x="1800225" y="2508250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7849A8-A311-08D6-1A84-168FBF2E9CE1}"/>
              </a:ext>
            </a:extLst>
          </p:cNvPr>
          <p:cNvSpPr/>
          <p:nvPr/>
        </p:nvSpPr>
        <p:spPr>
          <a:xfrm>
            <a:off x="7269141" y="3465945"/>
            <a:ext cx="3251200" cy="3251200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94325" tIns="839893" rIns="30615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0381DD-AAF0-C24B-769A-9A4CB4CC4A14}"/>
              </a:ext>
            </a:extLst>
          </p:cNvPr>
          <p:cNvSpPr/>
          <p:nvPr/>
        </p:nvSpPr>
        <p:spPr>
          <a:xfrm>
            <a:off x="4922858" y="3465945"/>
            <a:ext cx="3251200" cy="3251200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F8F53D-339B-D46C-A421-97673A5BF9B6}"/>
              </a:ext>
            </a:extLst>
          </p:cNvPr>
          <p:cNvSpPr/>
          <p:nvPr/>
        </p:nvSpPr>
        <p:spPr>
          <a:xfrm>
            <a:off x="2901841" y="3599171"/>
            <a:ext cx="121443" cy="1217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38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2716E4-CC87-2BF6-6C72-815305EF1AAE}"/>
              </a:ext>
            </a:extLst>
          </p:cNvPr>
          <p:cNvSpPr/>
          <p:nvPr/>
        </p:nvSpPr>
        <p:spPr>
          <a:xfrm>
            <a:off x="4495800" y="290512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6B7E0A-826D-5959-9D08-235333A0F89E}"/>
              </a:ext>
            </a:extLst>
          </p:cNvPr>
          <p:cNvSpPr/>
          <p:nvPr/>
        </p:nvSpPr>
        <p:spPr>
          <a:xfrm>
            <a:off x="5302142" y="3695847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75BD90-492E-E313-6850-FB3669BA2CCA}"/>
              </a:ext>
            </a:extLst>
          </p:cNvPr>
          <p:cNvSpPr/>
          <p:nvPr/>
        </p:nvSpPr>
        <p:spPr>
          <a:xfrm>
            <a:off x="5002128" y="3081829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2F8D25-344F-F276-8E60-4312101AC0A3}"/>
              </a:ext>
            </a:extLst>
          </p:cNvPr>
          <p:cNvSpPr/>
          <p:nvPr/>
        </p:nvSpPr>
        <p:spPr>
          <a:xfrm>
            <a:off x="5829297" y="3870250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4D2D59-3244-858A-3A21-3E59BC0F4FC5}"/>
              </a:ext>
            </a:extLst>
          </p:cNvPr>
          <p:cNvSpPr/>
          <p:nvPr/>
        </p:nvSpPr>
        <p:spPr>
          <a:xfrm>
            <a:off x="4449654" y="3534643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35776D-F97C-E141-08D1-354583D7D4C8}"/>
              </a:ext>
            </a:extLst>
          </p:cNvPr>
          <p:cNvSpPr/>
          <p:nvPr/>
        </p:nvSpPr>
        <p:spPr>
          <a:xfrm>
            <a:off x="5255996" y="4325366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C556F6-AD44-BFA8-6A3C-B27BFF855135}"/>
              </a:ext>
            </a:extLst>
          </p:cNvPr>
          <p:cNvSpPr/>
          <p:nvPr/>
        </p:nvSpPr>
        <p:spPr>
          <a:xfrm>
            <a:off x="3960600" y="311467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BA7D01-26ED-7E97-F38F-302A894EAC55}"/>
              </a:ext>
            </a:extLst>
          </p:cNvPr>
          <p:cNvSpPr/>
          <p:nvPr/>
        </p:nvSpPr>
        <p:spPr>
          <a:xfrm>
            <a:off x="4766942" y="3905397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DBFF03-9E4F-B612-B20F-71DFD19D90D8}"/>
              </a:ext>
            </a:extLst>
          </p:cNvPr>
          <p:cNvSpPr/>
          <p:nvPr/>
        </p:nvSpPr>
        <p:spPr>
          <a:xfrm>
            <a:off x="4004365" y="2383115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C05784-B5C1-4FFF-0002-CC2E5EF273E2}"/>
              </a:ext>
            </a:extLst>
          </p:cNvPr>
          <p:cNvSpPr/>
          <p:nvPr/>
        </p:nvSpPr>
        <p:spPr>
          <a:xfrm>
            <a:off x="4810707" y="3173838"/>
            <a:ext cx="100016" cy="1012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47AA3-1339-3304-B47B-6018C2DCA29B}"/>
              </a:ext>
            </a:extLst>
          </p:cNvPr>
          <p:cNvSpPr/>
          <p:nvPr/>
        </p:nvSpPr>
        <p:spPr>
          <a:xfrm>
            <a:off x="5573283" y="290555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45221B-FEF1-B590-BFC0-014E0E7637A0}"/>
              </a:ext>
            </a:extLst>
          </p:cNvPr>
          <p:cNvSpPr/>
          <p:nvPr/>
        </p:nvSpPr>
        <p:spPr>
          <a:xfrm>
            <a:off x="6379625" y="369628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017ED2-16F6-A5A1-E994-34EE39E6915D}"/>
              </a:ext>
            </a:extLst>
          </p:cNvPr>
          <p:cNvSpPr/>
          <p:nvPr/>
        </p:nvSpPr>
        <p:spPr>
          <a:xfrm>
            <a:off x="5798599" y="356111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FAFE56-1279-F866-128B-D675CAD9A915}"/>
              </a:ext>
            </a:extLst>
          </p:cNvPr>
          <p:cNvSpPr/>
          <p:nvPr/>
        </p:nvSpPr>
        <p:spPr>
          <a:xfrm>
            <a:off x="6604941" y="435184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7EFB2D-A9F3-ABC5-5457-3E5D203F0F74}"/>
              </a:ext>
            </a:extLst>
          </p:cNvPr>
          <p:cNvSpPr/>
          <p:nvPr/>
        </p:nvSpPr>
        <p:spPr>
          <a:xfrm>
            <a:off x="3325704" y="333429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02E789-EFC0-E91C-618E-A56EAAA48DAB}"/>
              </a:ext>
            </a:extLst>
          </p:cNvPr>
          <p:cNvSpPr/>
          <p:nvPr/>
        </p:nvSpPr>
        <p:spPr>
          <a:xfrm>
            <a:off x="4132046" y="4125021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CB7617-3104-8B32-55FB-8C6297952FB3}"/>
              </a:ext>
            </a:extLst>
          </p:cNvPr>
          <p:cNvSpPr/>
          <p:nvPr/>
        </p:nvSpPr>
        <p:spPr>
          <a:xfrm>
            <a:off x="2813738" y="2964860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EF48E6-98A9-AE09-76B4-72AEB7657487}"/>
              </a:ext>
            </a:extLst>
          </p:cNvPr>
          <p:cNvSpPr/>
          <p:nvPr/>
        </p:nvSpPr>
        <p:spPr>
          <a:xfrm>
            <a:off x="3620080" y="3755583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EA04552-65BD-9696-2132-287C1490862D}"/>
              </a:ext>
            </a:extLst>
          </p:cNvPr>
          <p:cNvSpPr/>
          <p:nvPr/>
        </p:nvSpPr>
        <p:spPr>
          <a:xfrm>
            <a:off x="6538429" y="3639202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190861-988C-C081-C289-E429F4D97DA2}"/>
              </a:ext>
            </a:extLst>
          </p:cNvPr>
          <p:cNvSpPr/>
          <p:nvPr/>
        </p:nvSpPr>
        <p:spPr>
          <a:xfrm>
            <a:off x="7344771" y="4429925"/>
            <a:ext cx="100016" cy="101296"/>
          </a:xfrm>
          <a:prstGeom prst="ellips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489F43-DEF5-F317-B2C2-CD787A777486}"/>
              </a:ext>
            </a:extLst>
          </p:cNvPr>
          <p:cNvSpPr/>
          <p:nvPr/>
        </p:nvSpPr>
        <p:spPr>
          <a:xfrm>
            <a:off x="2182704" y="1981037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116098-2ACA-9299-3644-E3D4872106EE}"/>
              </a:ext>
            </a:extLst>
          </p:cNvPr>
          <p:cNvSpPr/>
          <p:nvPr/>
        </p:nvSpPr>
        <p:spPr>
          <a:xfrm>
            <a:off x="2989046" y="2771760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4630ACC-5178-EDE7-B356-5070A7009726}"/>
              </a:ext>
            </a:extLst>
          </p:cNvPr>
          <p:cNvSpPr/>
          <p:nvPr/>
        </p:nvSpPr>
        <p:spPr>
          <a:xfrm>
            <a:off x="6592299" y="2161521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47B776-2BCB-4658-ACD8-17BD14EEEE0D}"/>
              </a:ext>
            </a:extLst>
          </p:cNvPr>
          <p:cNvSpPr/>
          <p:nvPr/>
        </p:nvSpPr>
        <p:spPr>
          <a:xfrm>
            <a:off x="7398641" y="2952244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B761E9D-5CC3-994C-0BB9-00859453901F}"/>
              </a:ext>
            </a:extLst>
          </p:cNvPr>
          <p:cNvSpPr/>
          <p:nvPr/>
        </p:nvSpPr>
        <p:spPr>
          <a:xfrm>
            <a:off x="4178192" y="1295354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D1C3DA-014D-A5F8-6AC9-0EF435825346}"/>
              </a:ext>
            </a:extLst>
          </p:cNvPr>
          <p:cNvSpPr/>
          <p:nvPr/>
        </p:nvSpPr>
        <p:spPr>
          <a:xfrm>
            <a:off x="4984534" y="2086077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AA40CA0-11BE-1D32-006A-364414225705}"/>
              </a:ext>
            </a:extLst>
          </p:cNvPr>
          <p:cNvSpPr/>
          <p:nvPr/>
        </p:nvSpPr>
        <p:spPr>
          <a:xfrm>
            <a:off x="7887374" y="3173838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01B8C5-D035-7D02-420D-5FA7D3C0EE04}"/>
              </a:ext>
            </a:extLst>
          </p:cNvPr>
          <p:cNvSpPr/>
          <p:nvPr/>
        </p:nvSpPr>
        <p:spPr>
          <a:xfrm>
            <a:off x="8693716" y="3964561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7DC1E6C-3757-CC98-CCD0-531B69E2A16E}"/>
              </a:ext>
            </a:extLst>
          </p:cNvPr>
          <p:cNvSpPr/>
          <p:nvPr/>
        </p:nvSpPr>
        <p:spPr>
          <a:xfrm>
            <a:off x="1638457" y="3546605"/>
            <a:ext cx="1704975" cy="167813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678BB7-D79E-3A33-4D01-BA90A7ED12CB}"/>
              </a:ext>
            </a:extLst>
          </p:cNvPr>
          <p:cNvSpPr/>
          <p:nvPr/>
        </p:nvSpPr>
        <p:spPr>
          <a:xfrm>
            <a:off x="2444799" y="4337328"/>
            <a:ext cx="100016" cy="1012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1C8301-4CBA-B239-E10C-F2E9FC473225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 flipV="1">
            <a:off x="5084550" y="2134424"/>
            <a:ext cx="798617" cy="2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3B848B-D2A0-8C18-A2E5-E039E0ADB96F}"/>
              </a:ext>
            </a:extLst>
          </p:cNvPr>
          <p:cNvSpPr txBox="1"/>
          <p:nvPr/>
        </p:nvSpPr>
        <p:spPr>
          <a:xfrm>
            <a:off x="5244664" y="1804694"/>
            <a:ext cx="53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Eps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85E04E-CC71-123B-465C-3EB32A1ACA13}"/>
              </a:ext>
            </a:extLst>
          </p:cNvPr>
          <p:cNvSpPr/>
          <p:nvPr/>
        </p:nvSpPr>
        <p:spPr>
          <a:xfrm>
            <a:off x="1163782" y="840509"/>
            <a:ext cx="166254" cy="1477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DE7C1B-CB3F-3146-B16D-827382092FD3}"/>
              </a:ext>
            </a:extLst>
          </p:cNvPr>
          <p:cNvSpPr txBox="1"/>
          <p:nvPr/>
        </p:nvSpPr>
        <p:spPr>
          <a:xfrm>
            <a:off x="1369534" y="745123"/>
            <a:ext cx="117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Core Points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7AE3AD-808E-09F6-87CD-6E7C8E4B6E68}"/>
              </a:ext>
            </a:extLst>
          </p:cNvPr>
          <p:cNvSpPr/>
          <p:nvPr/>
        </p:nvSpPr>
        <p:spPr>
          <a:xfrm>
            <a:off x="1163782" y="1121026"/>
            <a:ext cx="166254" cy="147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7E075F-2ED3-594F-64CE-AB5EC7221184}"/>
              </a:ext>
            </a:extLst>
          </p:cNvPr>
          <p:cNvSpPr txBox="1"/>
          <p:nvPr/>
        </p:nvSpPr>
        <p:spPr>
          <a:xfrm>
            <a:off x="1369534" y="1025640"/>
            <a:ext cx="137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Border Points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3C7920-5EC6-FF8E-B28C-88FB0C68188A}"/>
              </a:ext>
            </a:extLst>
          </p:cNvPr>
          <p:cNvSpPr/>
          <p:nvPr/>
        </p:nvSpPr>
        <p:spPr>
          <a:xfrm>
            <a:off x="1163782" y="1397616"/>
            <a:ext cx="166254" cy="1477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EFB2FE-91BE-54A2-70EE-80BED3BEC794}"/>
              </a:ext>
            </a:extLst>
          </p:cNvPr>
          <p:cNvSpPr txBox="1"/>
          <p:nvPr/>
        </p:nvSpPr>
        <p:spPr>
          <a:xfrm>
            <a:off x="1369534" y="1302230"/>
            <a:ext cx="1175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Noise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489489-B292-D43A-EB29-20B90BF3A149}"/>
              </a:ext>
            </a:extLst>
          </p:cNvPr>
          <p:cNvSpPr txBox="1"/>
          <p:nvPr/>
        </p:nvSpPr>
        <p:spPr>
          <a:xfrm>
            <a:off x="6353893" y="1804597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minPts: 3</a:t>
            </a:r>
          </a:p>
        </p:txBody>
      </p:sp>
    </p:spTree>
    <p:extLst>
      <p:ext uri="{BB962C8B-B14F-4D97-AF65-F5344CB8AC3E}">
        <p14:creationId xmlns:p14="http://schemas.microsoft.com/office/powerpoint/2010/main" val="350502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1B3DFAC-2D5C-53A8-5F5D-CDCD556CFB00}"/>
              </a:ext>
            </a:extLst>
          </p:cNvPr>
          <p:cNvSpPr/>
          <p:nvPr/>
        </p:nvSpPr>
        <p:spPr>
          <a:xfrm>
            <a:off x="4260886" y="1524000"/>
            <a:ext cx="2666387" cy="2661649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31750">
            <a:solidFill>
              <a:srgbClr val="7030A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B4FE33-B1C3-32DE-DED6-69E1F97E787D}"/>
              </a:ext>
            </a:extLst>
          </p:cNvPr>
          <p:cNvSpPr/>
          <p:nvPr/>
        </p:nvSpPr>
        <p:spPr>
          <a:xfrm>
            <a:off x="5547519" y="2808705"/>
            <a:ext cx="100016" cy="101296"/>
          </a:xfrm>
          <a:prstGeom prst="ellipse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CACAB6-7CFE-46C6-E2B2-0953808A6771}"/>
              </a:ext>
            </a:extLst>
          </p:cNvPr>
          <p:cNvSpPr/>
          <p:nvPr/>
        </p:nvSpPr>
        <p:spPr>
          <a:xfrm>
            <a:off x="4840937" y="3320777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16A780-E7E1-820B-EFB9-88935D5BAE41}"/>
              </a:ext>
            </a:extLst>
          </p:cNvPr>
          <p:cNvSpPr/>
          <p:nvPr/>
        </p:nvSpPr>
        <p:spPr>
          <a:xfrm>
            <a:off x="5674810" y="2069250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D9334B-8FC5-8A84-5024-C49C8F0D73AB}"/>
              </a:ext>
            </a:extLst>
          </p:cNvPr>
          <p:cNvSpPr/>
          <p:nvPr/>
        </p:nvSpPr>
        <p:spPr>
          <a:xfrm>
            <a:off x="5447503" y="3422073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9242FD-FFD6-8CF0-2A38-B33DB9B5F9D4}"/>
              </a:ext>
            </a:extLst>
          </p:cNvPr>
          <p:cNvSpPr/>
          <p:nvPr/>
        </p:nvSpPr>
        <p:spPr>
          <a:xfrm>
            <a:off x="4790929" y="2371741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E05745-D036-69FB-6B00-94B4684C0C8C}"/>
              </a:ext>
            </a:extLst>
          </p:cNvPr>
          <p:cNvSpPr/>
          <p:nvPr/>
        </p:nvSpPr>
        <p:spPr>
          <a:xfrm>
            <a:off x="6305905" y="3219481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26FD64-7691-298D-B652-269E8AA17F0B}"/>
              </a:ext>
            </a:extLst>
          </p:cNvPr>
          <p:cNvSpPr/>
          <p:nvPr/>
        </p:nvSpPr>
        <p:spPr>
          <a:xfrm>
            <a:off x="6045992" y="3722559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DF254E-C2A2-F853-6D45-040F71F33635}"/>
              </a:ext>
            </a:extLst>
          </p:cNvPr>
          <p:cNvSpPr/>
          <p:nvPr/>
        </p:nvSpPr>
        <p:spPr>
          <a:xfrm>
            <a:off x="5030283" y="1884522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4D50882-7863-5711-7558-AC7D1E06730B}"/>
              </a:ext>
            </a:extLst>
          </p:cNvPr>
          <p:cNvSpPr/>
          <p:nvPr/>
        </p:nvSpPr>
        <p:spPr>
          <a:xfrm>
            <a:off x="5067519" y="2854824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68C1A7-1D8E-6616-B0BC-9E04BAF6DC8D}"/>
              </a:ext>
            </a:extLst>
          </p:cNvPr>
          <p:cNvSpPr/>
          <p:nvPr/>
        </p:nvSpPr>
        <p:spPr>
          <a:xfrm>
            <a:off x="6305905" y="2394349"/>
            <a:ext cx="100016" cy="1012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0D07C2-E695-FD82-C9DB-4CAC0742D90F}"/>
              </a:ext>
            </a:extLst>
          </p:cNvPr>
          <p:cNvCxnSpPr>
            <a:stCxn id="7" idx="6"/>
            <a:endCxn id="6" idx="2"/>
          </p:cNvCxnSpPr>
          <p:nvPr/>
        </p:nvCxnSpPr>
        <p:spPr>
          <a:xfrm flipV="1">
            <a:off x="5647535" y="2854825"/>
            <a:ext cx="1279738" cy="4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95F880-A2B8-5FEA-9742-020014710BE9}"/>
              </a:ext>
            </a:extLst>
          </p:cNvPr>
          <p:cNvSpPr txBox="1"/>
          <p:nvPr/>
        </p:nvSpPr>
        <p:spPr>
          <a:xfrm>
            <a:off x="6018532" y="2517808"/>
            <a:ext cx="5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400DC0-E701-1E37-6D8B-A5B67F41752D}"/>
              </a:ext>
            </a:extLst>
          </p:cNvPr>
          <p:cNvSpPr txBox="1"/>
          <p:nvPr/>
        </p:nvSpPr>
        <p:spPr>
          <a:xfrm>
            <a:off x="3842972" y="1423499"/>
            <a:ext cx="11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minPts=4</a:t>
            </a:r>
          </a:p>
        </p:txBody>
      </p:sp>
    </p:spTree>
    <p:extLst>
      <p:ext uri="{BB962C8B-B14F-4D97-AF65-F5344CB8AC3E}">
        <p14:creationId xmlns:p14="http://schemas.microsoft.com/office/powerpoint/2010/main" val="111260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D6C42E3-1D70-78A6-1E04-0D8159AE16A4}"/>
              </a:ext>
            </a:extLst>
          </p:cNvPr>
          <p:cNvSpPr/>
          <p:nvPr/>
        </p:nvSpPr>
        <p:spPr>
          <a:xfrm>
            <a:off x="1193499" y="3359526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CA2F0B-FBAA-6F04-45F9-93334C466FBC}"/>
              </a:ext>
            </a:extLst>
          </p:cNvPr>
          <p:cNvSpPr/>
          <p:nvPr/>
        </p:nvSpPr>
        <p:spPr>
          <a:xfrm>
            <a:off x="2295115" y="445044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E4C6F36-7E8A-7F76-2A5F-4B72F80A2756}"/>
              </a:ext>
            </a:extLst>
          </p:cNvPr>
          <p:cNvSpPr/>
          <p:nvPr/>
        </p:nvSpPr>
        <p:spPr>
          <a:xfrm>
            <a:off x="1908521" y="217615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2C8AAC-1773-1C13-4EA8-ADFA9FBDA8D5}"/>
              </a:ext>
            </a:extLst>
          </p:cNvPr>
          <p:cNvSpPr/>
          <p:nvPr/>
        </p:nvSpPr>
        <p:spPr>
          <a:xfrm>
            <a:off x="3010137" y="326707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B7768B-8A92-80F4-B3E2-BD61DA498E3A}"/>
              </a:ext>
            </a:extLst>
          </p:cNvPr>
          <p:cNvSpPr/>
          <p:nvPr/>
        </p:nvSpPr>
        <p:spPr>
          <a:xfrm>
            <a:off x="2713349" y="3327961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EB68C-EB89-4725-B4A1-AC62F9C4E0BA}"/>
              </a:ext>
            </a:extLst>
          </p:cNvPr>
          <p:cNvSpPr/>
          <p:nvPr/>
        </p:nvSpPr>
        <p:spPr>
          <a:xfrm>
            <a:off x="3814965" y="441888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82718E-E46B-73AE-B14F-7AD98AE81DEB}"/>
              </a:ext>
            </a:extLst>
          </p:cNvPr>
          <p:cNvSpPr/>
          <p:nvPr/>
        </p:nvSpPr>
        <p:spPr>
          <a:xfrm>
            <a:off x="2445133" y="26460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A0015C-8B77-DB14-C121-37C99F13B093}"/>
              </a:ext>
            </a:extLst>
          </p:cNvPr>
          <p:cNvSpPr/>
          <p:nvPr/>
        </p:nvSpPr>
        <p:spPr>
          <a:xfrm>
            <a:off x="3070858" y="23793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73BA13-DDFE-CF1B-9BB5-EB581E20194F}"/>
              </a:ext>
            </a:extLst>
          </p:cNvPr>
          <p:cNvSpPr/>
          <p:nvPr/>
        </p:nvSpPr>
        <p:spPr>
          <a:xfrm>
            <a:off x="2481790" y="369381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DF7AB3-A730-3874-9A9F-C99AC60052A3}"/>
              </a:ext>
            </a:extLst>
          </p:cNvPr>
          <p:cNvSpPr/>
          <p:nvPr/>
        </p:nvSpPr>
        <p:spPr>
          <a:xfrm>
            <a:off x="3693522" y="279277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C8BBF-FC2F-D56C-EF25-19D09541596C}"/>
              </a:ext>
            </a:extLst>
          </p:cNvPr>
          <p:cNvSpPr/>
          <p:nvPr/>
        </p:nvSpPr>
        <p:spPr>
          <a:xfrm>
            <a:off x="1490288" y="429711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DB68A4-C633-8C59-66CE-39DF97D31041}"/>
              </a:ext>
            </a:extLst>
          </p:cNvPr>
          <p:cNvSpPr/>
          <p:nvPr/>
        </p:nvSpPr>
        <p:spPr>
          <a:xfrm>
            <a:off x="3056318" y="423622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26F26B-91B9-4C29-F379-D78A1AF0DB05}"/>
              </a:ext>
            </a:extLst>
          </p:cNvPr>
          <p:cNvSpPr/>
          <p:nvPr/>
        </p:nvSpPr>
        <p:spPr>
          <a:xfrm>
            <a:off x="2561235" y="408679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12C4A3-9443-86B0-FC23-C26A4F8F1E5F}"/>
              </a:ext>
            </a:extLst>
          </p:cNvPr>
          <p:cNvSpPr/>
          <p:nvPr/>
        </p:nvSpPr>
        <p:spPr>
          <a:xfrm>
            <a:off x="1892703" y="487301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7362D9-02C0-2D7C-BB15-41DC767789BB}"/>
              </a:ext>
            </a:extLst>
          </p:cNvPr>
          <p:cNvSpPr/>
          <p:nvPr/>
        </p:nvSpPr>
        <p:spPr>
          <a:xfrm>
            <a:off x="3754243" y="361707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5A7B52-1131-E33C-5C17-C7E9FC5C371D}"/>
              </a:ext>
            </a:extLst>
          </p:cNvPr>
          <p:cNvSpPr/>
          <p:nvPr/>
        </p:nvSpPr>
        <p:spPr>
          <a:xfrm>
            <a:off x="4469266" y="386993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777082-D4EA-871B-12A3-E05BD9BFCB5E}"/>
              </a:ext>
            </a:extLst>
          </p:cNvPr>
          <p:cNvSpPr/>
          <p:nvPr/>
        </p:nvSpPr>
        <p:spPr>
          <a:xfrm>
            <a:off x="3628292" y="454065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D2ECCF-D627-4E04-0657-1BCB378BBFD8}"/>
              </a:ext>
            </a:extLst>
          </p:cNvPr>
          <p:cNvSpPr/>
          <p:nvPr/>
        </p:nvSpPr>
        <p:spPr>
          <a:xfrm>
            <a:off x="3799945" y="490345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9A2F7D-8D44-35EA-93FF-7841B0A17305}"/>
              </a:ext>
            </a:extLst>
          </p:cNvPr>
          <p:cNvSpPr/>
          <p:nvPr/>
        </p:nvSpPr>
        <p:spPr>
          <a:xfrm>
            <a:off x="3044697" y="478763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FEA402-BE4E-2B4D-261F-A315DAD435F8}"/>
              </a:ext>
            </a:extLst>
          </p:cNvPr>
          <p:cNvSpPr/>
          <p:nvPr/>
        </p:nvSpPr>
        <p:spPr>
          <a:xfrm>
            <a:off x="4408544" y="453046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F31D58-6A6F-C29B-6045-37138F57187E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3936408" y="4479768"/>
            <a:ext cx="1101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A78E73-88DD-0D27-E08D-5A1F7F9D2A78}"/>
              </a:ext>
            </a:extLst>
          </p:cNvPr>
          <p:cNvSpPr txBox="1"/>
          <p:nvPr/>
        </p:nvSpPr>
        <p:spPr>
          <a:xfrm>
            <a:off x="4217109" y="4184537"/>
            <a:ext cx="6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6DB656-9F23-E726-FE76-B8F03C99B55F}"/>
              </a:ext>
            </a:extLst>
          </p:cNvPr>
          <p:cNvCxnSpPr>
            <a:stCxn id="5" idx="3"/>
            <a:endCxn id="23" idx="7"/>
          </p:cNvCxnSpPr>
          <p:nvPr/>
        </p:nvCxnSpPr>
        <p:spPr>
          <a:xfrm flipH="1">
            <a:off x="1996361" y="4554386"/>
            <a:ext cx="316539" cy="33646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02D0D7-5355-1492-6811-D427819DF0C3}"/>
              </a:ext>
            </a:extLst>
          </p:cNvPr>
          <p:cNvSpPr txBox="1"/>
          <p:nvPr/>
        </p:nvSpPr>
        <p:spPr>
          <a:xfrm>
            <a:off x="2941886" y="332369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430B13-B4BD-A996-E517-F4AE61206E2C}"/>
              </a:ext>
            </a:extLst>
          </p:cNvPr>
          <p:cNvSpPr txBox="1"/>
          <p:nvPr/>
        </p:nvSpPr>
        <p:spPr>
          <a:xfrm>
            <a:off x="3738536" y="4485823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BFF1FD-75E4-5ADC-905C-5A330A24667B}"/>
              </a:ext>
            </a:extLst>
          </p:cNvPr>
          <p:cNvSpPr txBox="1"/>
          <p:nvPr/>
        </p:nvSpPr>
        <p:spPr>
          <a:xfrm>
            <a:off x="2223846" y="451063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C44375-5B60-76FA-5E9E-EB53ACB9C91C}"/>
              </a:ext>
            </a:extLst>
          </p:cNvPr>
          <p:cNvSpPr txBox="1"/>
          <p:nvPr/>
        </p:nvSpPr>
        <p:spPr>
          <a:xfrm>
            <a:off x="1824452" y="4923995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FAADC2-7407-0591-424C-BB1527929A33}"/>
              </a:ext>
            </a:extLst>
          </p:cNvPr>
          <p:cNvCxnSpPr>
            <a:cxnSpLocks/>
            <a:stCxn id="13" idx="1"/>
            <a:endCxn id="35" idx="0"/>
          </p:cNvCxnSpPr>
          <p:nvPr/>
        </p:nvCxnSpPr>
        <p:spPr>
          <a:xfrm flipH="1" flipV="1">
            <a:off x="3070858" y="3323691"/>
            <a:ext cx="761892" cy="11130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F8B857-A456-0B48-B1B8-CF38E742773F}"/>
              </a:ext>
            </a:extLst>
          </p:cNvPr>
          <p:cNvCxnSpPr>
            <a:stCxn id="7" idx="0"/>
            <a:endCxn id="17" idx="4"/>
          </p:cNvCxnSpPr>
          <p:nvPr/>
        </p:nvCxnSpPr>
        <p:spPr>
          <a:xfrm flipV="1">
            <a:off x="3070859" y="2501140"/>
            <a:ext cx="60721" cy="7659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0C69992-5AF6-ECA6-639C-BEF010B5456F}"/>
              </a:ext>
            </a:extLst>
          </p:cNvPr>
          <p:cNvSpPr txBox="1"/>
          <p:nvPr/>
        </p:nvSpPr>
        <p:spPr>
          <a:xfrm>
            <a:off x="3112955" y="239112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0DE3AD-346D-7073-B586-05FAA45504A8}"/>
              </a:ext>
            </a:extLst>
          </p:cNvPr>
          <p:cNvCxnSpPr/>
          <p:nvPr/>
        </p:nvCxnSpPr>
        <p:spPr>
          <a:xfrm>
            <a:off x="883158" y="1102292"/>
            <a:ext cx="52578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C0DB9D-9BD5-D97C-D259-16399DAB27D0}"/>
              </a:ext>
            </a:extLst>
          </p:cNvPr>
          <p:cNvCxnSpPr/>
          <p:nvPr/>
        </p:nvCxnSpPr>
        <p:spPr>
          <a:xfrm>
            <a:off x="883158" y="1469966"/>
            <a:ext cx="5257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61A05B7-1CDE-9504-CDFB-D49438838854}"/>
              </a:ext>
            </a:extLst>
          </p:cNvPr>
          <p:cNvSpPr txBox="1"/>
          <p:nvPr/>
        </p:nvSpPr>
        <p:spPr>
          <a:xfrm>
            <a:off x="1568957" y="949892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E and P are Directly Density Reachable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833427-0C94-748F-96F2-EFBF2D2695A2}"/>
              </a:ext>
            </a:extLst>
          </p:cNvPr>
          <p:cNvSpPr txBox="1"/>
          <p:nvPr/>
        </p:nvSpPr>
        <p:spPr>
          <a:xfrm>
            <a:off x="1568957" y="1314285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G are Density Reachable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640BC05-86D9-DA63-5C54-9BD149B79588}"/>
              </a:ext>
            </a:extLst>
          </p:cNvPr>
          <p:cNvSpPr/>
          <p:nvPr/>
        </p:nvSpPr>
        <p:spPr>
          <a:xfrm>
            <a:off x="6666746" y="323775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8A39AF-BF60-998A-FD71-2E15AC677C3F}"/>
              </a:ext>
            </a:extLst>
          </p:cNvPr>
          <p:cNvSpPr/>
          <p:nvPr/>
        </p:nvSpPr>
        <p:spPr>
          <a:xfrm>
            <a:off x="7768362" y="432867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C2742A6-7F00-806F-6A44-8E1EBA5C455B}"/>
              </a:ext>
            </a:extLst>
          </p:cNvPr>
          <p:cNvSpPr/>
          <p:nvPr/>
        </p:nvSpPr>
        <p:spPr>
          <a:xfrm>
            <a:off x="7381768" y="2054382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D73A57E-D2BD-5DB9-BFAE-54A006BF3277}"/>
              </a:ext>
            </a:extLst>
          </p:cNvPr>
          <p:cNvSpPr/>
          <p:nvPr/>
        </p:nvSpPr>
        <p:spPr>
          <a:xfrm>
            <a:off x="8483384" y="314530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F22DE4C-6699-F7FC-4BC8-F9E365E2CCE8}"/>
              </a:ext>
            </a:extLst>
          </p:cNvPr>
          <p:cNvSpPr/>
          <p:nvPr/>
        </p:nvSpPr>
        <p:spPr>
          <a:xfrm>
            <a:off x="8186596" y="3206189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B355025-3758-5CCD-5D75-55C0D406112A}"/>
              </a:ext>
            </a:extLst>
          </p:cNvPr>
          <p:cNvSpPr/>
          <p:nvPr/>
        </p:nvSpPr>
        <p:spPr>
          <a:xfrm>
            <a:off x="9288212" y="429711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575EFE6-78EA-DD34-2BF2-33EF7C6A68A0}"/>
              </a:ext>
            </a:extLst>
          </p:cNvPr>
          <p:cNvSpPr/>
          <p:nvPr/>
        </p:nvSpPr>
        <p:spPr>
          <a:xfrm>
            <a:off x="7918380" y="25242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FDF3282-1A0B-F3AC-BA0E-EE4E5369644B}"/>
              </a:ext>
            </a:extLst>
          </p:cNvPr>
          <p:cNvSpPr/>
          <p:nvPr/>
        </p:nvSpPr>
        <p:spPr>
          <a:xfrm>
            <a:off x="8544105" y="22575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84CC3A8-9968-83DA-E2AC-CFE27272141E}"/>
              </a:ext>
            </a:extLst>
          </p:cNvPr>
          <p:cNvSpPr/>
          <p:nvPr/>
        </p:nvSpPr>
        <p:spPr>
          <a:xfrm>
            <a:off x="7955037" y="357204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F439F8A-A0EB-1406-9CB8-9D4286ABABFA}"/>
              </a:ext>
            </a:extLst>
          </p:cNvPr>
          <p:cNvSpPr/>
          <p:nvPr/>
        </p:nvSpPr>
        <p:spPr>
          <a:xfrm>
            <a:off x="9166769" y="267100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9A9B7DC-673C-9C63-643F-3DAF44263032}"/>
              </a:ext>
            </a:extLst>
          </p:cNvPr>
          <p:cNvSpPr/>
          <p:nvPr/>
        </p:nvSpPr>
        <p:spPr>
          <a:xfrm>
            <a:off x="6963535" y="417533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CEC7A99-FC03-A02F-903C-83715FC09DE4}"/>
              </a:ext>
            </a:extLst>
          </p:cNvPr>
          <p:cNvSpPr/>
          <p:nvPr/>
        </p:nvSpPr>
        <p:spPr>
          <a:xfrm>
            <a:off x="8529565" y="411445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D70E0F-DC09-2A7F-079A-25BC86625476}"/>
              </a:ext>
            </a:extLst>
          </p:cNvPr>
          <p:cNvSpPr/>
          <p:nvPr/>
        </p:nvSpPr>
        <p:spPr>
          <a:xfrm>
            <a:off x="7213995" y="381207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C1EB203-4233-78A8-0D14-6287EAE0DDE0}"/>
              </a:ext>
            </a:extLst>
          </p:cNvPr>
          <p:cNvSpPr/>
          <p:nvPr/>
        </p:nvSpPr>
        <p:spPr>
          <a:xfrm>
            <a:off x="7365950" y="4751241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9DEEC8-2270-0B72-95FB-CC459532F9BA}"/>
              </a:ext>
            </a:extLst>
          </p:cNvPr>
          <p:cNvSpPr/>
          <p:nvPr/>
        </p:nvSpPr>
        <p:spPr>
          <a:xfrm>
            <a:off x="9018374" y="362526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4098C44-AF30-9F26-8977-670764DB7C2C}"/>
              </a:ext>
            </a:extLst>
          </p:cNvPr>
          <p:cNvSpPr/>
          <p:nvPr/>
        </p:nvSpPr>
        <p:spPr>
          <a:xfrm>
            <a:off x="9942513" y="374816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1EB8FD1-BC68-23F9-CBBE-4F3C392E0AE3}"/>
              </a:ext>
            </a:extLst>
          </p:cNvPr>
          <p:cNvSpPr/>
          <p:nvPr/>
        </p:nvSpPr>
        <p:spPr>
          <a:xfrm>
            <a:off x="9760348" y="494387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B63ED86-2263-8FF7-7984-3198514E54BF}"/>
              </a:ext>
            </a:extLst>
          </p:cNvPr>
          <p:cNvSpPr/>
          <p:nvPr/>
        </p:nvSpPr>
        <p:spPr>
          <a:xfrm>
            <a:off x="9273192" y="478168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04A2010-206A-047D-A747-CB688CF16A67}"/>
              </a:ext>
            </a:extLst>
          </p:cNvPr>
          <p:cNvSpPr/>
          <p:nvPr/>
        </p:nvSpPr>
        <p:spPr>
          <a:xfrm>
            <a:off x="8517944" y="466585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DF93ACB-CA04-9D63-ED2F-76EABFDA18AB}"/>
              </a:ext>
            </a:extLst>
          </p:cNvPr>
          <p:cNvSpPr/>
          <p:nvPr/>
        </p:nvSpPr>
        <p:spPr>
          <a:xfrm>
            <a:off x="9881791" y="440869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32E0088-379B-C9E8-3503-393340275487}"/>
              </a:ext>
            </a:extLst>
          </p:cNvPr>
          <p:cNvSpPr/>
          <p:nvPr/>
        </p:nvSpPr>
        <p:spPr>
          <a:xfrm>
            <a:off x="8377912" y="264056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22CA6C-271B-D8E2-DF31-548E37D03667}"/>
              </a:ext>
            </a:extLst>
          </p:cNvPr>
          <p:cNvCxnSpPr>
            <a:cxnSpLocks/>
            <a:stCxn id="55" idx="7"/>
          </p:cNvCxnSpPr>
          <p:nvPr/>
        </p:nvCxnSpPr>
        <p:spPr>
          <a:xfrm flipV="1">
            <a:off x="8587042" y="2379368"/>
            <a:ext cx="746871" cy="78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772994B-BBA0-AC1A-B499-67FF1D235A69}"/>
              </a:ext>
            </a:extLst>
          </p:cNvPr>
          <p:cNvSpPr txBox="1"/>
          <p:nvPr/>
        </p:nvSpPr>
        <p:spPr>
          <a:xfrm rot="18825749">
            <a:off x="8570281" y="2484898"/>
            <a:ext cx="60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F2EF9E-5CC8-96FF-4BD3-241F2EA91D94}"/>
              </a:ext>
            </a:extLst>
          </p:cNvPr>
          <p:cNvSpPr txBox="1"/>
          <p:nvPr/>
        </p:nvSpPr>
        <p:spPr>
          <a:xfrm>
            <a:off x="8400592" y="3219692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E8D5A1-BE17-82F7-1573-D0B79090E37E}"/>
              </a:ext>
            </a:extLst>
          </p:cNvPr>
          <p:cNvSpPr txBox="1"/>
          <p:nvPr/>
        </p:nvSpPr>
        <p:spPr>
          <a:xfrm>
            <a:off x="7683706" y="438956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D6BE6C-6FD4-0150-2A5A-6B1BF6FC91A9}"/>
              </a:ext>
            </a:extLst>
          </p:cNvPr>
          <p:cNvSpPr txBox="1"/>
          <p:nvPr/>
        </p:nvSpPr>
        <p:spPr>
          <a:xfrm>
            <a:off x="9236369" y="4358640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C69D84-1945-AEFC-958A-B1DA6926DD25}"/>
              </a:ext>
            </a:extLst>
          </p:cNvPr>
          <p:cNvCxnSpPr>
            <a:stCxn id="53" idx="7"/>
            <a:endCxn id="75" idx="0"/>
          </p:cNvCxnSpPr>
          <p:nvPr/>
        </p:nvCxnSpPr>
        <p:spPr>
          <a:xfrm flipV="1">
            <a:off x="7872020" y="3219692"/>
            <a:ext cx="657544" cy="112681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481DB3-64E3-EF3B-DFFA-1BC33CC03089}"/>
              </a:ext>
            </a:extLst>
          </p:cNvPr>
          <p:cNvCxnSpPr>
            <a:cxnSpLocks/>
            <a:stCxn id="75" idx="0"/>
            <a:endCxn id="57" idx="1"/>
          </p:cNvCxnSpPr>
          <p:nvPr/>
        </p:nvCxnSpPr>
        <p:spPr>
          <a:xfrm>
            <a:off x="8529564" y="3219692"/>
            <a:ext cx="776433" cy="10952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EC76AC6-54A6-2F6E-62A9-60B64337428D}"/>
              </a:ext>
            </a:extLst>
          </p:cNvPr>
          <p:cNvCxnSpPr>
            <a:stCxn id="57" idx="7"/>
            <a:endCxn id="67" idx="3"/>
          </p:cNvCxnSpPr>
          <p:nvPr/>
        </p:nvCxnSpPr>
        <p:spPr>
          <a:xfrm flipV="1">
            <a:off x="9391870" y="3852101"/>
            <a:ext cx="568428" cy="46284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158154C-2F4B-F3F1-D4F7-631525EE2754}"/>
              </a:ext>
            </a:extLst>
          </p:cNvPr>
          <p:cNvSpPr txBox="1"/>
          <p:nvPr/>
        </p:nvSpPr>
        <p:spPr>
          <a:xfrm>
            <a:off x="9977841" y="3777869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F26126A-A67D-E01B-630B-05C800D28213}"/>
              </a:ext>
            </a:extLst>
          </p:cNvPr>
          <p:cNvCxnSpPr/>
          <p:nvPr/>
        </p:nvCxnSpPr>
        <p:spPr>
          <a:xfrm>
            <a:off x="6484173" y="1328599"/>
            <a:ext cx="52578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DFB99DE-F557-BA23-23BC-E2436F64F6EE}"/>
              </a:ext>
            </a:extLst>
          </p:cNvPr>
          <p:cNvSpPr txBox="1"/>
          <p:nvPr/>
        </p:nvSpPr>
        <p:spPr>
          <a:xfrm>
            <a:off x="7097829" y="1177053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K are Density Connected</a:t>
            </a:r>
          </a:p>
        </p:txBody>
      </p:sp>
    </p:spTree>
    <p:extLst>
      <p:ext uri="{BB962C8B-B14F-4D97-AF65-F5344CB8AC3E}">
        <p14:creationId xmlns:p14="http://schemas.microsoft.com/office/powerpoint/2010/main" val="325755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BC2D1E6-C072-3C3A-0DDB-DA8390EB2FCB}"/>
              </a:ext>
            </a:extLst>
          </p:cNvPr>
          <p:cNvSpPr/>
          <p:nvPr/>
        </p:nvSpPr>
        <p:spPr>
          <a:xfrm>
            <a:off x="2822742" y="3247766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19AE04-D0BB-31B4-10A4-B8FFD70C8412}"/>
              </a:ext>
            </a:extLst>
          </p:cNvPr>
          <p:cNvSpPr/>
          <p:nvPr/>
        </p:nvSpPr>
        <p:spPr>
          <a:xfrm>
            <a:off x="3924358" y="4338687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B910AA5-A23F-39D8-6245-FA4519B192A1}"/>
              </a:ext>
            </a:extLst>
          </p:cNvPr>
          <p:cNvSpPr/>
          <p:nvPr/>
        </p:nvSpPr>
        <p:spPr>
          <a:xfrm>
            <a:off x="3537764" y="2064394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E150F3-1A25-F321-488A-AD50C0FDB514}"/>
              </a:ext>
            </a:extLst>
          </p:cNvPr>
          <p:cNvSpPr/>
          <p:nvPr/>
        </p:nvSpPr>
        <p:spPr>
          <a:xfrm>
            <a:off x="4639380" y="315531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74075C-DB1C-987E-62C5-6CCBCA36EFE0}"/>
              </a:ext>
            </a:extLst>
          </p:cNvPr>
          <p:cNvSpPr/>
          <p:nvPr/>
        </p:nvSpPr>
        <p:spPr>
          <a:xfrm>
            <a:off x="4342592" y="3216201"/>
            <a:ext cx="2324677" cy="2303614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6500" kern="12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9443B1-AB8D-F2BF-8B1C-AB1D8EC32CD0}"/>
              </a:ext>
            </a:extLst>
          </p:cNvPr>
          <p:cNvSpPr/>
          <p:nvPr/>
        </p:nvSpPr>
        <p:spPr>
          <a:xfrm>
            <a:off x="5444208" y="4307122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BF582A-B584-1B1E-23AD-3FB41CE0E0F8}"/>
              </a:ext>
            </a:extLst>
          </p:cNvPr>
          <p:cNvSpPr/>
          <p:nvPr/>
        </p:nvSpPr>
        <p:spPr>
          <a:xfrm>
            <a:off x="4074376" y="253430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B7C280-435A-8020-FC7D-EAA0C7CAB452}"/>
              </a:ext>
            </a:extLst>
          </p:cNvPr>
          <p:cNvSpPr/>
          <p:nvPr/>
        </p:nvSpPr>
        <p:spPr>
          <a:xfrm>
            <a:off x="4700101" y="226760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53A39C-2D1A-F3F1-DB57-9AB6C0248BFC}"/>
              </a:ext>
            </a:extLst>
          </p:cNvPr>
          <p:cNvSpPr/>
          <p:nvPr/>
        </p:nvSpPr>
        <p:spPr>
          <a:xfrm>
            <a:off x="4111033" y="3582058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32CF42-B0F2-8AD5-0448-B82C0AE6630A}"/>
              </a:ext>
            </a:extLst>
          </p:cNvPr>
          <p:cNvSpPr/>
          <p:nvPr/>
        </p:nvSpPr>
        <p:spPr>
          <a:xfrm>
            <a:off x="5322765" y="268101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147DB2-E6A0-1831-C661-C67A2BB3C2C4}"/>
              </a:ext>
            </a:extLst>
          </p:cNvPr>
          <p:cNvSpPr/>
          <p:nvPr/>
        </p:nvSpPr>
        <p:spPr>
          <a:xfrm>
            <a:off x="3119531" y="418535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078AED-5EE6-FAEB-20F2-F0BA3625F526}"/>
              </a:ext>
            </a:extLst>
          </p:cNvPr>
          <p:cNvSpPr/>
          <p:nvPr/>
        </p:nvSpPr>
        <p:spPr>
          <a:xfrm>
            <a:off x="4685561" y="412446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BD31AA-E4E9-53C6-463B-4AFFC39701FE}"/>
              </a:ext>
            </a:extLst>
          </p:cNvPr>
          <p:cNvSpPr/>
          <p:nvPr/>
        </p:nvSpPr>
        <p:spPr>
          <a:xfrm>
            <a:off x="3369991" y="3822085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A5022D-254E-687F-F61B-7721B1F94470}"/>
              </a:ext>
            </a:extLst>
          </p:cNvPr>
          <p:cNvSpPr/>
          <p:nvPr/>
        </p:nvSpPr>
        <p:spPr>
          <a:xfrm>
            <a:off x="3521946" y="4761253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557538-F06A-C7B7-7AAE-E812F7834E80}"/>
              </a:ext>
            </a:extLst>
          </p:cNvPr>
          <p:cNvSpPr/>
          <p:nvPr/>
        </p:nvSpPr>
        <p:spPr>
          <a:xfrm>
            <a:off x="5174370" y="363528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523473-60BE-E7AD-1B52-10BD3A2A1264}"/>
              </a:ext>
            </a:extLst>
          </p:cNvPr>
          <p:cNvSpPr/>
          <p:nvPr/>
        </p:nvSpPr>
        <p:spPr>
          <a:xfrm>
            <a:off x="6098509" y="3758174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E9C2B5-CAB9-CC9E-3327-BE2E4A93BB8F}"/>
              </a:ext>
            </a:extLst>
          </p:cNvPr>
          <p:cNvSpPr/>
          <p:nvPr/>
        </p:nvSpPr>
        <p:spPr>
          <a:xfrm>
            <a:off x="5916344" y="4953891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6AFCCD-5DF8-1EA6-D1C1-EFD5559F31F5}"/>
              </a:ext>
            </a:extLst>
          </p:cNvPr>
          <p:cNvSpPr/>
          <p:nvPr/>
        </p:nvSpPr>
        <p:spPr>
          <a:xfrm>
            <a:off x="5429188" y="479169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6A36C9-9260-0EEA-EB87-3DE4B055FC30}"/>
              </a:ext>
            </a:extLst>
          </p:cNvPr>
          <p:cNvSpPr/>
          <p:nvPr/>
        </p:nvSpPr>
        <p:spPr>
          <a:xfrm>
            <a:off x="4673940" y="4675870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9FF5D8-0FCD-F248-10AB-22EECEF34F89}"/>
              </a:ext>
            </a:extLst>
          </p:cNvPr>
          <p:cNvSpPr/>
          <p:nvPr/>
        </p:nvSpPr>
        <p:spPr>
          <a:xfrm>
            <a:off x="6037787" y="4418709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656AF2-8B5A-C7B8-734B-CF9D2B2BD9AA}"/>
              </a:ext>
            </a:extLst>
          </p:cNvPr>
          <p:cNvSpPr/>
          <p:nvPr/>
        </p:nvSpPr>
        <p:spPr>
          <a:xfrm>
            <a:off x="4533908" y="2650576"/>
            <a:ext cx="121443" cy="1217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34FE81-E626-9333-0ED4-60EA14A67D9D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4743038" y="2389380"/>
            <a:ext cx="746871" cy="78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113FEA4-1E81-80FC-43A2-07915831924F}"/>
              </a:ext>
            </a:extLst>
          </p:cNvPr>
          <p:cNvSpPr txBox="1"/>
          <p:nvPr/>
        </p:nvSpPr>
        <p:spPr>
          <a:xfrm rot="18825749">
            <a:off x="4726277" y="2494910"/>
            <a:ext cx="60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Eps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861DE-948B-DC34-FDCE-7DE8493BFD1F}"/>
              </a:ext>
            </a:extLst>
          </p:cNvPr>
          <p:cNvSpPr txBox="1"/>
          <p:nvPr/>
        </p:nvSpPr>
        <p:spPr>
          <a:xfrm>
            <a:off x="4556588" y="3229704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3233D0-8D55-F3A0-2038-0ACF21F7AF9D}"/>
              </a:ext>
            </a:extLst>
          </p:cNvPr>
          <p:cNvSpPr txBox="1"/>
          <p:nvPr/>
        </p:nvSpPr>
        <p:spPr>
          <a:xfrm>
            <a:off x="3839702" y="4399573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F46846-D1E9-F41A-83D9-D174D538F54A}"/>
              </a:ext>
            </a:extLst>
          </p:cNvPr>
          <p:cNvSpPr txBox="1"/>
          <p:nvPr/>
        </p:nvSpPr>
        <p:spPr>
          <a:xfrm>
            <a:off x="5392365" y="4368652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1E236F-7CD1-2B5D-51CD-E2A39959E617}"/>
              </a:ext>
            </a:extLst>
          </p:cNvPr>
          <p:cNvCxnSpPr>
            <a:stCxn id="5" idx="7"/>
            <a:endCxn id="50" idx="0"/>
          </p:cNvCxnSpPr>
          <p:nvPr/>
        </p:nvCxnSpPr>
        <p:spPr>
          <a:xfrm flipV="1">
            <a:off x="4028016" y="3229704"/>
            <a:ext cx="657544" cy="112681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5A851C-41B6-F7C5-ECBF-CCF0F8709A2E}"/>
              </a:ext>
            </a:extLst>
          </p:cNvPr>
          <p:cNvCxnSpPr>
            <a:cxnSpLocks/>
            <a:stCxn id="50" idx="0"/>
            <a:endCxn id="9" idx="1"/>
          </p:cNvCxnSpPr>
          <p:nvPr/>
        </p:nvCxnSpPr>
        <p:spPr>
          <a:xfrm>
            <a:off x="4685560" y="3229704"/>
            <a:ext cx="776433" cy="10952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79F3C7-FB5A-73D6-9668-CBA3BCA6C3F3}"/>
              </a:ext>
            </a:extLst>
          </p:cNvPr>
          <p:cNvCxnSpPr>
            <a:stCxn id="9" idx="7"/>
            <a:endCxn id="19" idx="3"/>
          </p:cNvCxnSpPr>
          <p:nvPr/>
        </p:nvCxnSpPr>
        <p:spPr>
          <a:xfrm flipV="1">
            <a:off x="5547866" y="3862113"/>
            <a:ext cx="568428" cy="46284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BC7908-1D73-61C1-0384-3B8A172969C5}"/>
              </a:ext>
            </a:extLst>
          </p:cNvPr>
          <p:cNvSpPr txBox="1"/>
          <p:nvPr/>
        </p:nvSpPr>
        <p:spPr>
          <a:xfrm>
            <a:off x="6133837" y="3787881"/>
            <a:ext cx="2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D785D5-FE71-C48B-3CC9-9013C4E28C0C}"/>
              </a:ext>
            </a:extLst>
          </p:cNvPr>
          <p:cNvCxnSpPr/>
          <p:nvPr/>
        </p:nvCxnSpPr>
        <p:spPr>
          <a:xfrm>
            <a:off x="2640169" y="1338611"/>
            <a:ext cx="52578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54AB01D-3A59-1327-F8BE-A228705C8B46}"/>
              </a:ext>
            </a:extLst>
          </p:cNvPr>
          <p:cNvSpPr txBox="1"/>
          <p:nvPr/>
        </p:nvSpPr>
        <p:spPr>
          <a:xfrm>
            <a:off x="3253825" y="1187065"/>
            <a:ext cx="360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Points D and K are Density Connected</a:t>
            </a:r>
          </a:p>
        </p:txBody>
      </p:sp>
    </p:spTree>
    <p:extLst>
      <p:ext uri="{BB962C8B-B14F-4D97-AF65-F5344CB8AC3E}">
        <p14:creationId xmlns:p14="http://schemas.microsoft.com/office/powerpoint/2010/main" val="234958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Ananya Reginald (CSS DSI D SW FW FLH)</dc:creator>
  <cp:lastModifiedBy>Frederick Ananya Reginald (CSS DSI D SW FW FLH)</cp:lastModifiedBy>
  <cp:revision>9</cp:revision>
  <dcterms:created xsi:type="dcterms:W3CDTF">2024-01-25T23:50:29Z</dcterms:created>
  <dcterms:modified xsi:type="dcterms:W3CDTF">2024-02-07T23:03:05Z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true</vt:lpwstr>
  </property>
  <property fmtid="{D5CDD505-2E9C-101B-9397-08002B2CF9AE}" pid="3" name="MSIP_Label_a15a25aa-e944-415d-b7a7-40f6b9180b6b_SetDate">
    <vt:lpwstr>2024-02-01T22:53:17Z</vt:lpwstr>
  </property>
  <property fmtid="{D5CDD505-2E9C-101B-9397-08002B2CF9AE}" pid="4" name="MSIP_Label_a15a25aa-e944-415d-b7a7-40f6b9180b6b_Method">
    <vt:lpwstr>Standard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caa32b0b-1470-4bc3-8e4a-336e031fba8a</vt:lpwstr>
  </property>
  <property fmtid="{D5CDD505-2E9C-101B-9397-08002B2CF9AE}" pid="8" name="MSIP_Label_a15a25aa-e944-415d-b7a7-40f6b9180b6b_ContentBits">
    <vt:lpwstr>0</vt:lpwstr>
  </property>
</Properties>
</file>