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5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8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87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1314D-E839-45F5-8A37-EA45E63E0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PeachStats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8D623-6AFD-446C-81AE-D7222199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Diego Cuenca </a:t>
            </a:r>
            <a:r>
              <a:rPr lang="es-ES" dirty="0" err="1"/>
              <a:t>Arriols</a:t>
            </a:r>
            <a:br>
              <a:rPr lang="es-ES" dirty="0"/>
            </a:br>
            <a:r>
              <a:rPr lang="es-ES" dirty="0"/>
              <a:t>IES TETUÁN DE LAS VICTORIAS</a:t>
            </a:r>
          </a:p>
        </p:txBody>
      </p:sp>
    </p:spTree>
    <p:extLst>
      <p:ext uri="{BB962C8B-B14F-4D97-AF65-F5344CB8AC3E}">
        <p14:creationId xmlns:p14="http://schemas.microsoft.com/office/powerpoint/2010/main" val="314995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60FF9-37DD-4D2E-93BE-DF74517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A3418-EB71-48E4-BB46-F2977A12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clase corresponde a una de nuestras entidades</a:t>
            </a:r>
          </a:p>
          <a:p>
            <a:r>
              <a:rPr lang="es-ES" dirty="0"/>
              <a:t>Definimos las columnas como atributos de la clase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4F16DD-B7FB-438F-A9B6-E2CF8D8A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0" y="3623935"/>
            <a:ext cx="3620080" cy="27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28BF-AA87-4A84-B946-F30592A34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5230" y="601663"/>
            <a:ext cx="9601200" cy="1303337"/>
          </a:xfrm>
        </p:spPr>
        <p:txBody>
          <a:bodyPr/>
          <a:lstStyle/>
          <a:p>
            <a:r>
              <a:rPr lang="es-ES" dirty="0"/>
              <a:t>URLS y Vistas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01447E-D1D4-48AC-A738-6661F554BA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7825" y="1828800"/>
            <a:ext cx="3895725" cy="4090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44D6ED-08C3-4049-8FF4-FFC1DC8D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30" y="1774825"/>
            <a:ext cx="5260595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D7D4-299C-437B-899D-752A9B899E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68338"/>
            <a:ext cx="9601200" cy="1303337"/>
          </a:xfrm>
        </p:spPr>
        <p:txBody>
          <a:bodyPr/>
          <a:lstStyle/>
          <a:p>
            <a:r>
              <a:rPr lang="es-ES" dirty="0"/>
              <a:t>Agregar Partido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9A4C73-9CAF-4027-A573-7D67029B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67" y="2363948"/>
            <a:ext cx="7684394" cy="25303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C8A390-FC76-41BE-A500-23916744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4" y="1733550"/>
            <a:ext cx="3510213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7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436C8-B0F2-4935-BDF0-284F81174F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506413"/>
            <a:ext cx="9601200" cy="1303337"/>
          </a:xfrm>
        </p:spPr>
        <p:txBody>
          <a:bodyPr/>
          <a:lstStyle/>
          <a:p>
            <a:r>
              <a:rPr lang="es-ES" dirty="0" err="1"/>
              <a:t>Templates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8154B2-F5D0-482F-B91B-836E3A970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0" r="14610"/>
          <a:stretch/>
        </p:blipFill>
        <p:spPr>
          <a:xfrm>
            <a:off x="3328577" y="1472526"/>
            <a:ext cx="5534846" cy="50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4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2B93-F3A6-4F31-8F30-78DF0F76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6C0DE-DEEE-4AE9-B529-66BD47EC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Separar por completo back y </a:t>
            </a:r>
            <a:r>
              <a:rPr lang="es-ES" dirty="0" err="1"/>
              <a:t>front</a:t>
            </a:r>
            <a:r>
              <a:rPr lang="es-ES" dirty="0"/>
              <a:t>: convirtiendo el back en una API </a:t>
            </a:r>
            <a:r>
              <a:rPr lang="es-ES" dirty="0" err="1"/>
              <a:t>Rest</a:t>
            </a:r>
            <a:r>
              <a:rPr lang="es-ES" dirty="0"/>
              <a:t> y el </a:t>
            </a:r>
            <a:r>
              <a:rPr lang="es-ES" dirty="0" err="1"/>
              <a:t>front</a:t>
            </a:r>
            <a:r>
              <a:rPr lang="es-ES" dirty="0"/>
              <a:t> en una app de Angular por ejemplo, que consume dichos servicios.</a:t>
            </a:r>
          </a:p>
          <a:p>
            <a:r>
              <a:rPr lang="es-ES" dirty="0"/>
              <a:t>Obtener más fuentes de datos: </a:t>
            </a:r>
            <a:r>
              <a:rPr lang="es-ES" dirty="0" err="1"/>
              <a:t>pdf</a:t>
            </a:r>
            <a:r>
              <a:rPr lang="es-ES" dirty="0"/>
              <a:t>, actas, </a:t>
            </a:r>
            <a:r>
              <a:rPr lang="es-ES" dirty="0" err="1"/>
              <a:t>webscrapping</a:t>
            </a:r>
            <a:r>
              <a:rPr lang="es-ES" dirty="0"/>
              <a:t>…</a:t>
            </a:r>
          </a:p>
          <a:p>
            <a:r>
              <a:rPr lang="es-ES" dirty="0"/>
              <a:t>Exportar los datos en informes personalizados según las exigencias del entrenador.</a:t>
            </a:r>
          </a:p>
          <a:p>
            <a:r>
              <a:rPr lang="es-ES" dirty="0"/>
              <a:t>Crear un panel de </a:t>
            </a:r>
            <a:r>
              <a:rPr lang="es-ES"/>
              <a:t>administrador propio.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0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CF2774-54A2-4098-98ED-C57124B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68057"/>
            <a:ext cx="9601196" cy="1303867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8639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F8052-D381-419F-977B-F1FAB3D8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Peachstats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9E774-0A58-4DD5-9C63-BA294647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solución para equipos de tamaño mediano que necesitan gestionar sus estadísticas.</a:t>
            </a:r>
          </a:p>
          <a:p>
            <a:r>
              <a:rPr lang="es-ES" dirty="0"/>
              <a:t>Fácil de usar, sencilla de entender y muy personalizable.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0 Imagen">
            <a:extLst>
              <a:ext uri="{FF2B5EF4-FFF2-40B4-BE49-F238E27FC236}">
                <a16:creationId xmlns:a16="http://schemas.microsoft.com/office/drawing/2014/main" id="{C60BD6F3-8819-4227-BBD1-55B33A0589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1" y="4000500"/>
            <a:ext cx="1584642" cy="2146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394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03DA-9522-4CB0-899D-C7058318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y Beneficiarios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07049-1CB0-4C80-826A-B2D65BB0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grandes empresas que mediante sensores toman miles de datos sobre un partido. Pero es extremadamente costoso.</a:t>
            </a:r>
          </a:p>
          <a:p>
            <a:r>
              <a:rPr lang="es-ES" dirty="0"/>
              <a:t>Manejar manualmente estadísticas es tedioso y mecánico.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90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CC48E-CAF8-4BFD-8BA1-DA729DF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A3AD7-0E05-4148-9DB4-634D4486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Jugadores y equipo técnico: Pueden acceder a las estadísticas alojadas en la aplicación, ver las suyas propias, las de un equipo o un rival.</a:t>
            </a:r>
          </a:p>
          <a:p>
            <a:r>
              <a:rPr lang="es-ES" dirty="0"/>
              <a:t>Delegado: Es el administrador y encargado de las estadísticas, facilita su trabajo generando las estadísticas según una hoja de cálculo.</a:t>
            </a:r>
          </a:p>
        </p:txBody>
      </p:sp>
    </p:spTree>
    <p:extLst>
      <p:ext uri="{BB962C8B-B14F-4D97-AF65-F5344CB8AC3E}">
        <p14:creationId xmlns:p14="http://schemas.microsoft.com/office/powerpoint/2010/main" val="7252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D3B32-9F47-455B-A58B-37E744FB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usadas</a:t>
            </a:r>
          </a:p>
        </p:txBody>
      </p:sp>
      <p:pic>
        <p:nvPicPr>
          <p:cNvPr id="4" name="Imagen 3" descr="https://fiverr-res.cloudinary.com/images/t_main1,q_auto,f_auto/gigs/104647991/original/713f5097b5d34cd41d807bf8b16b08950a2df875/do-web-development-using-python-django.png">
            <a:extLst>
              <a:ext uri="{FF2B5EF4-FFF2-40B4-BE49-F238E27FC236}">
                <a16:creationId xmlns:a16="http://schemas.microsoft.com/office/drawing/2014/main" id="{C8226349-190F-4F59-B447-E5B006B542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22" y="3120707"/>
            <a:ext cx="2637155" cy="219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https://www.anerbarrena.com/wp-content/uploads/2016/05/mysql.jpg">
            <a:extLst>
              <a:ext uri="{FF2B5EF4-FFF2-40B4-BE49-F238E27FC236}">
                <a16:creationId xmlns:a16="http://schemas.microsoft.com/office/drawing/2014/main" id="{84FA38A8-BF23-4C93-8544-97EAE971A76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15" y="4572002"/>
            <a:ext cx="1658620" cy="102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syndicode.com/wp-content/uploads/2018/01/Bootrap4-arrived-e1516612818493.png">
            <a:extLst>
              <a:ext uri="{FF2B5EF4-FFF2-40B4-BE49-F238E27FC236}">
                <a16:creationId xmlns:a16="http://schemas.microsoft.com/office/drawing/2014/main" id="{C05CAED6-9ECD-49EE-895D-DEDA76399A7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9" t="-783" r="22104" b="-1"/>
          <a:stretch/>
        </p:blipFill>
        <p:spPr bwMode="auto">
          <a:xfrm>
            <a:off x="5074920" y="2493645"/>
            <a:ext cx="2042160" cy="1870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CFBAEC-CAF3-449E-B772-69AEB05B2F3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0" r="20712"/>
          <a:stretch/>
        </p:blipFill>
        <p:spPr bwMode="auto">
          <a:xfrm>
            <a:off x="7796848" y="3805239"/>
            <a:ext cx="1676400" cy="1533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45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7F0D-E413-48FE-9661-15ACC1D3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Django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8F3E6-B010-4200-AFC1-BE496939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Framework para desarrollo web usando Python.</a:t>
            </a:r>
          </a:p>
          <a:p>
            <a:r>
              <a:rPr lang="es-ES" dirty="0"/>
              <a:t>Creado para el periódico </a:t>
            </a:r>
            <a:r>
              <a:rPr lang="es-ES" dirty="0" err="1"/>
              <a:t>World</a:t>
            </a:r>
            <a:r>
              <a:rPr lang="es-ES" dirty="0"/>
              <a:t> Company de Lawrence (Kansas) en 2005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E3AE76-8328-45FA-AAC8-0CE8138F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1" y="3771905"/>
            <a:ext cx="2494861" cy="5323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D7C198-C06F-4DB1-AD73-97542436A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1" y="4572002"/>
            <a:ext cx="1400175" cy="14001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16385A-0EEA-4631-A8A5-EBD209D9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440" y="4342348"/>
            <a:ext cx="2026434" cy="16954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034F500-80EB-4800-A9BB-D1837E2A1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866" y="3714224"/>
            <a:ext cx="1715556" cy="17155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7594FBD-6F24-4886-9C6D-6A4B542F9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378" y="4322242"/>
            <a:ext cx="1859691" cy="17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C0A60-EE9B-46D7-AC03-B74BFFE0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Django: MVT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2B1FF-24BA-43A1-BBBE-0E4EAC4B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Similar al patrón MVC.</a:t>
            </a:r>
          </a:p>
          <a:p>
            <a:r>
              <a:rPr lang="es-ES" dirty="0"/>
              <a:t>Cambia los controladores por “vistas”</a:t>
            </a:r>
          </a:p>
          <a:p>
            <a:r>
              <a:rPr lang="es-ES" dirty="0"/>
              <a:t>Las vistas son </a:t>
            </a:r>
            <a:r>
              <a:rPr lang="es-ES" dirty="0" err="1"/>
              <a:t>templates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E1318A-CD2F-47A9-AADD-E5A68DD7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3" y="3846514"/>
            <a:ext cx="386195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AAC92-90F8-4746-90DA-4A3F3199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363663-74A0-4AD7-981E-A3722B32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69" y="2682109"/>
            <a:ext cx="6167862" cy="34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256B14-38E2-4788-8DF9-E04572DA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42" y="746969"/>
            <a:ext cx="2668016" cy="5364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A1EBBC-388A-4954-B03B-B35DCFE3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995359"/>
            <a:ext cx="5057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246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PeachStats</vt:lpstr>
      <vt:lpstr>¿Qué es Peachstats?</vt:lpstr>
      <vt:lpstr>Justificación y Beneficiarios</vt:lpstr>
      <vt:lpstr>Usuarios</vt:lpstr>
      <vt:lpstr>Tecnologías usadas</vt:lpstr>
      <vt:lpstr>Django</vt:lpstr>
      <vt:lpstr>Django: MVT</vt:lpstr>
      <vt:lpstr>Análisis</vt:lpstr>
      <vt:lpstr>Presentación de PowerPoint</vt:lpstr>
      <vt:lpstr>Modelos</vt:lpstr>
      <vt:lpstr>URLS y Vistas</vt:lpstr>
      <vt:lpstr>Agregar Partido</vt:lpstr>
      <vt:lpstr>Templates</vt:lpstr>
      <vt:lpstr>Posibles Mejoras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PeachStats</dc:title>
  <dc:creator>Diego</dc:creator>
  <cp:lastModifiedBy>Diego</cp:lastModifiedBy>
  <cp:revision>9</cp:revision>
  <dcterms:created xsi:type="dcterms:W3CDTF">2019-06-13T15:05:35Z</dcterms:created>
  <dcterms:modified xsi:type="dcterms:W3CDTF">2019-06-13T17:06:42Z</dcterms:modified>
</cp:coreProperties>
</file>