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9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0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05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83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87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2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5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3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2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8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44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4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7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1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1314D-E839-45F5-8A37-EA45E63E0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PeachStats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88D623-6AFD-446C-81AE-D7222199E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Diego Cuenca </a:t>
            </a:r>
            <a:r>
              <a:rPr lang="es-ES" dirty="0" err="1"/>
              <a:t>Arriols</a:t>
            </a:r>
            <a:br>
              <a:rPr lang="es-ES" dirty="0"/>
            </a:br>
            <a:r>
              <a:rPr lang="es-ES" dirty="0"/>
              <a:t>IES TETUÁN DE LAS VICTORIAS</a:t>
            </a:r>
          </a:p>
        </p:txBody>
      </p:sp>
    </p:spTree>
    <p:extLst>
      <p:ext uri="{BB962C8B-B14F-4D97-AF65-F5344CB8AC3E}">
        <p14:creationId xmlns:p14="http://schemas.microsoft.com/office/powerpoint/2010/main" val="314995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60FF9-37DD-4D2E-93BE-DF745173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A3418-EB71-48E4-BB46-F2977A12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74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28BF-AA87-4A84-B946-F30592A3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URLS y 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AB7B89-5E9B-46E0-AB0B-73F3298F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91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7D7D4-299C-437B-899D-752A9B89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Agregar Partido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63152-98AB-4430-8FCE-C05066D5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77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8C520-5E21-46BA-B837-FD1A9411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Agregar Partido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32ABF7-662C-432D-953C-DB4BFAF8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6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436C8-B0F2-4935-BDF0-284F8117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37714-3510-405E-9CBB-45EB322B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54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82B93-F3A6-4F31-8F30-78DF0F76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Posibles Mejoras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E6C0DE-DEEE-4AE9-B529-66BD47EC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04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CF2774-54A2-4098-98ED-C57124BB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668057"/>
            <a:ext cx="9601196" cy="1303867"/>
          </a:xfrm>
        </p:spPr>
        <p:txBody>
          <a:bodyPr/>
          <a:lstStyle/>
          <a:p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58639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3853-5345-41F7-BDD2-DFA2940E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importancia de la estadística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878083-84E7-4067-AFEF-AFBEB45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333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F8052-D381-419F-977B-F1FAB3D8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Peachstats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9E774-0A58-4DD5-9C63-BA2946470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94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303DA-9522-4CB0-899D-C7058318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Justificación y Beneficiarios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807049-1CB0-4C80-826A-B2D65BB0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90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CC48E-CAF8-4BFD-8BA1-DA729DFD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CA3AD7-0E05-4148-9DB4-634D4486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2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D3B32-9F47-455B-A58B-37E744FB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7B75F-1C3B-4527-B81B-576DE2342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58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97F0D-E413-48FE-9661-15ACC1D3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Django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8F3E6-B010-4200-AFC1-BE496939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33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C0A60-EE9B-46D7-AC03-B74BFFE0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Django: MVT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2B1FF-24BA-43A1-BBBE-0E4EAC4B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84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AAC92-90F8-4746-90DA-4A3F3199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31553A-925F-4C8E-8E7C-4C32C481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928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37</Words>
  <Application>Microsoft Office PowerPoint</Application>
  <PresentationFormat>Panorámica</PresentationFormat>
  <Paragraphs>17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Orgánico</vt:lpstr>
      <vt:lpstr>PeachStats</vt:lpstr>
      <vt:lpstr>La importancia de la estadística</vt:lpstr>
      <vt:lpstr>¿Qué es Peachstats?</vt:lpstr>
      <vt:lpstr>Justificación y Beneficiarios</vt:lpstr>
      <vt:lpstr>Usuarios</vt:lpstr>
      <vt:lpstr>Tecnologías usadas</vt:lpstr>
      <vt:lpstr>Django</vt:lpstr>
      <vt:lpstr>Django: MVT</vt:lpstr>
      <vt:lpstr>Análisis</vt:lpstr>
      <vt:lpstr>Modelos</vt:lpstr>
      <vt:lpstr>URLS y Vistas</vt:lpstr>
      <vt:lpstr>Agregar Partido</vt:lpstr>
      <vt:lpstr>Agregar Partido</vt:lpstr>
      <vt:lpstr>Templates</vt:lpstr>
      <vt:lpstr>Posibles Mejoras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PeachStats</dc:title>
  <dc:creator>Diego</dc:creator>
  <cp:lastModifiedBy>Diego</cp:lastModifiedBy>
  <cp:revision>4</cp:revision>
  <dcterms:created xsi:type="dcterms:W3CDTF">2019-06-13T15:05:35Z</dcterms:created>
  <dcterms:modified xsi:type="dcterms:W3CDTF">2019-06-13T16:20:37Z</dcterms:modified>
</cp:coreProperties>
</file>