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7" r:id="rId6"/>
    <p:sldId id="308" r:id="rId7"/>
    <p:sldId id="311" r:id="rId8"/>
    <p:sldId id="310" r:id="rId9"/>
    <p:sldId id="314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4967" autoAdjust="0"/>
  </p:normalViewPr>
  <p:slideViewPr>
    <p:cSldViewPr snapToGrid="0">
      <p:cViewPr varScale="1">
        <p:scale>
          <a:sx n="116" d="100"/>
          <a:sy n="116" d="100"/>
        </p:scale>
        <p:origin x="2022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21/03/2022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21/03/2022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64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09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68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 err="1">
                <a:solidFill>
                  <a:schemeClr val="bg1"/>
                </a:solidFill>
              </a:rPr>
              <a:t>Github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DBD751-22A3-4024-B0BD-A0F57214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722" y="2491122"/>
            <a:ext cx="6079744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it-IT" dirty="0">
                <a:latin typeface="+mn-lt"/>
              </a:rPr>
              <a:t>Cos’è </a:t>
            </a:r>
            <a:r>
              <a:rPr lang="it-IT" dirty="0" err="1">
                <a:latin typeface="+mn-lt"/>
              </a:rPr>
              <a:t>github</a:t>
            </a:r>
            <a:r>
              <a:rPr lang="it-IT" dirty="0">
                <a:latin typeface="+mn-lt"/>
              </a:rPr>
              <a:t>?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it-IT" sz="1800" dirty="0">
                <a:solidFill>
                  <a:schemeClr val="bg1"/>
                </a:solidFill>
              </a:rPr>
              <a:t>Il miglior strumento per lavorare insieme:</a:t>
            </a:r>
          </a:p>
          <a:p>
            <a:pPr algn="r" rtl="0"/>
            <a:r>
              <a:rPr lang="it-IT" dirty="0"/>
              <a:t>-Un servizio di Hosting</a:t>
            </a:r>
          </a:p>
          <a:p>
            <a:pPr algn="r" rtl="0"/>
            <a:r>
              <a:rPr lang="it-IT" sz="1800" dirty="0">
                <a:solidFill>
                  <a:schemeClr val="bg1"/>
                </a:solidFill>
              </a:rPr>
              <a:t>-Un controllore di versioni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2127" y="1942016"/>
            <a:ext cx="2788920" cy="358149"/>
          </a:xfrm>
        </p:spPr>
        <p:txBody>
          <a:bodyPr rtlCol="0"/>
          <a:lstStyle/>
          <a:p>
            <a:pPr rtl="0"/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1" name="Segnaposto immagine 10">
            <a:extLst>
              <a:ext uri="{FF2B5EF4-FFF2-40B4-BE49-F238E27FC236}">
                <a16:creationId xmlns:a16="http://schemas.microsoft.com/office/drawing/2014/main" id="{C87AD602-D500-4E8F-8B34-77AFAEE6EF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z="5400" dirty="0"/>
              <a:t>Come nasce GIT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Git</a:t>
            </a:r>
            <a:r>
              <a:rPr lang="it-IT" dirty="0"/>
              <a:t> è uno strumento per il controllo di versione.</a:t>
            </a:r>
          </a:p>
          <a:p>
            <a:pPr rtl="0"/>
            <a:r>
              <a:rPr lang="it-IT" dirty="0"/>
              <a:t>-Interfaccia a riga di comando</a:t>
            </a:r>
          </a:p>
          <a:p>
            <a:pPr rtl="0"/>
            <a:r>
              <a:rPr lang="it-IT" dirty="0"/>
              <a:t>-Nasce per lo sviluppo di Linux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3" name="Segnaposto immagine 12">
            <a:extLst>
              <a:ext uri="{FF2B5EF4-FFF2-40B4-BE49-F238E27FC236}">
                <a16:creationId xmlns:a16="http://schemas.microsoft.com/office/drawing/2014/main" id="{1BF70568-FF5B-4F89-B2A3-FF22AB6B40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dirty="0"/>
              <a:t>Come funziona?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Lo sviluppatore carica il codice sorgente del proprio software e tutti potranno interagire modificandolo e collaborando.</a:t>
            </a:r>
          </a:p>
        </p:txBody>
      </p:sp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4</a:t>
            </a:fld>
            <a:endParaRPr lang="it-IT"/>
          </a:p>
        </p:txBody>
      </p:sp>
      <p:pic>
        <p:nvPicPr>
          <p:cNvPr id="13" name="Segnaposto immagine 12" descr="Immagine che contiene testo, screenshot, monitor&#10;&#10;Descrizione generata automaticamente">
            <a:extLst>
              <a:ext uri="{FF2B5EF4-FFF2-40B4-BE49-F238E27FC236}">
                <a16:creationId xmlns:a16="http://schemas.microsoft.com/office/drawing/2014/main" id="{01B9159B-0138-47EA-986B-330A9CE844F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472" r="24572"/>
          <a:stretch/>
        </p:blipFill>
        <p:spPr>
          <a:xfrm>
            <a:off x="3044952" y="301752"/>
            <a:ext cx="2459736" cy="2505456"/>
          </a:xfrm>
        </p:spPr>
      </p:pic>
      <p:pic>
        <p:nvPicPr>
          <p:cNvPr id="21" name="Segnaposto immagine 20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776E40B-92B1-4E47-B8B3-8BF8ED3A56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173" r="19675"/>
          <a:stretch/>
        </p:blipFill>
        <p:spPr>
          <a:xfrm>
            <a:off x="283464" y="3108960"/>
            <a:ext cx="5221224" cy="3447288"/>
          </a:xfrm>
        </p:spPr>
      </p:pic>
      <p:pic>
        <p:nvPicPr>
          <p:cNvPr id="28" name="Segnaposto immagine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7DDBE2-2CE8-4354-BF21-4D5111D9E35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/>
          <a:srcRect t="-115" r="18159" b="115"/>
          <a:stretch/>
        </p:blipFill>
        <p:spPr>
          <a:xfrm>
            <a:off x="283464" y="301752"/>
            <a:ext cx="2459736" cy="2505456"/>
          </a:xfrm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3600" dirty="0"/>
              <a:t>Interfaccia semplice e perfetta per lavorare insieme al proprio Team.</a:t>
            </a:r>
            <a:endParaRPr lang="it-IT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5</a:t>
            </a:fld>
            <a:endParaRPr lang="it-IT"/>
          </a:p>
        </p:txBody>
      </p:sp>
      <p:pic>
        <p:nvPicPr>
          <p:cNvPr id="14" name="Segnaposto immagine 13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07A5A9B4-D83C-48CC-9664-0447606462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423" b="2423"/>
          <a:stretch>
            <a:fillRect/>
          </a:stretch>
        </p:blipFill>
        <p:spPr/>
      </p:pic>
      <p:sp>
        <p:nvSpPr>
          <p:cNvPr id="16" name="Sottotitolo 15">
            <a:extLst>
              <a:ext uri="{FF2B5EF4-FFF2-40B4-BE49-F238E27FC236}">
                <a16:creationId xmlns:a16="http://schemas.microsoft.com/office/drawing/2014/main" id="{FF4819A0-CD7B-4574-AF08-9B95578C3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3600" dirty="0"/>
              <a:t>Interagisci a </a:t>
            </a:r>
            <a:r>
              <a:rPr lang="it-IT" sz="3600" dirty="0" err="1"/>
              <a:t>Github</a:t>
            </a:r>
            <a:r>
              <a:rPr lang="it-IT" sz="3600" dirty="0"/>
              <a:t> direttamente da Visual Studio Code o altri IDE</a:t>
            </a:r>
            <a:endParaRPr lang="it-IT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FF4819A0-CD7B-4574-AF08-9B95578C3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C24AE9-4A01-4BCD-A564-784B5DE9D0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" t="73" r="30499" b="-73"/>
          <a:stretch/>
        </p:blipFill>
        <p:spPr>
          <a:xfrm>
            <a:off x="283464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9444076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{51B6DED4-4F55-4808-BCA3-DA0DC7E99C98}tf89338750_win32</Template>
  <TotalTime>24</TotalTime>
  <Words>105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Github</vt:lpstr>
      <vt:lpstr>Cos’è github?</vt:lpstr>
      <vt:lpstr>Come nasce GIT</vt:lpstr>
      <vt:lpstr>Come funziona?</vt:lpstr>
      <vt:lpstr>Interfaccia semplice e perfetta per lavorare insieme al proprio Team.</vt:lpstr>
      <vt:lpstr>Interagisci a Github direttamente da Visual Studio Code o altri 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1</dc:creator>
  <cp:lastModifiedBy>1</cp:lastModifiedBy>
  <cp:revision>1</cp:revision>
  <dcterms:created xsi:type="dcterms:W3CDTF">2022-03-21T20:28:37Z</dcterms:created>
  <dcterms:modified xsi:type="dcterms:W3CDTF">2022-03-21T20:53:21Z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