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6370"/>
  </p:normalViewPr>
  <p:slideViewPr>
    <p:cSldViewPr snapToGrid="0">
      <p:cViewPr varScale="1">
        <p:scale>
          <a:sx n="154" d="100"/>
          <a:sy n="154" d="100"/>
        </p:scale>
        <p:origin x="1456" y="208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779A9-4D8B-B243-8673-A727FAB74B19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E7AA-E4F3-FA4E-8D35-49880D0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E14-2A7F-0E62-2286-E7D7796D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995E-20B2-D1DB-6645-90434A99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3DE7-E2E3-27C9-834C-A93833E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C3E0-674D-EDDB-8782-54D42BD2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4D00-D065-29F9-F578-176D4F63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16F3-A999-4598-ACB3-21B1D3C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9AC03-677B-BDE5-5373-5B1B2A70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D5A6-28DD-1A02-FFCC-8211965A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4125-64A4-D531-B5B6-CF85F3D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920A-CE9A-6B3E-4B5E-495E90F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8D67-CB66-3B27-A201-BCB31214D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9EDC-3D75-2FAC-691C-6CC6B220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2189-BC6F-2994-F271-479DBC3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238-C66C-498D-B012-4816B5C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6638-3A00-A14B-B1CC-86BFBBF9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C070-A11F-671A-769F-8CA4273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F7BA-102F-479D-A258-B734BCF5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D57-D21F-8F51-3A12-937E5763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627-80C7-09CF-AE13-213702D4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C9F2-FF95-BF9C-3231-4523B6B3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84A-F6C6-A9F7-90C0-AFA5BB65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86EB-77AD-C01F-A7AA-B617FB6C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727-E202-CDC4-5BFD-3983281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7068-3315-C521-AECB-14126875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34D1-7E13-E4AF-D158-3A20E46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6A8-C829-8220-6A15-99286101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24A-126C-0529-9623-6552C069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6EE-996C-488A-6B01-FBA50AE6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3074-DAF8-7F8A-126D-C2B06D1F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BBB2-BAC6-A119-317E-7A0E1A68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620ED-0F13-CC4F-4580-44AFA37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AD9-1AA6-3E53-9964-35784DAA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44C-8123-3CC9-C74C-170793B5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ADFB-07DA-E1C8-0D00-9C33284B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FDB1-398E-77DF-376A-3588672B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951C-AF7A-B357-E7E9-CA013D4F0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A6CA3-A439-50D2-DAA7-220D238C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5F21F-120B-74D9-8C31-EEF28A7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55AC0-9346-ECB5-ECFB-4140D2E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4A2-BEBD-60EC-FDD4-5E85F97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52217-80A6-E72E-170B-9C26390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0F36A-2AC4-369E-7D6E-1E5EE12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08D8-5DC5-8D3C-6A31-3DEC53E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7264-CECE-0464-2AB4-8F5754D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D6BAA-054B-E309-F79B-1AB9B2D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28CBA-F036-A5BE-DBD8-A5104FF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5777-67B2-61CD-270F-A497FE7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1F05-35BA-84BE-193E-81182DC3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246F-4FB4-58E0-8722-D44DF170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7F08-5144-EAC3-74E7-C8B6339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41A2-D41C-18FE-A579-246F526A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E18D-C81B-E414-073D-936CE430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31D-E21F-B069-DE0E-05EC4173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30E3-3E4C-93A1-1631-92C8AC005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39CD-CF5B-9865-CAFD-B87AFD88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556-47B9-429F-D2F2-76688A1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7E57-053D-31F3-AC39-45BCB689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12D81-2D29-A37E-D62D-683F77AB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F4B56-A37D-0095-B4DA-0B9A1328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3A94-2B57-9C10-15F6-F11F340F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21-4817-8B53-FA42-CDE3F43E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538C-FDA8-984E-84B8-B05C676A140B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A55A-7BC1-3872-874F-519E9BEB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A1CF-BB25-AA28-8B17-3E4137B9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ederick.1.Clasen@kcl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github.com/FrederickClasen/SysBio_tutoria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obra.github.io/cobrapy/" TargetMode="External"/><Relationship Id="rId4" Type="http://schemas.openxmlformats.org/officeDocument/2006/relationships/hyperlink" Target="https://jupyter.org/inst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date on Thomas Guy statue | Feature from King's College London">
            <a:extLst>
              <a:ext uri="{FF2B5EF4-FFF2-40B4-BE49-F238E27FC236}">
                <a16:creationId xmlns:a16="http://schemas.microsoft.com/office/drawing/2014/main" id="{EF5A9652-425E-2A8F-5479-A682C90E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2346-E29E-5B12-9713-AA5BE7AC7AEB}"/>
              </a:ext>
            </a:extLst>
          </p:cNvPr>
          <p:cNvSpPr txBox="1"/>
          <p:nvPr/>
        </p:nvSpPr>
        <p:spPr>
          <a:xfrm>
            <a:off x="0" y="99060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MSc in Applied Bioinformatics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Systems Biology workshop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frederick.1.clasen@kcl.ac.uk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6" name="Picture 4" descr="King's College London logo transparent PNG - StickPNG">
            <a:extLst>
              <a:ext uri="{FF2B5EF4-FFF2-40B4-BE49-F238E27FC236}">
                <a16:creationId xmlns:a16="http://schemas.microsoft.com/office/drawing/2014/main" id="{E01107CB-DBA9-DF88-6FCA-21949392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4480649"/>
            <a:ext cx="394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2DF3-8A53-6931-BA7B-FA522DD8C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66DB4-EC9A-91B9-4E80-52795842C596}"/>
              </a:ext>
            </a:extLst>
          </p:cNvPr>
          <p:cNvSpPr txBox="1"/>
          <p:nvPr/>
        </p:nvSpPr>
        <p:spPr>
          <a:xfrm>
            <a:off x="1258361" y="314632"/>
            <a:ext cx="96752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will use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Notebook for the tutorials that you can get here: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https://github.com/FrederickClasen/SysBio_tutorial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need to install three things: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https://www.python.org/downloads/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ctr"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https://jupyter.org/install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Cobra: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https://opencobra.github.io/cobrapy/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4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77AC4-AC25-62E8-33B0-CF9AD9F3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DBD592-2714-BA6D-3938-63E4E1B6CC3B}"/>
              </a:ext>
            </a:extLst>
          </p:cNvPr>
          <p:cNvSpPr txBox="1"/>
          <p:nvPr/>
        </p:nvSpPr>
        <p:spPr>
          <a:xfrm>
            <a:off x="186813" y="68826"/>
            <a:ext cx="1055001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installing python do the following: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 pip:</a:t>
            </a:r>
          </a:p>
          <a:p>
            <a:r>
              <a:rPr lang="en-GB" sz="2000" dirty="0">
                <a:highlight>
                  <a:srgbClr val="FFFF00"/>
                </a:highlight>
              </a:rPr>
              <a:t>python -m </a:t>
            </a:r>
            <a:r>
              <a:rPr lang="en-GB" sz="2000" dirty="0" err="1">
                <a:highlight>
                  <a:srgbClr val="FFFF00"/>
                </a:highlight>
              </a:rPr>
              <a:t>ensurepip</a:t>
            </a:r>
            <a:r>
              <a:rPr lang="en-GB" sz="2000" dirty="0">
                <a:highlight>
                  <a:srgbClr val="FFFF00"/>
                </a:highlight>
              </a:rPr>
              <a:t> –upgrade</a:t>
            </a:r>
          </a:p>
          <a:p>
            <a:endParaRPr lang="en-GB" sz="2000" dirty="0">
              <a:highlight>
                <a:srgbClr val="FFFF00"/>
              </a:highlight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Open Terminal and run these commands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Run the following command: </a:t>
            </a:r>
            <a:r>
              <a:rPr 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python3 –m </a:t>
            </a: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pip </a:t>
            </a:r>
            <a:r>
              <a:rPr lang="en-GB" sz="200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or        </a:t>
            </a: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–m pip install notebook</a:t>
            </a:r>
          </a:p>
          <a:p>
            <a:endParaRPr lang="en-GB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Run the following command: </a:t>
            </a:r>
            <a:r>
              <a:rPr 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python3 –m </a:t>
            </a: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pip </a:t>
            </a:r>
            <a:r>
              <a:rPr lang="en-GB" sz="200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cobra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2000" dirty="0" err="1">
                <a:highlight>
                  <a:srgbClr val="FFFF00"/>
                </a:highlight>
              </a:rPr>
              <a:t>conda</a:t>
            </a:r>
            <a:r>
              <a:rPr lang="en-GB" sz="2000" dirty="0">
                <a:highlight>
                  <a:srgbClr val="FFFF00"/>
                </a:highlight>
              </a:rPr>
              <a:t> install -c </a:t>
            </a:r>
            <a:r>
              <a:rPr lang="en-GB" sz="2000" dirty="0" err="1">
                <a:highlight>
                  <a:srgbClr val="FFFF00"/>
                </a:highlight>
              </a:rPr>
              <a:t>conda</a:t>
            </a:r>
            <a:r>
              <a:rPr lang="en-GB" sz="2000" dirty="0">
                <a:highlight>
                  <a:srgbClr val="FFFF00"/>
                </a:highlight>
              </a:rPr>
              <a:t>-forge cobra </a:t>
            </a:r>
            <a:endParaRPr lang="en-GB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3. Open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notebooks with: </a:t>
            </a:r>
            <a:r>
              <a:rPr lang="en-GB" sz="20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or alternatively           </a:t>
            </a: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python3 –m </a:t>
            </a:r>
            <a:r>
              <a:rPr lang="en-GB" sz="20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GB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Download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notebook on GitHub and put it in your desired location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4. Open the notebook on the browser and look for the notebook in the path you put it </a:t>
            </a:r>
          </a:p>
        </p:txBody>
      </p:sp>
    </p:spTree>
    <p:extLst>
      <p:ext uri="{BB962C8B-B14F-4D97-AF65-F5344CB8AC3E}">
        <p14:creationId xmlns:p14="http://schemas.microsoft.com/office/powerpoint/2010/main" val="64919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B46F7-C6B3-D725-500A-11648906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842C2-70C0-8E32-2E22-9C4774E5D264}"/>
              </a:ext>
            </a:extLst>
          </p:cNvPr>
          <p:cNvSpPr txBox="1"/>
          <p:nvPr/>
        </p:nvSpPr>
        <p:spPr>
          <a:xfrm>
            <a:off x="186813" y="68826"/>
            <a:ext cx="1055001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installing python do the following: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Open Command prompt and run these commands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Run the following command: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python3 –m </a:t>
            </a:r>
            <a:r>
              <a:rPr lang="en-GB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pip </a:t>
            </a:r>
            <a:r>
              <a:rPr lang="en-GB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GB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  <a:p>
            <a:endParaRPr lang="en-GB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Run the following command: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python3 –m </a:t>
            </a:r>
            <a:r>
              <a:rPr lang="en-GB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pip </a:t>
            </a:r>
            <a:r>
              <a:rPr lang="en-GB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GB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cobra</a:t>
            </a:r>
          </a:p>
          <a:p>
            <a:endParaRPr lang="en-GB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Open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notebooks with: </a:t>
            </a:r>
            <a:r>
              <a:rPr lang="en-GB" sz="2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or alternatively </a:t>
            </a:r>
            <a:r>
              <a:rPr lang="en-GB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python3 –m </a:t>
            </a:r>
            <a:r>
              <a:rPr lang="en-GB" sz="2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GB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Download 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notebook on GitHub and put it in your desired location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4. Open the notebook on the browser and look for the notebook in the path you put it </a:t>
            </a:r>
          </a:p>
        </p:txBody>
      </p:sp>
    </p:spTree>
    <p:extLst>
      <p:ext uri="{BB962C8B-B14F-4D97-AF65-F5344CB8AC3E}">
        <p14:creationId xmlns:p14="http://schemas.microsoft.com/office/powerpoint/2010/main" val="320015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47369</TotalTime>
  <Words>288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Clasen</dc:creator>
  <cp:lastModifiedBy>Frederick Clasen</cp:lastModifiedBy>
  <cp:revision>33</cp:revision>
  <dcterms:created xsi:type="dcterms:W3CDTF">2023-06-07T09:23:02Z</dcterms:created>
  <dcterms:modified xsi:type="dcterms:W3CDTF">2024-11-22T14:43:24Z</dcterms:modified>
</cp:coreProperties>
</file>