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8" r:id="rId2"/>
    <p:sldId id="259" r:id="rId3"/>
    <p:sldId id="260" r:id="rId4"/>
    <p:sldId id="262" r:id="rId5"/>
    <p:sldId id="264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5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2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0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4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7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6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85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24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0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uino.com/Bangle.js+Technical#g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-blox.com/en/press-releases/u-blox-m8-multi-gnss-receivers-achieve-higher-level-performance-embedded-secur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how-secure-is-the-ble-communication-standa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how-secure-is-the-ble-communication-standar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4C24B069-4627-402E-B8A9-3B801D1EB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5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37C9A-B301-4C93-9242-7A1673EC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nl-BE"/>
              <a:t>GPS Security </a:t>
            </a:r>
            <a:endParaRPr lang="nl-NL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4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9D5C-1CE7-45C8-BD5B-F10010E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Gebruikers hebben alleen toegang tot hun eigen data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4C0AF-9175-4F80-A935-3B4A884C8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47" y="2707846"/>
            <a:ext cx="10515600" cy="1442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F51E3-1147-446E-9AB5-EA1F856A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7" y="4476385"/>
            <a:ext cx="11477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42AC-B313-41A9-8593-C296BEC8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Banglejs GPS module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FF25B-8006-4212-9C7F-563C4417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93" y="1063512"/>
            <a:ext cx="10823796" cy="251653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56F3F-5AF0-442D-AF9B-00F4D890742C}"/>
              </a:ext>
            </a:extLst>
          </p:cNvPr>
          <p:cNvSpPr txBox="1"/>
          <p:nvPr/>
        </p:nvSpPr>
        <p:spPr>
          <a:xfrm>
            <a:off x="813617" y="3668757"/>
            <a:ext cx="1087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Source : </a:t>
            </a:r>
            <a:r>
              <a:rPr lang="nl-BE" i="1" dirty="0">
                <a:hlinkClick r:id="rId3"/>
              </a:rPr>
              <a:t>https://www.espruino.com/Bangle.js+Technical#gps</a:t>
            </a:r>
            <a:endParaRPr lang="nl-NL" i="1" dirty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94886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D96-3040-49E4-A997-56161C9D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Ublox</a:t>
            </a:r>
            <a:r>
              <a:rPr lang="nl-BE" dirty="0"/>
              <a:t> M8 &amp; FW 3.01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88D8-BC14-4288-A76F-20309AAE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Security features ingebouwd in de firmware</a:t>
            </a:r>
          </a:p>
          <a:p>
            <a:endParaRPr lang="nl-BE" dirty="0"/>
          </a:p>
          <a:p>
            <a:pPr lvl="1"/>
            <a:r>
              <a:rPr lang="nl-BE" dirty="0"/>
              <a:t>anti-</a:t>
            </a:r>
            <a:r>
              <a:rPr lang="nl-BE" dirty="0" err="1"/>
              <a:t>spoofing</a:t>
            </a:r>
            <a:r>
              <a:rPr lang="nl-BE" dirty="0"/>
              <a:t> 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integrity</a:t>
            </a:r>
            <a:r>
              <a:rPr lang="nl-BE" dirty="0"/>
              <a:t> </a:t>
            </a:r>
            <a:r>
              <a:rPr lang="nl-BE" dirty="0" err="1"/>
              <a:t>protection</a:t>
            </a:r>
            <a:r>
              <a:rPr lang="nl-BE" dirty="0"/>
              <a:t> (MITM)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detects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suppresses</a:t>
            </a:r>
            <a:r>
              <a:rPr lang="nl-BE" dirty="0"/>
              <a:t> </a:t>
            </a:r>
            <a:r>
              <a:rPr lang="nl-BE" dirty="0" err="1"/>
              <a:t>jamming</a:t>
            </a:r>
            <a:endParaRPr lang="nl-BE" dirty="0"/>
          </a:p>
          <a:p>
            <a:endParaRPr lang="nl-BE" dirty="0"/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5AC8C-5982-49D8-9367-515D72821518}"/>
              </a:ext>
            </a:extLst>
          </p:cNvPr>
          <p:cNvSpPr txBox="1"/>
          <p:nvPr/>
        </p:nvSpPr>
        <p:spPr>
          <a:xfrm>
            <a:off x="838200" y="5964572"/>
            <a:ext cx="1058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hlinkClick r:id="rId2"/>
              </a:rPr>
              <a:t>Source: https://www.u-blox.com/en/press-releases/u-blox-m8-multi-gnss-receivers-achieve-higher-level-performance-embedded-security</a:t>
            </a:r>
            <a:endParaRPr lang="nl-NL" i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DFD8-F6A6-44F1-ACA0-7E01A452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BLE Security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C385C5-B260-4298-85A4-8FC61878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35106"/>
            <a:ext cx="5850384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22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C428D-9B8E-4176-9CCA-538A0899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37916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8EAD3-2D15-496F-8816-9E9750EB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06711"/>
            <a:ext cx="4329610" cy="562287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011F5-9543-4D29-8B10-A6C59911A005}"/>
              </a:ext>
            </a:extLst>
          </p:cNvPr>
          <p:cNvSpPr txBox="1"/>
          <p:nvPr/>
        </p:nvSpPr>
        <p:spPr>
          <a:xfrm>
            <a:off x="5290457" y="5943600"/>
            <a:ext cx="625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Source: </a:t>
            </a:r>
            <a:r>
              <a:rPr lang="nl-BE" dirty="0">
                <a:hlinkClick r:id="rId3"/>
              </a:rPr>
              <a:t>https://dzone.com/articles/how-secure-is-the-ble-communication-standard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264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3ED96-DBEF-46C5-BE5D-A2F1F136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1203E-0476-42C5-B2EE-68077FA1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70" y="1439319"/>
            <a:ext cx="5850384" cy="416839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0F5C1-1BC0-4692-9D40-39D6049A05A4}"/>
              </a:ext>
            </a:extLst>
          </p:cNvPr>
          <p:cNvSpPr txBox="1"/>
          <p:nvPr/>
        </p:nvSpPr>
        <p:spPr>
          <a:xfrm>
            <a:off x="555709" y="5857474"/>
            <a:ext cx="625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Source: </a:t>
            </a:r>
            <a:r>
              <a:rPr lang="nl-BE" dirty="0">
                <a:hlinkClick r:id="rId3"/>
              </a:rPr>
              <a:t>https://dzone.com/articles/how-secure-is-the-ble-communication-standard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58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B2BF5-ABF2-45EA-9111-EE0DE02A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" y="477998"/>
            <a:ext cx="12021045" cy="574005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654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D310-50CF-4151-BD65-6226B00D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pic>
        <p:nvPicPr>
          <p:cNvPr id="22" name="Picture 4" descr="Programming data on computer monitor">
            <a:extLst>
              <a:ext uri="{FF2B5EF4-FFF2-40B4-BE49-F238E27FC236}">
                <a16:creationId xmlns:a16="http://schemas.microsoft.com/office/drawing/2014/main" id="{55E928E1-E977-4D71-9D30-8B78B24C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5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9502-43C0-4BD2-81D5-393A407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Hashing Passwoorden 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B76B5-D2AF-424C-BDBE-807AABBA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3828"/>
            <a:ext cx="10515600" cy="15494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8923E-11E7-406D-95C6-2766047B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6726"/>
            <a:ext cx="10806404" cy="8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690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ShapesVTI</vt:lpstr>
      <vt:lpstr>GPS Security </vt:lpstr>
      <vt:lpstr>Banglejs GPS module </vt:lpstr>
      <vt:lpstr>Ublox M8 &amp; FW 3.01</vt:lpstr>
      <vt:lpstr>BLE Security</vt:lpstr>
      <vt:lpstr>Pairing</vt:lpstr>
      <vt:lpstr>Attacks</vt:lpstr>
      <vt:lpstr>PowerPoint Presentation</vt:lpstr>
      <vt:lpstr>Database Security</vt:lpstr>
      <vt:lpstr>Hashing Passwoorden </vt:lpstr>
      <vt:lpstr>Gebruikers hebben alleen toegang tot hun eigen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Security</dc:title>
  <dc:creator>frederick franck</dc:creator>
  <cp:lastModifiedBy>frederick franck</cp:lastModifiedBy>
  <cp:revision>3</cp:revision>
  <dcterms:created xsi:type="dcterms:W3CDTF">2021-05-30T18:00:55Z</dcterms:created>
  <dcterms:modified xsi:type="dcterms:W3CDTF">2021-05-30T18:27:42Z</dcterms:modified>
</cp:coreProperties>
</file>