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dada, Shyamal Das" initials="PSD" lastIdx="8" clrIdx="0">
    <p:extLst>
      <p:ext uri="{19B8F6BF-5375-455C-9EA6-DF929625EA0E}">
        <p15:presenceInfo xmlns:p15="http://schemas.microsoft.com/office/powerpoint/2012/main" userId="S::SDP47@pitt.edu::5c9fd2a1-110d-423a-9815-5c97817f6c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68-5448-B901-9E74508D29F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68-5448-B901-9E74508D29F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68-5448-B901-9E74508D29F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368-5448-B901-9E74508D29F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368-5448-B901-9E74508D29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A-634F-A921-2E7ADD84772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43-8F4D-9E47-406D7065112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43-8F4D-9E47-406D7065112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43-8F4D-9E47-406D7065112F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43-8F4D-9E47-406D7065112F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F43-8F4D-9E47-406D706511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6-2647-AE60-B80BB7B237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E1321-4A52-7841-912B-F3E4AB7FD705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9032D-3B34-2D49-BB8B-BD066A34A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0BE-D5E6-7E43-8282-EC4FD291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BF3C-5C60-F046-93F9-3F3D45ED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978A-7A65-8F43-83D3-BD27D1F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85DE-EBB2-414A-B1DD-DBB5EED3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EDD6-1D3C-EB4C-BA0F-56FA83F5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0107-9296-8546-B4A3-A0586AB1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B92F-88B8-2B46-A921-8083DE93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1160-D22F-F74A-9065-68F179FE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EF5F-205C-4F49-BB8E-AA59FD2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63E4-23BC-A34C-945A-0250633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56744-04A7-BE4A-A07A-0BB65B55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6649C-321D-0D4D-B623-C29ED215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53C-77F6-054A-8E4B-EB5EA847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E65F-E00B-ED4C-9DBE-1D909E4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09A1-9C16-A84C-A1D2-33CB1ED8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52B4-62C9-944E-BA1A-1AF15834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989E-9873-6544-970F-713C824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37AC-3FAC-4849-AB6E-29D0613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AB93-E7EE-534C-8B1D-2FC40EA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23A4-1FBD-9246-AA03-D37468D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3855-C968-184D-9B5F-80AB6808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0ABE-E929-8546-B861-4BFCA901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4C3A-C56A-2245-B440-EC440FE8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8EFC-8361-6640-86CC-2D8ED528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311D-FBA4-D845-B8ED-0D5DD3D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0B70-26B4-1F4E-883D-B3131D9D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6119-FBE8-1F4A-BFBE-FAC188287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C3E5-E100-6445-A4C6-587D92CE1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3518-8F60-CD4C-BB53-BCFEC65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86D4-635B-0748-95DB-C51B600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ABD3-DB9F-C24F-925F-D3C6BD6C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2A3-37EC-1943-8602-3F7FFC2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927B-16C2-C542-8764-84E29689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EEC4B-E551-6348-BAA4-97589CDE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BDA22-A493-B24A-A4C6-1E11333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081E5-98DE-344C-A90C-76FD67E3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22995-053B-2D4C-B73B-B75A406D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5485B-08F0-3E42-B994-38D3B230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21BFB-4C4D-7D40-980C-6DE4C47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ADE6-EE52-EA4E-84FE-6BD6CBB3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33580-19F4-B94E-8500-230649A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3966-96B9-7343-95B6-820F6D1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BAEC-DF5E-504B-94F9-39CCF53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B41CF-92AD-7D45-BA21-9E6B610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39E87-4C70-B640-819D-529005F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CD6-3BCC-CB4F-9402-5431325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71EC-4988-7E40-BDB9-8FB5CF11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440-1227-3D4D-8504-B77F1F0C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44D4A-4FA2-E441-8BA0-5BDB483D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EB29-D2A8-BF46-AFEE-A3CFE892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867C-B40E-0D47-AC20-F3293BAF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7658-F867-674C-A844-4559F366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6865-348B-4543-A07F-9312141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91EAC-EA8F-BF49-B949-184944202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0713-1E79-2241-88E2-FDD53CB6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5702-1089-ED4A-A7A5-8964F328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D6B06-74F9-DD43-99B3-D17BF10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8E93-588F-A647-8546-8DE3E73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09EB-F500-D340-8E5D-A644D8CD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8579-D05C-4441-8F18-C6DB1CD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93F2-4E2A-7041-80F0-F08C0182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A258-6FC8-7140-817A-E9FAE640490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954E-84B0-F54C-861D-F188B88D2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54DE-B515-F44D-B32D-B8571717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571BEF-E2CF-BE47-BCB9-8548D8973CCB}"/>
              </a:ext>
            </a:extLst>
          </p:cNvPr>
          <p:cNvGrpSpPr/>
          <p:nvPr/>
        </p:nvGrpSpPr>
        <p:grpSpPr>
          <a:xfrm>
            <a:off x="1612321" y="899116"/>
            <a:ext cx="5061397" cy="2756079"/>
            <a:chOff x="708338" y="860930"/>
            <a:chExt cx="5061397" cy="27560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59AB42-07DF-AA4F-9C0B-AA366AFB9ADE}"/>
                </a:ext>
              </a:extLst>
            </p:cNvPr>
            <p:cNvSpPr/>
            <p:nvPr/>
          </p:nvSpPr>
          <p:spPr>
            <a:xfrm>
              <a:off x="708338" y="860930"/>
              <a:ext cx="5061397" cy="2756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6B14CD-FD19-F847-9163-EA1A1F9E3119}"/>
                </a:ext>
              </a:extLst>
            </p:cNvPr>
            <p:cNvGrpSpPr/>
            <p:nvPr/>
          </p:nvGrpSpPr>
          <p:grpSpPr>
            <a:xfrm>
              <a:off x="3319730" y="1164475"/>
              <a:ext cx="1789044" cy="1175609"/>
              <a:chOff x="2150058" y="709961"/>
              <a:chExt cx="1789044" cy="11756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02BCF9-A9AF-414E-959D-1A3DFA32346C}"/>
                  </a:ext>
                </a:extLst>
              </p:cNvPr>
              <p:cNvSpPr/>
              <p:nvPr/>
            </p:nvSpPr>
            <p:spPr>
              <a:xfrm rot="835937">
                <a:off x="2789849" y="709961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C87343-CFBA-2A4C-B54A-C4B77F05BC4F}"/>
                  </a:ext>
                </a:extLst>
              </p:cNvPr>
              <p:cNvSpPr/>
              <p:nvPr/>
            </p:nvSpPr>
            <p:spPr>
              <a:xfrm rot="21016243">
                <a:off x="2818988" y="716596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488B24-7B00-8546-9D97-AED66F6473FE}"/>
                  </a:ext>
                </a:extLst>
              </p:cNvPr>
              <p:cNvSpPr/>
              <p:nvPr/>
            </p:nvSpPr>
            <p:spPr>
              <a:xfrm rot="267842">
                <a:off x="2150058" y="1123780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1E1AF-5D3B-0341-B307-E449A8767313}"/>
                  </a:ext>
                </a:extLst>
              </p:cNvPr>
              <p:cNvSpPr/>
              <p:nvPr/>
            </p:nvSpPr>
            <p:spPr>
              <a:xfrm rot="20458187">
                <a:off x="2297254" y="1473782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ED62EB-D7A0-D54C-A564-F612FAA3B567}"/>
                  </a:ext>
                </a:extLst>
              </p:cNvPr>
              <p:cNvSpPr/>
              <p:nvPr/>
            </p:nvSpPr>
            <p:spPr>
              <a:xfrm rot="3526820">
                <a:off x="2297253" y="1277707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01CB4B8-1674-4046-B284-B60AE74C2327}"/>
                </a:ext>
              </a:extLst>
            </p:cNvPr>
            <p:cNvGrpSpPr/>
            <p:nvPr/>
          </p:nvGrpSpPr>
          <p:grpSpPr>
            <a:xfrm>
              <a:off x="2513712" y="2428068"/>
              <a:ext cx="1178084" cy="1094704"/>
              <a:chOff x="1848451" y="2150772"/>
              <a:chExt cx="1178084" cy="109470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CA599B9-A351-F44C-8100-8AD4C14B603E}"/>
                  </a:ext>
                </a:extLst>
              </p:cNvPr>
              <p:cNvGrpSpPr/>
              <p:nvPr/>
            </p:nvGrpSpPr>
            <p:grpSpPr>
              <a:xfrm>
                <a:off x="1981824" y="2305318"/>
                <a:ext cx="896477" cy="769665"/>
                <a:chOff x="1981824" y="2305318"/>
                <a:chExt cx="896477" cy="76966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D6E39B0-ED8B-0643-9ED0-8EB9559750D7}"/>
                    </a:ext>
                  </a:extLst>
                </p:cNvPr>
                <p:cNvSpPr/>
                <p:nvPr/>
              </p:nvSpPr>
              <p:spPr>
                <a:xfrm>
                  <a:off x="2146062" y="2397281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6816EA6-0591-EB4E-8ED5-9A1B9E5D50C3}"/>
                    </a:ext>
                  </a:extLst>
                </p:cNvPr>
                <p:cNvSpPr/>
                <p:nvPr/>
              </p:nvSpPr>
              <p:spPr>
                <a:xfrm>
                  <a:off x="2385587" y="2305318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C32A601-518A-EA47-A9A9-BD0B51EFC91A}"/>
                    </a:ext>
                  </a:extLst>
                </p:cNvPr>
                <p:cNvSpPr/>
                <p:nvPr/>
              </p:nvSpPr>
              <p:spPr>
                <a:xfrm>
                  <a:off x="1981824" y="2557143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951BF5-76DF-914D-8FCF-44F715F23535}"/>
                    </a:ext>
                  </a:extLst>
                </p:cNvPr>
                <p:cNvSpPr/>
                <p:nvPr/>
              </p:nvSpPr>
              <p:spPr>
                <a:xfrm>
                  <a:off x="2286624" y="2565292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1AB0F56-8A9E-9543-A8A0-6EA8681E77A9}"/>
                    </a:ext>
                  </a:extLst>
                </p:cNvPr>
                <p:cNvSpPr/>
                <p:nvPr/>
              </p:nvSpPr>
              <p:spPr>
                <a:xfrm>
                  <a:off x="2113936" y="2742523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1DE5A76-6AAF-9E49-B496-A1593E25A974}"/>
                    </a:ext>
                  </a:extLst>
                </p:cNvPr>
                <p:cNvSpPr/>
                <p:nvPr/>
              </p:nvSpPr>
              <p:spPr>
                <a:xfrm>
                  <a:off x="2549825" y="2502725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D32EAAC-0BDD-614D-9267-76D9A683CF4F}"/>
                    </a:ext>
                  </a:extLst>
                </p:cNvPr>
                <p:cNvSpPr/>
                <p:nvPr/>
              </p:nvSpPr>
              <p:spPr>
                <a:xfrm>
                  <a:off x="2455844" y="2731296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2C18ABD-FF0A-944C-BCC8-DB4B23F097CD}"/>
                    </a:ext>
                  </a:extLst>
                </p:cNvPr>
                <p:cNvSpPr/>
                <p:nvPr/>
              </p:nvSpPr>
              <p:spPr>
                <a:xfrm>
                  <a:off x="2286049" y="2907557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4718FA3-1CDE-1A4B-814C-5C53BDAAC7B7}"/>
                    </a:ext>
                  </a:extLst>
                </p:cNvPr>
                <p:cNvSpPr/>
                <p:nvPr/>
              </p:nvSpPr>
              <p:spPr>
                <a:xfrm>
                  <a:off x="2714063" y="2658810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005339D-62D6-744E-BA6F-07DC9FF2A6DB}"/>
                    </a:ext>
                  </a:extLst>
                </p:cNvPr>
                <p:cNvSpPr/>
                <p:nvPr/>
              </p:nvSpPr>
              <p:spPr>
                <a:xfrm>
                  <a:off x="2620082" y="2871250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ADC0CEC-B8BC-F44F-BA55-4D6594308383}"/>
                  </a:ext>
                </a:extLst>
              </p:cNvPr>
              <p:cNvSpPr/>
              <p:nvPr/>
            </p:nvSpPr>
            <p:spPr>
              <a:xfrm>
                <a:off x="1848451" y="2150772"/>
                <a:ext cx="1178084" cy="10947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F3E4581-DF8C-324A-9206-44F3545F7FE1}"/>
                </a:ext>
              </a:extLst>
            </p:cNvPr>
            <p:cNvGrpSpPr/>
            <p:nvPr/>
          </p:nvGrpSpPr>
          <p:grpSpPr>
            <a:xfrm>
              <a:off x="4420556" y="2446604"/>
              <a:ext cx="740461" cy="965504"/>
              <a:chOff x="3989221" y="1227558"/>
              <a:chExt cx="740461" cy="96550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90E2FA4-6BDB-3F4F-B4BF-5E9E457429BE}"/>
                  </a:ext>
                </a:extLst>
              </p:cNvPr>
              <p:cNvSpPr/>
              <p:nvPr/>
            </p:nvSpPr>
            <p:spPr>
              <a:xfrm>
                <a:off x="4108361" y="1335695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CAB48C9-484D-964C-8ACB-2F315E238477}"/>
                  </a:ext>
                </a:extLst>
              </p:cNvPr>
              <p:cNvSpPr/>
              <p:nvPr/>
            </p:nvSpPr>
            <p:spPr>
              <a:xfrm rot="798245">
                <a:off x="4300180" y="1408513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DC7B00-6FD2-BA42-A371-0587A491B7E9}"/>
                  </a:ext>
                </a:extLst>
              </p:cNvPr>
              <p:cNvSpPr/>
              <p:nvPr/>
            </p:nvSpPr>
            <p:spPr>
              <a:xfrm rot="21176032">
                <a:off x="4552388" y="1227558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66D58F6-9E18-E44A-950D-00CE03F9C207}"/>
                  </a:ext>
                </a:extLst>
              </p:cNvPr>
              <p:cNvSpPr/>
              <p:nvPr/>
            </p:nvSpPr>
            <p:spPr>
              <a:xfrm rot="17982136">
                <a:off x="4207853" y="1861227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25CE65E-653D-C544-9450-D53ABA0D117B}"/>
                  </a:ext>
                </a:extLst>
              </p:cNvPr>
              <p:cNvSpPr/>
              <p:nvPr/>
            </p:nvSpPr>
            <p:spPr>
              <a:xfrm rot="2486295">
                <a:off x="4626651" y="1652766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258F32-2DE6-854B-B7D3-22D06DC19EFD}"/>
                </a:ext>
              </a:extLst>
            </p:cNvPr>
            <p:cNvGrpSpPr/>
            <p:nvPr/>
          </p:nvGrpSpPr>
          <p:grpSpPr>
            <a:xfrm>
              <a:off x="1175344" y="2013068"/>
              <a:ext cx="937554" cy="978118"/>
              <a:chOff x="878803" y="2011639"/>
              <a:chExt cx="937554" cy="978118"/>
            </a:xfrm>
          </p:grpSpPr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8394195-E73F-A14C-90D6-6481B27238AB}"/>
                  </a:ext>
                </a:extLst>
              </p:cNvPr>
              <p:cNvSpPr/>
              <p:nvPr/>
            </p:nvSpPr>
            <p:spPr>
              <a:xfrm rot="20623317">
                <a:off x="878803" y="228574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51EC7640-64EB-B548-AB42-11EAFC269DDB}"/>
                  </a:ext>
                </a:extLst>
              </p:cNvPr>
              <p:cNvSpPr/>
              <p:nvPr/>
            </p:nvSpPr>
            <p:spPr>
              <a:xfrm rot="19867167">
                <a:off x="1146885" y="201163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D5BDE451-8F46-674D-ACA0-DE7CED4B6771}"/>
                  </a:ext>
                </a:extLst>
              </p:cNvPr>
              <p:cNvSpPr/>
              <p:nvPr/>
            </p:nvSpPr>
            <p:spPr>
              <a:xfrm>
                <a:off x="1193305" y="241616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2DABF8D2-9481-8C49-B4C3-404C5C3EFFFD}"/>
                  </a:ext>
                </a:extLst>
              </p:cNvPr>
              <p:cNvSpPr/>
              <p:nvPr/>
            </p:nvSpPr>
            <p:spPr>
              <a:xfrm rot="1308284">
                <a:off x="1422738" y="220909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A58B4B24-2BB5-A549-A68E-1B1EDE538CA7}"/>
                  </a:ext>
                </a:extLst>
              </p:cNvPr>
              <p:cNvSpPr/>
              <p:nvPr/>
            </p:nvSpPr>
            <p:spPr>
              <a:xfrm rot="20583429">
                <a:off x="921376" y="2555632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2ED9B9EB-DCFA-DB4B-A18F-C7949252FE2F}"/>
                  </a:ext>
                </a:extLst>
              </p:cNvPr>
              <p:cNvSpPr/>
              <p:nvPr/>
            </p:nvSpPr>
            <p:spPr>
              <a:xfrm rot="5577350">
                <a:off x="1611975" y="2513377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1672F969-C584-0A49-B247-61CD9D143BC2}"/>
                  </a:ext>
                </a:extLst>
              </p:cNvPr>
              <p:cNvSpPr/>
              <p:nvPr/>
            </p:nvSpPr>
            <p:spPr>
              <a:xfrm rot="15858006">
                <a:off x="1251115" y="278537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79E42C7-4EC2-8549-9F15-C8D4C19385BB}"/>
                </a:ext>
              </a:extLst>
            </p:cNvPr>
            <p:cNvGrpSpPr/>
            <p:nvPr/>
          </p:nvGrpSpPr>
          <p:grpSpPr>
            <a:xfrm>
              <a:off x="2034749" y="1062249"/>
              <a:ext cx="996881" cy="1192362"/>
              <a:chOff x="1985795" y="4320634"/>
              <a:chExt cx="996881" cy="1192362"/>
            </a:xfrm>
          </p:grpSpPr>
          <p:sp>
            <p:nvSpPr>
              <p:cNvPr id="101" name="6-Point Star 100">
                <a:extLst>
                  <a:ext uri="{FF2B5EF4-FFF2-40B4-BE49-F238E27FC236}">
                    <a16:creationId xmlns:a16="http://schemas.microsoft.com/office/drawing/2014/main" id="{FE44F09B-1FA0-2B4F-9BFF-00912BBCCAA6}"/>
                  </a:ext>
                </a:extLst>
              </p:cNvPr>
              <p:cNvSpPr/>
              <p:nvPr/>
            </p:nvSpPr>
            <p:spPr>
              <a:xfrm>
                <a:off x="1985795" y="4635150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6-Point Star 101">
                <a:extLst>
                  <a:ext uri="{FF2B5EF4-FFF2-40B4-BE49-F238E27FC236}">
                    <a16:creationId xmlns:a16="http://schemas.microsoft.com/office/drawing/2014/main" id="{622BA2B4-B937-7445-A391-380157A80E4D}"/>
                  </a:ext>
                </a:extLst>
              </p:cNvPr>
              <p:cNvSpPr/>
              <p:nvPr/>
            </p:nvSpPr>
            <p:spPr>
              <a:xfrm rot="20477313">
                <a:off x="2396276" y="500792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6-Point Star 102">
                <a:extLst>
                  <a:ext uri="{FF2B5EF4-FFF2-40B4-BE49-F238E27FC236}">
                    <a16:creationId xmlns:a16="http://schemas.microsoft.com/office/drawing/2014/main" id="{DCE5809B-2005-B743-9E9F-23783DD1678B}"/>
                  </a:ext>
                </a:extLst>
              </p:cNvPr>
              <p:cNvSpPr/>
              <p:nvPr/>
            </p:nvSpPr>
            <p:spPr>
              <a:xfrm rot="1588488">
                <a:off x="2530519" y="432063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E7F4038-9C38-4647-9FB8-6EBC2D432A9F}"/>
              </a:ext>
            </a:extLst>
          </p:cNvPr>
          <p:cNvGrpSpPr/>
          <p:nvPr/>
        </p:nvGrpSpPr>
        <p:grpSpPr>
          <a:xfrm>
            <a:off x="1612320" y="3940513"/>
            <a:ext cx="5061397" cy="2756079"/>
            <a:chOff x="708338" y="3963924"/>
            <a:chExt cx="5061397" cy="27560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6CF25E-17D5-474F-A701-8DEB9866E7F5}"/>
                </a:ext>
              </a:extLst>
            </p:cNvPr>
            <p:cNvSpPr/>
            <p:nvPr/>
          </p:nvSpPr>
          <p:spPr>
            <a:xfrm>
              <a:off x="708338" y="3963924"/>
              <a:ext cx="5061397" cy="2756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BC20B7E-8D29-2746-916C-C9BED4C80F2E}"/>
                </a:ext>
              </a:extLst>
            </p:cNvPr>
            <p:cNvGrpSpPr/>
            <p:nvPr/>
          </p:nvGrpSpPr>
          <p:grpSpPr>
            <a:xfrm>
              <a:off x="2707932" y="5561946"/>
              <a:ext cx="789644" cy="1094704"/>
              <a:chOff x="1885027" y="5551210"/>
              <a:chExt cx="789644" cy="109470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82B5F10-120A-D14E-8B5F-D00F39F01D30}"/>
                  </a:ext>
                </a:extLst>
              </p:cNvPr>
              <p:cNvGrpSpPr/>
              <p:nvPr/>
            </p:nvGrpSpPr>
            <p:grpSpPr>
              <a:xfrm>
                <a:off x="1990313" y="5832899"/>
                <a:ext cx="382002" cy="503194"/>
                <a:chOff x="1990313" y="5832899"/>
                <a:chExt cx="382002" cy="503194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67DCAF-194C-FB43-A968-E4D81C92467A}"/>
                    </a:ext>
                  </a:extLst>
                </p:cNvPr>
                <p:cNvSpPr/>
                <p:nvPr/>
              </p:nvSpPr>
              <p:spPr>
                <a:xfrm>
                  <a:off x="2208077" y="5832899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B71713B-8E5F-0048-A862-A7BF2514A60D}"/>
                    </a:ext>
                  </a:extLst>
                </p:cNvPr>
                <p:cNvSpPr/>
                <p:nvPr/>
              </p:nvSpPr>
              <p:spPr>
                <a:xfrm>
                  <a:off x="1990313" y="6000325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E994516-074F-474A-80A8-A9EB15AB6F8A}"/>
                    </a:ext>
                  </a:extLst>
                </p:cNvPr>
                <p:cNvSpPr/>
                <p:nvPr/>
              </p:nvSpPr>
              <p:spPr>
                <a:xfrm>
                  <a:off x="2203930" y="6168667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5B74097-EB3B-424B-A733-6AA3D7021A37}"/>
                  </a:ext>
                </a:extLst>
              </p:cNvPr>
              <p:cNvSpPr/>
              <p:nvPr/>
            </p:nvSpPr>
            <p:spPr>
              <a:xfrm>
                <a:off x="1885027" y="5551210"/>
                <a:ext cx="789644" cy="10947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8EA4E4-6AB6-BE43-932E-60F75C2A26D4}"/>
                </a:ext>
              </a:extLst>
            </p:cNvPr>
            <p:cNvGrpSpPr/>
            <p:nvPr/>
          </p:nvGrpSpPr>
          <p:grpSpPr>
            <a:xfrm>
              <a:off x="4521863" y="5526365"/>
              <a:ext cx="740461" cy="965504"/>
              <a:chOff x="3989221" y="1227558"/>
              <a:chExt cx="740461" cy="96550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65D20F8-725C-C54E-9CAF-FB71055E5105}"/>
                  </a:ext>
                </a:extLst>
              </p:cNvPr>
              <p:cNvSpPr/>
              <p:nvPr/>
            </p:nvSpPr>
            <p:spPr>
              <a:xfrm>
                <a:off x="4108361" y="1335695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24D64A-A088-354D-A97F-5FE8B6A529A2}"/>
                  </a:ext>
                </a:extLst>
              </p:cNvPr>
              <p:cNvSpPr/>
              <p:nvPr/>
            </p:nvSpPr>
            <p:spPr>
              <a:xfrm rot="798245">
                <a:off x="4300180" y="1408513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74C4DFB-9D94-6443-AC8B-51F84A08BC5E}"/>
                  </a:ext>
                </a:extLst>
              </p:cNvPr>
              <p:cNvSpPr/>
              <p:nvPr/>
            </p:nvSpPr>
            <p:spPr>
              <a:xfrm rot="21176032">
                <a:off x="4552388" y="1227558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BA20830-28B7-624F-BDD6-66FA80529A30}"/>
                  </a:ext>
                </a:extLst>
              </p:cNvPr>
              <p:cNvSpPr/>
              <p:nvPr/>
            </p:nvSpPr>
            <p:spPr>
              <a:xfrm rot="17982136">
                <a:off x="4207853" y="1861227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54247E-F2BD-264F-8873-2F7C1F70D421}"/>
                  </a:ext>
                </a:extLst>
              </p:cNvPr>
              <p:cNvSpPr/>
              <p:nvPr/>
            </p:nvSpPr>
            <p:spPr>
              <a:xfrm rot="2486295">
                <a:off x="4626651" y="1652766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6898428-C577-6040-9FBA-4AF46D07082E}"/>
                </a:ext>
              </a:extLst>
            </p:cNvPr>
            <p:cNvGrpSpPr/>
            <p:nvPr/>
          </p:nvGrpSpPr>
          <p:grpSpPr>
            <a:xfrm>
              <a:off x="1188349" y="5049637"/>
              <a:ext cx="937554" cy="978118"/>
              <a:chOff x="878803" y="2011639"/>
              <a:chExt cx="937554" cy="978118"/>
            </a:xfrm>
          </p:grpSpPr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99D9D512-2F12-1A4D-B40F-5D282B5BAA5E}"/>
                  </a:ext>
                </a:extLst>
              </p:cNvPr>
              <p:cNvSpPr/>
              <p:nvPr/>
            </p:nvSpPr>
            <p:spPr>
              <a:xfrm rot="20623317">
                <a:off x="878803" y="228574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DB5AA546-C1B5-A64E-B26C-9DF41A1DC307}"/>
                  </a:ext>
                </a:extLst>
              </p:cNvPr>
              <p:cNvSpPr/>
              <p:nvPr/>
            </p:nvSpPr>
            <p:spPr>
              <a:xfrm rot="19867167">
                <a:off x="1146885" y="201163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F43D3BDB-05E2-2648-92F7-A63CC058C40B}"/>
                  </a:ext>
                </a:extLst>
              </p:cNvPr>
              <p:cNvSpPr/>
              <p:nvPr/>
            </p:nvSpPr>
            <p:spPr>
              <a:xfrm>
                <a:off x="1193305" y="241616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7964A58F-FE2A-DA4C-9537-FBCCB87FF2AC}"/>
                  </a:ext>
                </a:extLst>
              </p:cNvPr>
              <p:cNvSpPr/>
              <p:nvPr/>
            </p:nvSpPr>
            <p:spPr>
              <a:xfrm rot="1308284">
                <a:off x="1422738" y="220909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C5D0EEF1-CCE5-E444-9B71-7707E65D03A8}"/>
                  </a:ext>
                </a:extLst>
              </p:cNvPr>
              <p:cNvSpPr/>
              <p:nvPr/>
            </p:nvSpPr>
            <p:spPr>
              <a:xfrm rot="20583429">
                <a:off x="921376" y="2555632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B7D0B2FC-4E9D-D349-912F-0A21CEEC8230}"/>
                  </a:ext>
                </a:extLst>
              </p:cNvPr>
              <p:cNvSpPr/>
              <p:nvPr/>
            </p:nvSpPr>
            <p:spPr>
              <a:xfrm rot="5577350">
                <a:off x="1611975" y="2513377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5859E044-5E17-3942-BB88-3431CE8738B8}"/>
                  </a:ext>
                </a:extLst>
              </p:cNvPr>
              <p:cNvSpPr/>
              <p:nvPr/>
            </p:nvSpPr>
            <p:spPr>
              <a:xfrm rot="15858006">
                <a:off x="1251115" y="278537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403A82C-2926-B240-BD6D-BE61FB9F3009}"/>
                </a:ext>
              </a:extLst>
            </p:cNvPr>
            <p:cNvGrpSpPr/>
            <p:nvPr/>
          </p:nvGrpSpPr>
          <p:grpSpPr>
            <a:xfrm>
              <a:off x="1985795" y="4320634"/>
              <a:ext cx="996881" cy="1192362"/>
              <a:chOff x="1985795" y="4320634"/>
              <a:chExt cx="996881" cy="1192362"/>
            </a:xfrm>
          </p:grpSpPr>
          <p:sp>
            <p:nvSpPr>
              <p:cNvPr id="96" name="6-Point Star 95">
                <a:extLst>
                  <a:ext uri="{FF2B5EF4-FFF2-40B4-BE49-F238E27FC236}">
                    <a16:creationId xmlns:a16="http://schemas.microsoft.com/office/drawing/2014/main" id="{14AEAF19-F2AB-9A4F-9982-F2B714F25827}"/>
                  </a:ext>
                </a:extLst>
              </p:cNvPr>
              <p:cNvSpPr/>
              <p:nvPr/>
            </p:nvSpPr>
            <p:spPr>
              <a:xfrm>
                <a:off x="1985795" y="4635150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6-Point Star 96">
                <a:extLst>
                  <a:ext uri="{FF2B5EF4-FFF2-40B4-BE49-F238E27FC236}">
                    <a16:creationId xmlns:a16="http://schemas.microsoft.com/office/drawing/2014/main" id="{889A7FC5-AC92-F34F-A500-E17A40E510CB}"/>
                  </a:ext>
                </a:extLst>
              </p:cNvPr>
              <p:cNvSpPr/>
              <p:nvPr/>
            </p:nvSpPr>
            <p:spPr>
              <a:xfrm rot="20477313">
                <a:off x="2396276" y="500792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6-Point Star 97">
                <a:extLst>
                  <a:ext uri="{FF2B5EF4-FFF2-40B4-BE49-F238E27FC236}">
                    <a16:creationId xmlns:a16="http://schemas.microsoft.com/office/drawing/2014/main" id="{026E56BE-A651-4F4A-9D51-00830C2BDA9D}"/>
                  </a:ext>
                </a:extLst>
              </p:cNvPr>
              <p:cNvSpPr/>
              <p:nvPr/>
            </p:nvSpPr>
            <p:spPr>
              <a:xfrm rot="1588488">
                <a:off x="2530519" y="432063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DED70B9-7A32-4747-A2B4-4E8033F10DB2}"/>
                </a:ext>
              </a:extLst>
            </p:cNvPr>
            <p:cNvGrpSpPr/>
            <p:nvPr/>
          </p:nvGrpSpPr>
          <p:grpSpPr>
            <a:xfrm>
              <a:off x="3319754" y="4396458"/>
              <a:ext cx="1789044" cy="1175609"/>
              <a:chOff x="2150058" y="709961"/>
              <a:chExt cx="1789044" cy="117560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866500A-F26B-1849-9D1E-D4F2348CB4A2}"/>
                  </a:ext>
                </a:extLst>
              </p:cNvPr>
              <p:cNvSpPr/>
              <p:nvPr/>
            </p:nvSpPr>
            <p:spPr>
              <a:xfrm rot="835937">
                <a:off x="2789849" y="709961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C0874C-B305-3442-87B6-D7AAB02E9E92}"/>
                  </a:ext>
                </a:extLst>
              </p:cNvPr>
              <p:cNvSpPr/>
              <p:nvPr/>
            </p:nvSpPr>
            <p:spPr>
              <a:xfrm rot="21016243">
                <a:off x="2818988" y="716596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EE1172C-D69B-024D-A619-5740291561E2}"/>
                  </a:ext>
                </a:extLst>
              </p:cNvPr>
              <p:cNvSpPr/>
              <p:nvPr/>
            </p:nvSpPr>
            <p:spPr>
              <a:xfrm rot="267842">
                <a:off x="2150058" y="1123780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F8123EF-4E27-2743-B1F4-2EF35222ED6E}"/>
                  </a:ext>
                </a:extLst>
              </p:cNvPr>
              <p:cNvSpPr/>
              <p:nvPr/>
            </p:nvSpPr>
            <p:spPr>
              <a:xfrm rot="20458187">
                <a:off x="2297254" y="1473782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42C6D5-8857-114C-8DC6-C4E483705D04}"/>
                  </a:ext>
                </a:extLst>
              </p:cNvPr>
              <p:cNvSpPr/>
              <p:nvPr/>
            </p:nvSpPr>
            <p:spPr>
              <a:xfrm rot="3526820">
                <a:off x="2297253" y="1277707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A47FB02F-B3EC-9A49-816A-E7737EF51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83394"/>
              </p:ext>
            </p:extLst>
          </p:nvPr>
        </p:nvGraphicFramePr>
        <p:xfrm>
          <a:off x="6678122" y="899115"/>
          <a:ext cx="4831343" cy="275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EA2D131D-84A9-A247-ADB1-318342747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612028"/>
              </p:ext>
            </p:extLst>
          </p:nvPr>
        </p:nvGraphicFramePr>
        <p:xfrm>
          <a:off x="6665740" y="3940512"/>
          <a:ext cx="4843726" cy="275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0550BC7C-A17D-5F46-9B1A-B71F70832947}"/>
              </a:ext>
            </a:extLst>
          </p:cNvPr>
          <p:cNvSpPr txBox="1"/>
          <p:nvPr/>
        </p:nvSpPr>
        <p:spPr>
          <a:xfrm>
            <a:off x="1702691" y="1056550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Ecosystem A</a:t>
            </a:r>
          </a:p>
        </p:txBody>
      </p:sp>
      <p:sp>
        <p:nvSpPr>
          <p:cNvPr id="117" name="TextBox 67">
            <a:extLst>
              <a:ext uri="{FF2B5EF4-FFF2-40B4-BE49-F238E27FC236}">
                <a16:creationId xmlns:a16="http://schemas.microsoft.com/office/drawing/2014/main" id="{F48AD636-51A7-7142-871B-0E7910646F87}"/>
              </a:ext>
            </a:extLst>
          </p:cNvPr>
          <p:cNvSpPr txBox="1"/>
          <p:nvPr/>
        </p:nvSpPr>
        <p:spPr>
          <a:xfrm>
            <a:off x="1702691" y="4129031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Ecosystem 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CFDC17-7ADA-DC41-ADB2-61E87F10FD80}"/>
              </a:ext>
            </a:extLst>
          </p:cNvPr>
          <p:cNvSpPr txBox="1"/>
          <p:nvPr/>
        </p:nvSpPr>
        <p:spPr>
          <a:xfrm>
            <a:off x="2906531" y="310046"/>
            <a:ext cx="237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Absolute Abundance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452D06-BD1A-E747-A990-BF0C521EACF2}"/>
              </a:ext>
            </a:extLst>
          </p:cNvPr>
          <p:cNvSpPr txBox="1"/>
          <p:nvPr/>
        </p:nvSpPr>
        <p:spPr>
          <a:xfrm>
            <a:off x="7930472" y="310046"/>
            <a:ext cx="230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268902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Huang</dc:creator>
  <cp:lastModifiedBy>Lin, Huang</cp:lastModifiedBy>
  <cp:revision>96</cp:revision>
  <dcterms:created xsi:type="dcterms:W3CDTF">2019-07-13T17:11:42Z</dcterms:created>
  <dcterms:modified xsi:type="dcterms:W3CDTF">2019-09-07T02:46:00Z</dcterms:modified>
</cp:coreProperties>
</file>