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32A6-15C4-DB4C-AE20-2BCD0788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77F5-B9D1-5749-BC9D-04BA0131A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0264-FEFA-934A-AAB3-2A7B811B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1A64-A5DA-5744-9AFD-F602C0D1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41CA-A375-F649-83D4-8411A9B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6B91-4FC1-344C-98A5-05EE12BF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FCE-79BF-F949-87AD-FF6807EC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7420-B0F5-F84C-B228-30A988BB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C2E0-F710-D947-A680-B4F883E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3247-1E54-3C48-8958-C1063BD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2AEEB-39B8-F443-92A3-95A0C23E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58F7-105E-A54E-A96A-39D5D0AD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63E4-1F8F-A149-88A9-790059C4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60BA-028C-2144-953D-C253BA7A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57B-F4E2-3E44-BAA7-CE79717F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DE24-9BFD-F549-91AA-4834EB02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2DBF-D1D6-1143-B9A2-A8E75CBB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1398-4C55-2146-B961-5E23C009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385B-DF89-DC4E-B2DA-77AAB41A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2E7-2E7F-D54C-92B9-07D1760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F78A-C60F-AB49-A642-431261D3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711C-3715-4747-9521-BFFFF3E7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BCD6-97EF-054A-98AC-1ECBF340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FDAE-5494-F84C-9603-2BCA1960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57A0-8908-CD4D-82DE-92FD7B28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3FFA-4269-9447-9AB0-2608BDC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E1D3-E6BA-0141-BA35-B4BC2D0D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CB7C-C38D-2E49-9D58-2C9FFEE2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AC38E-D520-9E48-B123-18800C1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EE8CB-F0DB-AA45-AA55-534ED0A0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8C85-6BD5-4047-ABF8-042170B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75D9-DD5A-2540-91FB-D1D558C6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A4DBD-A389-8941-AB09-ECD06DC6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CA75-BE90-5E40-8160-948F8D61A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5FA26-816F-9B47-98C2-656507A43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B0829-8029-1F44-B57F-145324573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615A0-C8CB-F640-B468-B5A64E0F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06E6B-2AF4-7746-85E8-0E6896BC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97652-78DF-D048-BF1D-B37EB7E6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D7B2-C2C7-2E44-9C98-200D6ED1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93FE5-31E7-4A4E-96D5-ACF67EA1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5A16-7604-C94A-8838-D13D710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3944-78EE-2F4D-936D-3E7E113A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2B084-0463-1742-822D-88F34AC9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F34E-8EF3-7040-88DC-C40104F6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7FEE-883B-A148-ABAE-9EB56A3F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6218-A70E-4D49-8B2E-8C418217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774C-ED53-344F-BDF8-D4021416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9AAD-FD1D-3143-9A52-01B6405D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930D-2B74-D043-99EF-292DEABB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6727-BEF2-F04F-924F-5C50694A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8661C-56A3-184A-A786-D29D757F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74CC-C33A-BE4A-862C-F444D370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F005B-5B1E-4C45-8225-7C49C7F8E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D5152-C8AE-A34D-B1D8-D4803CE9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60CC8-F879-FB4F-B8EF-5A3562AF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7B92-4E7D-1748-8B1D-73027476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03FC-49AC-4040-815C-8FCB5E31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49E0B-16E2-C341-8F61-3CBB7724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C2EB-C0DE-4E45-A888-4A37D4456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329F-DA50-0449-AA25-3CB8BACB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51A2-92D3-EF4B-84FF-7C6E22110F5D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2F84-AD08-5E44-90F3-ECC3631C5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731B-28F7-7248-BA31-53EE3EA87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94060" y="134171"/>
            <a:ext cx="10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35288" y="134171"/>
            <a:ext cx="10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B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84785"/>
              </p:ext>
            </p:extLst>
          </p:nvPr>
        </p:nvGraphicFramePr>
        <p:xfrm>
          <a:off x="290945" y="4950844"/>
          <a:ext cx="5295207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4287">
                  <a:extLst>
                    <a:ext uri="{9D8B030D-6E8A-4147-A177-3AD203B41FA5}">
                      <a16:colId xmlns:a16="http://schemas.microsoft.com/office/drawing/2014/main" val="3383006169"/>
                    </a:ext>
                  </a:extLst>
                </a:gridCol>
                <a:gridCol w="2079337">
                  <a:extLst>
                    <a:ext uri="{9D8B030D-6E8A-4147-A177-3AD203B41FA5}">
                      <a16:colId xmlns:a16="http://schemas.microsoft.com/office/drawing/2014/main" val="419144669"/>
                    </a:ext>
                  </a:extLst>
                </a:gridCol>
                <a:gridCol w="2031583">
                  <a:extLst>
                    <a:ext uri="{9D8B030D-6E8A-4147-A177-3AD203B41FA5}">
                      <a16:colId xmlns:a16="http://schemas.microsoft.com/office/drawing/2014/main" val="254837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3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8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size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Microbial load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65007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761678" y="5386569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32470" y="5386569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232470" y="5769537"/>
            <a:ext cx="241069" cy="241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61678" y="5769536"/>
            <a:ext cx="241069" cy="241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90943" y="598516"/>
            <a:ext cx="5295207" cy="3965171"/>
            <a:chOff x="290943" y="598516"/>
            <a:chExt cx="5295207" cy="3965171"/>
          </a:xfrm>
        </p:grpSpPr>
        <p:sp>
          <p:nvSpPr>
            <p:cNvPr id="10" name="Rectangle 9"/>
            <p:cNvSpPr/>
            <p:nvPr/>
          </p:nvSpPr>
          <p:spPr>
            <a:xfrm>
              <a:off x="290943" y="598516"/>
              <a:ext cx="5295207" cy="3965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70804" y="1868595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08210" y="174806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49997" y="2253742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41956" y="1569921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11327" y="2541925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72733" y="2275303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5762" y="2282998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172733" y="266246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711327" y="200298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24693" y="1627526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86393" y="2029306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12815" y="181099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887675" y="3039308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195244" y="3362192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31861" y="3358947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792" y="3029602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34779" y="2835619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828349" y="2670155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119690" y="1193205"/>
              <a:ext cx="1644545" cy="246540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19699" y="598515"/>
            <a:ext cx="5295207" cy="3965171"/>
            <a:chOff x="6619699" y="598515"/>
            <a:chExt cx="5295207" cy="3965171"/>
          </a:xfrm>
        </p:grpSpPr>
        <p:sp>
          <p:nvSpPr>
            <p:cNvPr id="11" name="Rectangle 10"/>
            <p:cNvSpPr/>
            <p:nvPr/>
          </p:nvSpPr>
          <p:spPr>
            <a:xfrm>
              <a:off x="6619699" y="598515"/>
              <a:ext cx="5295207" cy="3965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60422" y="1152393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58737" y="1525872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24153" y="1777816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49487" y="1332302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781353" y="210831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926825" y="1673324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260421" y="2282704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359087" y="1867857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238552" y="2367237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817373" y="2708258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574872" y="1484655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152953" y="1597717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055971" y="207331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740731" y="1691918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524257" y="2073309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0297040" y="2613845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996396" y="2918644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00598" y="2908941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749487" y="3255310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213613" y="2788406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348348" y="3255309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85999" y="2623551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260421" y="3556640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9058442" y="3724978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784062" y="1193205"/>
              <a:ext cx="1644545" cy="246540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5635" y="773084"/>
            <a:ext cx="34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Ecosystem</a:t>
            </a:r>
            <a:r>
              <a:rPr lang="en-US" b="1" dirty="0"/>
              <a:t> 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58242" y="773084"/>
            <a:ext cx="323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Ecosystem B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38144" y="3270671"/>
            <a:ext cx="0" cy="68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644791" y="3301329"/>
            <a:ext cx="0" cy="68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83592" y="4018059"/>
            <a:ext cx="11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16930" y="4018059"/>
            <a:ext cx="11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B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DB7C07A-6D82-AD41-AF84-046BB3C3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00634"/>
              </p:ext>
            </p:extLst>
          </p:nvPr>
        </p:nvGraphicFramePr>
        <p:xfrm>
          <a:off x="6619699" y="4945686"/>
          <a:ext cx="5295207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4287">
                  <a:extLst>
                    <a:ext uri="{9D8B030D-6E8A-4147-A177-3AD203B41FA5}">
                      <a16:colId xmlns:a16="http://schemas.microsoft.com/office/drawing/2014/main" val="3383006169"/>
                    </a:ext>
                  </a:extLst>
                </a:gridCol>
                <a:gridCol w="2079337">
                  <a:extLst>
                    <a:ext uri="{9D8B030D-6E8A-4147-A177-3AD203B41FA5}">
                      <a16:colId xmlns:a16="http://schemas.microsoft.com/office/drawing/2014/main" val="419144669"/>
                    </a:ext>
                  </a:extLst>
                </a:gridCol>
                <a:gridCol w="2031583">
                  <a:extLst>
                    <a:ext uri="{9D8B030D-6E8A-4147-A177-3AD203B41FA5}">
                      <a16:colId xmlns:a16="http://schemas.microsoft.com/office/drawing/2014/main" val="254837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3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8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size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Microbial load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6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Huang</dc:creator>
  <cp:lastModifiedBy>Lin, Huang</cp:lastModifiedBy>
  <cp:revision>6</cp:revision>
  <dcterms:created xsi:type="dcterms:W3CDTF">2019-07-21T22:51:08Z</dcterms:created>
  <dcterms:modified xsi:type="dcterms:W3CDTF">2019-09-07T04:18:41Z</dcterms:modified>
</cp:coreProperties>
</file>