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A3A8-CDB8-A34E-B6FA-131D86BD9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93B29-B4C1-4F4D-A02D-A1E19CC0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7610-690B-4F42-A8C1-A285663E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3120-C173-584E-AE50-3E5B20CA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3F12-A810-D840-94D4-42A55E84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D006-AB8E-9646-99E8-B53BD304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C9FA-ACA0-1548-A923-4EB53C3F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EE75-A0D2-464A-BF8B-2744849A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9493-B8F0-E94A-B155-F8EC2FD6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9A7A-D71A-7947-9E2D-A8782109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57BFF-11F8-594E-B56C-42860D166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71CE9-0AD6-784A-9510-EB31F5E3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07C7-F440-8C4F-B351-4B9BC1B7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698F-06BB-CD41-932B-DF036BB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F304-8EF4-E64C-A4DC-1C8D9190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0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FB4A-45E0-DE4F-A167-CF0FD34B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0988-7C29-C940-A2F9-96D00EDF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1477-A782-DB40-8B3F-CB8AFC02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DFB-B219-9042-9441-40531A0A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80F5-2E6D-714D-8973-28034180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6DF7-7601-D740-A77B-05858459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4430-0675-4740-B389-E787C3EA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3412-793A-AB49-8F3A-1E6BA3E6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2A77-D39E-164F-9F64-7C87EB82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0E4C-AE8D-1F48-ACAC-643CB0F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B1B7-360E-5141-B0BE-EC0756F9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779E-E435-8D44-BA11-20425F178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28FD1-18FC-5342-A645-AA38A523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D822-D433-2E4E-8584-45A228C6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22D11-C067-104C-B454-C641766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BB50-8E0D-E84A-BC88-B80BA13C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EBC-F8F7-A24B-9739-995D7E37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F684-77F1-BB46-81C9-28CABF6F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1B023-18BF-2040-9035-7C241A8C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CBE52-0EF3-3246-8EDE-C66DCCBFA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5AE1-D140-DA47-B72E-6D2FFC52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70AA-F076-5047-91D6-962FC21C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1B6A5-3A66-8F4A-B8E3-740E59B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7E4B1-FCC8-A64D-A2B9-000911C7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5AB6-C25C-7549-B234-7D9F4696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4708F-642D-2E4A-B724-8BB44C66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AF525-BBA3-DB44-9924-2FF70BCA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FA96-7074-D34A-A804-98B67FA8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7B08-8E14-0F4F-822B-F8712173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EE2F3-4E7E-C744-AF1E-F543213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80737-FF4D-0B47-A7E3-44921026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96F7-9A58-004B-A7B4-1CCC34CA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1BB5-3C32-4D46-BDEC-72C20E23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F1E5-6964-6345-B26A-8F44C1E9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9A1C-EC6D-2D49-B1D6-1490CE21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FF14-48E8-914E-BAC8-D431E76A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B7F4-4719-AC47-A281-1E815418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B5CD-0E93-3346-AF32-0CB90E3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ECC45-E4D4-9543-A18B-4BF36BD55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E44E6-F6AD-5242-B21A-EB9BEB32E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A20A2-85D3-3F4C-9026-FD2DCD5E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7F6E-F825-3A42-B61D-A67232D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17D8-9EF5-0544-8CDA-0335EEE0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6F51-4978-B645-916F-3DD0BE20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1981-99F7-DF49-B668-B42ADC2B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02D8-E044-E245-9319-4587B3F54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1322-93C5-9141-99F7-4EC4FFEA82F0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AF95-58A9-B54D-A7BC-F69A6360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EF8C-DA37-1D4E-92C3-DD64062EF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B122-5A85-0D47-981A-C8F8A64E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08D13F7-DADE-FC42-B2B7-B97AFBD554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 years old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08D13F7-DADE-FC42-B2B7-B97AFBD55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07F617-AABD-7B49-996F-DC8915342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942245" y="2505075"/>
            <a:ext cx="4952873" cy="36845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1169B5D-FB16-284B-B767-D8BC871025A8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2 years old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1169B5D-FB16-284B-B767-D8BC87102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E200CE-8354-114B-9D05-B67A392A5D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rcRect/>
          <a:stretch/>
        </p:blipFill>
        <p:spPr>
          <a:xfrm>
            <a:off x="6287357" y="2505075"/>
            <a:ext cx="4952873" cy="3684587"/>
          </a:xfrm>
        </p:spPr>
      </p:pic>
    </p:spTree>
    <p:extLst>
      <p:ext uri="{BB962C8B-B14F-4D97-AF65-F5344CB8AC3E}">
        <p14:creationId xmlns:p14="http://schemas.microsoft.com/office/powerpoint/2010/main" val="138608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Huang</dc:creator>
  <cp:lastModifiedBy>Lin, Huang</cp:lastModifiedBy>
  <cp:revision>3</cp:revision>
  <dcterms:created xsi:type="dcterms:W3CDTF">2020-02-22T04:51:47Z</dcterms:created>
  <dcterms:modified xsi:type="dcterms:W3CDTF">2020-02-22T04:56:48Z</dcterms:modified>
</cp:coreProperties>
</file>