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6E6E6"/>
    <a:srgbClr val="F3F3F3"/>
    <a:srgbClr val="F2F2F2"/>
    <a:srgbClr val="8AD5F6"/>
    <a:srgbClr val="5B9BD5"/>
    <a:srgbClr val="DEEBF7"/>
    <a:srgbClr val="EDF2F2"/>
    <a:srgbClr val="EAEBFD"/>
    <a:srgbClr val="0F5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B11F9-E227-4D57-813B-A58171BBE71E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4D44-64E1-413B-B928-B28E6355A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8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2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2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texto no celular&#10;&#10;Descrição gerada automaticamente com confiança baixa">
            <a:extLst>
              <a:ext uri="{FF2B5EF4-FFF2-40B4-BE49-F238E27FC236}">
                <a16:creationId xmlns:a16="http://schemas.microsoft.com/office/drawing/2014/main" id="{3B1FAC0E-9159-CD73-7B94-70471A05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3EF6E7-2AA1-9F69-6440-31777EDD9FA0}"/>
              </a:ext>
            </a:extLst>
          </p:cNvPr>
          <p:cNvSpPr/>
          <p:nvPr/>
        </p:nvSpPr>
        <p:spPr>
          <a:xfrm>
            <a:off x="820882" y="362139"/>
            <a:ext cx="11128663" cy="1788779"/>
          </a:xfrm>
          <a:prstGeom prst="roundRect">
            <a:avLst>
              <a:gd name="adj" fmla="val 8180"/>
            </a:avLst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7" y="452671"/>
            <a:ext cx="1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Sales Report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>
            <a:off x="1059252" y="758632"/>
            <a:ext cx="11679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Uma imagem contendo brinquedo, lego, computer&#10;&#10;Descrição gerada automaticamente">
            <a:extLst>
              <a:ext uri="{FF2B5EF4-FFF2-40B4-BE49-F238E27FC236}">
                <a16:creationId xmlns:a16="http://schemas.microsoft.com/office/drawing/2014/main" id="{F048798B-55A0-218A-9A23-22DECFEDF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45" y="123767"/>
            <a:ext cx="1826025" cy="102713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E9CB37F-8FF1-5FED-8B4C-8C0441201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18" y="593768"/>
            <a:ext cx="394772" cy="384045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820882" y="2302183"/>
            <a:ext cx="11128663" cy="1636073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7D9EE41-5A17-7252-26C4-96A8AB4B6225}"/>
              </a:ext>
            </a:extLst>
          </p:cNvPr>
          <p:cNvSpPr/>
          <p:nvPr/>
        </p:nvSpPr>
        <p:spPr>
          <a:xfrm>
            <a:off x="4557442" y="4044256"/>
            <a:ext cx="3570049" cy="2582878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6"/>
            <a:ext cx="465972" cy="46597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2BD833-D9FB-7D55-4BAB-24DE3BD21531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BC0773-88DF-0681-F8A8-C5D64FC3E499}"/>
              </a:ext>
            </a:extLst>
          </p:cNvPr>
          <p:cNvSpPr/>
          <p:nvPr/>
        </p:nvSpPr>
        <p:spPr>
          <a:xfrm rot="10800000">
            <a:off x="69699" y="5974307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7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6" y="452670"/>
            <a:ext cx="239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Detalhes</a:t>
            </a:r>
            <a:r>
              <a:rPr lang="pt-BR" b="1" dirty="0">
                <a:solidFill>
                  <a:schemeClr val="bg1"/>
                </a:solidFill>
              </a:rPr>
              <a:t> de Vendas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 flipV="1">
            <a:off x="1059252" y="852780"/>
            <a:ext cx="1982712" cy="54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1"/>
            <a:ext cx="465972" cy="46597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2BD833-D9FB-7D55-4BAB-24DE3BD21531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AC9436A-E912-BEDB-692B-8524008C5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17" y="142960"/>
            <a:ext cx="800480" cy="80048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8C60C75-ABBF-ADCD-6AB3-48668AD65CA0}"/>
              </a:ext>
            </a:extLst>
          </p:cNvPr>
          <p:cNvSpPr/>
          <p:nvPr/>
        </p:nvSpPr>
        <p:spPr>
          <a:xfrm rot="10800000">
            <a:off x="69699" y="5899384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C85B7CD-7CFF-AA29-73F0-1D737AFF7554}"/>
              </a:ext>
            </a:extLst>
          </p:cNvPr>
          <p:cNvSpPr/>
          <p:nvPr/>
        </p:nvSpPr>
        <p:spPr>
          <a:xfrm>
            <a:off x="6268756" y="943440"/>
            <a:ext cx="5735107" cy="5687313"/>
          </a:xfrm>
          <a:prstGeom prst="roundRect">
            <a:avLst>
              <a:gd name="adj" fmla="val 230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11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774604" y="289380"/>
            <a:ext cx="295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Detalhes</a:t>
            </a:r>
            <a:r>
              <a:rPr lang="pt-BR" b="1" dirty="0">
                <a:solidFill>
                  <a:schemeClr val="bg1"/>
                </a:solidFill>
              </a:rPr>
              <a:t> de Vendas e Lucro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 flipV="1">
            <a:off x="874190" y="635061"/>
            <a:ext cx="2674548" cy="54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6268756" y="943440"/>
            <a:ext cx="5735107" cy="5687313"/>
          </a:xfrm>
          <a:prstGeom prst="roundRect">
            <a:avLst>
              <a:gd name="adj" fmla="val 230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08194"/>
            <a:ext cx="465972" cy="465972"/>
          </a:xfrm>
          <a:prstGeom prst="rect">
            <a:avLst/>
          </a:prstGeom>
        </p:spPr>
      </p:pic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AC9436A-E912-BEDB-692B-8524008C5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00" y="142960"/>
            <a:ext cx="800480" cy="80048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3CA6E9A-03C6-2463-4493-5E27FDB52575}"/>
              </a:ext>
            </a:extLst>
          </p:cNvPr>
          <p:cNvSpPr/>
          <p:nvPr/>
        </p:nvSpPr>
        <p:spPr>
          <a:xfrm>
            <a:off x="685799" y="3886200"/>
            <a:ext cx="5486401" cy="2744553"/>
          </a:xfrm>
          <a:prstGeom prst="roundRect">
            <a:avLst>
              <a:gd name="adj" fmla="val 468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39AC836E-C280-ED35-1D30-AE8572101447}"/>
              </a:ext>
            </a:extLst>
          </p:cNvPr>
          <p:cNvSpPr/>
          <p:nvPr/>
        </p:nvSpPr>
        <p:spPr>
          <a:xfrm rot="10800000">
            <a:off x="69699" y="5899384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95C434A-7394-734B-B579-EE8898BD6DC2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9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3EF6E7-2AA1-9F69-6440-31777EDD9FA0}"/>
              </a:ext>
            </a:extLst>
          </p:cNvPr>
          <p:cNvSpPr/>
          <p:nvPr/>
        </p:nvSpPr>
        <p:spPr>
          <a:xfrm>
            <a:off x="820882" y="362139"/>
            <a:ext cx="11128663" cy="1788779"/>
          </a:xfrm>
          <a:prstGeom prst="roundRect">
            <a:avLst>
              <a:gd name="adj" fmla="val 8180"/>
            </a:avLst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6" y="452671"/>
            <a:ext cx="15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Global Report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>
            <a:off x="1059252" y="758632"/>
            <a:ext cx="131275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Uma imagem contendo brinquedo, lego, computer&#10;&#10;Descrição gerada automaticamente">
            <a:extLst>
              <a:ext uri="{FF2B5EF4-FFF2-40B4-BE49-F238E27FC236}">
                <a16:creationId xmlns:a16="http://schemas.microsoft.com/office/drawing/2014/main" id="{F048798B-55A0-218A-9A23-22DECFEDF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24" y="88822"/>
            <a:ext cx="1826025" cy="102713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E9CB37F-8FF1-5FED-8B4C-8C0441201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18" y="593768"/>
            <a:ext cx="394772" cy="384045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820882" y="2302183"/>
            <a:ext cx="11128663" cy="1636073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7D9EE41-5A17-7252-26C4-96A8AB4B6225}"/>
              </a:ext>
            </a:extLst>
          </p:cNvPr>
          <p:cNvSpPr/>
          <p:nvPr/>
        </p:nvSpPr>
        <p:spPr>
          <a:xfrm>
            <a:off x="4557442" y="4044256"/>
            <a:ext cx="3570049" cy="2582878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6"/>
            <a:ext cx="465972" cy="465972"/>
          </a:xfrm>
          <a:prstGeom prst="rect">
            <a:avLst/>
          </a:prstGeom>
        </p:spPr>
      </p:pic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BC0773-88DF-0681-F8A8-C5D64FC3E499}"/>
              </a:ext>
            </a:extLst>
          </p:cNvPr>
          <p:cNvSpPr/>
          <p:nvPr/>
        </p:nvSpPr>
        <p:spPr>
          <a:xfrm rot="10800000">
            <a:off x="69699" y="6354555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6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4460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Frederico Sander Neves</cp:lastModifiedBy>
  <cp:revision>91</cp:revision>
  <dcterms:created xsi:type="dcterms:W3CDTF">2022-08-19T23:26:01Z</dcterms:created>
  <dcterms:modified xsi:type="dcterms:W3CDTF">2024-09-23T00:21:59Z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2024-01-04T22:50:34Z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25d3c2d9-57cb-4c23-b3e9-3ee2bec7f4f2</vt:lpwstr>
  </property>
  <property fmtid="{D5CDD505-2E9C-101B-9397-08002B2CF9AE}" pid="7" name="MSIP_Label_defa4170-0d19-0005-0004-bc88714345d2_ActionId">
    <vt:lpwstr>3b892524-ac67-42fc-9926-c2c0e751f52d</vt:lpwstr>
  </property>
  <property fmtid="{D5CDD505-2E9C-101B-9397-08002B2CF9AE}" pid="8" name="MSIP_Label_defa4170-0d19-0005-0004-bc88714345d2_ContentBits">
    <vt:lpwstr>0</vt:lpwstr>
  </property>
</Properties>
</file>