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1" r:id="rId2"/>
    <p:sldId id="282" r:id="rId3"/>
    <p:sldId id="283" r:id="rId4"/>
    <p:sldId id="28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6E6E6"/>
    <a:srgbClr val="F3F3F3"/>
    <a:srgbClr val="F2F2F2"/>
    <a:srgbClr val="8AD5F6"/>
    <a:srgbClr val="5B9BD5"/>
    <a:srgbClr val="DEEBF7"/>
    <a:srgbClr val="EDF2F2"/>
    <a:srgbClr val="EAEBFD"/>
    <a:srgbClr val="0F5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B11F9-E227-4D57-813B-A58171BBE71E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24D44-64E1-413B-B928-B28E6355AD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17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84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8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71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89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51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08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2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25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42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13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57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9D9FF-5D3A-47B1-967B-F72A1984A17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02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e texto no celular&#10;&#10;Descrição gerada automaticamente com confiança baixa">
            <a:extLst>
              <a:ext uri="{FF2B5EF4-FFF2-40B4-BE49-F238E27FC236}">
                <a16:creationId xmlns:a16="http://schemas.microsoft.com/office/drawing/2014/main" id="{3B1FAC0E-9159-CD73-7B94-70471A058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6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&#10;&#10;Descrição gerada automaticamente">
            <a:extLst>
              <a:ext uri="{FF2B5EF4-FFF2-40B4-BE49-F238E27FC236}">
                <a16:creationId xmlns:a16="http://schemas.microsoft.com/office/drawing/2014/main" id="{E72E39F9-5C3C-F4C3-2869-B2F2EBDA5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73EF6E7-2AA1-9F69-6440-31777EDD9FA0}"/>
              </a:ext>
            </a:extLst>
          </p:cNvPr>
          <p:cNvSpPr/>
          <p:nvPr/>
        </p:nvSpPr>
        <p:spPr>
          <a:xfrm>
            <a:off x="820882" y="362139"/>
            <a:ext cx="11128663" cy="1788779"/>
          </a:xfrm>
          <a:prstGeom prst="roundRect">
            <a:avLst>
              <a:gd name="adj" fmla="val 8180"/>
            </a:avLst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F0A8ED-4482-0007-FAC7-729133800CDC}"/>
              </a:ext>
            </a:extLst>
          </p:cNvPr>
          <p:cNvSpPr txBox="1"/>
          <p:nvPr/>
        </p:nvSpPr>
        <p:spPr>
          <a:xfrm>
            <a:off x="959667" y="452671"/>
            <a:ext cx="145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Sales Report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822A4-81B9-AD3A-B74F-83DCF53DA637}"/>
              </a:ext>
            </a:extLst>
          </p:cNvPr>
          <p:cNvCxnSpPr>
            <a:cxnSpLocks/>
          </p:cNvCxnSpPr>
          <p:nvPr/>
        </p:nvCxnSpPr>
        <p:spPr>
          <a:xfrm>
            <a:off x="1059252" y="758632"/>
            <a:ext cx="11679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m 12" descr="Uma imagem contendo brinquedo, lego, computer&#10;&#10;Descrição gerada automaticamente">
            <a:extLst>
              <a:ext uri="{FF2B5EF4-FFF2-40B4-BE49-F238E27FC236}">
                <a16:creationId xmlns:a16="http://schemas.microsoft.com/office/drawing/2014/main" id="{F048798B-55A0-218A-9A23-22DECFEDFF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45" y="123767"/>
            <a:ext cx="1826025" cy="1027139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8E9CB37F-8FF1-5FED-8B4C-8C04412013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118" y="566609"/>
            <a:ext cx="394772" cy="384045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7E5724A-95EA-E635-A300-F7FD989F9FFA}"/>
              </a:ext>
            </a:extLst>
          </p:cNvPr>
          <p:cNvSpPr/>
          <p:nvPr/>
        </p:nvSpPr>
        <p:spPr>
          <a:xfrm>
            <a:off x="820882" y="2302183"/>
            <a:ext cx="11128663" cy="1636073"/>
          </a:xfrm>
          <a:prstGeom prst="roundRect">
            <a:avLst>
              <a:gd name="adj" fmla="val 818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7D9EE41-5A17-7252-26C4-96A8AB4B6225}"/>
              </a:ext>
            </a:extLst>
          </p:cNvPr>
          <p:cNvSpPr/>
          <p:nvPr/>
        </p:nvSpPr>
        <p:spPr>
          <a:xfrm>
            <a:off x="4557442" y="4044256"/>
            <a:ext cx="3570049" cy="2582878"/>
          </a:xfrm>
          <a:prstGeom prst="roundRect">
            <a:avLst>
              <a:gd name="adj" fmla="val 818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28A08010-2536-D5F2-5043-6B89B4DDD7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5" y="369406"/>
            <a:ext cx="465972" cy="465972"/>
          </a:xfrm>
          <a:prstGeom prst="rect">
            <a:avLst/>
          </a:prstGeom>
        </p:spPr>
      </p:pic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B92BD833-D9FB-7D55-4BAB-24DE3BD21531}"/>
              </a:ext>
            </a:extLst>
          </p:cNvPr>
          <p:cNvSpPr/>
          <p:nvPr/>
        </p:nvSpPr>
        <p:spPr>
          <a:xfrm>
            <a:off x="69699" y="6383222"/>
            <a:ext cx="423234" cy="334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46BC0773-88DF-0681-F8A8-C5D64FC3E499}"/>
              </a:ext>
            </a:extLst>
          </p:cNvPr>
          <p:cNvSpPr/>
          <p:nvPr/>
        </p:nvSpPr>
        <p:spPr>
          <a:xfrm rot="10800000">
            <a:off x="69699" y="5974307"/>
            <a:ext cx="423234" cy="334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57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&#10;&#10;Descrição gerada automaticamente">
            <a:extLst>
              <a:ext uri="{FF2B5EF4-FFF2-40B4-BE49-F238E27FC236}">
                <a16:creationId xmlns:a16="http://schemas.microsoft.com/office/drawing/2014/main" id="{E72E39F9-5C3C-F4C3-2869-B2F2EBDA5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9F0A8ED-4482-0007-FAC7-729133800CDC}"/>
              </a:ext>
            </a:extLst>
          </p:cNvPr>
          <p:cNvSpPr txBox="1"/>
          <p:nvPr/>
        </p:nvSpPr>
        <p:spPr>
          <a:xfrm>
            <a:off x="959666" y="452670"/>
            <a:ext cx="2399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Detalhes</a:t>
            </a:r>
            <a:r>
              <a:rPr lang="pt-BR" b="1" dirty="0">
                <a:solidFill>
                  <a:schemeClr val="bg1"/>
                </a:solidFill>
              </a:rPr>
              <a:t> de Vendas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822A4-81B9-AD3A-B74F-83DCF53DA637}"/>
              </a:ext>
            </a:extLst>
          </p:cNvPr>
          <p:cNvCxnSpPr>
            <a:cxnSpLocks/>
          </p:cNvCxnSpPr>
          <p:nvPr/>
        </p:nvCxnSpPr>
        <p:spPr>
          <a:xfrm flipV="1">
            <a:off x="1059252" y="852780"/>
            <a:ext cx="1982712" cy="543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28A08010-2536-D5F2-5043-6B89B4DDD7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5" y="369401"/>
            <a:ext cx="465972" cy="465972"/>
          </a:xfrm>
          <a:prstGeom prst="rect">
            <a:avLst/>
          </a:prstGeom>
        </p:spPr>
      </p:pic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B92BD833-D9FB-7D55-4BAB-24DE3BD21531}"/>
              </a:ext>
            </a:extLst>
          </p:cNvPr>
          <p:cNvSpPr/>
          <p:nvPr/>
        </p:nvSpPr>
        <p:spPr>
          <a:xfrm>
            <a:off x="69699" y="6383222"/>
            <a:ext cx="423234" cy="334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4AC9436A-E912-BEDB-692B-8524008C5E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717" y="142960"/>
            <a:ext cx="800480" cy="800480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68C60C75-ABBF-ADCD-6AB3-48668AD65CA0}"/>
              </a:ext>
            </a:extLst>
          </p:cNvPr>
          <p:cNvSpPr/>
          <p:nvPr/>
        </p:nvSpPr>
        <p:spPr>
          <a:xfrm rot="10800000">
            <a:off x="69699" y="5899384"/>
            <a:ext cx="423234" cy="334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C85B7CD-7CFF-AA29-73F0-1D737AFF7554}"/>
              </a:ext>
            </a:extLst>
          </p:cNvPr>
          <p:cNvSpPr/>
          <p:nvPr/>
        </p:nvSpPr>
        <p:spPr>
          <a:xfrm>
            <a:off x="6268756" y="943440"/>
            <a:ext cx="5735107" cy="5687313"/>
          </a:xfrm>
          <a:prstGeom prst="roundRect">
            <a:avLst>
              <a:gd name="adj" fmla="val 2303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11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&#10;&#10;Descrição gerada automaticamente">
            <a:extLst>
              <a:ext uri="{FF2B5EF4-FFF2-40B4-BE49-F238E27FC236}">
                <a16:creationId xmlns:a16="http://schemas.microsoft.com/office/drawing/2014/main" id="{E72E39F9-5C3C-F4C3-2869-B2F2EBDA5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9F0A8ED-4482-0007-FAC7-729133800CDC}"/>
              </a:ext>
            </a:extLst>
          </p:cNvPr>
          <p:cNvSpPr txBox="1"/>
          <p:nvPr/>
        </p:nvSpPr>
        <p:spPr>
          <a:xfrm>
            <a:off x="774604" y="289380"/>
            <a:ext cx="2958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Detalhes</a:t>
            </a:r>
            <a:r>
              <a:rPr lang="pt-BR" b="1" dirty="0">
                <a:solidFill>
                  <a:schemeClr val="bg1"/>
                </a:solidFill>
              </a:rPr>
              <a:t> de Vendas e Lucro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822A4-81B9-AD3A-B74F-83DCF53DA637}"/>
              </a:ext>
            </a:extLst>
          </p:cNvPr>
          <p:cNvCxnSpPr>
            <a:cxnSpLocks/>
          </p:cNvCxnSpPr>
          <p:nvPr/>
        </p:nvCxnSpPr>
        <p:spPr>
          <a:xfrm flipV="1">
            <a:off x="874190" y="635061"/>
            <a:ext cx="2674548" cy="543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7E5724A-95EA-E635-A300-F7FD989F9FFA}"/>
              </a:ext>
            </a:extLst>
          </p:cNvPr>
          <p:cNvSpPr/>
          <p:nvPr/>
        </p:nvSpPr>
        <p:spPr>
          <a:xfrm>
            <a:off x="6268756" y="943440"/>
            <a:ext cx="5735107" cy="5687313"/>
          </a:xfrm>
          <a:prstGeom prst="roundRect">
            <a:avLst>
              <a:gd name="adj" fmla="val 2303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28A08010-2536-D5F2-5043-6B89B4DDD7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5" y="308194"/>
            <a:ext cx="465972" cy="465972"/>
          </a:xfrm>
          <a:prstGeom prst="rect">
            <a:avLst/>
          </a:prstGeom>
        </p:spPr>
      </p:pic>
      <p:pic>
        <p:nvPicPr>
          <p:cNvPr id="7" name="Imagem 6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4AC9436A-E912-BEDB-692B-8524008C5E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00" y="142960"/>
            <a:ext cx="800480" cy="800480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68C60C75-ABBF-ADCD-6AB3-48668AD65CA0}"/>
              </a:ext>
            </a:extLst>
          </p:cNvPr>
          <p:cNvSpPr/>
          <p:nvPr/>
        </p:nvSpPr>
        <p:spPr>
          <a:xfrm rot="10800000">
            <a:off x="74428" y="6296310"/>
            <a:ext cx="423234" cy="334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3CA6E9A-03C6-2463-4493-5E27FDB52575}"/>
              </a:ext>
            </a:extLst>
          </p:cNvPr>
          <p:cNvSpPr/>
          <p:nvPr/>
        </p:nvSpPr>
        <p:spPr>
          <a:xfrm>
            <a:off x="685799" y="3886200"/>
            <a:ext cx="5486401" cy="2744553"/>
          </a:xfrm>
          <a:prstGeom prst="roundRect">
            <a:avLst>
              <a:gd name="adj" fmla="val 4683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792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4447</TotalTime>
  <Words>10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Frederico Sander Neves</cp:lastModifiedBy>
  <cp:revision>90</cp:revision>
  <dcterms:created xsi:type="dcterms:W3CDTF">2022-08-19T23:26:01Z</dcterms:created>
  <dcterms:modified xsi:type="dcterms:W3CDTF">2024-09-22T20:24:35Z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2024-01-04T22:50:34Z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25d3c2d9-57cb-4c23-b3e9-3ee2bec7f4f2</vt:lpwstr>
  </property>
  <property fmtid="{D5CDD505-2E9C-101B-9397-08002B2CF9AE}" pid="7" name="MSIP_Label_defa4170-0d19-0005-0004-bc88714345d2_ActionId">
    <vt:lpwstr>3b892524-ac67-42fc-9926-c2c0e751f52d</vt:lpwstr>
  </property>
  <property fmtid="{D5CDD505-2E9C-101B-9397-08002B2CF9AE}" pid="8" name="MSIP_Label_defa4170-0d19-0005-0004-bc88714345d2_ContentBits">
    <vt:lpwstr>0</vt:lpwstr>
  </property>
</Properties>
</file>