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78" r:id="rId3"/>
    <p:sldId id="279" r:id="rId4"/>
    <p:sldId id="276" r:id="rId5"/>
    <p:sldId id="27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8AD5F6"/>
    <a:srgbClr val="5B9BD5"/>
    <a:srgbClr val="DEEBF7"/>
    <a:srgbClr val="E6E6E6"/>
    <a:srgbClr val="EDF2F2"/>
    <a:srgbClr val="EAEBFD"/>
    <a:srgbClr val="0F5E9C"/>
    <a:srgbClr val="74C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B11F9-E227-4D57-813B-A58171BBE71E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24D44-64E1-413B-B928-B28E6355AD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17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84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8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71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89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51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08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2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25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42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13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D9FF-5D3A-47B1-967B-F72A1984A17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57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9D9FF-5D3A-47B1-967B-F72A1984A17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71E8E-088F-4B5E-98B1-3EBF53752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02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9061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866D2D9-8CE0-5D3F-D14B-0FDE9A199EA6}"/>
              </a:ext>
            </a:extLst>
          </p:cNvPr>
          <p:cNvSpPr/>
          <p:nvPr/>
        </p:nvSpPr>
        <p:spPr>
          <a:xfrm>
            <a:off x="0" y="-1705"/>
            <a:ext cx="325925" cy="6465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8661856-307F-AC4F-2FA1-B8DCE58CA0BD}"/>
              </a:ext>
            </a:extLst>
          </p:cNvPr>
          <p:cNvSpPr/>
          <p:nvPr/>
        </p:nvSpPr>
        <p:spPr>
          <a:xfrm>
            <a:off x="325925" y="-3737"/>
            <a:ext cx="11857014" cy="605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6DD84787-7847-6EA9-481D-B9A3A083E4BF}"/>
              </a:ext>
            </a:extLst>
          </p:cNvPr>
          <p:cNvSpPr txBox="1">
            <a:spLocks/>
          </p:cNvSpPr>
          <p:nvPr/>
        </p:nvSpPr>
        <p:spPr>
          <a:xfrm>
            <a:off x="810512" y="6338"/>
            <a:ext cx="6409603" cy="586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Formação Power BI Analyst</a:t>
            </a:r>
          </a:p>
          <a:p>
            <a:r>
              <a:rPr lang="pt-B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de projeto da DIO 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2BF03F9-0341-34C0-EBEA-44161E6A51F3}"/>
              </a:ext>
            </a:extLst>
          </p:cNvPr>
          <p:cNvSpPr/>
          <p:nvPr/>
        </p:nvSpPr>
        <p:spPr>
          <a:xfrm>
            <a:off x="9061" y="3472"/>
            <a:ext cx="787652" cy="33316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F4F106C-E4BA-7E11-23D8-93156C509F32}"/>
              </a:ext>
            </a:extLst>
          </p:cNvPr>
          <p:cNvSpPr/>
          <p:nvPr/>
        </p:nvSpPr>
        <p:spPr>
          <a:xfrm>
            <a:off x="1" y="604703"/>
            <a:ext cx="805766" cy="62567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55C173F5-EB30-CF2B-C8F6-E03C9E2F61D9}"/>
              </a:ext>
            </a:extLst>
          </p:cNvPr>
          <p:cNvGrpSpPr/>
          <p:nvPr/>
        </p:nvGrpSpPr>
        <p:grpSpPr>
          <a:xfrm>
            <a:off x="894781" y="1470588"/>
            <a:ext cx="11199136" cy="792780"/>
            <a:chOff x="894781" y="1470588"/>
            <a:chExt cx="11199136" cy="792780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4E6CA6BC-AAB5-8794-C682-C00E54638507}"/>
                </a:ext>
              </a:extLst>
            </p:cNvPr>
            <p:cNvSpPr/>
            <p:nvPr/>
          </p:nvSpPr>
          <p:spPr>
            <a:xfrm>
              <a:off x="894781" y="1470588"/>
              <a:ext cx="2119523" cy="789264"/>
            </a:xfrm>
            <a:prstGeom prst="roundRect">
              <a:avLst>
                <a:gd name="adj" fmla="val 863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82AF349B-F1CC-80FE-595C-BAEBC45E3725}"/>
                </a:ext>
              </a:extLst>
            </p:cNvPr>
            <p:cNvSpPr/>
            <p:nvPr/>
          </p:nvSpPr>
          <p:spPr>
            <a:xfrm>
              <a:off x="3129229" y="1472282"/>
              <a:ext cx="2119523" cy="789264"/>
            </a:xfrm>
            <a:prstGeom prst="roundRect">
              <a:avLst>
                <a:gd name="adj" fmla="val 749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3993CC02-2839-818B-957A-06EFBA744A8B}"/>
                </a:ext>
              </a:extLst>
            </p:cNvPr>
            <p:cNvSpPr/>
            <p:nvPr/>
          </p:nvSpPr>
          <p:spPr>
            <a:xfrm>
              <a:off x="5436014" y="1470588"/>
              <a:ext cx="2119523" cy="789264"/>
            </a:xfrm>
            <a:prstGeom prst="roundRect">
              <a:avLst>
                <a:gd name="adj" fmla="val 634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FABA1AE8-A82C-CDD9-658B-FD8549755900}"/>
                </a:ext>
              </a:extLst>
            </p:cNvPr>
            <p:cNvSpPr/>
            <p:nvPr/>
          </p:nvSpPr>
          <p:spPr>
            <a:xfrm>
              <a:off x="7739945" y="1470588"/>
              <a:ext cx="2119523" cy="789264"/>
            </a:xfrm>
            <a:prstGeom prst="roundRect">
              <a:avLst>
                <a:gd name="adj" fmla="val 749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D3210991-098A-9D08-D612-04C2130EAEE9}"/>
                </a:ext>
              </a:extLst>
            </p:cNvPr>
            <p:cNvSpPr/>
            <p:nvPr/>
          </p:nvSpPr>
          <p:spPr>
            <a:xfrm>
              <a:off x="9974394" y="1474104"/>
              <a:ext cx="2119523" cy="789264"/>
            </a:xfrm>
            <a:prstGeom prst="roundRect">
              <a:avLst>
                <a:gd name="adj" fmla="val 634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</p:grpSp>
      <p:sp>
        <p:nvSpPr>
          <p:cNvPr id="38" name="Título 1">
            <a:extLst>
              <a:ext uri="{FF2B5EF4-FFF2-40B4-BE49-F238E27FC236}">
                <a16:creationId xmlns:a16="http://schemas.microsoft.com/office/drawing/2014/main" id="{478BE9F8-B681-F209-6399-72A664025D82}"/>
              </a:ext>
            </a:extLst>
          </p:cNvPr>
          <p:cNvSpPr txBox="1">
            <a:spLocks/>
          </p:cNvSpPr>
          <p:nvPr/>
        </p:nvSpPr>
        <p:spPr>
          <a:xfrm>
            <a:off x="805767" y="607695"/>
            <a:ext cx="2119524" cy="514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Sales Report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BA5DD3A0-8C02-0AD1-529F-0C8C66D03152}"/>
              </a:ext>
            </a:extLst>
          </p:cNvPr>
          <p:cNvCxnSpPr>
            <a:cxnSpLocks/>
          </p:cNvCxnSpPr>
          <p:nvPr/>
        </p:nvCxnSpPr>
        <p:spPr>
          <a:xfrm>
            <a:off x="894781" y="1122626"/>
            <a:ext cx="2030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37315667-DCF9-1BBB-65D6-81C1D8808196}"/>
              </a:ext>
            </a:extLst>
          </p:cNvPr>
          <p:cNvSpPr/>
          <p:nvPr/>
        </p:nvSpPr>
        <p:spPr>
          <a:xfrm>
            <a:off x="903201" y="2354094"/>
            <a:ext cx="11190716" cy="2240539"/>
          </a:xfrm>
          <a:prstGeom prst="roundRect">
            <a:avLst>
              <a:gd name="adj" fmla="val 451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74A8F9A4-C620-0BA4-7625-71FB4F65D354}"/>
              </a:ext>
            </a:extLst>
          </p:cNvPr>
          <p:cNvSpPr/>
          <p:nvPr/>
        </p:nvSpPr>
        <p:spPr>
          <a:xfrm>
            <a:off x="903201" y="4649984"/>
            <a:ext cx="3632585" cy="1994229"/>
          </a:xfrm>
          <a:prstGeom prst="roundRect">
            <a:avLst>
              <a:gd name="adj" fmla="val 451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CA1F769B-3BA8-D68F-F5F4-DCDCD2FFBF14}"/>
              </a:ext>
            </a:extLst>
          </p:cNvPr>
          <p:cNvSpPr/>
          <p:nvPr/>
        </p:nvSpPr>
        <p:spPr>
          <a:xfrm>
            <a:off x="4682267" y="4649984"/>
            <a:ext cx="3632585" cy="1994229"/>
          </a:xfrm>
          <a:prstGeom prst="roundRect">
            <a:avLst>
              <a:gd name="adj" fmla="val 451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C3A6251A-5F82-7754-1059-1814F2BB0930}"/>
              </a:ext>
            </a:extLst>
          </p:cNvPr>
          <p:cNvSpPr/>
          <p:nvPr/>
        </p:nvSpPr>
        <p:spPr>
          <a:xfrm>
            <a:off x="8461332" y="4649983"/>
            <a:ext cx="3632585" cy="1994229"/>
          </a:xfrm>
          <a:prstGeom prst="roundRect">
            <a:avLst>
              <a:gd name="adj" fmla="val 451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49" name="Imagem 4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DB50316-C269-5210-3037-6B09501DC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3" t="33857" r="43559" b="47260"/>
          <a:stretch/>
        </p:blipFill>
        <p:spPr>
          <a:xfrm>
            <a:off x="1" y="-391"/>
            <a:ext cx="805766" cy="605094"/>
          </a:xfrm>
          <a:prstGeom prst="rect">
            <a:avLst/>
          </a:prstGeom>
        </p:spPr>
      </p:pic>
      <p:pic>
        <p:nvPicPr>
          <p:cNvPr id="53" name="Imagem 52" descr="Ícone&#10;&#10;Descrição gerada automaticamente">
            <a:extLst>
              <a:ext uri="{FF2B5EF4-FFF2-40B4-BE49-F238E27FC236}">
                <a16:creationId xmlns:a16="http://schemas.microsoft.com/office/drawing/2014/main" id="{99429F5E-3EA3-2A0C-24A4-CF3D3CCFBF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233" y="729005"/>
            <a:ext cx="477576" cy="46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2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9061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866D2D9-8CE0-5D3F-D14B-0FDE9A199EA6}"/>
              </a:ext>
            </a:extLst>
          </p:cNvPr>
          <p:cNvSpPr/>
          <p:nvPr/>
        </p:nvSpPr>
        <p:spPr>
          <a:xfrm>
            <a:off x="0" y="-1705"/>
            <a:ext cx="325925" cy="6465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8661856-307F-AC4F-2FA1-B8DCE58CA0BD}"/>
              </a:ext>
            </a:extLst>
          </p:cNvPr>
          <p:cNvSpPr/>
          <p:nvPr/>
        </p:nvSpPr>
        <p:spPr>
          <a:xfrm>
            <a:off x="325925" y="-3737"/>
            <a:ext cx="11857014" cy="605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6DD84787-7847-6EA9-481D-B9A3A083E4BF}"/>
              </a:ext>
            </a:extLst>
          </p:cNvPr>
          <p:cNvSpPr txBox="1">
            <a:spLocks/>
          </p:cNvSpPr>
          <p:nvPr/>
        </p:nvSpPr>
        <p:spPr>
          <a:xfrm>
            <a:off x="810512" y="6338"/>
            <a:ext cx="6409603" cy="586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Formação Power BI Analyst</a:t>
            </a:r>
          </a:p>
          <a:p>
            <a:r>
              <a:rPr lang="pt-B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de projeto da DIO 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2BF03F9-0341-34C0-EBEA-44161E6A51F3}"/>
              </a:ext>
            </a:extLst>
          </p:cNvPr>
          <p:cNvSpPr/>
          <p:nvPr/>
        </p:nvSpPr>
        <p:spPr>
          <a:xfrm>
            <a:off x="9061" y="3472"/>
            <a:ext cx="787652" cy="33316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F4F106C-E4BA-7E11-23D8-93156C509F32}"/>
              </a:ext>
            </a:extLst>
          </p:cNvPr>
          <p:cNvSpPr/>
          <p:nvPr/>
        </p:nvSpPr>
        <p:spPr>
          <a:xfrm>
            <a:off x="1" y="604703"/>
            <a:ext cx="805766" cy="62567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4E6CA6BC-AAB5-8794-C682-C00E54638507}"/>
              </a:ext>
            </a:extLst>
          </p:cNvPr>
          <p:cNvSpPr/>
          <p:nvPr/>
        </p:nvSpPr>
        <p:spPr>
          <a:xfrm>
            <a:off x="894781" y="1470588"/>
            <a:ext cx="5301739" cy="416578"/>
          </a:xfrm>
          <a:prstGeom prst="roundRect">
            <a:avLst>
              <a:gd name="adj" fmla="val 863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478BE9F8-B681-F209-6399-72A664025D82}"/>
              </a:ext>
            </a:extLst>
          </p:cNvPr>
          <p:cNvSpPr txBox="1">
            <a:spLocks/>
          </p:cNvSpPr>
          <p:nvPr/>
        </p:nvSpPr>
        <p:spPr>
          <a:xfrm>
            <a:off x="805767" y="607695"/>
            <a:ext cx="3464676" cy="514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Report de Lucro Detalhado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BA5DD3A0-8C02-0AD1-529F-0C8C66D03152}"/>
              </a:ext>
            </a:extLst>
          </p:cNvPr>
          <p:cNvCxnSpPr>
            <a:cxnSpLocks/>
          </p:cNvCxnSpPr>
          <p:nvPr/>
        </p:nvCxnSpPr>
        <p:spPr>
          <a:xfrm>
            <a:off x="894781" y="1015618"/>
            <a:ext cx="3249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37315667-DCF9-1BBB-65D6-81C1D8808196}"/>
              </a:ext>
            </a:extLst>
          </p:cNvPr>
          <p:cNvSpPr/>
          <p:nvPr/>
        </p:nvSpPr>
        <p:spPr>
          <a:xfrm>
            <a:off x="6275434" y="3560323"/>
            <a:ext cx="5848056" cy="3073562"/>
          </a:xfrm>
          <a:prstGeom prst="roundRect">
            <a:avLst>
              <a:gd name="adj" fmla="val 451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74A8F9A4-C620-0BA4-7625-71FB4F65D354}"/>
              </a:ext>
            </a:extLst>
          </p:cNvPr>
          <p:cNvSpPr/>
          <p:nvPr/>
        </p:nvSpPr>
        <p:spPr>
          <a:xfrm>
            <a:off x="903202" y="1991858"/>
            <a:ext cx="5293318" cy="4652356"/>
          </a:xfrm>
          <a:prstGeom prst="roundRect">
            <a:avLst>
              <a:gd name="adj" fmla="val 242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CA1F769B-3BA8-D68F-F5F4-DCDCD2FFBF14}"/>
              </a:ext>
            </a:extLst>
          </p:cNvPr>
          <p:cNvSpPr/>
          <p:nvPr/>
        </p:nvSpPr>
        <p:spPr>
          <a:xfrm>
            <a:off x="6275434" y="1470588"/>
            <a:ext cx="2894464" cy="1994229"/>
          </a:xfrm>
          <a:prstGeom prst="roundRect">
            <a:avLst>
              <a:gd name="adj" fmla="val 451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C3A6251A-5F82-7754-1059-1814F2BB0930}"/>
              </a:ext>
            </a:extLst>
          </p:cNvPr>
          <p:cNvSpPr/>
          <p:nvPr/>
        </p:nvSpPr>
        <p:spPr>
          <a:xfrm>
            <a:off x="9229026" y="1470589"/>
            <a:ext cx="2894464" cy="1994228"/>
          </a:xfrm>
          <a:prstGeom prst="roundRect">
            <a:avLst>
              <a:gd name="adj" fmla="val 451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49" name="Imagem 4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DB50316-C269-5210-3037-6B09501DC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3" t="33857" r="43559" b="47260"/>
          <a:stretch/>
        </p:blipFill>
        <p:spPr>
          <a:xfrm>
            <a:off x="1" y="-391"/>
            <a:ext cx="805766" cy="6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3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9061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866D2D9-8CE0-5D3F-D14B-0FDE9A199EA6}"/>
              </a:ext>
            </a:extLst>
          </p:cNvPr>
          <p:cNvSpPr/>
          <p:nvPr/>
        </p:nvSpPr>
        <p:spPr>
          <a:xfrm>
            <a:off x="0" y="-1705"/>
            <a:ext cx="325925" cy="6465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8661856-307F-AC4F-2FA1-B8DCE58CA0BD}"/>
              </a:ext>
            </a:extLst>
          </p:cNvPr>
          <p:cNvSpPr/>
          <p:nvPr/>
        </p:nvSpPr>
        <p:spPr>
          <a:xfrm>
            <a:off x="325925" y="-3737"/>
            <a:ext cx="11857014" cy="605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6DD84787-7847-6EA9-481D-B9A3A083E4BF}"/>
              </a:ext>
            </a:extLst>
          </p:cNvPr>
          <p:cNvSpPr txBox="1">
            <a:spLocks/>
          </p:cNvSpPr>
          <p:nvPr/>
        </p:nvSpPr>
        <p:spPr>
          <a:xfrm>
            <a:off x="810512" y="6338"/>
            <a:ext cx="6409603" cy="586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Formação Power BI Analyst</a:t>
            </a:r>
          </a:p>
          <a:p>
            <a:r>
              <a:rPr lang="pt-B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de projeto da DIO 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2BF03F9-0341-34C0-EBEA-44161E6A51F3}"/>
              </a:ext>
            </a:extLst>
          </p:cNvPr>
          <p:cNvSpPr/>
          <p:nvPr/>
        </p:nvSpPr>
        <p:spPr>
          <a:xfrm>
            <a:off x="9061" y="3472"/>
            <a:ext cx="787652" cy="33316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F4F106C-E4BA-7E11-23D8-93156C509F32}"/>
              </a:ext>
            </a:extLst>
          </p:cNvPr>
          <p:cNvSpPr/>
          <p:nvPr/>
        </p:nvSpPr>
        <p:spPr>
          <a:xfrm>
            <a:off x="1" y="604703"/>
            <a:ext cx="805766" cy="62567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478BE9F8-B681-F209-6399-72A664025D82}"/>
              </a:ext>
            </a:extLst>
          </p:cNvPr>
          <p:cNvSpPr txBox="1">
            <a:spLocks/>
          </p:cNvSpPr>
          <p:nvPr/>
        </p:nvSpPr>
        <p:spPr>
          <a:xfrm>
            <a:off x="805767" y="607695"/>
            <a:ext cx="3464676" cy="514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Report de Produto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BA5DD3A0-8C02-0AD1-529F-0C8C66D03152}"/>
              </a:ext>
            </a:extLst>
          </p:cNvPr>
          <p:cNvCxnSpPr>
            <a:cxnSpLocks/>
          </p:cNvCxnSpPr>
          <p:nvPr/>
        </p:nvCxnSpPr>
        <p:spPr>
          <a:xfrm>
            <a:off x="894781" y="1015618"/>
            <a:ext cx="3249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37315667-DCF9-1BBB-65D6-81C1D8808196}"/>
              </a:ext>
            </a:extLst>
          </p:cNvPr>
          <p:cNvSpPr/>
          <p:nvPr/>
        </p:nvSpPr>
        <p:spPr>
          <a:xfrm>
            <a:off x="6255215" y="4010685"/>
            <a:ext cx="5868275" cy="2623200"/>
          </a:xfrm>
          <a:prstGeom prst="roundRect">
            <a:avLst>
              <a:gd name="adj" fmla="val 451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74A8F9A4-C620-0BA4-7625-71FB4F65D354}"/>
              </a:ext>
            </a:extLst>
          </p:cNvPr>
          <p:cNvSpPr/>
          <p:nvPr/>
        </p:nvSpPr>
        <p:spPr>
          <a:xfrm>
            <a:off x="903202" y="2230498"/>
            <a:ext cx="5293318" cy="4413716"/>
          </a:xfrm>
          <a:prstGeom prst="roundRect">
            <a:avLst>
              <a:gd name="adj" fmla="val 242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49" name="Imagem 4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DB50316-C269-5210-3037-6B09501DC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3" t="33857" r="43559" b="47260"/>
          <a:stretch/>
        </p:blipFill>
        <p:spPr>
          <a:xfrm>
            <a:off x="1" y="-391"/>
            <a:ext cx="805766" cy="605094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DA43B24-5427-8732-CE00-194137FBDC10}"/>
              </a:ext>
            </a:extLst>
          </p:cNvPr>
          <p:cNvSpPr/>
          <p:nvPr/>
        </p:nvSpPr>
        <p:spPr>
          <a:xfrm>
            <a:off x="3603403" y="1468273"/>
            <a:ext cx="2591005" cy="655218"/>
          </a:xfrm>
          <a:prstGeom prst="roundRect">
            <a:avLst>
              <a:gd name="adj" fmla="val 863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5740CD5-5AD4-997E-7455-B614BFB976FC}"/>
              </a:ext>
            </a:extLst>
          </p:cNvPr>
          <p:cNvSpPr/>
          <p:nvPr/>
        </p:nvSpPr>
        <p:spPr>
          <a:xfrm>
            <a:off x="884681" y="1470589"/>
            <a:ext cx="2591005" cy="652902"/>
          </a:xfrm>
          <a:prstGeom prst="roundRect">
            <a:avLst>
              <a:gd name="adj" fmla="val 863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2E89FD5-F96B-411C-51E6-F869FD619E20}"/>
              </a:ext>
            </a:extLst>
          </p:cNvPr>
          <p:cNvSpPr/>
          <p:nvPr/>
        </p:nvSpPr>
        <p:spPr>
          <a:xfrm>
            <a:off x="6255215" y="1468273"/>
            <a:ext cx="2906893" cy="2417885"/>
          </a:xfrm>
          <a:prstGeom prst="roundRect">
            <a:avLst>
              <a:gd name="adj" fmla="val 451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6E77225-6F9B-8D5E-8BEA-FBF26EF8A13D}"/>
              </a:ext>
            </a:extLst>
          </p:cNvPr>
          <p:cNvSpPr/>
          <p:nvPr/>
        </p:nvSpPr>
        <p:spPr>
          <a:xfrm>
            <a:off x="9216597" y="1468273"/>
            <a:ext cx="2906893" cy="2417885"/>
          </a:xfrm>
          <a:prstGeom prst="roundRect">
            <a:avLst>
              <a:gd name="adj" fmla="val 451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35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705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4081624" y="1688721"/>
            <a:ext cx="1694079" cy="1517901"/>
          </a:xfrm>
          <a:prstGeom prst="roundRect">
            <a:avLst/>
          </a:prstGeom>
          <a:solidFill>
            <a:srgbClr val="F2F2F2"/>
          </a:solidFill>
          <a:effectLst>
            <a:outerShdw blurRad="50800" dist="50800" dir="5400000" algn="ctr" rotWithShape="0">
              <a:srgbClr val="F2F2F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175931" y="1679129"/>
            <a:ext cx="1694079" cy="1527493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7000" y="433838"/>
            <a:ext cx="4579414" cy="840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Painel de Análise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242899" y="2800813"/>
            <a:ext cx="142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BDMF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095" y="42990"/>
            <a:ext cx="2554905" cy="137940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145" y="1768028"/>
            <a:ext cx="1078851" cy="1078851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544" y="1767705"/>
            <a:ext cx="888676" cy="888676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6184023" y="2560291"/>
            <a:ext cx="168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Dados de leitura</a:t>
            </a:r>
            <a:endParaRPr lang="pt-BR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8342045" y="1666744"/>
            <a:ext cx="1694079" cy="1531973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8422669" y="2567481"/>
            <a:ext cx="1557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Parcelamento de débitos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081624" y="3744609"/>
            <a:ext cx="1694079" cy="1552363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4106104" y="4616900"/>
            <a:ext cx="166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Listagem de débitos</a:t>
            </a:r>
            <a:endParaRPr lang="pt-BR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1857715" y="1688721"/>
            <a:ext cx="1694079" cy="1552363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9943" y="1735627"/>
            <a:ext cx="1319419" cy="913820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1919820" y="2594753"/>
            <a:ext cx="1557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Nossos Números</a:t>
            </a:r>
            <a:endParaRPr lang="pt-BR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6231070" y="3744609"/>
            <a:ext cx="1694079" cy="1552363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6255550" y="4842924"/>
            <a:ext cx="166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Hidrometria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0318" y="1731198"/>
            <a:ext cx="1000581" cy="8912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2444" y="3861290"/>
            <a:ext cx="1054610" cy="88729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3248" y="3830951"/>
            <a:ext cx="865430" cy="824049"/>
          </a:xfrm>
          <a:prstGeom prst="rect">
            <a:avLst/>
          </a:prstGeom>
        </p:spPr>
      </p:pic>
      <p:pic>
        <p:nvPicPr>
          <p:cNvPr id="48" name="Imagem 47" descr="Uma imagem contendo Logotipo&#10;&#10;Descrição gerada automaticamente">
            <a:extLst>
              <a:ext uri="{FF2B5EF4-FFF2-40B4-BE49-F238E27FC236}">
                <a16:creationId xmlns:a16="http://schemas.microsoft.com/office/drawing/2014/main" id="{37A3A6F7-6D70-34C9-5234-30C3FD828D4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819" y="675133"/>
            <a:ext cx="737226" cy="737226"/>
          </a:xfrm>
          <a:prstGeom prst="rect">
            <a:avLst/>
          </a:prstGeom>
        </p:spPr>
      </p:pic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7CF2888-E228-32DB-C527-16E3385CA6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3" t="33857" r="43559" b="47260"/>
          <a:stretch/>
        </p:blipFill>
        <p:spPr>
          <a:xfrm>
            <a:off x="5232903" y="2669337"/>
            <a:ext cx="1183396" cy="8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6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1619465" y="2810159"/>
            <a:ext cx="1694079" cy="1517901"/>
          </a:xfrm>
          <a:prstGeom prst="roundRect">
            <a:avLst/>
          </a:prstGeom>
          <a:solidFill>
            <a:srgbClr val="F2F2F2"/>
          </a:solidFill>
          <a:effectLst>
            <a:outerShdw blurRad="50800" dist="50800" dir="5400000" algn="ctr" rotWithShape="0">
              <a:srgbClr val="F2F2F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686613" y="2800567"/>
            <a:ext cx="1694079" cy="1527493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7000" y="433838"/>
            <a:ext cx="4579414" cy="840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Hidrometria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095" y="42990"/>
            <a:ext cx="2554905" cy="1379409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723" y="2858976"/>
            <a:ext cx="888676" cy="888676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1625636" y="3662679"/>
            <a:ext cx="168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Estudo de leitura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076" y="2858976"/>
            <a:ext cx="1054610" cy="887293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3716353" y="3687939"/>
            <a:ext cx="168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Troca de hidrômetros</a:t>
            </a:r>
            <a:endParaRPr lang="pt-BR" dirty="0"/>
          </a:p>
        </p:txBody>
      </p:sp>
      <p:sp>
        <p:nvSpPr>
          <p:cNvPr id="3" name="Retângulo de cantos arredondados 12">
            <a:extLst>
              <a:ext uri="{FF2B5EF4-FFF2-40B4-BE49-F238E27FC236}">
                <a16:creationId xmlns:a16="http://schemas.microsoft.com/office/drawing/2014/main" id="{8C811CEC-B1D3-8FBB-0725-75DA13C24767}"/>
              </a:ext>
            </a:extLst>
          </p:cNvPr>
          <p:cNvSpPr/>
          <p:nvPr/>
        </p:nvSpPr>
        <p:spPr>
          <a:xfrm>
            <a:off x="5742514" y="2800566"/>
            <a:ext cx="1694079" cy="1527493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E3DB1AE-EF27-55C9-C54D-90C499A4BEAA}"/>
              </a:ext>
            </a:extLst>
          </p:cNvPr>
          <p:cNvSpPr txBox="1"/>
          <p:nvPr/>
        </p:nvSpPr>
        <p:spPr>
          <a:xfrm>
            <a:off x="5744119" y="3668009"/>
            <a:ext cx="168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Painel de Análise de HDs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61BD823-B64F-D639-4332-430AFC9036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40"/>
          <a:stretch/>
        </p:blipFill>
        <p:spPr>
          <a:xfrm>
            <a:off x="6150695" y="2858630"/>
            <a:ext cx="910713" cy="896692"/>
          </a:xfrm>
          <a:prstGeom prst="rect">
            <a:avLst/>
          </a:prstGeom>
        </p:spPr>
      </p:pic>
      <p:sp>
        <p:nvSpPr>
          <p:cNvPr id="7" name="Retângulo de cantos arredondados 12">
            <a:extLst>
              <a:ext uri="{FF2B5EF4-FFF2-40B4-BE49-F238E27FC236}">
                <a16:creationId xmlns:a16="http://schemas.microsoft.com/office/drawing/2014/main" id="{E6F850DC-55FF-481F-CA1C-8EA4B3652E4A}"/>
              </a:ext>
            </a:extLst>
          </p:cNvPr>
          <p:cNvSpPr/>
          <p:nvPr/>
        </p:nvSpPr>
        <p:spPr>
          <a:xfrm>
            <a:off x="7771256" y="2810159"/>
            <a:ext cx="1694079" cy="1527493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39D0737-141E-9038-F8AA-13A2F79013DF}"/>
              </a:ext>
            </a:extLst>
          </p:cNvPr>
          <p:cNvSpPr txBox="1"/>
          <p:nvPr/>
        </p:nvSpPr>
        <p:spPr>
          <a:xfrm>
            <a:off x="7774798" y="3677062"/>
            <a:ext cx="168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Análise por logradouro</a:t>
            </a:r>
            <a:endParaRPr lang="pt-BR" dirty="0"/>
          </a:p>
        </p:txBody>
      </p:sp>
      <p:pic>
        <p:nvPicPr>
          <p:cNvPr id="14" name="Imagem 13" descr="Ícone&#10;&#10;Descrição gerada automaticamente com confiança baixa">
            <a:extLst>
              <a:ext uri="{FF2B5EF4-FFF2-40B4-BE49-F238E27FC236}">
                <a16:creationId xmlns:a16="http://schemas.microsoft.com/office/drawing/2014/main" id="{1AF85D14-E83F-7467-3270-863AFB2383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748" y="2854559"/>
            <a:ext cx="971952" cy="8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03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3359</TotalTime>
  <Words>67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Frederico Sander Neves</cp:lastModifiedBy>
  <cp:revision>78</cp:revision>
  <dcterms:created xsi:type="dcterms:W3CDTF">2022-08-19T23:26:01Z</dcterms:created>
  <dcterms:modified xsi:type="dcterms:W3CDTF">2024-05-02T16:39:05Z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2024-01-04T22:50:34Z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25d3c2d9-57cb-4c23-b3e9-3ee2bec7f4f2</vt:lpwstr>
  </property>
  <property fmtid="{D5CDD505-2E9C-101B-9397-08002B2CF9AE}" pid="7" name="MSIP_Label_defa4170-0d19-0005-0004-bc88714345d2_ActionId">
    <vt:lpwstr>3b892524-ac67-42fc-9926-c2c0e751f52d</vt:lpwstr>
  </property>
  <property fmtid="{D5CDD505-2E9C-101B-9397-08002B2CF9AE}" pid="8" name="MSIP_Label_defa4170-0d19-0005-0004-bc88714345d2_ContentBits">
    <vt:lpwstr>0</vt:lpwstr>
  </property>
</Properties>
</file>