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E8878-E582-431E-9F9E-7FEE23FBE186}" v="139" dt="2024-03-21T13:32:06.325"/>
    <p1510:client id="{8044EFE2-9CA3-4265-A1B7-06F0F28058C3}" v="1" dt="2024-03-21T13:53:3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 Sandelius" userId="b712007f929d983c" providerId="LiveId" clId="{3AFE8878-E582-431E-9F9E-7FEE23FBE186}"/>
    <pc:docChg chg="undo redo custSel addSld modSld">
      <pc:chgData name="Ida Sandelius" userId="b712007f929d983c" providerId="LiveId" clId="{3AFE8878-E582-431E-9F9E-7FEE23FBE186}" dt="2024-03-21T13:33:03.719" v="527" actId="14100"/>
      <pc:docMkLst>
        <pc:docMk/>
      </pc:docMkLst>
      <pc:sldChg chg="addSp delSp modSp mod">
        <pc:chgData name="Ida Sandelius" userId="b712007f929d983c" providerId="LiveId" clId="{3AFE8878-E582-431E-9F9E-7FEE23FBE186}" dt="2024-03-21T13:32:54.105" v="525" actId="14100"/>
        <pc:sldMkLst>
          <pc:docMk/>
          <pc:sldMk cId="2240638196" sldId="256"/>
        </pc:sldMkLst>
        <pc:spChg chg="add mod">
          <ac:chgData name="Ida Sandelius" userId="b712007f929d983c" providerId="LiveId" clId="{3AFE8878-E582-431E-9F9E-7FEE23FBE186}" dt="2024-03-21T13:32:50.886" v="524" actId="14100"/>
          <ac:spMkLst>
            <pc:docMk/>
            <pc:sldMk cId="2240638196" sldId="256"/>
            <ac:spMk id="4" creationId="{C3651B40-9FE5-F270-26E1-75681FCB224F}"/>
          </ac:spMkLst>
        </pc:spChg>
        <pc:spChg chg="add mod">
          <ac:chgData name="Ida Sandelius" userId="b712007f929d983c" providerId="LiveId" clId="{3AFE8878-E582-431E-9F9E-7FEE23FBE186}" dt="2024-03-21T13:11:40.822" v="68" actId="1076"/>
          <ac:spMkLst>
            <pc:docMk/>
            <pc:sldMk cId="2240638196" sldId="256"/>
            <ac:spMk id="5" creationId="{D78CBCE5-30D4-26F7-420A-201FE1B5A777}"/>
          </ac:spMkLst>
        </pc:spChg>
        <pc:spChg chg="add mod">
          <ac:chgData name="Ida Sandelius" userId="b712007f929d983c" providerId="LiveId" clId="{3AFE8878-E582-431E-9F9E-7FEE23FBE186}" dt="2024-03-21T13:19:45.703" v="218" actId="404"/>
          <ac:spMkLst>
            <pc:docMk/>
            <pc:sldMk cId="2240638196" sldId="256"/>
            <ac:spMk id="6" creationId="{828DA312-DC66-FFD5-C6CF-61BABABA87DF}"/>
          </ac:spMkLst>
        </pc:spChg>
        <pc:spChg chg="add mod">
          <ac:chgData name="Ida Sandelius" userId="b712007f929d983c" providerId="LiveId" clId="{3AFE8878-E582-431E-9F9E-7FEE23FBE186}" dt="2024-03-21T13:19:41.430" v="216" actId="404"/>
          <ac:spMkLst>
            <pc:docMk/>
            <pc:sldMk cId="2240638196" sldId="256"/>
            <ac:spMk id="7" creationId="{114D8612-66AF-E03D-C0A6-CF0D0C7BA2BD}"/>
          </ac:spMkLst>
        </pc:spChg>
        <pc:spChg chg="add del mod">
          <ac:chgData name="Ida Sandelius" userId="b712007f929d983c" providerId="LiveId" clId="{3AFE8878-E582-431E-9F9E-7FEE23FBE186}" dt="2024-03-21T13:10:58.504" v="62" actId="478"/>
          <ac:spMkLst>
            <pc:docMk/>
            <pc:sldMk cId="2240638196" sldId="256"/>
            <ac:spMk id="8" creationId="{B8C16931-9093-8E6C-236C-3A6A7AA8162F}"/>
          </ac:spMkLst>
        </pc:spChg>
        <pc:spChg chg="add mod">
          <ac:chgData name="Ida Sandelius" userId="b712007f929d983c" providerId="LiveId" clId="{3AFE8878-E582-431E-9F9E-7FEE23FBE186}" dt="2024-03-21T13:19:43.732" v="217" actId="404"/>
          <ac:spMkLst>
            <pc:docMk/>
            <pc:sldMk cId="2240638196" sldId="256"/>
            <ac:spMk id="12" creationId="{07124295-9589-EEE6-1948-997605104446}"/>
          </ac:spMkLst>
        </pc:spChg>
        <pc:spChg chg="add mod">
          <ac:chgData name="Ida Sandelius" userId="b712007f929d983c" providerId="LiveId" clId="{3AFE8878-E582-431E-9F9E-7FEE23FBE186}" dt="2024-03-21T13:32:54.105" v="525" actId="14100"/>
          <ac:spMkLst>
            <pc:docMk/>
            <pc:sldMk cId="2240638196" sldId="256"/>
            <ac:spMk id="17" creationId="{303E63B6-EDD3-04B0-20A0-63B898FB49C0}"/>
          </ac:spMkLst>
        </pc:spChg>
        <pc:spChg chg="add mod">
          <ac:chgData name="Ida Sandelius" userId="b712007f929d983c" providerId="LiveId" clId="{3AFE8878-E582-431E-9F9E-7FEE23FBE186}" dt="2024-03-21T13:19:50.193" v="220" actId="404"/>
          <ac:spMkLst>
            <pc:docMk/>
            <pc:sldMk cId="2240638196" sldId="256"/>
            <ac:spMk id="18" creationId="{D28BED1E-8C22-BF93-8A94-BB9601D3CA6E}"/>
          </ac:spMkLst>
        </pc:spChg>
        <pc:spChg chg="add mod">
          <ac:chgData name="Ida Sandelius" userId="b712007f929d983c" providerId="LiveId" clId="{3AFE8878-E582-431E-9F9E-7FEE23FBE186}" dt="2024-03-21T13:19:47.886" v="219" actId="404"/>
          <ac:spMkLst>
            <pc:docMk/>
            <pc:sldMk cId="2240638196" sldId="256"/>
            <ac:spMk id="19" creationId="{2B813C3E-4DA7-6526-64CE-7E6A90223821}"/>
          </ac:spMkLst>
        </pc:spChg>
        <pc:spChg chg="add del mod">
          <ac:chgData name="Ida Sandelius" userId="b712007f929d983c" providerId="LiveId" clId="{3AFE8878-E582-431E-9F9E-7FEE23FBE186}" dt="2024-03-21T13:12:46.213" v="153" actId="478"/>
          <ac:spMkLst>
            <pc:docMk/>
            <pc:sldMk cId="2240638196" sldId="256"/>
            <ac:spMk id="21" creationId="{0D747CC7-9D2D-6BA5-3DCD-CF13E25DFB6F}"/>
          </ac:spMkLst>
        </pc:spChg>
        <pc:spChg chg="add mod">
          <ac:chgData name="Ida Sandelius" userId="b712007f929d983c" providerId="LiveId" clId="{3AFE8878-E582-431E-9F9E-7FEE23FBE186}" dt="2024-03-21T13:12:59.656" v="159" actId="1076"/>
          <ac:spMkLst>
            <pc:docMk/>
            <pc:sldMk cId="2240638196" sldId="256"/>
            <ac:spMk id="23" creationId="{BB618602-1D75-ACBD-F9C7-43FBF45A8ED8}"/>
          </ac:spMkLst>
        </pc:spChg>
        <pc:spChg chg="add mod">
          <ac:chgData name="Ida Sandelius" userId="b712007f929d983c" providerId="LiveId" clId="{3AFE8878-E582-431E-9F9E-7FEE23FBE186}" dt="2024-03-21T13:31:42.320" v="518" actId="1076"/>
          <ac:spMkLst>
            <pc:docMk/>
            <pc:sldMk cId="2240638196" sldId="256"/>
            <ac:spMk id="24" creationId="{91E75574-5418-2AA5-8916-861FEDC79550}"/>
          </ac:spMkLst>
        </pc:spChg>
        <pc:spChg chg="add mod">
          <ac:chgData name="Ida Sandelius" userId="b712007f929d983c" providerId="LiveId" clId="{3AFE8878-E582-431E-9F9E-7FEE23FBE186}" dt="2024-03-21T13:32:00.689" v="521" actId="1076"/>
          <ac:spMkLst>
            <pc:docMk/>
            <pc:sldMk cId="2240638196" sldId="256"/>
            <ac:spMk id="25" creationId="{C6C55F4B-435E-8F4F-5653-A8ED10D56DE2}"/>
          </ac:spMkLst>
        </pc:spChg>
        <pc:spChg chg="add mod">
          <ac:chgData name="Ida Sandelius" userId="b712007f929d983c" providerId="LiveId" clId="{3AFE8878-E582-431E-9F9E-7FEE23FBE186}" dt="2024-03-21T13:32:10.543" v="523" actId="1076"/>
          <ac:spMkLst>
            <pc:docMk/>
            <pc:sldMk cId="2240638196" sldId="256"/>
            <ac:spMk id="29" creationId="{3AF315D7-7157-ADCC-BC39-C37CF7925776}"/>
          </ac:spMkLst>
        </pc:spChg>
        <pc:cxnChg chg="add mod">
          <ac:chgData name="Ida Sandelius" userId="b712007f929d983c" providerId="LiveId" clId="{3AFE8878-E582-431E-9F9E-7FEE23FBE186}" dt="2024-03-21T13:13:05.412" v="161" actId="208"/>
          <ac:cxnSpMkLst>
            <pc:docMk/>
            <pc:sldMk cId="2240638196" sldId="256"/>
            <ac:cxnSpMk id="10" creationId="{7832D1D8-F3AF-E08F-0624-F66EB0D2D542}"/>
          </ac:cxnSpMkLst>
        </pc:cxnChg>
        <pc:cxnChg chg="add mod">
          <ac:chgData name="Ida Sandelius" userId="b712007f929d983c" providerId="LiveId" clId="{3AFE8878-E582-431E-9F9E-7FEE23FBE186}" dt="2024-03-21T13:13:07.996" v="162" actId="208"/>
          <ac:cxnSpMkLst>
            <pc:docMk/>
            <pc:sldMk cId="2240638196" sldId="256"/>
            <ac:cxnSpMk id="14" creationId="{983C46A0-FBEE-CAB2-BB66-54E05CB98B0D}"/>
          </ac:cxnSpMkLst>
        </pc:cxnChg>
        <pc:cxnChg chg="add mod">
          <ac:chgData name="Ida Sandelius" userId="b712007f929d983c" providerId="LiveId" clId="{3AFE8878-E582-431E-9F9E-7FEE23FBE186}" dt="2024-03-21T13:13:03.174" v="160" actId="208"/>
          <ac:cxnSpMkLst>
            <pc:docMk/>
            <pc:sldMk cId="2240638196" sldId="256"/>
            <ac:cxnSpMk id="20" creationId="{C3E4AD45-A65A-48B3-5215-00B0B6912881}"/>
          </ac:cxnSpMkLst>
        </pc:cxnChg>
        <pc:cxnChg chg="add del mod">
          <ac:chgData name="Ida Sandelius" userId="b712007f929d983c" providerId="LiveId" clId="{3AFE8878-E582-431E-9F9E-7FEE23FBE186}" dt="2024-03-21T13:12:47.526" v="154" actId="478"/>
          <ac:cxnSpMkLst>
            <pc:docMk/>
            <pc:sldMk cId="2240638196" sldId="256"/>
            <ac:cxnSpMk id="22" creationId="{AB401C2E-7C50-10D7-6C7E-1A9F0E73D12B}"/>
          </ac:cxnSpMkLst>
        </pc:cxnChg>
        <pc:cxnChg chg="add mod">
          <ac:chgData name="Ida Sandelius" userId="b712007f929d983c" providerId="LiveId" clId="{3AFE8878-E582-431E-9F9E-7FEE23FBE186}" dt="2024-03-21T13:31:42.320" v="518" actId="1076"/>
          <ac:cxnSpMkLst>
            <pc:docMk/>
            <pc:sldMk cId="2240638196" sldId="256"/>
            <ac:cxnSpMk id="26" creationId="{DA640CDC-2612-0E60-D242-8ED2B0FF0BE6}"/>
          </ac:cxnSpMkLst>
        </pc:cxnChg>
        <pc:cxnChg chg="add mod">
          <ac:chgData name="Ida Sandelius" userId="b712007f929d983c" providerId="LiveId" clId="{3AFE8878-E582-431E-9F9E-7FEE23FBE186}" dt="2024-03-21T13:31:56.076" v="520" actId="14100"/>
          <ac:cxnSpMkLst>
            <pc:docMk/>
            <pc:sldMk cId="2240638196" sldId="256"/>
            <ac:cxnSpMk id="27" creationId="{24CEAFF2-B707-8457-67CC-DB1906E0248D}"/>
          </ac:cxnSpMkLst>
        </pc:cxnChg>
        <pc:cxnChg chg="add mod">
          <ac:chgData name="Ida Sandelius" userId="b712007f929d983c" providerId="LiveId" clId="{3AFE8878-E582-431E-9F9E-7FEE23FBE186}" dt="2024-03-21T13:32:10.543" v="523" actId="1076"/>
          <ac:cxnSpMkLst>
            <pc:docMk/>
            <pc:sldMk cId="2240638196" sldId="256"/>
            <ac:cxnSpMk id="30" creationId="{EC1D301D-A914-779F-5397-05CB8684567D}"/>
          </ac:cxnSpMkLst>
        </pc:cxnChg>
      </pc:sldChg>
      <pc:sldChg chg="addSp delSp modSp new mod">
        <pc:chgData name="Ida Sandelius" userId="b712007f929d983c" providerId="LiveId" clId="{3AFE8878-E582-431E-9F9E-7FEE23FBE186}" dt="2024-03-21T13:33:03.719" v="527" actId="14100"/>
        <pc:sldMkLst>
          <pc:docMk/>
          <pc:sldMk cId="116409435" sldId="257"/>
        </pc:sldMkLst>
        <pc:spChg chg="del">
          <ac:chgData name="Ida Sandelius" userId="b712007f929d983c" providerId="LiveId" clId="{3AFE8878-E582-431E-9F9E-7FEE23FBE186}" dt="2024-03-21T13:14:22.648" v="166" actId="478"/>
          <ac:spMkLst>
            <pc:docMk/>
            <pc:sldMk cId="116409435" sldId="257"/>
            <ac:spMk id="2" creationId="{439EAF92-D52B-3FBF-8BE5-12BDEB0FF480}"/>
          </ac:spMkLst>
        </pc:spChg>
        <pc:spChg chg="del">
          <ac:chgData name="Ida Sandelius" userId="b712007f929d983c" providerId="LiveId" clId="{3AFE8878-E582-431E-9F9E-7FEE23FBE186}" dt="2024-03-21T13:14:20.645" v="165" actId="478"/>
          <ac:spMkLst>
            <pc:docMk/>
            <pc:sldMk cId="116409435" sldId="257"/>
            <ac:spMk id="3" creationId="{2F0DCDFB-1944-D18C-464B-484B63B9B577}"/>
          </ac:spMkLst>
        </pc:spChg>
        <pc:spChg chg="add mod">
          <ac:chgData name="Ida Sandelius" userId="b712007f929d983c" providerId="LiveId" clId="{3AFE8878-E582-431E-9F9E-7FEE23FBE186}" dt="2024-03-21T13:32:59.565" v="526" actId="14100"/>
          <ac:spMkLst>
            <pc:docMk/>
            <pc:sldMk cId="116409435" sldId="257"/>
            <ac:spMk id="4" creationId="{C248CEA2-F06E-75F4-09DB-143115C6B259}"/>
          </ac:spMkLst>
        </pc:spChg>
        <pc:spChg chg="add mod">
          <ac:chgData name="Ida Sandelius" userId="b712007f929d983c" providerId="LiveId" clId="{3AFE8878-E582-431E-9F9E-7FEE23FBE186}" dt="2024-03-21T13:15:10.266" v="167"/>
          <ac:spMkLst>
            <pc:docMk/>
            <pc:sldMk cId="116409435" sldId="257"/>
            <ac:spMk id="5" creationId="{ED3B035E-B425-EBF1-7055-40A6B7725609}"/>
          </ac:spMkLst>
        </pc:spChg>
        <pc:spChg chg="add mod">
          <ac:chgData name="Ida Sandelius" userId="b712007f929d983c" providerId="LiveId" clId="{3AFE8878-E582-431E-9F9E-7FEE23FBE186}" dt="2024-03-21T13:19:19.871" v="209" actId="404"/>
          <ac:spMkLst>
            <pc:docMk/>
            <pc:sldMk cId="116409435" sldId="257"/>
            <ac:spMk id="6" creationId="{9F149A73-1565-E9A7-219B-784371341CAA}"/>
          </ac:spMkLst>
        </pc:spChg>
        <pc:spChg chg="add mod">
          <ac:chgData name="Ida Sandelius" userId="b712007f929d983c" providerId="LiveId" clId="{3AFE8878-E582-431E-9F9E-7FEE23FBE186}" dt="2024-03-21T13:19:30.739" v="213" actId="404"/>
          <ac:spMkLst>
            <pc:docMk/>
            <pc:sldMk cId="116409435" sldId="257"/>
            <ac:spMk id="7" creationId="{A45ACC9F-131E-7DD8-501C-FC2B5A3FC16E}"/>
          </ac:spMkLst>
        </pc:spChg>
        <pc:spChg chg="add mod">
          <ac:chgData name="Ida Sandelius" userId="b712007f929d983c" providerId="LiveId" clId="{3AFE8878-E582-431E-9F9E-7FEE23FBE186}" dt="2024-03-21T13:19:28.506" v="212" actId="404"/>
          <ac:spMkLst>
            <pc:docMk/>
            <pc:sldMk cId="116409435" sldId="257"/>
            <ac:spMk id="9" creationId="{F82CA270-5664-B9AE-33D1-8573F12D8341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1" creationId="{A754A626-8FEC-E990-D8B4-6A066FEE33A4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2" creationId="{664FAA0F-B079-7989-E7ED-11E776DB792B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3" creationId="{17D874AE-72B1-921D-A594-3B54C531644C}"/>
          </ac:spMkLst>
        </pc:spChg>
        <pc:spChg chg="add del mod">
          <ac:chgData name="Ida Sandelius" userId="b712007f929d983c" providerId="LiveId" clId="{3AFE8878-E582-431E-9F9E-7FEE23FBE186}" dt="2024-03-21T13:20:06.690" v="221" actId="478"/>
          <ac:spMkLst>
            <pc:docMk/>
            <pc:sldMk cId="116409435" sldId="257"/>
            <ac:spMk id="15" creationId="{69F768D1-69A0-A908-FFDA-2532CAC85DAA}"/>
          </ac:spMkLst>
        </pc:spChg>
        <pc:spChg chg="add mod">
          <ac:chgData name="Ida Sandelius" userId="b712007f929d983c" providerId="LiveId" clId="{3AFE8878-E582-431E-9F9E-7FEE23FBE186}" dt="2024-03-21T13:19:36.462" v="215" actId="404"/>
          <ac:spMkLst>
            <pc:docMk/>
            <pc:sldMk cId="116409435" sldId="257"/>
            <ac:spMk id="20" creationId="{A8A9BB19-9FA3-FA87-7A1F-25CBDDA88ED2}"/>
          </ac:spMkLst>
        </pc:spChg>
        <pc:spChg chg="add del mod">
          <ac:chgData name="Ida Sandelius" userId="b712007f929d983c" providerId="LiveId" clId="{3AFE8878-E582-431E-9F9E-7FEE23FBE186}" dt="2024-03-21T13:33:03.719" v="527" actId="14100"/>
          <ac:spMkLst>
            <pc:docMk/>
            <pc:sldMk cId="116409435" sldId="257"/>
            <ac:spMk id="32" creationId="{788BFAFB-6CFB-43DD-9D4B-B0BB92B2C049}"/>
          </ac:spMkLst>
        </pc:spChg>
        <pc:spChg chg="add mod">
          <ac:chgData name="Ida Sandelius" userId="b712007f929d983c" providerId="LiveId" clId="{3AFE8878-E582-431E-9F9E-7FEE23FBE186}" dt="2024-03-21T13:24:14.197" v="432" actId="1076"/>
          <ac:spMkLst>
            <pc:docMk/>
            <pc:sldMk cId="116409435" sldId="257"/>
            <ac:spMk id="33" creationId="{DE53A5AC-8AC8-C102-E19C-C28890129C98}"/>
          </ac:spMkLst>
        </pc:spChg>
        <pc:spChg chg="add mod">
          <ac:chgData name="Ida Sandelius" userId="b712007f929d983c" providerId="LiveId" clId="{3AFE8878-E582-431E-9F9E-7FEE23FBE186}" dt="2024-03-21T13:22:39.724" v="407" actId="1076"/>
          <ac:spMkLst>
            <pc:docMk/>
            <pc:sldMk cId="116409435" sldId="257"/>
            <ac:spMk id="34" creationId="{88030AC2-9EA6-4C65-CF89-53236FE41EC4}"/>
          </ac:spMkLst>
        </pc:spChg>
        <pc:spChg chg="add mod">
          <ac:chgData name="Ida Sandelius" userId="b712007f929d983c" providerId="LiveId" clId="{3AFE8878-E582-431E-9F9E-7FEE23FBE186}" dt="2024-03-21T13:20:50.366" v="373" actId="1076"/>
          <ac:spMkLst>
            <pc:docMk/>
            <pc:sldMk cId="116409435" sldId="257"/>
            <ac:spMk id="35" creationId="{E4F6F080-9F14-6FDC-5817-3DAD1276DEE0}"/>
          </ac:spMkLst>
        </pc:spChg>
        <pc:spChg chg="add mod">
          <ac:chgData name="Ida Sandelius" userId="b712007f929d983c" providerId="LiveId" clId="{3AFE8878-E582-431E-9F9E-7FEE23FBE186}" dt="2024-03-21T13:23:18.534" v="415" actId="1076"/>
          <ac:spMkLst>
            <pc:docMk/>
            <pc:sldMk cId="116409435" sldId="257"/>
            <ac:spMk id="37" creationId="{92C003F0-20A6-85EE-88A8-DBAB1AAAD145}"/>
          </ac:spMkLst>
        </pc:spChg>
        <pc:spChg chg="add mod">
          <ac:chgData name="Ida Sandelius" userId="b712007f929d983c" providerId="LiveId" clId="{3AFE8878-E582-431E-9F9E-7FEE23FBE186}" dt="2024-03-21T13:26:30.587" v="461" actId="20577"/>
          <ac:spMkLst>
            <pc:docMk/>
            <pc:sldMk cId="116409435" sldId="257"/>
            <ac:spMk id="39" creationId="{F559DBC3-08ED-8EF5-ECAE-70CEEFE90A42}"/>
          </ac:spMkLst>
        </pc:spChg>
        <pc:spChg chg="add mod">
          <ac:chgData name="Ida Sandelius" userId="b712007f929d983c" providerId="LiveId" clId="{3AFE8878-E582-431E-9F9E-7FEE23FBE186}" dt="2024-03-21T13:23:04.150" v="411" actId="1076"/>
          <ac:spMkLst>
            <pc:docMk/>
            <pc:sldMk cId="116409435" sldId="257"/>
            <ac:spMk id="41" creationId="{99EFA6C1-21FE-F4D6-24F9-6312454476BF}"/>
          </ac:spMkLst>
        </pc:spChg>
        <pc:spChg chg="add mod">
          <ac:chgData name="Ida Sandelius" userId="b712007f929d983c" providerId="LiveId" clId="{3AFE8878-E582-431E-9F9E-7FEE23FBE186}" dt="2024-03-21T13:26:47.956" v="469" actId="20577"/>
          <ac:spMkLst>
            <pc:docMk/>
            <pc:sldMk cId="116409435" sldId="257"/>
            <ac:spMk id="42" creationId="{C6F2923F-1FE6-D242-97A3-44CB324AD4C8}"/>
          </ac:spMkLst>
        </pc:spChg>
        <pc:spChg chg="add mod">
          <ac:chgData name="Ida Sandelius" userId="b712007f929d983c" providerId="LiveId" clId="{3AFE8878-E582-431E-9F9E-7FEE23FBE186}" dt="2024-03-21T13:26:14.259" v="448" actId="20577"/>
          <ac:spMkLst>
            <pc:docMk/>
            <pc:sldMk cId="116409435" sldId="257"/>
            <ac:spMk id="43" creationId="{CBF347B4-3698-16EF-C714-90F91F4436F5}"/>
          </ac:spMkLst>
        </pc:spChg>
        <pc:spChg chg="add mod">
          <ac:chgData name="Ida Sandelius" userId="b712007f929d983c" providerId="LiveId" clId="{3AFE8878-E582-431E-9F9E-7FEE23FBE186}" dt="2024-03-21T13:29:48.501" v="501" actId="1076"/>
          <ac:spMkLst>
            <pc:docMk/>
            <pc:sldMk cId="116409435" sldId="257"/>
            <ac:spMk id="53" creationId="{E0EBE8A8-D71E-627D-6561-81E5520B64E6}"/>
          </ac:spMkLst>
        </pc:spChg>
        <pc:spChg chg="add mod">
          <ac:chgData name="Ida Sandelius" userId="b712007f929d983c" providerId="LiveId" clId="{3AFE8878-E582-431E-9F9E-7FEE23FBE186}" dt="2024-03-21T13:30:10.169" v="505" actId="16959"/>
          <ac:spMkLst>
            <pc:docMk/>
            <pc:sldMk cId="116409435" sldId="257"/>
            <ac:spMk id="54" creationId="{A95A8857-B19C-4755-4D10-B411F285DC82}"/>
          </ac:spMkLst>
        </pc:spChg>
        <pc:spChg chg="add mod">
          <ac:chgData name="Ida Sandelius" userId="b712007f929d983c" providerId="LiveId" clId="{3AFE8878-E582-431E-9F9E-7FEE23FBE186}" dt="2024-03-21T13:30:43.826" v="511" actId="1076"/>
          <ac:spMkLst>
            <pc:docMk/>
            <pc:sldMk cId="116409435" sldId="257"/>
            <ac:spMk id="57" creationId="{46EEBED2-FF20-4944-0789-A821E8780516}"/>
          </ac:spMkLst>
        </pc:spChg>
        <pc:spChg chg="add mod">
          <ac:chgData name="Ida Sandelius" userId="b712007f929d983c" providerId="LiveId" clId="{3AFE8878-E582-431E-9F9E-7FEE23FBE186}" dt="2024-03-21T13:31:02.877" v="515" actId="1076"/>
          <ac:spMkLst>
            <pc:docMk/>
            <pc:sldMk cId="116409435" sldId="257"/>
            <ac:spMk id="58" creationId="{92DDDA33-0A6C-7FFB-4543-CB54F12C439A}"/>
          </ac:spMkLst>
        </pc:spChg>
        <pc:cxnChg chg="add mod">
          <ac:chgData name="Ida Sandelius" userId="b712007f929d983c" providerId="LiveId" clId="{3AFE8878-E582-431E-9F9E-7FEE23FBE186}" dt="2024-03-21T13:16:52.244" v="179" actId="14100"/>
          <ac:cxnSpMkLst>
            <pc:docMk/>
            <pc:sldMk cId="116409435" sldId="257"/>
            <ac:cxnSpMk id="8" creationId="{E8E8DC5C-56AE-2ADA-E369-7F30716909D9}"/>
          </ac:cxnSpMkLst>
        </pc:cxnChg>
        <pc:cxnChg chg="add mod">
          <ac:chgData name="Ida Sandelius" userId="b712007f929d983c" providerId="LiveId" clId="{3AFE8878-E582-431E-9F9E-7FEE23FBE186}" dt="2024-03-21T13:17:08.211" v="183" actId="14100"/>
          <ac:cxnSpMkLst>
            <pc:docMk/>
            <pc:sldMk cId="116409435" sldId="257"/>
            <ac:cxnSpMk id="10" creationId="{38AE5858-B6AA-65A0-68F4-A14542059C7A}"/>
          </ac:cxnSpMkLst>
        </pc:cxnChg>
        <pc:cxnChg chg="add del mod">
          <ac:chgData name="Ida Sandelius" userId="b712007f929d983c" providerId="LiveId" clId="{3AFE8878-E582-431E-9F9E-7FEE23FBE186}" dt="2024-03-21T13:20:06.690" v="221" actId="478"/>
          <ac:cxnSpMkLst>
            <pc:docMk/>
            <pc:sldMk cId="116409435" sldId="257"/>
            <ac:cxnSpMk id="14" creationId="{466A155E-65DB-59D1-485C-F8F40B515BE0}"/>
          </ac:cxnSpMkLst>
        </pc:cxnChg>
        <pc:cxnChg chg="add mod">
          <ac:chgData name="Ida Sandelius" userId="b712007f929d983c" providerId="LiveId" clId="{3AFE8878-E582-431E-9F9E-7FEE23FBE186}" dt="2024-03-21T13:17:15.576" v="185" actId="14100"/>
          <ac:cxnSpMkLst>
            <pc:docMk/>
            <pc:sldMk cId="116409435" sldId="257"/>
            <ac:cxnSpMk id="29" creationId="{F0AD40B2-2496-5391-7D0A-1C331625FDEB}"/>
          </ac:cxnSpMkLst>
        </pc:cxnChg>
        <pc:cxnChg chg="add mod">
          <ac:chgData name="Ida Sandelius" userId="b712007f929d983c" providerId="LiveId" clId="{3AFE8878-E582-431E-9F9E-7FEE23FBE186}" dt="2024-03-21T13:23:34.587" v="420" actId="14100"/>
          <ac:cxnSpMkLst>
            <pc:docMk/>
            <pc:sldMk cId="116409435" sldId="257"/>
            <ac:cxnSpMk id="36" creationId="{A7EA9C80-DD42-10AE-0852-E874AB441480}"/>
          </ac:cxnSpMkLst>
        </pc:cxnChg>
        <pc:cxnChg chg="add mod">
          <ac:chgData name="Ida Sandelius" userId="b712007f929d983c" providerId="LiveId" clId="{3AFE8878-E582-431E-9F9E-7FEE23FBE186}" dt="2024-03-21T13:23:28.377" v="418" actId="14100"/>
          <ac:cxnSpMkLst>
            <pc:docMk/>
            <pc:sldMk cId="116409435" sldId="257"/>
            <ac:cxnSpMk id="38" creationId="{847F4C65-FB80-DF6D-D1C3-056329710519}"/>
          </ac:cxnSpMkLst>
        </pc:cxnChg>
        <pc:cxnChg chg="add mod">
          <ac:chgData name="Ida Sandelius" userId="b712007f929d983c" providerId="LiveId" clId="{3AFE8878-E582-431E-9F9E-7FEE23FBE186}" dt="2024-03-21T13:22:47.244" v="408" actId="1076"/>
          <ac:cxnSpMkLst>
            <pc:docMk/>
            <pc:sldMk cId="116409435" sldId="257"/>
            <ac:cxnSpMk id="40" creationId="{FAC27DCE-2298-FA5A-3DA3-67438AB65BEB}"/>
          </ac:cxnSpMkLst>
        </pc:cxnChg>
        <pc:cxnChg chg="add mod">
          <ac:chgData name="Ida Sandelius" userId="b712007f929d983c" providerId="LiveId" clId="{3AFE8878-E582-431E-9F9E-7FEE23FBE186}" dt="2024-03-21T13:23:48.378" v="426" actId="1037"/>
          <ac:cxnSpMkLst>
            <pc:docMk/>
            <pc:sldMk cId="116409435" sldId="257"/>
            <ac:cxnSpMk id="48" creationId="{080F38F6-03E8-A796-D234-D56491D77CE7}"/>
          </ac:cxnSpMkLst>
        </pc:cxnChg>
        <pc:cxnChg chg="add mod">
          <ac:chgData name="Ida Sandelius" userId="b712007f929d983c" providerId="LiveId" clId="{3AFE8878-E582-431E-9F9E-7FEE23FBE186}" dt="2024-03-21T13:26:55.930" v="471" actId="1076"/>
          <ac:cxnSpMkLst>
            <pc:docMk/>
            <pc:sldMk cId="116409435" sldId="257"/>
            <ac:cxnSpMk id="51" creationId="{F7A6DB9C-F530-946D-CF83-6B2747D676DD}"/>
          </ac:cxnSpMkLst>
        </pc:cxnChg>
        <pc:cxnChg chg="add mod">
          <ac:chgData name="Ida Sandelius" userId="b712007f929d983c" providerId="LiveId" clId="{3AFE8878-E582-431E-9F9E-7FEE23FBE186}" dt="2024-03-21T13:27:11.190" v="473" actId="1076"/>
          <ac:cxnSpMkLst>
            <pc:docMk/>
            <pc:sldMk cId="116409435" sldId="257"/>
            <ac:cxnSpMk id="52" creationId="{81F97DC1-D4C7-7B5B-E666-9B5D428E53D0}"/>
          </ac:cxnSpMkLst>
        </pc:cxnChg>
        <pc:cxnChg chg="add mod">
          <ac:chgData name="Ida Sandelius" userId="b712007f929d983c" providerId="LiveId" clId="{3AFE8878-E582-431E-9F9E-7FEE23FBE186}" dt="2024-03-21T13:30:20.980" v="507" actId="1076"/>
          <ac:cxnSpMkLst>
            <pc:docMk/>
            <pc:sldMk cId="116409435" sldId="257"/>
            <ac:cxnSpMk id="55" creationId="{EF1B8D7E-4375-A2F7-E4CF-313935B76C1B}"/>
          </ac:cxnSpMkLst>
        </pc:cxnChg>
        <pc:cxnChg chg="add mod">
          <ac:chgData name="Ida Sandelius" userId="b712007f929d983c" providerId="LiveId" clId="{3AFE8878-E582-431E-9F9E-7FEE23FBE186}" dt="2024-03-21T13:30:27.844" v="509" actId="1076"/>
          <ac:cxnSpMkLst>
            <pc:docMk/>
            <pc:sldMk cId="116409435" sldId="257"/>
            <ac:cxnSpMk id="56" creationId="{62A2A82F-CE0D-5E6A-70E1-E04D807536CD}"/>
          </ac:cxnSpMkLst>
        </pc:cxnChg>
        <pc:cxnChg chg="add mod">
          <ac:chgData name="Ida Sandelius" userId="b712007f929d983c" providerId="LiveId" clId="{3AFE8878-E582-431E-9F9E-7FEE23FBE186}" dt="2024-03-21T13:30:47.567" v="512" actId="1037"/>
          <ac:cxnSpMkLst>
            <pc:docMk/>
            <pc:sldMk cId="116409435" sldId="257"/>
            <ac:cxnSpMk id="59" creationId="{215B719D-9843-8FF1-EB5D-9E200DB89842}"/>
          </ac:cxnSpMkLst>
        </pc:cxnChg>
        <pc:cxnChg chg="add mod">
          <ac:chgData name="Ida Sandelius" userId="b712007f929d983c" providerId="LiveId" clId="{3AFE8878-E582-431E-9F9E-7FEE23FBE186}" dt="2024-03-21T13:30:56.402" v="514" actId="1076"/>
          <ac:cxnSpMkLst>
            <pc:docMk/>
            <pc:sldMk cId="116409435" sldId="257"/>
            <ac:cxnSpMk id="60" creationId="{1EA87406-8706-A713-EF21-9DC6365292A4}"/>
          </ac:cxnSpMkLst>
        </pc:cxnChg>
      </pc:sldChg>
    </pc:docChg>
  </pc:docChgLst>
  <pc:docChgLst>
    <pc:chgData name="Ida Sandelius" userId="b712007f929d983c" providerId="LiveId" clId="{8044EFE2-9CA3-4265-A1B7-06F0F28058C3}"/>
    <pc:docChg chg="modSld">
      <pc:chgData name="Ida Sandelius" userId="b712007f929d983c" providerId="LiveId" clId="{8044EFE2-9CA3-4265-A1B7-06F0F28058C3}" dt="2024-03-21T13:53:55.455" v="5" actId="14100"/>
      <pc:docMkLst>
        <pc:docMk/>
      </pc:docMkLst>
      <pc:sldChg chg="addSp modSp mod">
        <pc:chgData name="Ida Sandelius" userId="b712007f929d983c" providerId="LiveId" clId="{8044EFE2-9CA3-4265-A1B7-06F0F28058C3}" dt="2024-03-21T13:53:55.455" v="5" actId="14100"/>
        <pc:sldMkLst>
          <pc:docMk/>
          <pc:sldMk cId="116409435" sldId="257"/>
        </pc:sldMkLst>
        <pc:spChg chg="add mod">
          <ac:chgData name="Ida Sandelius" userId="b712007f929d983c" providerId="LiveId" clId="{8044EFE2-9CA3-4265-A1B7-06F0F28058C3}" dt="2024-03-21T13:53:44.893" v="2" actId="1076"/>
          <ac:spMkLst>
            <pc:docMk/>
            <pc:sldMk cId="116409435" sldId="257"/>
            <ac:spMk id="2" creationId="{5DF8D843-624A-74B4-1B3B-A23F0906E1C5}"/>
          </ac:spMkLst>
        </pc:spChg>
        <pc:spChg chg="mod">
          <ac:chgData name="Ida Sandelius" userId="b712007f929d983c" providerId="LiveId" clId="{8044EFE2-9CA3-4265-A1B7-06F0F28058C3}" dt="2024-03-21T13:53:55.455" v="5" actId="14100"/>
          <ac:spMkLst>
            <pc:docMk/>
            <pc:sldMk cId="116409435" sldId="257"/>
            <ac:spMk id="32" creationId="{788BFAFB-6CFB-43DD-9D4B-B0BB92B2C049}"/>
          </ac:spMkLst>
        </pc:spChg>
        <pc:cxnChg chg="add mod">
          <ac:chgData name="Ida Sandelius" userId="b712007f929d983c" providerId="LiveId" clId="{8044EFE2-9CA3-4265-A1B7-06F0F28058C3}" dt="2024-03-21T13:53:51.445" v="4" actId="14100"/>
          <ac:cxnSpMkLst>
            <pc:docMk/>
            <pc:sldMk cId="116409435" sldId="257"/>
            <ac:cxnSpMk id="3" creationId="{07388C65-3115-1D72-DDFE-15848778B6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6E7-08CF-84A9-8EE6-AF2944D6F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6FE5C-3181-8B6D-38DD-9E3DD3099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C540-6821-4DCE-5B21-E6DB9AD3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EB47-E75E-8FBD-9B9F-57AD5C47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604C-3179-BF05-2ABE-C9CF182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3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25A2-4694-0542-7717-85EBA979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80A20-2FB4-A1C4-58A2-62932E68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3367-8FA3-A05E-D2D0-EDF1F37B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C6CA-3040-60F3-D677-2473487D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7918-4CAB-1106-4E05-C1407E3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2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1F4D6-0BAE-9E4C-11C8-CB4D1E912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F2CD-B051-065E-5842-0D536318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B9C2-3D69-C1D5-2E6A-47735286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BB7F-B2B7-5C8B-2607-CE120A0C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4200-FF6D-92EF-621C-E7E1894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2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FECE-A5BD-A6A9-1F7F-79F1DCAE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8EB9-59CE-379A-8A7E-60D5D679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5929-90A6-8E78-C7D6-D3D40248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F2D4-AFE0-C4B8-3F26-92BD9A9F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EBE2-F9D4-FB4E-530B-66E342D4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9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5132-6EAA-8C4A-42BE-0E1F3450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37C2-0FD6-274E-007B-E3288D3B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E538-8F4E-3F8D-A321-196D40EA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08BA-1880-5133-BCA8-0AC7085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FA5C-A098-5506-2884-8F8A0509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8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01EF-3985-38A7-A2F2-87AFAFF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8FF-F057-A1C2-5A74-5F7D81609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D03AF-12FF-37C0-0D01-861D3439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29A82-1776-F918-F57D-7B966C77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E265-D78B-5D91-7CD5-E9D8A5B4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71C2-7044-9501-D99B-6CB9FF6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40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D1D-4B26-22AC-45ED-14D72E9C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5E500-7E1C-18CB-82B8-7CDBE3B4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A8C0-CA46-5D74-1742-6811CA44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DB5C0-94F5-3122-B504-DA9BEF85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448AE-4C4F-5320-09CC-64A7868CB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E3954-5C2A-729F-9ED5-145DAE1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E29-7990-9958-DE5A-C6054B0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FE67B-4944-F07F-1F10-A5C53ACA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6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8195-545E-AA27-E6AE-720ABE64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64245-9828-C270-2797-4437AD39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C1F13-70A8-EC3E-2D67-FDD2FFB2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3BB5-2894-CB62-28DB-A4C1BE7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34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04D0-BA9D-13B3-4617-260796B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CD3AD-7323-CBF4-D382-2DA9521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C5D3-993F-7816-05B3-4EB968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AA6C-AE26-74E1-38A8-9A43A046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7C73-8B99-69D5-74F7-D70E557F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BB11E-C6CD-D77E-F22A-525D8782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226F-44D8-1DA3-D8AD-125E398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7E5F-73C9-CAF3-FD4B-0713D17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C071-4905-7C54-7DD1-30BDA5A6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C850-C009-2C58-CFAB-1571ECDB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1A0F4-E37B-B779-E273-BB14A1455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456F-50EC-45E0-6218-72DA57D2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B4DD-7EA6-2DAD-5E58-39A67594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A15B8-62A5-C9BA-E4FE-153872EA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610D3-BFFA-4FD6-43CF-4F7646D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7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A40A1-D6A3-0C8D-F61A-B55C3557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077A-B41B-4EEC-A03C-5D4EB9987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2AD8-3CEE-9FE1-069F-208713666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7EE99-4ADC-4DEB-94CB-D20115185C32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3831-750B-CA57-15C4-50AFA7EC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B7E6-69E5-6979-7D8F-67FEC5F2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11E6E-9AF6-4930-8733-245DC709AB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12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651B40-9FE5-F270-26E1-75681FCB224F}"/>
              </a:ext>
            </a:extLst>
          </p:cNvPr>
          <p:cNvSpPr/>
          <p:nvPr/>
        </p:nvSpPr>
        <p:spPr>
          <a:xfrm>
            <a:off x="5205845" y="1117024"/>
            <a:ext cx="2886075" cy="1922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CBCE5-30D4-26F7-420A-201FE1B5A777}"/>
              </a:ext>
            </a:extLst>
          </p:cNvPr>
          <p:cNvSpPr txBox="1"/>
          <p:nvPr/>
        </p:nvSpPr>
        <p:spPr>
          <a:xfrm>
            <a:off x="7627793" y="2639261"/>
            <a:ext cx="110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28DA312-DC66-FFD5-C6CF-61BABABA87DF}"/>
                  </a:ext>
                </a:extLst>
              </p:cNvPr>
              <p:cNvSpPr/>
              <p:nvPr/>
            </p:nvSpPr>
            <p:spPr>
              <a:xfrm>
                <a:off x="6889173" y="1262496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28DA312-DC66-FFD5-C6CF-61BABABA8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73" y="1262496"/>
                <a:ext cx="857250" cy="81568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4D8612-66AF-E03D-C0A6-CF0D0C7BA2BD}"/>
                  </a:ext>
                </a:extLst>
              </p:cNvPr>
              <p:cNvSpPr/>
              <p:nvPr/>
            </p:nvSpPr>
            <p:spPr>
              <a:xfrm>
                <a:off x="5405005" y="1262496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4D8612-66AF-E03D-C0A6-CF0D0C7B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05" y="1262496"/>
                <a:ext cx="857250" cy="8156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32D1D8-F3AF-E08F-0624-F66EB0D2D54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262255" y="1670340"/>
            <a:ext cx="626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124295-9589-EEE6-1948-997605104446}"/>
                  </a:ext>
                </a:extLst>
              </p:cNvPr>
              <p:cNvSpPr/>
              <p:nvPr/>
            </p:nvSpPr>
            <p:spPr>
              <a:xfrm>
                <a:off x="5667375" y="2161341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124295-9589-EEE6-1948-997605104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5" y="2161341"/>
                <a:ext cx="857250" cy="81568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3C46A0-FBEE-CAB2-BB66-54E05CB98B0D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6399084" y="1958728"/>
            <a:ext cx="615630" cy="3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E63B6-EDD3-04B0-20A0-63B898FB49C0}"/>
              </a:ext>
            </a:extLst>
          </p:cNvPr>
          <p:cNvSpPr/>
          <p:nvPr/>
        </p:nvSpPr>
        <p:spPr>
          <a:xfrm>
            <a:off x="5205845" y="3482699"/>
            <a:ext cx="2918985" cy="12027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8BED1E-8C22-BF93-8A94-BB9601D3CA6E}"/>
                  </a:ext>
                </a:extLst>
              </p:cNvPr>
              <p:cNvSpPr/>
              <p:nvPr/>
            </p:nvSpPr>
            <p:spPr>
              <a:xfrm>
                <a:off x="6922083" y="3628171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8BED1E-8C22-BF93-8A94-BB9601D3C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3" y="3628171"/>
                <a:ext cx="857250" cy="81568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B813C3E-4DA7-6526-64CE-7E6A90223821}"/>
                  </a:ext>
                </a:extLst>
              </p:cNvPr>
              <p:cNvSpPr/>
              <p:nvPr/>
            </p:nvSpPr>
            <p:spPr>
              <a:xfrm>
                <a:off x="5437915" y="3628171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B813C3E-4DA7-6526-64CE-7E6A90223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15" y="3628171"/>
                <a:ext cx="857250" cy="81568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4AD45-A65A-48B3-5215-00B0B6912881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295165" y="4036015"/>
            <a:ext cx="626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618602-1D75-ACBD-F9C7-43FBF45A8ED8}"/>
              </a:ext>
            </a:extLst>
          </p:cNvPr>
          <p:cNvSpPr txBox="1"/>
          <p:nvPr/>
        </p:nvSpPr>
        <p:spPr>
          <a:xfrm>
            <a:off x="7702260" y="4285318"/>
            <a:ext cx="110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75574-5418-2AA5-8916-861FEDC79550}"/>
                  </a:ext>
                </a:extLst>
              </p:cNvPr>
              <p:cNvSpPr txBox="1"/>
              <p:nvPr/>
            </p:nvSpPr>
            <p:spPr>
              <a:xfrm>
                <a:off x="4504349" y="1501194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E75574-5418-2AA5-8916-861FEDC79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49" y="1501194"/>
                <a:ext cx="406201" cy="276999"/>
              </a:xfrm>
              <a:prstGeom prst="rect">
                <a:avLst/>
              </a:prstGeom>
              <a:blipFill>
                <a:blip r:embed="rId7"/>
                <a:stretch>
                  <a:fillRect l="-14925" r="-7463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55F4B-435E-8F4F-5653-A8ED10D56DE2}"/>
                  </a:ext>
                </a:extLst>
              </p:cNvPr>
              <p:cNvSpPr txBox="1"/>
              <p:nvPr/>
            </p:nvSpPr>
            <p:spPr>
              <a:xfrm>
                <a:off x="4512283" y="2430683"/>
                <a:ext cx="47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55F4B-435E-8F4F-5653-A8ED10D5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83" y="2430683"/>
                <a:ext cx="475066" cy="276999"/>
              </a:xfrm>
              <a:prstGeom prst="rect">
                <a:avLst/>
              </a:prstGeom>
              <a:blipFill>
                <a:blip r:embed="rId8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640CDC-2612-0E60-D242-8ED2B0FF0BE6}"/>
              </a:ext>
            </a:extLst>
          </p:cNvPr>
          <p:cNvCxnSpPr>
            <a:cxnSpLocks/>
          </p:cNvCxnSpPr>
          <p:nvPr/>
        </p:nvCxnSpPr>
        <p:spPr>
          <a:xfrm>
            <a:off x="4963511" y="1639693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CEAFF2-B707-8457-67CC-DB1906E0248D}"/>
              </a:ext>
            </a:extLst>
          </p:cNvPr>
          <p:cNvCxnSpPr>
            <a:cxnSpLocks/>
          </p:cNvCxnSpPr>
          <p:nvPr/>
        </p:nvCxnSpPr>
        <p:spPr>
          <a:xfrm>
            <a:off x="5024870" y="2569183"/>
            <a:ext cx="6481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F315D7-7157-ADCC-BC39-C37CF7925776}"/>
                  </a:ext>
                </a:extLst>
              </p:cNvPr>
              <p:cNvSpPr txBox="1"/>
              <p:nvPr/>
            </p:nvSpPr>
            <p:spPr>
              <a:xfrm>
                <a:off x="4504349" y="3897515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F315D7-7157-ADCC-BC39-C37CF792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49" y="3897515"/>
                <a:ext cx="406201" cy="276999"/>
              </a:xfrm>
              <a:prstGeom prst="rect">
                <a:avLst/>
              </a:prstGeom>
              <a:blipFill>
                <a:blip r:embed="rId9"/>
                <a:stretch>
                  <a:fillRect l="-14925" r="-7463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1D301D-A914-779F-5397-05CB8684567D}"/>
              </a:ext>
            </a:extLst>
          </p:cNvPr>
          <p:cNvCxnSpPr>
            <a:cxnSpLocks/>
          </p:cNvCxnSpPr>
          <p:nvPr/>
        </p:nvCxnSpPr>
        <p:spPr>
          <a:xfrm>
            <a:off x="4963511" y="4036014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48CEA2-F06E-75F4-09DB-143115C6B259}"/>
              </a:ext>
            </a:extLst>
          </p:cNvPr>
          <p:cNvSpPr/>
          <p:nvPr/>
        </p:nvSpPr>
        <p:spPr>
          <a:xfrm>
            <a:off x="4005695" y="1117024"/>
            <a:ext cx="4086225" cy="1922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B035E-B425-EBF1-7055-40A6B7725609}"/>
              </a:ext>
            </a:extLst>
          </p:cNvPr>
          <p:cNvSpPr txBox="1"/>
          <p:nvPr/>
        </p:nvSpPr>
        <p:spPr>
          <a:xfrm>
            <a:off x="7627793" y="2639261"/>
            <a:ext cx="110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149A73-1565-E9A7-219B-784371341CAA}"/>
                  </a:ext>
                </a:extLst>
              </p:cNvPr>
              <p:cNvSpPr/>
              <p:nvPr/>
            </p:nvSpPr>
            <p:spPr>
              <a:xfrm>
                <a:off x="5618024" y="1670338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𝑡𝑦𝑝𝑒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149A73-1565-E9A7-219B-784371341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024" y="1670338"/>
                <a:ext cx="857250" cy="815687"/>
              </a:xfrm>
              <a:prstGeom prst="ellipse">
                <a:avLst/>
              </a:prstGeom>
              <a:blipFill>
                <a:blip r:embed="rId2"/>
                <a:stretch>
                  <a:fillRect l="-2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ACC9F-131E-7DD8-501C-FC2B5A3FC16E}"/>
                  </a:ext>
                </a:extLst>
              </p:cNvPr>
              <p:cNvSpPr/>
              <p:nvPr/>
            </p:nvSpPr>
            <p:spPr>
              <a:xfrm>
                <a:off x="4163292" y="1262495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ACC9F-131E-7DD8-501C-FC2B5A3FC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92" y="1262495"/>
                <a:ext cx="857250" cy="81568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E8DC5C-56AE-2ADA-E369-7F30716909D9}"/>
              </a:ext>
            </a:extLst>
          </p:cNvPr>
          <p:cNvCxnSpPr>
            <a:cxnSpLocks/>
          </p:cNvCxnSpPr>
          <p:nvPr/>
        </p:nvCxnSpPr>
        <p:spPr>
          <a:xfrm>
            <a:off x="5015780" y="1767719"/>
            <a:ext cx="656791" cy="17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82CA270-5664-B9AE-33D1-8573F12D8341}"/>
                  </a:ext>
                </a:extLst>
              </p:cNvPr>
              <p:cNvSpPr/>
              <p:nvPr/>
            </p:nvSpPr>
            <p:spPr>
              <a:xfrm>
                <a:off x="4163292" y="2150933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82CA270-5664-B9AE-33D1-8573F12D8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92" y="2150933"/>
                <a:ext cx="857250" cy="81568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AE5858-B6AA-65A0-68F4-A14542059C7A}"/>
              </a:ext>
            </a:extLst>
          </p:cNvPr>
          <p:cNvCxnSpPr>
            <a:cxnSpLocks/>
          </p:cNvCxnSpPr>
          <p:nvPr/>
        </p:nvCxnSpPr>
        <p:spPr>
          <a:xfrm flipV="1">
            <a:off x="4975519" y="2207621"/>
            <a:ext cx="694671" cy="21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A9BB19-9FA3-FA87-7A1F-25CBDDA88ED2}"/>
                  </a:ext>
                </a:extLst>
              </p:cNvPr>
              <p:cNvSpPr/>
              <p:nvPr/>
            </p:nvSpPr>
            <p:spPr>
              <a:xfrm>
                <a:off x="6922083" y="1670338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A9BB19-9FA3-FA87-7A1F-25CBDDA88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83" y="1670338"/>
                <a:ext cx="857250" cy="81568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AD40B2-2496-5391-7D0A-1C331625FDE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451138" y="2078181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8BFAFB-6CFB-43DD-9D4B-B0BB92B2C049}"/>
              </a:ext>
            </a:extLst>
          </p:cNvPr>
          <p:cNvSpPr/>
          <p:nvPr/>
        </p:nvSpPr>
        <p:spPr>
          <a:xfrm>
            <a:off x="2062595" y="3860461"/>
            <a:ext cx="6582641" cy="223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53A5AC-8AC8-C102-E19C-C28890129C98}"/>
              </a:ext>
            </a:extLst>
          </p:cNvPr>
          <p:cNvSpPr txBox="1"/>
          <p:nvPr/>
        </p:nvSpPr>
        <p:spPr>
          <a:xfrm>
            <a:off x="8181109" y="5538550"/>
            <a:ext cx="33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030AC2-9EA6-4C65-CF89-53236FE41EC4}"/>
                  </a:ext>
                </a:extLst>
              </p:cNvPr>
              <p:cNvSpPr/>
              <p:nvPr/>
            </p:nvSpPr>
            <p:spPr>
              <a:xfrm>
                <a:off x="3640761" y="3964100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𝑡𝑦𝑝𝑒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030AC2-9EA6-4C65-CF89-53236FE41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61" y="3964100"/>
                <a:ext cx="857250" cy="815687"/>
              </a:xfrm>
              <a:prstGeom prst="ellipse">
                <a:avLst/>
              </a:prstGeom>
              <a:blipFill>
                <a:blip r:embed="rId6"/>
                <a:stretch>
                  <a:fillRect l="-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4F6F080-9F14-6FDC-5817-3DAD1276DEE0}"/>
                  </a:ext>
                </a:extLst>
              </p:cNvPr>
              <p:cNvSpPr/>
              <p:nvPr/>
            </p:nvSpPr>
            <p:spPr>
              <a:xfrm>
                <a:off x="2221923" y="3964100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𝑠𝑒𝑥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4F6F080-9F14-6FDC-5817-3DAD1276D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23" y="3964100"/>
                <a:ext cx="857250" cy="81568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EA9C80-DD42-10AE-0852-E874AB441480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3079173" y="4371944"/>
            <a:ext cx="561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C003F0-20A6-85EE-88A8-DBAB1AAAD145}"/>
                  </a:ext>
                </a:extLst>
              </p:cNvPr>
              <p:cNvSpPr/>
              <p:nvPr/>
            </p:nvSpPr>
            <p:spPr>
              <a:xfrm>
                <a:off x="2225820" y="5123766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C003F0-20A6-85EE-88A8-DBAB1AAAD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20" y="5123766"/>
                <a:ext cx="857250" cy="81568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7F4C65-FB80-DF6D-D1C3-056329710519}"/>
              </a:ext>
            </a:extLst>
          </p:cNvPr>
          <p:cNvCxnSpPr>
            <a:cxnSpLocks/>
            <a:stCxn id="37" idx="7"/>
            <a:endCxn id="34" idx="3"/>
          </p:cNvCxnSpPr>
          <p:nvPr/>
        </p:nvCxnSpPr>
        <p:spPr>
          <a:xfrm flipV="1">
            <a:off x="2957529" y="4660332"/>
            <a:ext cx="808773" cy="58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559DBC3-08ED-8EF5-ECAE-70CEEFE90A42}"/>
                  </a:ext>
                </a:extLst>
              </p:cNvPr>
              <p:cNvSpPr/>
              <p:nvPr/>
            </p:nvSpPr>
            <p:spPr>
              <a:xfrm>
                <a:off x="4981483" y="3964099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𝑟𝑒𝑘𝑔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559DBC3-08ED-8EF5-ECAE-70CEEFE90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83" y="3964099"/>
                <a:ext cx="857250" cy="815687"/>
              </a:xfrm>
              <a:prstGeom prst="ellipse">
                <a:avLst/>
              </a:prstGeom>
              <a:blipFill>
                <a:blip r:embed="rId9"/>
                <a:stretch>
                  <a:fillRect l="-4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C27DCE-2298-FA5A-3DA3-67438AB65BE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4510538" y="4371942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9EFA6C1-21FE-F4D6-24F9-6312454476BF}"/>
                  </a:ext>
                </a:extLst>
              </p:cNvPr>
              <p:cNvSpPr/>
              <p:nvPr/>
            </p:nvSpPr>
            <p:spPr>
              <a:xfrm>
                <a:off x="7637873" y="3961467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9EFA6C1-21FE-F4D6-24F9-631245447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73" y="3961467"/>
                <a:ext cx="857250" cy="81568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F2923F-1FE6-D242-97A3-44CB324AD4C8}"/>
                  </a:ext>
                </a:extLst>
              </p:cNvPr>
              <p:cNvSpPr/>
              <p:nvPr/>
            </p:nvSpPr>
            <p:spPr>
              <a:xfrm>
                <a:off x="6309678" y="3961468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𝑒𝑥𝑐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F2923F-1FE6-D242-97A3-44CB324AD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78" y="3961468"/>
                <a:ext cx="857250" cy="81568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F347B4-3698-16EF-C714-90F91F4436F5}"/>
                  </a:ext>
                </a:extLst>
              </p:cNvPr>
              <p:cNvSpPr/>
              <p:nvPr/>
            </p:nvSpPr>
            <p:spPr>
              <a:xfrm>
                <a:off x="3637703" y="5122973"/>
                <a:ext cx="857250" cy="815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  <m:sub>
                          <m:r>
                            <a:rPr lang="da-D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F347B4-3698-16EF-C714-90F91F443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03" y="5122973"/>
                <a:ext cx="857250" cy="81568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0F38F6-03E8-A796-D234-D56491D77CE7}"/>
              </a:ext>
            </a:extLst>
          </p:cNvPr>
          <p:cNvCxnSpPr>
            <a:cxnSpLocks/>
            <a:stCxn id="43" idx="0"/>
            <a:endCxn id="34" idx="4"/>
          </p:cNvCxnSpPr>
          <p:nvPr/>
        </p:nvCxnSpPr>
        <p:spPr>
          <a:xfrm flipV="1">
            <a:off x="4066328" y="4779787"/>
            <a:ext cx="3058" cy="343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A6DB9C-F530-946D-CF83-6B2747D676DD}"/>
              </a:ext>
            </a:extLst>
          </p:cNvPr>
          <p:cNvCxnSpPr>
            <a:cxnSpLocks/>
          </p:cNvCxnSpPr>
          <p:nvPr/>
        </p:nvCxnSpPr>
        <p:spPr>
          <a:xfrm>
            <a:off x="5838733" y="4369309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F97DC1-D4C7-7B5B-E666-9B5D428E53D0}"/>
              </a:ext>
            </a:extLst>
          </p:cNvPr>
          <p:cNvCxnSpPr>
            <a:cxnSpLocks/>
          </p:cNvCxnSpPr>
          <p:nvPr/>
        </p:nvCxnSpPr>
        <p:spPr>
          <a:xfrm>
            <a:off x="7156848" y="4369309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EBE8A8-D71E-627D-6561-81E5520B64E6}"/>
                  </a:ext>
                </a:extLst>
              </p:cNvPr>
              <p:cNvSpPr txBox="1"/>
              <p:nvPr/>
            </p:nvSpPr>
            <p:spPr>
              <a:xfrm>
                <a:off x="3227990" y="1531838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EBE8A8-D71E-627D-6561-81E5520B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90" y="1531838"/>
                <a:ext cx="406201" cy="276999"/>
              </a:xfrm>
              <a:prstGeom prst="rect">
                <a:avLst/>
              </a:prstGeom>
              <a:blipFill>
                <a:blip r:embed="rId13"/>
                <a:stretch>
                  <a:fillRect l="-15152" r="-9091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5A8857-B19C-4755-4D10-B411F285DC82}"/>
                  </a:ext>
                </a:extLst>
              </p:cNvPr>
              <p:cNvSpPr txBox="1"/>
              <p:nvPr/>
            </p:nvSpPr>
            <p:spPr>
              <a:xfrm>
                <a:off x="3227990" y="2422161"/>
                <a:ext cx="47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5A8857-B19C-4755-4D10-B411F285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90" y="2422161"/>
                <a:ext cx="475066" cy="276999"/>
              </a:xfrm>
              <a:prstGeom prst="rect">
                <a:avLst/>
              </a:prstGeom>
              <a:blipFill>
                <a:blip r:embed="rId14"/>
                <a:stretch>
                  <a:fillRect l="-7792" t="-2174" r="-18182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1B8D7E-4375-A2F7-E4CF-313935B76C1B}"/>
              </a:ext>
            </a:extLst>
          </p:cNvPr>
          <p:cNvCxnSpPr>
            <a:cxnSpLocks/>
          </p:cNvCxnSpPr>
          <p:nvPr/>
        </p:nvCxnSpPr>
        <p:spPr>
          <a:xfrm>
            <a:off x="3703056" y="2591246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A2A82F-CE0D-5E6A-70E1-E04D807536CD}"/>
              </a:ext>
            </a:extLst>
          </p:cNvPr>
          <p:cNvCxnSpPr>
            <a:cxnSpLocks/>
          </p:cNvCxnSpPr>
          <p:nvPr/>
        </p:nvCxnSpPr>
        <p:spPr>
          <a:xfrm>
            <a:off x="3692347" y="1670337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EEBED2-FF20-4944-0789-A821E8780516}"/>
                  </a:ext>
                </a:extLst>
              </p:cNvPr>
              <p:cNvSpPr txBox="1"/>
              <p:nvPr/>
            </p:nvSpPr>
            <p:spPr>
              <a:xfrm>
                <a:off x="1305751" y="4220603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EEBED2-FF20-4944-0789-A821E878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1" y="4220603"/>
                <a:ext cx="406201" cy="276999"/>
              </a:xfrm>
              <a:prstGeom prst="rect">
                <a:avLst/>
              </a:prstGeom>
              <a:blipFill>
                <a:blip r:embed="rId15"/>
                <a:stretch>
                  <a:fillRect l="-13433" r="-7463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DDDA33-0A6C-7FFB-4543-CB54F12C439A}"/>
                  </a:ext>
                </a:extLst>
              </p:cNvPr>
              <p:cNvSpPr txBox="1"/>
              <p:nvPr/>
            </p:nvSpPr>
            <p:spPr>
              <a:xfrm>
                <a:off x="1270176" y="5392316"/>
                <a:ext cx="47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DDDA33-0A6C-7FFB-4543-CB54F12C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76" y="5392316"/>
                <a:ext cx="475066" cy="276999"/>
              </a:xfrm>
              <a:prstGeom prst="rect">
                <a:avLst/>
              </a:prstGeom>
              <a:blipFill>
                <a:blip r:embed="rId16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5B719D-9843-8FF1-EB5D-9E200DB89842}"/>
              </a:ext>
            </a:extLst>
          </p:cNvPr>
          <p:cNvCxnSpPr>
            <a:cxnSpLocks/>
          </p:cNvCxnSpPr>
          <p:nvPr/>
        </p:nvCxnSpPr>
        <p:spPr>
          <a:xfrm>
            <a:off x="1764913" y="4359102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A87406-8706-A713-EF21-9DC6365292A4}"/>
              </a:ext>
            </a:extLst>
          </p:cNvPr>
          <p:cNvCxnSpPr>
            <a:cxnSpLocks/>
          </p:cNvCxnSpPr>
          <p:nvPr/>
        </p:nvCxnSpPr>
        <p:spPr>
          <a:xfrm>
            <a:off x="1750978" y="5550487"/>
            <a:ext cx="470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F8D843-624A-74B4-1B3B-A23F0906E1C5}"/>
                  </a:ext>
                </a:extLst>
              </p:cNvPr>
              <p:cNvSpPr txBox="1"/>
              <p:nvPr/>
            </p:nvSpPr>
            <p:spPr>
              <a:xfrm>
                <a:off x="3852836" y="6173158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F8D843-624A-74B4-1B3B-A23F0906E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6" y="6173158"/>
                <a:ext cx="406201" cy="276999"/>
              </a:xfrm>
              <a:prstGeom prst="rect">
                <a:avLst/>
              </a:prstGeom>
              <a:blipFill>
                <a:blip r:embed="rId17"/>
                <a:stretch>
                  <a:fillRect l="-13433" r="-7463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88C65-3115-1D72-DDFE-15848778B6E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55937" y="5938660"/>
            <a:ext cx="0" cy="23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Johanne Sandelius</dc:creator>
  <cp:lastModifiedBy>Ida Sandelius</cp:lastModifiedBy>
  <cp:revision>1</cp:revision>
  <dcterms:created xsi:type="dcterms:W3CDTF">2024-03-21T13:03:43Z</dcterms:created>
  <dcterms:modified xsi:type="dcterms:W3CDTF">2024-03-21T13:53:56Z</dcterms:modified>
</cp:coreProperties>
</file>