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4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58" r:id="rId11"/>
    <p:sldId id="265" r:id="rId12"/>
    <p:sldId id="268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A11"/>
    <a:srgbClr val="71AD47"/>
    <a:srgbClr val="B6DF8C"/>
    <a:srgbClr val="FFD25B"/>
    <a:srgbClr val="FF7E00"/>
    <a:srgbClr val="FFD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8"/>
    <p:restoredTop sz="94643"/>
  </p:normalViewPr>
  <p:slideViewPr>
    <p:cSldViewPr snapToGrid="0">
      <p:cViewPr>
        <p:scale>
          <a:sx n="101" d="100"/>
          <a:sy n="101" d="100"/>
        </p:scale>
        <p:origin x="1304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FC2E2B-96E0-5E7F-CEAD-2058A26E22EA}"/>
              </a:ext>
            </a:extLst>
          </p:cNvPr>
          <p:cNvGrpSpPr/>
          <p:nvPr/>
        </p:nvGrpSpPr>
        <p:grpSpPr>
          <a:xfrm>
            <a:off x="255230" y="1090759"/>
            <a:ext cx="6561936" cy="5544834"/>
            <a:chOff x="255230" y="1090759"/>
            <a:chExt cx="6561936" cy="554483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40120"/>
              <a:ext cx="4472733" cy="50195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3521598"/>
              <a:chOff x="2435225" y="2744663"/>
              <a:chExt cx="2158987" cy="811122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BC70A7-F319-EA2E-0FF8-8098AF5BE54A}"/>
                </a:ext>
              </a:extLst>
            </p:cNvPr>
            <p:cNvGrpSpPr/>
            <p:nvPr/>
          </p:nvGrpSpPr>
          <p:grpSpPr>
            <a:xfrm>
              <a:off x="660492" y="1199362"/>
              <a:ext cx="4436801" cy="5079684"/>
              <a:chOff x="660492" y="1199361"/>
              <a:chExt cx="4436801" cy="811973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60492" y="1244232"/>
                <a:ext cx="601351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21495"/>
                <a:ext cx="80416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4537"/>
                <a:ext cx="280171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199361"/>
                <a:ext cx="370669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3209"/>
              <a:ext cx="128759" cy="50454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132538" y="6266261"/>
              <a:ext cx="1243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Day of year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351443" y="5297150"/>
              <a:ext cx="158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Rate of activity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264398" y="3660139"/>
              <a:ext cx="140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254396" y="1906748"/>
              <a:ext cx="138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055299" y="2188881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4696514" y="3885107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059718" y="1090759"/>
              <a:ext cx="858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133226" y="2716623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133226" y="4598448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38" name="Gerade Verbindung 83">
              <a:extLst>
                <a:ext uri="{FF2B5EF4-FFF2-40B4-BE49-F238E27FC236}">
                  <a16:creationId xmlns:a16="http://schemas.microsoft.com/office/drawing/2014/main" id="{006F8115-B369-A5AC-F05C-1ADDEB651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0" y="120453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2C6D001-E341-0AB2-AE4B-7AD5AFA23A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1843" y="5767020"/>
              <a:ext cx="20701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560" y="6139299"/>
              <a:ext cx="94768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681" y="6139299"/>
              <a:ext cx="82938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620461" y="5410599"/>
              <a:ext cx="855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growth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963F29-5441-BD1B-6393-547D90552F02}"/>
                </a:ext>
              </a:extLst>
            </p:cNvPr>
            <p:cNvCxnSpPr>
              <a:cxnSpLocks/>
            </p:cNvCxnSpPr>
            <p:nvPr/>
          </p:nvCxnSpPr>
          <p:spPr>
            <a:xfrm>
              <a:off x="2921005" y="5410599"/>
              <a:ext cx="112518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860753" y="5086005"/>
              <a:ext cx="1233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4"/>
                  </a:solidFill>
                  <a:latin typeface="Calibri"/>
                </a:rPr>
                <a:t>maturation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2EE0E411-4E8E-9FA1-A14E-05F773D7FF28}"/>
                </a:ext>
              </a:extLst>
            </p:cNvPr>
            <p:cNvSpPr txBox="1"/>
            <p:nvPr/>
          </p:nvSpPr>
          <p:spPr>
            <a:xfrm>
              <a:off x="3316254" y="470742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2"/>
                  </a:solidFill>
                  <a:latin typeface="Calibri"/>
                </a:rPr>
                <a:t>senescence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AB2E9B-120A-F5F0-3074-BD24C4A087EE}"/>
                </a:ext>
              </a:extLst>
            </p:cNvPr>
            <p:cNvCxnSpPr>
              <a:cxnSpLocks/>
            </p:cNvCxnSpPr>
            <p:nvPr/>
          </p:nvCxnSpPr>
          <p:spPr>
            <a:xfrm>
              <a:off x="3814763" y="5061596"/>
              <a:ext cx="881751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697154" y="2373548"/>
              <a:ext cx="164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828882" y="5193349"/>
              <a:ext cx="1607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528002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876493" y="1180736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876493" y="3203817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07256" y="1352578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563044" y="5745794"/>
              <a:ext cx="1127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1"/>
                  </a:solidFill>
                  <a:latin typeface="Calibri"/>
                </a:rPr>
                <a:t>dormancy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06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96733-083D-1C22-EC2F-642BCC639DB4}"/>
              </a:ext>
            </a:extLst>
          </p:cNvPr>
          <p:cNvSpPr/>
          <p:nvPr/>
        </p:nvSpPr>
        <p:spPr>
          <a:xfrm>
            <a:off x="2580542" y="1151820"/>
            <a:ext cx="1696915" cy="1116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asdf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9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12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1253575" y="1017393"/>
            <a:ext cx="4350849" cy="3459517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8CE96-CA03-D62F-2471-F222D0F7E4D9}"/>
              </a:ext>
            </a:extLst>
          </p:cNvPr>
          <p:cNvSpPr/>
          <p:nvPr/>
        </p:nvSpPr>
        <p:spPr>
          <a:xfrm>
            <a:off x="1610494" y="1468808"/>
            <a:ext cx="522512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42FFE6-3593-8FBE-2BF4-A72530D88F51}"/>
              </a:ext>
            </a:extLst>
          </p:cNvPr>
          <p:cNvSpPr/>
          <p:nvPr/>
        </p:nvSpPr>
        <p:spPr>
          <a:xfrm>
            <a:off x="2668720" y="1472921"/>
            <a:ext cx="522512" cy="1129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5FEEF-A00C-5061-CEC9-F1706E229E44}"/>
              </a:ext>
            </a:extLst>
          </p:cNvPr>
          <p:cNvSpPr txBox="1"/>
          <p:nvPr/>
        </p:nvSpPr>
        <p:spPr>
          <a:xfrm rot="16200000">
            <a:off x="-980680" y="2649611"/>
            <a:ext cx="47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 (g * day </a:t>
            </a:r>
            <a:r>
              <a:rPr kumimoji="0" lang="en-GB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F7EFE-67B1-A870-D132-D151EB0A37D3}"/>
              </a:ext>
            </a:extLst>
          </p:cNvPr>
          <p:cNvGrpSpPr/>
          <p:nvPr/>
        </p:nvGrpSpPr>
        <p:grpSpPr>
          <a:xfrm>
            <a:off x="1609007" y="1481147"/>
            <a:ext cx="2517251" cy="1121418"/>
            <a:chOff x="551656" y="5129726"/>
            <a:chExt cx="2517251" cy="1121418"/>
          </a:xfrm>
        </p:grpSpPr>
        <p:cxnSp>
          <p:nvCxnSpPr>
            <p:cNvPr id="75" name="Gerade Verbindung 82">
              <a:extLst>
                <a:ext uri="{FF2B5EF4-FFF2-40B4-BE49-F238E27FC236}">
                  <a16:creationId xmlns:a16="http://schemas.microsoft.com/office/drawing/2014/main" id="{D2810A7C-F420-7317-9F79-C85EA822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5129726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83">
              <a:extLst>
                <a:ext uri="{FF2B5EF4-FFF2-40B4-BE49-F238E27FC236}">
                  <a16:creationId xmlns:a16="http://schemas.microsoft.com/office/drawing/2014/main" id="{7E216E74-B195-468E-ACA2-1507E9FA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" y="6246363"/>
              <a:ext cx="2517251" cy="0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22">
            <a:extLst>
              <a:ext uri="{FF2B5EF4-FFF2-40B4-BE49-F238E27FC236}">
                <a16:creationId xmlns:a16="http://schemas.microsoft.com/office/drawing/2014/main" id="{99F0D627-376F-2885-9CA2-553A00D977D4}"/>
              </a:ext>
            </a:extLst>
          </p:cNvPr>
          <p:cNvSpPr txBox="1"/>
          <p:nvPr/>
        </p:nvSpPr>
        <p:spPr>
          <a:xfrm>
            <a:off x="1503115" y="1053967"/>
            <a:ext cx="21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climate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2AC75F-232D-28BD-4E25-F53545F50194}"/>
              </a:ext>
            </a:extLst>
          </p:cNvPr>
          <p:cNvSpPr/>
          <p:nvPr/>
        </p:nvSpPr>
        <p:spPr>
          <a:xfrm>
            <a:off x="4803305" y="2145059"/>
            <a:ext cx="166252" cy="441379"/>
          </a:xfrm>
          <a:prstGeom prst="rect">
            <a:avLst/>
          </a:prstGeom>
          <a:solidFill>
            <a:schemeClr val="accent6">
              <a:lumMod val="40000"/>
              <a:lumOff val="60000"/>
              <a:alpha val="7880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C711286-A331-2799-6EA8-F5406B3A7856}"/>
              </a:ext>
            </a:extLst>
          </p:cNvPr>
          <p:cNvGrpSpPr/>
          <p:nvPr/>
        </p:nvGrpSpPr>
        <p:grpSpPr>
          <a:xfrm>
            <a:off x="4635110" y="1472921"/>
            <a:ext cx="787704" cy="1121418"/>
            <a:chOff x="551656" y="2015870"/>
            <a:chExt cx="2112282" cy="1121418"/>
          </a:xfrm>
        </p:grpSpPr>
        <p:cxnSp>
          <p:nvCxnSpPr>
            <p:cNvPr id="59" name="Gerade Verbindung 82">
              <a:extLst>
                <a:ext uri="{FF2B5EF4-FFF2-40B4-BE49-F238E27FC236}">
                  <a16:creationId xmlns:a16="http://schemas.microsoft.com/office/drawing/2014/main" id="{1AFF5645-602B-6CCD-E4E3-CB1CD084F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2015870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83">
              <a:extLst>
                <a:ext uri="{FF2B5EF4-FFF2-40B4-BE49-F238E27FC236}">
                  <a16:creationId xmlns:a16="http://schemas.microsoft.com/office/drawing/2014/main" id="{FB49C2C6-856C-9FFC-2626-EA78FE059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3126339"/>
              <a:ext cx="2112282" cy="6169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70C9BD3-71F9-5BFA-1773-79863ED6C3D8}"/>
              </a:ext>
            </a:extLst>
          </p:cNvPr>
          <p:cNvSpPr/>
          <p:nvPr/>
        </p:nvSpPr>
        <p:spPr>
          <a:xfrm>
            <a:off x="2206262" y="1598574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E1103B-7074-E692-3080-87D5B884905C}"/>
              </a:ext>
            </a:extLst>
          </p:cNvPr>
          <p:cNvSpPr/>
          <p:nvPr/>
        </p:nvSpPr>
        <p:spPr>
          <a:xfrm>
            <a:off x="3460801" y="1472921"/>
            <a:ext cx="577131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2A52AB-E221-B39E-6466-E4D08D00E581}"/>
              </a:ext>
            </a:extLst>
          </p:cNvPr>
          <p:cNvSpPr/>
          <p:nvPr/>
        </p:nvSpPr>
        <p:spPr>
          <a:xfrm>
            <a:off x="2083992" y="2096933"/>
            <a:ext cx="1544152" cy="49468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BDD9EE5D-70C7-17C4-1AB7-1027438EED1E}"/>
              </a:ext>
            </a:extLst>
          </p:cNvPr>
          <p:cNvSpPr txBox="1"/>
          <p:nvPr/>
        </p:nvSpPr>
        <p:spPr>
          <a:xfrm rot="16200000">
            <a:off x="3111546" y="1710443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DCDF2F6A-CEC1-8CE9-27D6-1038F3753C64}"/>
              </a:ext>
            </a:extLst>
          </p:cNvPr>
          <p:cNvSpPr txBox="1"/>
          <p:nvPr/>
        </p:nvSpPr>
        <p:spPr>
          <a:xfrm rot="16200000">
            <a:off x="1221544" y="1703422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27EBB03D-5041-B129-75CB-EC7853C9979F}"/>
              </a:ext>
            </a:extLst>
          </p:cNvPr>
          <p:cNvSpPr txBox="1"/>
          <p:nvPr/>
        </p:nvSpPr>
        <p:spPr>
          <a:xfrm rot="16200000">
            <a:off x="2281367" y="1793386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drought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A6CF65-B006-4C9B-8259-CF16826622AE}"/>
              </a:ext>
            </a:extLst>
          </p:cNvPr>
          <p:cNvSpPr/>
          <p:nvPr/>
        </p:nvSpPr>
        <p:spPr>
          <a:xfrm>
            <a:off x="5104936" y="2145059"/>
            <a:ext cx="166252" cy="441379"/>
          </a:xfrm>
          <a:prstGeom prst="rect">
            <a:avLst/>
          </a:prstGeom>
          <a:solidFill>
            <a:schemeClr val="accent6">
              <a:lumMod val="60000"/>
              <a:lumOff val="40000"/>
              <a:alpha val="42949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45A8ED-B355-A03A-EF59-A66F88753179}"/>
              </a:ext>
            </a:extLst>
          </p:cNvPr>
          <p:cNvCxnSpPr>
            <a:cxnSpLocks/>
          </p:cNvCxnSpPr>
          <p:nvPr/>
        </p:nvCxnSpPr>
        <p:spPr>
          <a:xfrm flipV="1">
            <a:off x="5188062" y="1902303"/>
            <a:ext cx="0" cy="470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544E2-AD8F-C09D-DBF9-536BAD190D85}"/>
              </a:ext>
            </a:extLst>
          </p:cNvPr>
          <p:cNvCxnSpPr>
            <a:cxnSpLocks/>
          </p:cNvCxnSpPr>
          <p:nvPr/>
        </p:nvCxnSpPr>
        <p:spPr>
          <a:xfrm flipV="1">
            <a:off x="4886431" y="2053844"/>
            <a:ext cx="0" cy="173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B8CBF18-A667-22AE-B4F5-92081499D4CA}"/>
              </a:ext>
            </a:extLst>
          </p:cNvPr>
          <p:cNvSpPr/>
          <p:nvPr/>
        </p:nvSpPr>
        <p:spPr>
          <a:xfrm>
            <a:off x="1610495" y="3065121"/>
            <a:ext cx="344448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616F757-B410-4F59-E64F-7EB0185450D7}"/>
              </a:ext>
            </a:extLst>
          </p:cNvPr>
          <p:cNvSpPr/>
          <p:nvPr/>
        </p:nvSpPr>
        <p:spPr>
          <a:xfrm>
            <a:off x="2591190" y="3069234"/>
            <a:ext cx="688478" cy="1129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180D0DE-4C64-2A06-12C5-8D47399BC8F3}"/>
              </a:ext>
            </a:extLst>
          </p:cNvPr>
          <p:cNvGrpSpPr/>
          <p:nvPr/>
        </p:nvGrpSpPr>
        <p:grpSpPr>
          <a:xfrm>
            <a:off x="1609007" y="3077460"/>
            <a:ext cx="2517251" cy="1121418"/>
            <a:chOff x="551656" y="5129726"/>
            <a:chExt cx="2517251" cy="1121418"/>
          </a:xfrm>
        </p:grpSpPr>
        <p:cxnSp>
          <p:nvCxnSpPr>
            <p:cNvPr id="99" name="Gerade Verbindung 82">
              <a:extLst>
                <a:ext uri="{FF2B5EF4-FFF2-40B4-BE49-F238E27FC236}">
                  <a16:creationId xmlns:a16="http://schemas.microsoft.com/office/drawing/2014/main" id="{2C77FB84-4A0A-ADEF-3123-E1CD4FD9D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5129726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83">
              <a:extLst>
                <a:ext uri="{FF2B5EF4-FFF2-40B4-BE49-F238E27FC236}">
                  <a16:creationId xmlns:a16="http://schemas.microsoft.com/office/drawing/2014/main" id="{7C2351BC-3D56-F4BE-B450-2E2F4D3867ED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" y="6246363"/>
              <a:ext cx="2517251" cy="0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22">
            <a:extLst>
              <a:ext uri="{FF2B5EF4-FFF2-40B4-BE49-F238E27FC236}">
                <a16:creationId xmlns:a16="http://schemas.microsoft.com/office/drawing/2014/main" id="{993E3107-0107-4D23-567C-8E0FE4C9C093}"/>
              </a:ext>
            </a:extLst>
          </p:cNvPr>
          <p:cNvSpPr txBox="1"/>
          <p:nvPr/>
        </p:nvSpPr>
        <p:spPr>
          <a:xfrm>
            <a:off x="2030887" y="4169133"/>
            <a:ext cx="1251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505C581-B0FB-2A99-2EAC-BDE0E0A99F6F}"/>
              </a:ext>
            </a:extLst>
          </p:cNvPr>
          <p:cNvSpPr/>
          <p:nvPr/>
        </p:nvSpPr>
        <p:spPr>
          <a:xfrm>
            <a:off x="4803305" y="3741372"/>
            <a:ext cx="166252" cy="441379"/>
          </a:xfrm>
          <a:prstGeom prst="rect">
            <a:avLst/>
          </a:prstGeom>
          <a:solidFill>
            <a:schemeClr val="accent6">
              <a:lumMod val="40000"/>
              <a:lumOff val="60000"/>
              <a:alpha val="7880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8252A67-76FC-72E9-2B1D-78A4B654E6F0}"/>
              </a:ext>
            </a:extLst>
          </p:cNvPr>
          <p:cNvGrpSpPr/>
          <p:nvPr/>
        </p:nvGrpSpPr>
        <p:grpSpPr>
          <a:xfrm>
            <a:off x="4635110" y="3069234"/>
            <a:ext cx="787704" cy="1121418"/>
            <a:chOff x="551656" y="2015870"/>
            <a:chExt cx="2112282" cy="1121418"/>
          </a:xfrm>
        </p:grpSpPr>
        <p:cxnSp>
          <p:nvCxnSpPr>
            <p:cNvPr id="106" name="Gerade Verbindung 82">
              <a:extLst>
                <a:ext uri="{FF2B5EF4-FFF2-40B4-BE49-F238E27FC236}">
                  <a16:creationId xmlns:a16="http://schemas.microsoft.com/office/drawing/2014/main" id="{A22B9F37-2200-B4BC-5697-59DA8A717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2015870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83">
              <a:extLst>
                <a:ext uri="{FF2B5EF4-FFF2-40B4-BE49-F238E27FC236}">
                  <a16:creationId xmlns:a16="http://schemas.microsoft.com/office/drawing/2014/main" id="{B4ADD915-F873-BBF4-6D6E-A9D0D38DA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3126339"/>
              <a:ext cx="2112282" cy="6169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ight Triangle 107">
            <a:extLst>
              <a:ext uri="{FF2B5EF4-FFF2-40B4-BE49-F238E27FC236}">
                <a16:creationId xmlns:a16="http://schemas.microsoft.com/office/drawing/2014/main" id="{C0B27817-C77C-820B-3B7F-4AED3F93FB4F}"/>
              </a:ext>
            </a:extLst>
          </p:cNvPr>
          <p:cNvSpPr/>
          <p:nvPr/>
        </p:nvSpPr>
        <p:spPr>
          <a:xfrm>
            <a:off x="2206262" y="3194887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ADFBB3-EF8B-E1BD-6D46-91A346D63876}"/>
              </a:ext>
            </a:extLst>
          </p:cNvPr>
          <p:cNvSpPr/>
          <p:nvPr/>
        </p:nvSpPr>
        <p:spPr>
          <a:xfrm>
            <a:off x="3669648" y="3069234"/>
            <a:ext cx="368283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58B81FF7-D197-DBEA-C756-C53AC7FDF8B8}"/>
              </a:ext>
            </a:extLst>
          </p:cNvPr>
          <p:cNvSpPr/>
          <p:nvPr/>
        </p:nvSpPr>
        <p:spPr>
          <a:xfrm>
            <a:off x="2083992" y="3693246"/>
            <a:ext cx="1544152" cy="49468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E2D8B4C6-4F80-8E1A-587E-E31F32E21B8B}"/>
              </a:ext>
            </a:extLst>
          </p:cNvPr>
          <p:cNvSpPr txBox="1"/>
          <p:nvPr/>
        </p:nvSpPr>
        <p:spPr>
          <a:xfrm rot="16200000">
            <a:off x="3218079" y="3306089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ACF1C7A2-EF7A-97D8-E05A-E8C5726EB1AD}"/>
              </a:ext>
            </a:extLst>
          </p:cNvPr>
          <p:cNvSpPr txBox="1"/>
          <p:nvPr/>
        </p:nvSpPr>
        <p:spPr>
          <a:xfrm rot="16200000">
            <a:off x="1151890" y="3306088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FB56C0FB-78A7-BF5B-17C8-03C63AF462D9}"/>
              </a:ext>
            </a:extLst>
          </p:cNvPr>
          <p:cNvSpPr txBox="1"/>
          <p:nvPr/>
        </p:nvSpPr>
        <p:spPr>
          <a:xfrm rot="16200000">
            <a:off x="2281367" y="3389699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drought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794CB5E-5F1C-8745-3C20-21007EB194A2}"/>
              </a:ext>
            </a:extLst>
          </p:cNvPr>
          <p:cNvSpPr/>
          <p:nvPr/>
        </p:nvSpPr>
        <p:spPr>
          <a:xfrm>
            <a:off x="5104936" y="3574394"/>
            <a:ext cx="166252" cy="608358"/>
          </a:xfrm>
          <a:prstGeom prst="rect">
            <a:avLst/>
          </a:prstGeom>
          <a:solidFill>
            <a:schemeClr val="accent6">
              <a:lumMod val="60000"/>
              <a:lumOff val="40000"/>
              <a:alpha val="42949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73B94CC-444E-5F36-5BF9-4B1B9063A450}"/>
              </a:ext>
            </a:extLst>
          </p:cNvPr>
          <p:cNvCxnSpPr>
            <a:cxnSpLocks/>
          </p:cNvCxnSpPr>
          <p:nvPr/>
        </p:nvCxnSpPr>
        <p:spPr>
          <a:xfrm flipV="1">
            <a:off x="5188062" y="3312986"/>
            <a:ext cx="0" cy="470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F53A67D-4332-7FF7-41B3-923BF3095E26}"/>
              </a:ext>
            </a:extLst>
          </p:cNvPr>
          <p:cNvCxnSpPr>
            <a:cxnSpLocks/>
          </p:cNvCxnSpPr>
          <p:nvPr/>
        </p:nvCxnSpPr>
        <p:spPr>
          <a:xfrm flipV="1">
            <a:off x="4886431" y="3650157"/>
            <a:ext cx="0" cy="173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B9237D79-B6DD-1A45-E1B0-D34C4036EF5C}"/>
              </a:ext>
            </a:extLst>
          </p:cNvPr>
          <p:cNvSpPr/>
          <p:nvPr/>
        </p:nvSpPr>
        <p:spPr>
          <a:xfrm>
            <a:off x="1900700" y="3568869"/>
            <a:ext cx="1959656" cy="62083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1F142E23-B6FF-939B-74AB-697B7816C014}"/>
              </a:ext>
            </a:extLst>
          </p:cNvPr>
          <p:cNvSpPr/>
          <p:nvPr/>
        </p:nvSpPr>
        <p:spPr>
          <a:xfrm>
            <a:off x="2110011" y="3196118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DABC94-CAC5-1C0C-3829-618071791506}"/>
              </a:ext>
            </a:extLst>
          </p:cNvPr>
          <p:cNvSpPr txBox="1"/>
          <p:nvPr/>
        </p:nvSpPr>
        <p:spPr>
          <a:xfrm rot="16200000">
            <a:off x="2025232" y="2733222"/>
            <a:ext cx="47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Biomass increment (g * year </a:t>
            </a:r>
            <a:r>
              <a:rPr lang="en-GB" sz="1400" baseline="30000" dirty="0">
                <a:solidFill>
                  <a:prstClr val="black"/>
                </a:solidFill>
                <a:latin typeface="Calibri"/>
              </a:rPr>
              <a:t>-1</a:t>
            </a:r>
            <a:r>
              <a:rPr lang="en-GB" sz="1400" dirty="0">
                <a:solidFill>
                  <a:prstClr val="black"/>
                </a:solidFill>
                <a:latin typeface="Calibri"/>
              </a:rPr>
              <a:t>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8E9CF29E-436E-C690-EA83-7C0D00BB8B63}"/>
              </a:ext>
            </a:extLst>
          </p:cNvPr>
          <p:cNvSpPr txBox="1"/>
          <p:nvPr/>
        </p:nvSpPr>
        <p:spPr>
          <a:xfrm>
            <a:off x="1494635" y="2755287"/>
            <a:ext cx="21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Future climate</a:t>
            </a:r>
          </a:p>
        </p:txBody>
      </p:sp>
    </p:spTree>
    <p:extLst>
      <p:ext uri="{BB962C8B-B14F-4D97-AF65-F5344CB8AC3E}">
        <p14:creationId xmlns:p14="http://schemas.microsoft.com/office/powerpoint/2010/main" val="337150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2A3B1FC-E499-F370-2609-94274986AE25}"/>
              </a:ext>
            </a:extLst>
          </p:cNvPr>
          <p:cNvGrpSpPr/>
          <p:nvPr/>
        </p:nvGrpSpPr>
        <p:grpSpPr>
          <a:xfrm>
            <a:off x="257441" y="1090759"/>
            <a:ext cx="6528947" cy="7726614"/>
            <a:chOff x="257441" y="1090759"/>
            <a:chExt cx="6528947" cy="77266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18265"/>
              <a:ext cx="4472733" cy="6915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CB3E79-A448-9E0A-FD5F-C1696A6C121B}"/>
                </a:ext>
              </a:extLst>
            </p:cNvPr>
            <p:cNvGrpSpPr/>
            <p:nvPr/>
          </p:nvGrpSpPr>
          <p:grpSpPr>
            <a:xfrm>
              <a:off x="638524" y="4513582"/>
              <a:ext cx="4458769" cy="3620290"/>
              <a:chOff x="638524" y="4513582"/>
              <a:chExt cx="4458769" cy="175418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0B2B51-6DCB-1530-4D47-705F29926E8C}"/>
                  </a:ext>
                </a:extLst>
              </p:cNvPr>
              <p:cNvSpPr/>
              <p:nvPr/>
            </p:nvSpPr>
            <p:spPr>
              <a:xfrm>
                <a:off x="638524" y="4519981"/>
                <a:ext cx="995901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95FF0D-6A8E-E13D-7F73-A22F398A2AA5}"/>
                  </a:ext>
                </a:extLst>
              </p:cNvPr>
              <p:cNvSpPr/>
              <p:nvPr/>
            </p:nvSpPr>
            <p:spPr>
              <a:xfrm>
                <a:off x="3159738" y="4513582"/>
                <a:ext cx="1937555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5389208"/>
              <a:chOff x="2435225" y="2744663"/>
              <a:chExt cx="2158987" cy="8111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1212688"/>
              <a:ext cx="4464323" cy="6921183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2689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8509596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439994" y="7122713"/>
              <a:ext cx="1702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Effective 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128751" y="3690916"/>
              <a:ext cx="1137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21508" y="1937525"/>
              <a:ext cx="1122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102588" y="2188881"/>
              <a:ext cx="5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067957" y="3967109"/>
              <a:ext cx="1103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133969" y="1090759"/>
              <a:ext cx="71013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207477" y="2716623"/>
              <a:ext cx="710130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207477" y="4598448"/>
              <a:ext cx="710130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9" y="6035619"/>
              <a:ext cx="9476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040516" y="6013928"/>
              <a:ext cx="1073643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708142" y="5517867"/>
              <a:ext cx="707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growth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696435" y="4943468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C-allocation 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(reproduction, storage, </a:t>
              </a:r>
              <a:r>
                <a:rPr kumimoji="0" lang="en-GB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defense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856877" y="2404325"/>
              <a:ext cx="1322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985880" y="5224126"/>
              <a:ext cx="1293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688869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1036055" y="1180736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1036055" y="3203817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67368" y="13525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630828" y="577527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4707429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4157822" y="575622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40404" y="5359319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Phenology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8122090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6562256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C5AE89F-E81B-5E2A-F32E-A370B2AE0BEA}"/>
                </a:ext>
              </a:extLst>
            </p:cNvPr>
            <p:cNvSpPr/>
            <p:nvPr/>
          </p:nvSpPr>
          <p:spPr>
            <a:xfrm>
              <a:off x="1635614" y="6422266"/>
              <a:ext cx="1622738" cy="1717183"/>
            </a:xfrm>
            <a:custGeom>
              <a:avLst/>
              <a:gdLst>
                <a:gd name="connsiteX0" fmla="*/ 0 w 1910366"/>
                <a:gd name="connsiteY0" fmla="*/ 1712890 h 1717183"/>
                <a:gd name="connsiteX1" fmla="*/ 42929 w 1910366"/>
                <a:gd name="connsiteY1" fmla="*/ 1704304 h 1717183"/>
                <a:gd name="connsiteX2" fmla="*/ 68687 w 1910366"/>
                <a:gd name="connsiteY2" fmla="*/ 1687132 h 1717183"/>
                <a:gd name="connsiteX3" fmla="*/ 81566 w 1910366"/>
                <a:gd name="connsiteY3" fmla="*/ 1678546 h 1717183"/>
                <a:gd name="connsiteX4" fmla="*/ 94445 w 1910366"/>
                <a:gd name="connsiteY4" fmla="*/ 1669960 h 1717183"/>
                <a:gd name="connsiteX5" fmla="*/ 115910 w 1910366"/>
                <a:gd name="connsiteY5" fmla="*/ 1648496 h 1717183"/>
                <a:gd name="connsiteX6" fmla="*/ 141668 w 1910366"/>
                <a:gd name="connsiteY6" fmla="*/ 1627031 h 1717183"/>
                <a:gd name="connsiteX7" fmla="*/ 163132 w 1910366"/>
                <a:gd name="connsiteY7" fmla="*/ 1601273 h 1717183"/>
                <a:gd name="connsiteX8" fmla="*/ 171718 w 1910366"/>
                <a:gd name="connsiteY8" fmla="*/ 1588394 h 1717183"/>
                <a:gd name="connsiteX9" fmla="*/ 197476 w 1910366"/>
                <a:gd name="connsiteY9" fmla="*/ 1554050 h 1717183"/>
                <a:gd name="connsiteX10" fmla="*/ 210355 w 1910366"/>
                <a:gd name="connsiteY10" fmla="*/ 1536879 h 1717183"/>
                <a:gd name="connsiteX11" fmla="*/ 218941 w 1910366"/>
                <a:gd name="connsiteY11" fmla="*/ 1519707 h 1717183"/>
                <a:gd name="connsiteX12" fmla="*/ 244698 w 1910366"/>
                <a:gd name="connsiteY12" fmla="*/ 1485363 h 1717183"/>
                <a:gd name="connsiteX13" fmla="*/ 253284 w 1910366"/>
                <a:gd name="connsiteY13" fmla="*/ 1463898 h 1717183"/>
                <a:gd name="connsiteX14" fmla="*/ 266163 w 1910366"/>
                <a:gd name="connsiteY14" fmla="*/ 1446727 h 1717183"/>
                <a:gd name="connsiteX15" fmla="*/ 291921 w 1910366"/>
                <a:gd name="connsiteY15" fmla="*/ 1399504 h 1717183"/>
                <a:gd name="connsiteX16" fmla="*/ 330558 w 1910366"/>
                <a:gd name="connsiteY16" fmla="*/ 1326524 h 1717183"/>
                <a:gd name="connsiteX17" fmla="*/ 347729 w 1910366"/>
                <a:gd name="connsiteY17" fmla="*/ 1279301 h 1717183"/>
                <a:gd name="connsiteX18" fmla="*/ 373487 w 1910366"/>
                <a:gd name="connsiteY18" fmla="*/ 1223493 h 1717183"/>
                <a:gd name="connsiteX19" fmla="*/ 382073 w 1910366"/>
                <a:gd name="connsiteY19" fmla="*/ 1193442 h 1717183"/>
                <a:gd name="connsiteX20" fmla="*/ 394952 w 1910366"/>
                <a:gd name="connsiteY20" fmla="*/ 1163391 h 1717183"/>
                <a:gd name="connsiteX21" fmla="*/ 403538 w 1910366"/>
                <a:gd name="connsiteY21" fmla="*/ 1133341 h 1717183"/>
                <a:gd name="connsiteX22" fmla="*/ 429296 w 1910366"/>
                <a:gd name="connsiteY22" fmla="*/ 1064653 h 1717183"/>
                <a:gd name="connsiteX23" fmla="*/ 437882 w 1910366"/>
                <a:gd name="connsiteY23" fmla="*/ 1034603 h 1717183"/>
                <a:gd name="connsiteX24" fmla="*/ 450760 w 1910366"/>
                <a:gd name="connsiteY24" fmla="*/ 1004552 h 1717183"/>
                <a:gd name="connsiteX25" fmla="*/ 467932 w 1910366"/>
                <a:gd name="connsiteY25" fmla="*/ 944450 h 1717183"/>
                <a:gd name="connsiteX26" fmla="*/ 476518 w 1910366"/>
                <a:gd name="connsiteY26" fmla="*/ 914400 h 1717183"/>
                <a:gd name="connsiteX27" fmla="*/ 489397 w 1910366"/>
                <a:gd name="connsiteY27" fmla="*/ 884349 h 1717183"/>
                <a:gd name="connsiteX28" fmla="*/ 497983 w 1910366"/>
                <a:gd name="connsiteY28" fmla="*/ 854298 h 1717183"/>
                <a:gd name="connsiteX29" fmla="*/ 506569 w 1910366"/>
                <a:gd name="connsiteY29" fmla="*/ 828541 h 1717183"/>
                <a:gd name="connsiteX30" fmla="*/ 515155 w 1910366"/>
                <a:gd name="connsiteY30" fmla="*/ 798490 h 1717183"/>
                <a:gd name="connsiteX31" fmla="*/ 523741 w 1910366"/>
                <a:gd name="connsiteY31" fmla="*/ 781318 h 1717183"/>
                <a:gd name="connsiteX32" fmla="*/ 528034 w 1910366"/>
                <a:gd name="connsiteY32" fmla="*/ 764146 h 1717183"/>
                <a:gd name="connsiteX33" fmla="*/ 536620 w 1910366"/>
                <a:gd name="connsiteY33" fmla="*/ 746974 h 1717183"/>
                <a:gd name="connsiteX34" fmla="*/ 545206 w 1910366"/>
                <a:gd name="connsiteY34" fmla="*/ 721217 h 1717183"/>
                <a:gd name="connsiteX35" fmla="*/ 549498 w 1910366"/>
                <a:gd name="connsiteY35" fmla="*/ 708338 h 1717183"/>
                <a:gd name="connsiteX36" fmla="*/ 553791 w 1910366"/>
                <a:gd name="connsiteY36" fmla="*/ 691166 h 1717183"/>
                <a:gd name="connsiteX37" fmla="*/ 562377 w 1910366"/>
                <a:gd name="connsiteY37" fmla="*/ 673994 h 1717183"/>
                <a:gd name="connsiteX38" fmla="*/ 579549 w 1910366"/>
                <a:gd name="connsiteY38" fmla="*/ 618186 h 1717183"/>
                <a:gd name="connsiteX39" fmla="*/ 583842 w 1910366"/>
                <a:gd name="connsiteY39" fmla="*/ 592428 h 1717183"/>
                <a:gd name="connsiteX40" fmla="*/ 592428 w 1910366"/>
                <a:gd name="connsiteY40" fmla="*/ 553791 h 1717183"/>
                <a:gd name="connsiteX41" fmla="*/ 596721 w 1910366"/>
                <a:gd name="connsiteY41" fmla="*/ 523741 h 1717183"/>
                <a:gd name="connsiteX42" fmla="*/ 601014 w 1910366"/>
                <a:gd name="connsiteY42" fmla="*/ 463639 h 1717183"/>
                <a:gd name="connsiteX43" fmla="*/ 605307 w 1910366"/>
                <a:gd name="connsiteY43" fmla="*/ 339143 h 1717183"/>
                <a:gd name="connsiteX44" fmla="*/ 613893 w 1910366"/>
                <a:gd name="connsiteY44" fmla="*/ 279042 h 1717183"/>
                <a:gd name="connsiteX45" fmla="*/ 618186 w 1910366"/>
                <a:gd name="connsiteY45" fmla="*/ 240405 h 1717183"/>
                <a:gd name="connsiteX46" fmla="*/ 626772 w 1910366"/>
                <a:gd name="connsiteY46" fmla="*/ 201769 h 1717183"/>
                <a:gd name="connsiteX47" fmla="*/ 635358 w 1910366"/>
                <a:gd name="connsiteY47" fmla="*/ 158839 h 1717183"/>
                <a:gd name="connsiteX48" fmla="*/ 643944 w 1910366"/>
                <a:gd name="connsiteY48" fmla="*/ 137374 h 1717183"/>
                <a:gd name="connsiteX49" fmla="*/ 648237 w 1910366"/>
                <a:gd name="connsiteY49" fmla="*/ 120203 h 1717183"/>
                <a:gd name="connsiteX50" fmla="*/ 661115 w 1910366"/>
                <a:gd name="connsiteY50" fmla="*/ 81566 h 1717183"/>
                <a:gd name="connsiteX51" fmla="*/ 665408 w 1910366"/>
                <a:gd name="connsiteY51" fmla="*/ 68687 h 1717183"/>
                <a:gd name="connsiteX52" fmla="*/ 669701 w 1910366"/>
                <a:gd name="connsiteY52" fmla="*/ 55808 h 1717183"/>
                <a:gd name="connsiteX53" fmla="*/ 686873 w 1910366"/>
                <a:gd name="connsiteY53" fmla="*/ 30050 h 1717183"/>
                <a:gd name="connsiteX54" fmla="*/ 708338 w 1910366"/>
                <a:gd name="connsiteY54" fmla="*/ 4293 h 1717183"/>
                <a:gd name="connsiteX55" fmla="*/ 721217 w 1910366"/>
                <a:gd name="connsiteY55" fmla="*/ 0 h 1717183"/>
                <a:gd name="connsiteX56" fmla="*/ 734096 w 1910366"/>
                <a:gd name="connsiteY56" fmla="*/ 51515 h 1717183"/>
                <a:gd name="connsiteX57" fmla="*/ 742682 w 1910366"/>
                <a:gd name="connsiteY57" fmla="*/ 64394 h 1717183"/>
                <a:gd name="connsiteX58" fmla="*/ 768439 w 1910366"/>
                <a:gd name="connsiteY58" fmla="*/ 77273 h 1717183"/>
                <a:gd name="connsiteX59" fmla="*/ 777025 w 1910366"/>
                <a:gd name="connsiteY59" fmla="*/ 103031 h 1717183"/>
                <a:gd name="connsiteX60" fmla="*/ 781318 w 1910366"/>
                <a:gd name="connsiteY60" fmla="*/ 115910 h 1717183"/>
                <a:gd name="connsiteX61" fmla="*/ 794197 w 1910366"/>
                <a:gd name="connsiteY61" fmla="*/ 141667 h 1717183"/>
                <a:gd name="connsiteX62" fmla="*/ 807076 w 1910366"/>
                <a:gd name="connsiteY62" fmla="*/ 167425 h 1717183"/>
                <a:gd name="connsiteX63" fmla="*/ 807076 w 1910366"/>
                <a:gd name="connsiteY63" fmla="*/ 854298 h 1717183"/>
                <a:gd name="connsiteX64" fmla="*/ 815662 w 1910366"/>
                <a:gd name="connsiteY64" fmla="*/ 978794 h 1717183"/>
                <a:gd name="connsiteX65" fmla="*/ 824248 w 1910366"/>
                <a:gd name="connsiteY65" fmla="*/ 1116169 h 1717183"/>
                <a:gd name="connsiteX66" fmla="*/ 832834 w 1910366"/>
                <a:gd name="connsiteY66" fmla="*/ 1184856 h 1717183"/>
                <a:gd name="connsiteX67" fmla="*/ 837127 w 1910366"/>
                <a:gd name="connsiteY67" fmla="*/ 1210614 h 1717183"/>
                <a:gd name="connsiteX68" fmla="*/ 845713 w 1910366"/>
                <a:gd name="connsiteY68" fmla="*/ 1270715 h 1717183"/>
                <a:gd name="connsiteX69" fmla="*/ 845713 w 1910366"/>
                <a:gd name="connsiteY69" fmla="*/ 1584101 h 1717183"/>
                <a:gd name="connsiteX70" fmla="*/ 862884 w 1910366"/>
                <a:gd name="connsiteY70" fmla="*/ 1717183 h 1717183"/>
                <a:gd name="connsiteX71" fmla="*/ 892935 w 1910366"/>
                <a:gd name="connsiteY71" fmla="*/ 1708597 h 1717183"/>
                <a:gd name="connsiteX72" fmla="*/ 948744 w 1910366"/>
                <a:gd name="connsiteY72" fmla="*/ 1704304 h 1717183"/>
                <a:gd name="connsiteX73" fmla="*/ 961622 w 1910366"/>
                <a:gd name="connsiteY73" fmla="*/ 1700011 h 1717183"/>
                <a:gd name="connsiteX74" fmla="*/ 970208 w 1910366"/>
                <a:gd name="connsiteY74" fmla="*/ 1687132 h 1717183"/>
                <a:gd name="connsiteX75" fmla="*/ 983087 w 1910366"/>
                <a:gd name="connsiteY75" fmla="*/ 1678546 h 1717183"/>
                <a:gd name="connsiteX76" fmla="*/ 987380 w 1910366"/>
                <a:gd name="connsiteY76" fmla="*/ 1665667 h 1717183"/>
                <a:gd name="connsiteX77" fmla="*/ 1004552 w 1910366"/>
                <a:gd name="connsiteY77" fmla="*/ 1639910 h 1717183"/>
                <a:gd name="connsiteX78" fmla="*/ 1017431 w 1910366"/>
                <a:gd name="connsiteY78" fmla="*/ 1614152 h 1717183"/>
                <a:gd name="connsiteX79" fmla="*/ 1021724 w 1910366"/>
                <a:gd name="connsiteY79" fmla="*/ 1601273 h 1717183"/>
                <a:gd name="connsiteX80" fmla="*/ 1030310 w 1910366"/>
                <a:gd name="connsiteY80" fmla="*/ 1588394 h 1717183"/>
                <a:gd name="connsiteX81" fmla="*/ 1038896 w 1910366"/>
                <a:gd name="connsiteY81" fmla="*/ 1562636 h 1717183"/>
                <a:gd name="connsiteX82" fmla="*/ 1047482 w 1910366"/>
                <a:gd name="connsiteY82" fmla="*/ 1536879 h 1717183"/>
                <a:gd name="connsiteX83" fmla="*/ 1056068 w 1910366"/>
                <a:gd name="connsiteY83" fmla="*/ 1498242 h 1717183"/>
                <a:gd name="connsiteX84" fmla="*/ 1064653 w 1910366"/>
                <a:gd name="connsiteY84" fmla="*/ 1485363 h 1717183"/>
                <a:gd name="connsiteX85" fmla="*/ 1073239 w 1910366"/>
                <a:gd name="connsiteY85" fmla="*/ 1455312 h 1717183"/>
                <a:gd name="connsiteX86" fmla="*/ 1081825 w 1910366"/>
                <a:gd name="connsiteY86" fmla="*/ 1433848 h 1717183"/>
                <a:gd name="connsiteX87" fmla="*/ 1086118 w 1910366"/>
                <a:gd name="connsiteY87" fmla="*/ 1416676 h 1717183"/>
                <a:gd name="connsiteX88" fmla="*/ 1094704 w 1910366"/>
                <a:gd name="connsiteY88" fmla="*/ 1399504 h 1717183"/>
                <a:gd name="connsiteX89" fmla="*/ 1103290 w 1910366"/>
                <a:gd name="connsiteY89" fmla="*/ 1373746 h 1717183"/>
                <a:gd name="connsiteX90" fmla="*/ 1116169 w 1910366"/>
                <a:gd name="connsiteY90" fmla="*/ 1335110 h 1717183"/>
                <a:gd name="connsiteX91" fmla="*/ 1129048 w 1910366"/>
                <a:gd name="connsiteY91" fmla="*/ 1296473 h 1717183"/>
                <a:gd name="connsiteX92" fmla="*/ 1133341 w 1910366"/>
                <a:gd name="connsiteY92" fmla="*/ 1283594 h 1717183"/>
                <a:gd name="connsiteX93" fmla="*/ 1137634 w 1910366"/>
                <a:gd name="connsiteY93" fmla="*/ 1266422 h 1717183"/>
                <a:gd name="connsiteX94" fmla="*/ 1141927 w 1910366"/>
                <a:gd name="connsiteY94" fmla="*/ 1244958 h 1717183"/>
                <a:gd name="connsiteX95" fmla="*/ 1146220 w 1910366"/>
                <a:gd name="connsiteY95" fmla="*/ 1232079 h 1717183"/>
                <a:gd name="connsiteX96" fmla="*/ 1154806 w 1910366"/>
                <a:gd name="connsiteY96" fmla="*/ 1197735 h 1717183"/>
                <a:gd name="connsiteX97" fmla="*/ 1159098 w 1910366"/>
                <a:gd name="connsiteY97" fmla="*/ 1180563 h 1717183"/>
                <a:gd name="connsiteX98" fmla="*/ 1167684 w 1910366"/>
                <a:gd name="connsiteY98" fmla="*/ 1154805 h 1717183"/>
                <a:gd name="connsiteX99" fmla="*/ 1176270 w 1910366"/>
                <a:gd name="connsiteY99" fmla="*/ 1129048 h 1717183"/>
                <a:gd name="connsiteX100" fmla="*/ 1180563 w 1910366"/>
                <a:gd name="connsiteY100" fmla="*/ 1116169 h 1717183"/>
                <a:gd name="connsiteX101" fmla="*/ 1189149 w 1910366"/>
                <a:gd name="connsiteY101" fmla="*/ 1103290 h 1717183"/>
                <a:gd name="connsiteX102" fmla="*/ 1193442 w 1910366"/>
                <a:gd name="connsiteY102" fmla="*/ 1090411 h 1717183"/>
                <a:gd name="connsiteX103" fmla="*/ 1210614 w 1910366"/>
                <a:gd name="connsiteY103" fmla="*/ 1064653 h 1717183"/>
                <a:gd name="connsiteX104" fmla="*/ 1219200 w 1910366"/>
                <a:gd name="connsiteY104" fmla="*/ 1051774 h 1717183"/>
                <a:gd name="connsiteX105" fmla="*/ 1227786 w 1910366"/>
                <a:gd name="connsiteY105" fmla="*/ 1038896 h 1717183"/>
                <a:gd name="connsiteX106" fmla="*/ 1232079 w 1910366"/>
                <a:gd name="connsiteY106" fmla="*/ 1060360 h 1717183"/>
                <a:gd name="connsiteX107" fmla="*/ 1236372 w 1910366"/>
                <a:gd name="connsiteY107" fmla="*/ 1073239 h 1717183"/>
                <a:gd name="connsiteX108" fmla="*/ 1253544 w 1910366"/>
                <a:gd name="connsiteY108" fmla="*/ 1047481 h 1717183"/>
                <a:gd name="connsiteX109" fmla="*/ 1262129 w 1910366"/>
                <a:gd name="connsiteY109" fmla="*/ 1034603 h 1717183"/>
                <a:gd name="connsiteX110" fmla="*/ 1270715 w 1910366"/>
                <a:gd name="connsiteY110" fmla="*/ 1008845 h 1717183"/>
                <a:gd name="connsiteX111" fmla="*/ 1292180 w 1910366"/>
                <a:gd name="connsiteY111" fmla="*/ 1004552 h 1717183"/>
                <a:gd name="connsiteX112" fmla="*/ 1300766 w 1910366"/>
                <a:gd name="connsiteY112" fmla="*/ 991673 h 1717183"/>
                <a:gd name="connsiteX113" fmla="*/ 1313645 w 1910366"/>
                <a:gd name="connsiteY113" fmla="*/ 983087 h 1717183"/>
                <a:gd name="connsiteX114" fmla="*/ 1322231 w 1910366"/>
                <a:gd name="connsiteY114" fmla="*/ 948743 h 1717183"/>
                <a:gd name="connsiteX115" fmla="*/ 1347989 w 1910366"/>
                <a:gd name="connsiteY115" fmla="*/ 935865 h 1717183"/>
                <a:gd name="connsiteX116" fmla="*/ 1343696 w 1910366"/>
                <a:gd name="connsiteY116" fmla="*/ 957329 h 1717183"/>
                <a:gd name="connsiteX117" fmla="*/ 1352282 w 1910366"/>
                <a:gd name="connsiteY117" fmla="*/ 1056067 h 1717183"/>
                <a:gd name="connsiteX118" fmla="*/ 1360868 w 1910366"/>
                <a:gd name="connsiteY118" fmla="*/ 1081825 h 1717183"/>
                <a:gd name="connsiteX119" fmla="*/ 1369453 w 1910366"/>
                <a:gd name="connsiteY119" fmla="*/ 1107583 h 1717183"/>
                <a:gd name="connsiteX120" fmla="*/ 1382332 w 1910366"/>
                <a:gd name="connsiteY120" fmla="*/ 1133341 h 1717183"/>
                <a:gd name="connsiteX121" fmla="*/ 1395211 w 1910366"/>
                <a:gd name="connsiteY121" fmla="*/ 1193442 h 1717183"/>
                <a:gd name="connsiteX122" fmla="*/ 1403797 w 1910366"/>
                <a:gd name="connsiteY122" fmla="*/ 1244958 h 1717183"/>
                <a:gd name="connsiteX123" fmla="*/ 1412383 w 1910366"/>
                <a:gd name="connsiteY123" fmla="*/ 1330817 h 1717183"/>
                <a:gd name="connsiteX124" fmla="*/ 1420969 w 1910366"/>
                <a:gd name="connsiteY124" fmla="*/ 1451020 h 1717183"/>
                <a:gd name="connsiteX125" fmla="*/ 1425262 w 1910366"/>
                <a:gd name="connsiteY125" fmla="*/ 1476777 h 1717183"/>
                <a:gd name="connsiteX126" fmla="*/ 1429555 w 1910366"/>
                <a:gd name="connsiteY126" fmla="*/ 1519707 h 1717183"/>
                <a:gd name="connsiteX127" fmla="*/ 1433848 w 1910366"/>
                <a:gd name="connsiteY127" fmla="*/ 1549758 h 1717183"/>
                <a:gd name="connsiteX128" fmla="*/ 1442434 w 1910366"/>
                <a:gd name="connsiteY128" fmla="*/ 1596980 h 1717183"/>
                <a:gd name="connsiteX129" fmla="*/ 1451020 w 1910366"/>
                <a:gd name="connsiteY129" fmla="*/ 1631324 h 1717183"/>
                <a:gd name="connsiteX130" fmla="*/ 1463898 w 1910366"/>
                <a:gd name="connsiteY130" fmla="*/ 1669960 h 1717183"/>
                <a:gd name="connsiteX131" fmla="*/ 1468191 w 1910366"/>
                <a:gd name="connsiteY131" fmla="*/ 1682839 h 1717183"/>
                <a:gd name="connsiteX132" fmla="*/ 1481070 w 1910366"/>
                <a:gd name="connsiteY132" fmla="*/ 1708597 h 1717183"/>
                <a:gd name="connsiteX133" fmla="*/ 1506828 w 1910366"/>
                <a:gd name="connsiteY133" fmla="*/ 1700011 h 1717183"/>
                <a:gd name="connsiteX134" fmla="*/ 1541172 w 1910366"/>
                <a:gd name="connsiteY134" fmla="*/ 1704304 h 1717183"/>
                <a:gd name="connsiteX135" fmla="*/ 1584101 w 1910366"/>
                <a:gd name="connsiteY135" fmla="*/ 1712890 h 1717183"/>
                <a:gd name="connsiteX136" fmla="*/ 1622738 w 1910366"/>
                <a:gd name="connsiteY136" fmla="*/ 1717183 h 1717183"/>
                <a:gd name="connsiteX137" fmla="*/ 1691425 w 1910366"/>
                <a:gd name="connsiteY137" fmla="*/ 1712890 h 1717183"/>
                <a:gd name="connsiteX138" fmla="*/ 1704304 w 1910366"/>
                <a:gd name="connsiteY138" fmla="*/ 1708597 h 1717183"/>
                <a:gd name="connsiteX139" fmla="*/ 1721476 w 1910366"/>
                <a:gd name="connsiteY139" fmla="*/ 1687132 h 1717183"/>
                <a:gd name="connsiteX140" fmla="*/ 1730062 w 1910366"/>
                <a:gd name="connsiteY140" fmla="*/ 1674253 h 1717183"/>
                <a:gd name="connsiteX141" fmla="*/ 1742941 w 1910366"/>
                <a:gd name="connsiteY141" fmla="*/ 1669960 h 1717183"/>
                <a:gd name="connsiteX142" fmla="*/ 1815921 w 1910366"/>
                <a:gd name="connsiteY142" fmla="*/ 1674253 h 1717183"/>
                <a:gd name="connsiteX143" fmla="*/ 1841679 w 1910366"/>
                <a:gd name="connsiteY143" fmla="*/ 1682839 h 1717183"/>
                <a:gd name="connsiteX144" fmla="*/ 1854558 w 1910366"/>
                <a:gd name="connsiteY144" fmla="*/ 1691425 h 1717183"/>
                <a:gd name="connsiteX145" fmla="*/ 1906073 w 1910366"/>
                <a:gd name="connsiteY145" fmla="*/ 1704304 h 1717183"/>
                <a:gd name="connsiteX146" fmla="*/ 1910366 w 1910366"/>
                <a:gd name="connsiteY146" fmla="*/ 1708597 h 1717183"/>
                <a:gd name="connsiteX0" fmla="*/ 0 w 1906098"/>
                <a:gd name="connsiteY0" fmla="*/ 1712890 h 1762572"/>
                <a:gd name="connsiteX1" fmla="*/ 42929 w 1906098"/>
                <a:gd name="connsiteY1" fmla="*/ 1704304 h 1762572"/>
                <a:gd name="connsiteX2" fmla="*/ 68687 w 1906098"/>
                <a:gd name="connsiteY2" fmla="*/ 1687132 h 1762572"/>
                <a:gd name="connsiteX3" fmla="*/ 81566 w 1906098"/>
                <a:gd name="connsiteY3" fmla="*/ 1678546 h 1762572"/>
                <a:gd name="connsiteX4" fmla="*/ 94445 w 1906098"/>
                <a:gd name="connsiteY4" fmla="*/ 1669960 h 1762572"/>
                <a:gd name="connsiteX5" fmla="*/ 115910 w 1906098"/>
                <a:gd name="connsiteY5" fmla="*/ 1648496 h 1762572"/>
                <a:gd name="connsiteX6" fmla="*/ 141668 w 1906098"/>
                <a:gd name="connsiteY6" fmla="*/ 1627031 h 1762572"/>
                <a:gd name="connsiteX7" fmla="*/ 163132 w 1906098"/>
                <a:gd name="connsiteY7" fmla="*/ 1601273 h 1762572"/>
                <a:gd name="connsiteX8" fmla="*/ 171718 w 1906098"/>
                <a:gd name="connsiteY8" fmla="*/ 1588394 h 1762572"/>
                <a:gd name="connsiteX9" fmla="*/ 197476 w 1906098"/>
                <a:gd name="connsiteY9" fmla="*/ 1554050 h 1762572"/>
                <a:gd name="connsiteX10" fmla="*/ 210355 w 1906098"/>
                <a:gd name="connsiteY10" fmla="*/ 1536879 h 1762572"/>
                <a:gd name="connsiteX11" fmla="*/ 218941 w 1906098"/>
                <a:gd name="connsiteY11" fmla="*/ 1519707 h 1762572"/>
                <a:gd name="connsiteX12" fmla="*/ 244698 w 1906098"/>
                <a:gd name="connsiteY12" fmla="*/ 1485363 h 1762572"/>
                <a:gd name="connsiteX13" fmla="*/ 253284 w 1906098"/>
                <a:gd name="connsiteY13" fmla="*/ 1463898 h 1762572"/>
                <a:gd name="connsiteX14" fmla="*/ 266163 w 1906098"/>
                <a:gd name="connsiteY14" fmla="*/ 1446727 h 1762572"/>
                <a:gd name="connsiteX15" fmla="*/ 291921 w 1906098"/>
                <a:gd name="connsiteY15" fmla="*/ 1399504 h 1762572"/>
                <a:gd name="connsiteX16" fmla="*/ 330558 w 1906098"/>
                <a:gd name="connsiteY16" fmla="*/ 1326524 h 1762572"/>
                <a:gd name="connsiteX17" fmla="*/ 347729 w 1906098"/>
                <a:gd name="connsiteY17" fmla="*/ 1279301 h 1762572"/>
                <a:gd name="connsiteX18" fmla="*/ 373487 w 1906098"/>
                <a:gd name="connsiteY18" fmla="*/ 1223493 h 1762572"/>
                <a:gd name="connsiteX19" fmla="*/ 382073 w 1906098"/>
                <a:gd name="connsiteY19" fmla="*/ 1193442 h 1762572"/>
                <a:gd name="connsiteX20" fmla="*/ 394952 w 1906098"/>
                <a:gd name="connsiteY20" fmla="*/ 1163391 h 1762572"/>
                <a:gd name="connsiteX21" fmla="*/ 403538 w 1906098"/>
                <a:gd name="connsiteY21" fmla="*/ 1133341 h 1762572"/>
                <a:gd name="connsiteX22" fmla="*/ 429296 w 1906098"/>
                <a:gd name="connsiteY22" fmla="*/ 1064653 h 1762572"/>
                <a:gd name="connsiteX23" fmla="*/ 437882 w 1906098"/>
                <a:gd name="connsiteY23" fmla="*/ 1034603 h 1762572"/>
                <a:gd name="connsiteX24" fmla="*/ 450760 w 1906098"/>
                <a:gd name="connsiteY24" fmla="*/ 1004552 h 1762572"/>
                <a:gd name="connsiteX25" fmla="*/ 467932 w 1906098"/>
                <a:gd name="connsiteY25" fmla="*/ 944450 h 1762572"/>
                <a:gd name="connsiteX26" fmla="*/ 476518 w 1906098"/>
                <a:gd name="connsiteY26" fmla="*/ 914400 h 1762572"/>
                <a:gd name="connsiteX27" fmla="*/ 489397 w 1906098"/>
                <a:gd name="connsiteY27" fmla="*/ 884349 h 1762572"/>
                <a:gd name="connsiteX28" fmla="*/ 497983 w 1906098"/>
                <a:gd name="connsiteY28" fmla="*/ 854298 h 1762572"/>
                <a:gd name="connsiteX29" fmla="*/ 506569 w 1906098"/>
                <a:gd name="connsiteY29" fmla="*/ 828541 h 1762572"/>
                <a:gd name="connsiteX30" fmla="*/ 515155 w 1906098"/>
                <a:gd name="connsiteY30" fmla="*/ 798490 h 1762572"/>
                <a:gd name="connsiteX31" fmla="*/ 523741 w 1906098"/>
                <a:gd name="connsiteY31" fmla="*/ 781318 h 1762572"/>
                <a:gd name="connsiteX32" fmla="*/ 528034 w 1906098"/>
                <a:gd name="connsiteY32" fmla="*/ 764146 h 1762572"/>
                <a:gd name="connsiteX33" fmla="*/ 536620 w 1906098"/>
                <a:gd name="connsiteY33" fmla="*/ 746974 h 1762572"/>
                <a:gd name="connsiteX34" fmla="*/ 545206 w 1906098"/>
                <a:gd name="connsiteY34" fmla="*/ 721217 h 1762572"/>
                <a:gd name="connsiteX35" fmla="*/ 549498 w 1906098"/>
                <a:gd name="connsiteY35" fmla="*/ 708338 h 1762572"/>
                <a:gd name="connsiteX36" fmla="*/ 553791 w 1906098"/>
                <a:gd name="connsiteY36" fmla="*/ 691166 h 1762572"/>
                <a:gd name="connsiteX37" fmla="*/ 562377 w 1906098"/>
                <a:gd name="connsiteY37" fmla="*/ 673994 h 1762572"/>
                <a:gd name="connsiteX38" fmla="*/ 579549 w 1906098"/>
                <a:gd name="connsiteY38" fmla="*/ 618186 h 1762572"/>
                <a:gd name="connsiteX39" fmla="*/ 583842 w 1906098"/>
                <a:gd name="connsiteY39" fmla="*/ 592428 h 1762572"/>
                <a:gd name="connsiteX40" fmla="*/ 592428 w 1906098"/>
                <a:gd name="connsiteY40" fmla="*/ 553791 h 1762572"/>
                <a:gd name="connsiteX41" fmla="*/ 596721 w 1906098"/>
                <a:gd name="connsiteY41" fmla="*/ 523741 h 1762572"/>
                <a:gd name="connsiteX42" fmla="*/ 601014 w 1906098"/>
                <a:gd name="connsiteY42" fmla="*/ 463639 h 1762572"/>
                <a:gd name="connsiteX43" fmla="*/ 605307 w 1906098"/>
                <a:gd name="connsiteY43" fmla="*/ 339143 h 1762572"/>
                <a:gd name="connsiteX44" fmla="*/ 613893 w 1906098"/>
                <a:gd name="connsiteY44" fmla="*/ 279042 h 1762572"/>
                <a:gd name="connsiteX45" fmla="*/ 618186 w 1906098"/>
                <a:gd name="connsiteY45" fmla="*/ 240405 h 1762572"/>
                <a:gd name="connsiteX46" fmla="*/ 626772 w 1906098"/>
                <a:gd name="connsiteY46" fmla="*/ 201769 h 1762572"/>
                <a:gd name="connsiteX47" fmla="*/ 635358 w 1906098"/>
                <a:gd name="connsiteY47" fmla="*/ 158839 h 1762572"/>
                <a:gd name="connsiteX48" fmla="*/ 643944 w 1906098"/>
                <a:gd name="connsiteY48" fmla="*/ 137374 h 1762572"/>
                <a:gd name="connsiteX49" fmla="*/ 648237 w 1906098"/>
                <a:gd name="connsiteY49" fmla="*/ 120203 h 1762572"/>
                <a:gd name="connsiteX50" fmla="*/ 661115 w 1906098"/>
                <a:gd name="connsiteY50" fmla="*/ 81566 h 1762572"/>
                <a:gd name="connsiteX51" fmla="*/ 665408 w 1906098"/>
                <a:gd name="connsiteY51" fmla="*/ 68687 h 1762572"/>
                <a:gd name="connsiteX52" fmla="*/ 669701 w 1906098"/>
                <a:gd name="connsiteY52" fmla="*/ 55808 h 1762572"/>
                <a:gd name="connsiteX53" fmla="*/ 686873 w 1906098"/>
                <a:gd name="connsiteY53" fmla="*/ 30050 h 1762572"/>
                <a:gd name="connsiteX54" fmla="*/ 708338 w 1906098"/>
                <a:gd name="connsiteY54" fmla="*/ 4293 h 1762572"/>
                <a:gd name="connsiteX55" fmla="*/ 721217 w 1906098"/>
                <a:gd name="connsiteY55" fmla="*/ 0 h 1762572"/>
                <a:gd name="connsiteX56" fmla="*/ 734096 w 1906098"/>
                <a:gd name="connsiteY56" fmla="*/ 51515 h 1762572"/>
                <a:gd name="connsiteX57" fmla="*/ 742682 w 1906098"/>
                <a:gd name="connsiteY57" fmla="*/ 64394 h 1762572"/>
                <a:gd name="connsiteX58" fmla="*/ 768439 w 1906098"/>
                <a:gd name="connsiteY58" fmla="*/ 77273 h 1762572"/>
                <a:gd name="connsiteX59" fmla="*/ 777025 w 1906098"/>
                <a:gd name="connsiteY59" fmla="*/ 103031 h 1762572"/>
                <a:gd name="connsiteX60" fmla="*/ 781318 w 1906098"/>
                <a:gd name="connsiteY60" fmla="*/ 115910 h 1762572"/>
                <a:gd name="connsiteX61" fmla="*/ 794197 w 1906098"/>
                <a:gd name="connsiteY61" fmla="*/ 141667 h 1762572"/>
                <a:gd name="connsiteX62" fmla="*/ 807076 w 1906098"/>
                <a:gd name="connsiteY62" fmla="*/ 167425 h 1762572"/>
                <a:gd name="connsiteX63" fmla="*/ 807076 w 1906098"/>
                <a:gd name="connsiteY63" fmla="*/ 854298 h 1762572"/>
                <a:gd name="connsiteX64" fmla="*/ 815662 w 1906098"/>
                <a:gd name="connsiteY64" fmla="*/ 978794 h 1762572"/>
                <a:gd name="connsiteX65" fmla="*/ 824248 w 1906098"/>
                <a:gd name="connsiteY65" fmla="*/ 1116169 h 1762572"/>
                <a:gd name="connsiteX66" fmla="*/ 832834 w 1906098"/>
                <a:gd name="connsiteY66" fmla="*/ 1184856 h 1762572"/>
                <a:gd name="connsiteX67" fmla="*/ 837127 w 1906098"/>
                <a:gd name="connsiteY67" fmla="*/ 1210614 h 1762572"/>
                <a:gd name="connsiteX68" fmla="*/ 845713 w 1906098"/>
                <a:gd name="connsiteY68" fmla="*/ 1270715 h 1762572"/>
                <a:gd name="connsiteX69" fmla="*/ 845713 w 1906098"/>
                <a:gd name="connsiteY69" fmla="*/ 1584101 h 1762572"/>
                <a:gd name="connsiteX70" fmla="*/ 862884 w 1906098"/>
                <a:gd name="connsiteY70" fmla="*/ 1717183 h 1762572"/>
                <a:gd name="connsiteX71" fmla="*/ 892935 w 1906098"/>
                <a:gd name="connsiteY71" fmla="*/ 1708597 h 1762572"/>
                <a:gd name="connsiteX72" fmla="*/ 948744 w 1906098"/>
                <a:gd name="connsiteY72" fmla="*/ 1704304 h 1762572"/>
                <a:gd name="connsiteX73" fmla="*/ 961622 w 1906098"/>
                <a:gd name="connsiteY73" fmla="*/ 1700011 h 1762572"/>
                <a:gd name="connsiteX74" fmla="*/ 970208 w 1906098"/>
                <a:gd name="connsiteY74" fmla="*/ 1687132 h 1762572"/>
                <a:gd name="connsiteX75" fmla="*/ 983087 w 1906098"/>
                <a:gd name="connsiteY75" fmla="*/ 1678546 h 1762572"/>
                <a:gd name="connsiteX76" fmla="*/ 987380 w 1906098"/>
                <a:gd name="connsiteY76" fmla="*/ 1665667 h 1762572"/>
                <a:gd name="connsiteX77" fmla="*/ 1004552 w 1906098"/>
                <a:gd name="connsiteY77" fmla="*/ 1639910 h 1762572"/>
                <a:gd name="connsiteX78" fmla="*/ 1017431 w 1906098"/>
                <a:gd name="connsiteY78" fmla="*/ 1614152 h 1762572"/>
                <a:gd name="connsiteX79" fmla="*/ 1021724 w 1906098"/>
                <a:gd name="connsiteY79" fmla="*/ 1601273 h 1762572"/>
                <a:gd name="connsiteX80" fmla="*/ 1030310 w 1906098"/>
                <a:gd name="connsiteY80" fmla="*/ 1588394 h 1762572"/>
                <a:gd name="connsiteX81" fmla="*/ 1038896 w 1906098"/>
                <a:gd name="connsiteY81" fmla="*/ 1562636 h 1762572"/>
                <a:gd name="connsiteX82" fmla="*/ 1047482 w 1906098"/>
                <a:gd name="connsiteY82" fmla="*/ 1536879 h 1762572"/>
                <a:gd name="connsiteX83" fmla="*/ 1056068 w 1906098"/>
                <a:gd name="connsiteY83" fmla="*/ 1498242 h 1762572"/>
                <a:gd name="connsiteX84" fmla="*/ 1064653 w 1906098"/>
                <a:gd name="connsiteY84" fmla="*/ 1485363 h 1762572"/>
                <a:gd name="connsiteX85" fmla="*/ 1073239 w 1906098"/>
                <a:gd name="connsiteY85" fmla="*/ 1455312 h 1762572"/>
                <a:gd name="connsiteX86" fmla="*/ 1081825 w 1906098"/>
                <a:gd name="connsiteY86" fmla="*/ 1433848 h 1762572"/>
                <a:gd name="connsiteX87" fmla="*/ 1086118 w 1906098"/>
                <a:gd name="connsiteY87" fmla="*/ 1416676 h 1762572"/>
                <a:gd name="connsiteX88" fmla="*/ 1094704 w 1906098"/>
                <a:gd name="connsiteY88" fmla="*/ 1399504 h 1762572"/>
                <a:gd name="connsiteX89" fmla="*/ 1103290 w 1906098"/>
                <a:gd name="connsiteY89" fmla="*/ 1373746 h 1762572"/>
                <a:gd name="connsiteX90" fmla="*/ 1116169 w 1906098"/>
                <a:gd name="connsiteY90" fmla="*/ 1335110 h 1762572"/>
                <a:gd name="connsiteX91" fmla="*/ 1129048 w 1906098"/>
                <a:gd name="connsiteY91" fmla="*/ 1296473 h 1762572"/>
                <a:gd name="connsiteX92" fmla="*/ 1133341 w 1906098"/>
                <a:gd name="connsiteY92" fmla="*/ 1283594 h 1762572"/>
                <a:gd name="connsiteX93" fmla="*/ 1137634 w 1906098"/>
                <a:gd name="connsiteY93" fmla="*/ 1266422 h 1762572"/>
                <a:gd name="connsiteX94" fmla="*/ 1141927 w 1906098"/>
                <a:gd name="connsiteY94" fmla="*/ 1244958 h 1762572"/>
                <a:gd name="connsiteX95" fmla="*/ 1146220 w 1906098"/>
                <a:gd name="connsiteY95" fmla="*/ 1232079 h 1762572"/>
                <a:gd name="connsiteX96" fmla="*/ 1154806 w 1906098"/>
                <a:gd name="connsiteY96" fmla="*/ 1197735 h 1762572"/>
                <a:gd name="connsiteX97" fmla="*/ 1159098 w 1906098"/>
                <a:gd name="connsiteY97" fmla="*/ 1180563 h 1762572"/>
                <a:gd name="connsiteX98" fmla="*/ 1167684 w 1906098"/>
                <a:gd name="connsiteY98" fmla="*/ 1154805 h 1762572"/>
                <a:gd name="connsiteX99" fmla="*/ 1176270 w 1906098"/>
                <a:gd name="connsiteY99" fmla="*/ 1129048 h 1762572"/>
                <a:gd name="connsiteX100" fmla="*/ 1180563 w 1906098"/>
                <a:gd name="connsiteY100" fmla="*/ 1116169 h 1762572"/>
                <a:gd name="connsiteX101" fmla="*/ 1189149 w 1906098"/>
                <a:gd name="connsiteY101" fmla="*/ 1103290 h 1762572"/>
                <a:gd name="connsiteX102" fmla="*/ 1193442 w 1906098"/>
                <a:gd name="connsiteY102" fmla="*/ 1090411 h 1762572"/>
                <a:gd name="connsiteX103" fmla="*/ 1210614 w 1906098"/>
                <a:gd name="connsiteY103" fmla="*/ 1064653 h 1762572"/>
                <a:gd name="connsiteX104" fmla="*/ 1219200 w 1906098"/>
                <a:gd name="connsiteY104" fmla="*/ 1051774 h 1762572"/>
                <a:gd name="connsiteX105" fmla="*/ 1227786 w 1906098"/>
                <a:gd name="connsiteY105" fmla="*/ 1038896 h 1762572"/>
                <a:gd name="connsiteX106" fmla="*/ 1232079 w 1906098"/>
                <a:gd name="connsiteY106" fmla="*/ 1060360 h 1762572"/>
                <a:gd name="connsiteX107" fmla="*/ 1236372 w 1906098"/>
                <a:gd name="connsiteY107" fmla="*/ 1073239 h 1762572"/>
                <a:gd name="connsiteX108" fmla="*/ 1253544 w 1906098"/>
                <a:gd name="connsiteY108" fmla="*/ 1047481 h 1762572"/>
                <a:gd name="connsiteX109" fmla="*/ 1262129 w 1906098"/>
                <a:gd name="connsiteY109" fmla="*/ 1034603 h 1762572"/>
                <a:gd name="connsiteX110" fmla="*/ 1270715 w 1906098"/>
                <a:gd name="connsiteY110" fmla="*/ 1008845 h 1762572"/>
                <a:gd name="connsiteX111" fmla="*/ 1292180 w 1906098"/>
                <a:gd name="connsiteY111" fmla="*/ 1004552 h 1762572"/>
                <a:gd name="connsiteX112" fmla="*/ 1300766 w 1906098"/>
                <a:gd name="connsiteY112" fmla="*/ 991673 h 1762572"/>
                <a:gd name="connsiteX113" fmla="*/ 1313645 w 1906098"/>
                <a:gd name="connsiteY113" fmla="*/ 983087 h 1762572"/>
                <a:gd name="connsiteX114" fmla="*/ 1322231 w 1906098"/>
                <a:gd name="connsiteY114" fmla="*/ 948743 h 1762572"/>
                <a:gd name="connsiteX115" fmla="*/ 1347989 w 1906098"/>
                <a:gd name="connsiteY115" fmla="*/ 935865 h 1762572"/>
                <a:gd name="connsiteX116" fmla="*/ 1343696 w 1906098"/>
                <a:gd name="connsiteY116" fmla="*/ 957329 h 1762572"/>
                <a:gd name="connsiteX117" fmla="*/ 1352282 w 1906098"/>
                <a:gd name="connsiteY117" fmla="*/ 1056067 h 1762572"/>
                <a:gd name="connsiteX118" fmla="*/ 1360868 w 1906098"/>
                <a:gd name="connsiteY118" fmla="*/ 1081825 h 1762572"/>
                <a:gd name="connsiteX119" fmla="*/ 1369453 w 1906098"/>
                <a:gd name="connsiteY119" fmla="*/ 1107583 h 1762572"/>
                <a:gd name="connsiteX120" fmla="*/ 1382332 w 1906098"/>
                <a:gd name="connsiteY120" fmla="*/ 1133341 h 1762572"/>
                <a:gd name="connsiteX121" fmla="*/ 1395211 w 1906098"/>
                <a:gd name="connsiteY121" fmla="*/ 1193442 h 1762572"/>
                <a:gd name="connsiteX122" fmla="*/ 1403797 w 1906098"/>
                <a:gd name="connsiteY122" fmla="*/ 1244958 h 1762572"/>
                <a:gd name="connsiteX123" fmla="*/ 1412383 w 1906098"/>
                <a:gd name="connsiteY123" fmla="*/ 1330817 h 1762572"/>
                <a:gd name="connsiteX124" fmla="*/ 1420969 w 1906098"/>
                <a:gd name="connsiteY124" fmla="*/ 1451020 h 1762572"/>
                <a:gd name="connsiteX125" fmla="*/ 1425262 w 1906098"/>
                <a:gd name="connsiteY125" fmla="*/ 1476777 h 1762572"/>
                <a:gd name="connsiteX126" fmla="*/ 1429555 w 1906098"/>
                <a:gd name="connsiteY126" fmla="*/ 1519707 h 1762572"/>
                <a:gd name="connsiteX127" fmla="*/ 1433848 w 1906098"/>
                <a:gd name="connsiteY127" fmla="*/ 1549758 h 1762572"/>
                <a:gd name="connsiteX128" fmla="*/ 1442434 w 1906098"/>
                <a:gd name="connsiteY128" fmla="*/ 1596980 h 1762572"/>
                <a:gd name="connsiteX129" fmla="*/ 1451020 w 1906098"/>
                <a:gd name="connsiteY129" fmla="*/ 1631324 h 1762572"/>
                <a:gd name="connsiteX130" fmla="*/ 1463898 w 1906098"/>
                <a:gd name="connsiteY130" fmla="*/ 1669960 h 1762572"/>
                <a:gd name="connsiteX131" fmla="*/ 1468191 w 1906098"/>
                <a:gd name="connsiteY131" fmla="*/ 1682839 h 1762572"/>
                <a:gd name="connsiteX132" fmla="*/ 1481070 w 1906098"/>
                <a:gd name="connsiteY132" fmla="*/ 1708597 h 1762572"/>
                <a:gd name="connsiteX133" fmla="*/ 1506828 w 1906098"/>
                <a:gd name="connsiteY133" fmla="*/ 1700011 h 1762572"/>
                <a:gd name="connsiteX134" fmla="*/ 1541172 w 1906098"/>
                <a:gd name="connsiteY134" fmla="*/ 1704304 h 1762572"/>
                <a:gd name="connsiteX135" fmla="*/ 1584101 w 1906098"/>
                <a:gd name="connsiteY135" fmla="*/ 1712890 h 1762572"/>
                <a:gd name="connsiteX136" fmla="*/ 1622738 w 1906098"/>
                <a:gd name="connsiteY136" fmla="*/ 1717183 h 1762572"/>
                <a:gd name="connsiteX137" fmla="*/ 1691425 w 1906098"/>
                <a:gd name="connsiteY137" fmla="*/ 1712890 h 1762572"/>
                <a:gd name="connsiteX138" fmla="*/ 1704304 w 1906098"/>
                <a:gd name="connsiteY138" fmla="*/ 1708597 h 1762572"/>
                <a:gd name="connsiteX139" fmla="*/ 1721476 w 1906098"/>
                <a:gd name="connsiteY139" fmla="*/ 1687132 h 1762572"/>
                <a:gd name="connsiteX140" fmla="*/ 1730062 w 1906098"/>
                <a:gd name="connsiteY140" fmla="*/ 1674253 h 1762572"/>
                <a:gd name="connsiteX141" fmla="*/ 1742941 w 1906098"/>
                <a:gd name="connsiteY141" fmla="*/ 1669960 h 1762572"/>
                <a:gd name="connsiteX142" fmla="*/ 1815921 w 1906098"/>
                <a:gd name="connsiteY142" fmla="*/ 1674253 h 1762572"/>
                <a:gd name="connsiteX143" fmla="*/ 1841679 w 1906098"/>
                <a:gd name="connsiteY143" fmla="*/ 1682839 h 1762572"/>
                <a:gd name="connsiteX144" fmla="*/ 1854558 w 1906098"/>
                <a:gd name="connsiteY144" fmla="*/ 1691425 h 1762572"/>
                <a:gd name="connsiteX145" fmla="*/ 1906073 w 1906098"/>
                <a:gd name="connsiteY145" fmla="*/ 1704304 h 1762572"/>
                <a:gd name="connsiteX146" fmla="*/ 1850041 w 1906098"/>
                <a:gd name="connsiteY146" fmla="*/ 1762572 h 1762572"/>
                <a:gd name="connsiteX0" fmla="*/ 0 w 1906073"/>
                <a:gd name="connsiteY0" fmla="*/ 1712890 h 1717183"/>
                <a:gd name="connsiteX1" fmla="*/ 42929 w 1906073"/>
                <a:gd name="connsiteY1" fmla="*/ 1704304 h 1717183"/>
                <a:gd name="connsiteX2" fmla="*/ 68687 w 1906073"/>
                <a:gd name="connsiteY2" fmla="*/ 1687132 h 1717183"/>
                <a:gd name="connsiteX3" fmla="*/ 81566 w 1906073"/>
                <a:gd name="connsiteY3" fmla="*/ 1678546 h 1717183"/>
                <a:gd name="connsiteX4" fmla="*/ 94445 w 1906073"/>
                <a:gd name="connsiteY4" fmla="*/ 1669960 h 1717183"/>
                <a:gd name="connsiteX5" fmla="*/ 115910 w 1906073"/>
                <a:gd name="connsiteY5" fmla="*/ 1648496 h 1717183"/>
                <a:gd name="connsiteX6" fmla="*/ 141668 w 1906073"/>
                <a:gd name="connsiteY6" fmla="*/ 1627031 h 1717183"/>
                <a:gd name="connsiteX7" fmla="*/ 163132 w 1906073"/>
                <a:gd name="connsiteY7" fmla="*/ 1601273 h 1717183"/>
                <a:gd name="connsiteX8" fmla="*/ 171718 w 1906073"/>
                <a:gd name="connsiteY8" fmla="*/ 1588394 h 1717183"/>
                <a:gd name="connsiteX9" fmla="*/ 197476 w 1906073"/>
                <a:gd name="connsiteY9" fmla="*/ 1554050 h 1717183"/>
                <a:gd name="connsiteX10" fmla="*/ 210355 w 1906073"/>
                <a:gd name="connsiteY10" fmla="*/ 1536879 h 1717183"/>
                <a:gd name="connsiteX11" fmla="*/ 218941 w 1906073"/>
                <a:gd name="connsiteY11" fmla="*/ 1519707 h 1717183"/>
                <a:gd name="connsiteX12" fmla="*/ 244698 w 1906073"/>
                <a:gd name="connsiteY12" fmla="*/ 1485363 h 1717183"/>
                <a:gd name="connsiteX13" fmla="*/ 253284 w 1906073"/>
                <a:gd name="connsiteY13" fmla="*/ 1463898 h 1717183"/>
                <a:gd name="connsiteX14" fmla="*/ 266163 w 1906073"/>
                <a:gd name="connsiteY14" fmla="*/ 1446727 h 1717183"/>
                <a:gd name="connsiteX15" fmla="*/ 291921 w 1906073"/>
                <a:gd name="connsiteY15" fmla="*/ 1399504 h 1717183"/>
                <a:gd name="connsiteX16" fmla="*/ 330558 w 1906073"/>
                <a:gd name="connsiteY16" fmla="*/ 1326524 h 1717183"/>
                <a:gd name="connsiteX17" fmla="*/ 347729 w 1906073"/>
                <a:gd name="connsiteY17" fmla="*/ 1279301 h 1717183"/>
                <a:gd name="connsiteX18" fmla="*/ 373487 w 1906073"/>
                <a:gd name="connsiteY18" fmla="*/ 1223493 h 1717183"/>
                <a:gd name="connsiteX19" fmla="*/ 382073 w 1906073"/>
                <a:gd name="connsiteY19" fmla="*/ 1193442 h 1717183"/>
                <a:gd name="connsiteX20" fmla="*/ 394952 w 1906073"/>
                <a:gd name="connsiteY20" fmla="*/ 1163391 h 1717183"/>
                <a:gd name="connsiteX21" fmla="*/ 403538 w 1906073"/>
                <a:gd name="connsiteY21" fmla="*/ 1133341 h 1717183"/>
                <a:gd name="connsiteX22" fmla="*/ 429296 w 1906073"/>
                <a:gd name="connsiteY22" fmla="*/ 1064653 h 1717183"/>
                <a:gd name="connsiteX23" fmla="*/ 437882 w 1906073"/>
                <a:gd name="connsiteY23" fmla="*/ 1034603 h 1717183"/>
                <a:gd name="connsiteX24" fmla="*/ 450760 w 1906073"/>
                <a:gd name="connsiteY24" fmla="*/ 1004552 h 1717183"/>
                <a:gd name="connsiteX25" fmla="*/ 467932 w 1906073"/>
                <a:gd name="connsiteY25" fmla="*/ 944450 h 1717183"/>
                <a:gd name="connsiteX26" fmla="*/ 476518 w 1906073"/>
                <a:gd name="connsiteY26" fmla="*/ 914400 h 1717183"/>
                <a:gd name="connsiteX27" fmla="*/ 489397 w 1906073"/>
                <a:gd name="connsiteY27" fmla="*/ 884349 h 1717183"/>
                <a:gd name="connsiteX28" fmla="*/ 497983 w 1906073"/>
                <a:gd name="connsiteY28" fmla="*/ 854298 h 1717183"/>
                <a:gd name="connsiteX29" fmla="*/ 506569 w 1906073"/>
                <a:gd name="connsiteY29" fmla="*/ 828541 h 1717183"/>
                <a:gd name="connsiteX30" fmla="*/ 515155 w 1906073"/>
                <a:gd name="connsiteY30" fmla="*/ 798490 h 1717183"/>
                <a:gd name="connsiteX31" fmla="*/ 523741 w 1906073"/>
                <a:gd name="connsiteY31" fmla="*/ 781318 h 1717183"/>
                <a:gd name="connsiteX32" fmla="*/ 528034 w 1906073"/>
                <a:gd name="connsiteY32" fmla="*/ 764146 h 1717183"/>
                <a:gd name="connsiteX33" fmla="*/ 536620 w 1906073"/>
                <a:gd name="connsiteY33" fmla="*/ 746974 h 1717183"/>
                <a:gd name="connsiteX34" fmla="*/ 545206 w 1906073"/>
                <a:gd name="connsiteY34" fmla="*/ 721217 h 1717183"/>
                <a:gd name="connsiteX35" fmla="*/ 549498 w 1906073"/>
                <a:gd name="connsiteY35" fmla="*/ 708338 h 1717183"/>
                <a:gd name="connsiteX36" fmla="*/ 553791 w 1906073"/>
                <a:gd name="connsiteY36" fmla="*/ 691166 h 1717183"/>
                <a:gd name="connsiteX37" fmla="*/ 562377 w 1906073"/>
                <a:gd name="connsiteY37" fmla="*/ 673994 h 1717183"/>
                <a:gd name="connsiteX38" fmla="*/ 579549 w 1906073"/>
                <a:gd name="connsiteY38" fmla="*/ 618186 h 1717183"/>
                <a:gd name="connsiteX39" fmla="*/ 583842 w 1906073"/>
                <a:gd name="connsiteY39" fmla="*/ 592428 h 1717183"/>
                <a:gd name="connsiteX40" fmla="*/ 592428 w 1906073"/>
                <a:gd name="connsiteY40" fmla="*/ 553791 h 1717183"/>
                <a:gd name="connsiteX41" fmla="*/ 596721 w 1906073"/>
                <a:gd name="connsiteY41" fmla="*/ 523741 h 1717183"/>
                <a:gd name="connsiteX42" fmla="*/ 601014 w 1906073"/>
                <a:gd name="connsiteY42" fmla="*/ 463639 h 1717183"/>
                <a:gd name="connsiteX43" fmla="*/ 605307 w 1906073"/>
                <a:gd name="connsiteY43" fmla="*/ 339143 h 1717183"/>
                <a:gd name="connsiteX44" fmla="*/ 613893 w 1906073"/>
                <a:gd name="connsiteY44" fmla="*/ 279042 h 1717183"/>
                <a:gd name="connsiteX45" fmla="*/ 618186 w 1906073"/>
                <a:gd name="connsiteY45" fmla="*/ 240405 h 1717183"/>
                <a:gd name="connsiteX46" fmla="*/ 626772 w 1906073"/>
                <a:gd name="connsiteY46" fmla="*/ 201769 h 1717183"/>
                <a:gd name="connsiteX47" fmla="*/ 635358 w 1906073"/>
                <a:gd name="connsiteY47" fmla="*/ 158839 h 1717183"/>
                <a:gd name="connsiteX48" fmla="*/ 643944 w 1906073"/>
                <a:gd name="connsiteY48" fmla="*/ 137374 h 1717183"/>
                <a:gd name="connsiteX49" fmla="*/ 648237 w 1906073"/>
                <a:gd name="connsiteY49" fmla="*/ 120203 h 1717183"/>
                <a:gd name="connsiteX50" fmla="*/ 661115 w 1906073"/>
                <a:gd name="connsiteY50" fmla="*/ 81566 h 1717183"/>
                <a:gd name="connsiteX51" fmla="*/ 665408 w 1906073"/>
                <a:gd name="connsiteY51" fmla="*/ 68687 h 1717183"/>
                <a:gd name="connsiteX52" fmla="*/ 669701 w 1906073"/>
                <a:gd name="connsiteY52" fmla="*/ 55808 h 1717183"/>
                <a:gd name="connsiteX53" fmla="*/ 686873 w 1906073"/>
                <a:gd name="connsiteY53" fmla="*/ 30050 h 1717183"/>
                <a:gd name="connsiteX54" fmla="*/ 708338 w 1906073"/>
                <a:gd name="connsiteY54" fmla="*/ 4293 h 1717183"/>
                <a:gd name="connsiteX55" fmla="*/ 721217 w 1906073"/>
                <a:gd name="connsiteY55" fmla="*/ 0 h 1717183"/>
                <a:gd name="connsiteX56" fmla="*/ 734096 w 1906073"/>
                <a:gd name="connsiteY56" fmla="*/ 51515 h 1717183"/>
                <a:gd name="connsiteX57" fmla="*/ 742682 w 1906073"/>
                <a:gd name="connsiteY57" fmla="*/ 64394 h 1717183"/>
                <a:gd name="connsiteX58" fmla="*/ 768439 w 1906073"/>
                <a:gd name="connsiteY58" fmla="*/ 77273 h 1717183"/>
                <a:gd name="connsiteX59" fmla="*/ 777025 w 1906073"/>
                <a:gd name="connsiteY59" fmla="*/ 103031 h 1717183"/>
                <a:gd name="connsiteX60" fmla="*/ 781318 w 1906073"/>
                <a:gd name="connsiteY60" fmla="*/ 115910 h 1717183"/>
                <a:gd name="connsiteX61" fmla="*/ 794197 w 1906073"/>
                <a:gd name="connsiteY61" fmla="*/ 141667 h 1717183"/>
                <a:gd name="connsiteX62" fmla="*/ 807076 w 1906073"/>
                <a:gd name="connsiteY62" fmla="*/ 167425 h 1717183"/>
                <a:gd name="connsiteX63" fmla="*/ 807076 w 1906073"/>
                <a:gd name="connsiteY63" fmla="*/ 854298 h 1717183"/>
                <a:gd name="connsiteX64" fmla="*/ 815662 w 1906073"/>
                <a:gd name="connsiteY64" fmla="*/ 978794 h 1717183"/>
                <a:gd name="connsiteX65" fmla="*/ 824248 w 1906073"/>
                <a:gd name="connsiteY65" fmla="*/ 1116169 h 1717183"/>
                <a:gd name="connsiteX66" fmla="*/ 832834 w 1906073"/>
                <a:gd name="connsiteY66" fmla="*/ 1184856 h 1717183"/>
                <a:gd name="connsiteX67" fmla="*/ 837127 w 1906073"/>
                <a:gd name="connsiteY67" fmla="*/ 1210614 h 1717183"/>
                <a:gd name="connsiteX68" fmla="*/ 845713 w 1906073"/>
                <a:gd name="connsiteY68" fmla="*/ 1270715 h 1717183"/>
                <a:gd name="connsiteX69" fmla="*/ 845713 w 1906073"/>
                <a:gd name="connsiteY69" fmla="*/ 1584101 h 1717183"/>
                <a:gd name="connsiteX70" fmla="*/ 862884 w 1906073"/>
                <a:gd name="connsiteY70" fmla="*/ 1717183 h 1717183"/>
                <a:gd name="connsiteX71" fmla="*/ 892935 w 1906073"/>
                <a:gd name="connsiteY71" fmla="*/ 1708597 h 1717183"/>
                <a:gd name="connsiteX72" fmla="*/ 948744 w 1906073"/>
                <a:gd name="connsiteY72" fmla="*/ 1704304 h 1717183"/>
                <a:gd name="connsiteX73" fmla="*/ 961622 w 1906073"/>
                <a:gd name="connsiteY73" fmla="*/ 1700011 h 1717183"/>
                <a:gd name="connsiteX74" fmla="*/ 970208 w 1906073"/>
                <a:gd name="connsiteY74" fmla="*/ 1687132 h 1717183"/>
                <a:gd name="connsiteX75" fmla="*/ 983087 w 1906073"/>
                <a:gd name="connsiteY75" fmla="*/ 1678546 h 1717183"/>
                <a:gd name="connsiteX76" fmla="*/ 987380 w 1906073"/>
                <a:gd name="connsiteY76" fmla="*/ 1665667 h 1717183"/>
                <a:gd name="connsiteX77" fmla="*/ 1004552 w 1906073"/>
                <a:gd name="connsiteY77" fmla="*/ 1639910 h 1717183"/>
                <a:gd name="connsiteX78" fmla="*/ 1017431 w 1906073"/>
                <a:gd name="connsiteY78" fmla="*/ 1614152 h 1717183"/>
                <a:gd name="connsiteX79" fmla="*/ 1021724 w 1906073"/>
                <a:gd name="connsiteY79" fmla="*/ 1601273 h 1717183"/>
                <a:gd name="connsiteX80" fmla="*/ 1030310 w 1906073"/>
                <a:gd name="connsiteY80" fmla="*/ 1588394 h 1717183"/>
                <a:gd name="connsiteX81" fmla="*/ 1038896 w 1906073"/>
                <a:gd name="connsiteY81" fmla="*/ 1562636 h 1717183"/>
                <a:gd name="connsiteX82" fmla="*/ 1047482 w 1906073"/>
                <a:gd name="connsiteY82" fmla="*/ 1536879 h 1717183"/>
                <a:gd name="connsiteX83" fmla="*/ 1056068 w 1906073"/>
                <a:gd name="connsiteY83" fmla="*/ 1498242 h 1717183"/>
                <a:gd name="connsiteX84" fmla="*/ 1064653 w 1906073"/>
                <a:gd name="connsiteY84" fmla="*/ 1485363 h 1717183"/>
                <a:gd name="connsiteX85" fmla="*/ 1073239 w 1906073"/>
                <a:gd name="connsiteY85" fmla="*/ 1455312 h 1717183"/>
                <a:gd name="connsiteX86" fmla="*/ 1081825 w 1906073"/>
                <a:gd name="connsiteY86" fmla="*/ 1433848 h 1717183"/>
                <a:gd name="connsiteX87" fmla="*/ 1086118 w 1906073"/>
                <a:gd name="connsiteY87" fmla="*/ 1416676 h 1717183"/>
                <a:gd name="connsiteX88" fmla="*/ 1094704 w 1906073"/>
                <a:gd name="connsiteY88" fmla="*/ 1399504 h 1717183"/>
                <a:gd name="connsiteX89" fmla="*/ 1103290 w 1906073"/>
                <a:gd name="connsiteY89" fmla="*/ 1373746 h 1717183"/>
                <a:gd name="connsiteX90" fmla="*/ 1116169 w 1906073"/>
                <a:gd name="connsiteY90" fmla="*/ 1335110 h 1717183"/>
                <a:gd name="connsiteX91" fmla="*/ 1129048 w 1906073"/>
                <a:gd name="connsiteY91" fmla="*/ 1296473 h 1717183"/>
                <a:gd name="connsiteX92" fmla="*/ 1133341 w 1906073"/>
                <a:gd name="connsiteY92" fmla="*/ 1283594 h 1717183"/>
                <a:gd name="connsiteX93" fmla="*/ 1137634 w 1906073"/>
                <a:gd name="connsiteY93" fmla="*/ 1266422 h 1717183"/>
                <a:gd name="connsiteX94" fmla="*/ 1141927 w 1906073"/>
                <a:gd name="connsiteY94" fmla="*/ 1244958 h 1717183"/>
                <a:gd name="connsiteX95" fmla="*/ 1146220 w 1906073"/>
                <a:gd name="connsiteY95" fmla="*/ 1232079 h 1717183"/>
                <a:gd name="connsiteX96" fmla="*/ 1154806 w 1906073"/>
                <a:gd name="connsiteY96" fmla="*/ 1197735 h 1717183"/>
                <a:gd name="connsiteX97" fmla="*/ 1159098 w 1906073"/>
                <a:gd name="connsiteY97" fmla="*/ 1180563 h 1717183"/>
                <a:gd name="connsiteX98" fmla="*/ 1167684 w 1906073"/>
                <a:gd name="connsiteY98" fmla="*/ 1154805 h 1717183"/>
                <a:gd name="connsiteX99" fmla="*/ 1176270 w 1906073"/>
                <a:gd name="connsiteY99" fmla="*/ 1129048 h 1717183"/>
                <a:gd name="connsiteX100" fmla="*/ 1180563 w 1906073"/>
                <a:gd name="connsiteY100" fmla="*/ 1116169 h 1717183"/>
                <a:gd name="connsiteX101" fmla="*/ 1189149 w 1906073"/>
                <a:gd name="connsiteY101" fmla="*/ 1103290 h 1717183"/>
                <a:gd name="connsiteX102" fmla="*/ 1193442 w 1906073"/>
                <a:gd name="connsiteY102" fmla="*/ 1090411 h 1717183"/>
                <a:gd name="connsiteX103" fmla="*/ 1210614 w 1906073"/>
                <a:gd name="connsiteY103" fmla="*/ 1064653 h 1717183"/>
                <a:gd name="connsiteX104" fmla="*/ 1219200 w 1906073"/>
                <a:gd name="connsiteY104" fmla="*/ 1051774 h 1717183"/>
                <a:gd name="connsiteX105" fmla="*/ 1227786 w 1906073"/>
                <a:gd name="connsiteY105" fmla="*/ 1038896 h 1717183"/>
                <a:gd name="connsiteX106" fmla="*/ 1232079 w 1906073"/>
                <a:gd name="connsiteY106" fmla="*/ 1060360 h 1717183"/>
                <a:gd name="connsiteX107" fmla="*/ 1236372 w 1906073"/>
                <a:gd name="connsiteY107" fmla="*/ 1073239 h 1717183"/>
                <a:gd name="connsiteX108" fmla="*/ 1253544 w 1906073"/>
                <a:gd name="connsiteY108" fmla="*/ 1047481 h 1717183"/>
                <a:gd name="connsiteX109" fmla="*/ 1262129 w 1906073"/>
                <a:gd name="connsiteY109" fmla="*/ 1034603 h 1717183"/>
                <a:gd name="connsiteX110" fmla="*/ 1270715 w 1906073"/>
                <a:gd name="connsiteY110" fmla="*/ 1008845 h 1717183"/>
                <a:gd name="connsiteX111" fmla="*/ 1292180 w 1906073"/>
                <a:gd name="connsiteY111" fmla="*/ 1004552 h 1717183"/>
                <a:gd name="connsiteX112" fmla="*/ 1300766 w 1906073"/>
                <a:gd name="connsiteY112" fmla="*/ 991673 h 1717183"/>
                <a:gd name="connsiteX113" fmla="*/ 1313645 w 1906073"/>
                <a:gd name="connsiteY113" fmla="*/ 983087 h 1717183"/>
                <a:gd name="connsiteX114" fmla="*/ 1322231 w 1906073"/>
                <a:gd name="connsiteY114" fmla="*/ 948743 h 1717183"/>
                <a:gd name="connsiteX115" fmla="*/ 1347989 w 1906073"/>
                <a:gd name="connsiteY115" fmla="*/ 935865 h 1717183"/>
                <a:gd name="connsiteX116" fmla="*/ 1343696 w 1906073"/>
                <a:gd name="connsiteY116" fmla="*/ 957329 h 1717183"/>
                <a:gd name="connsiteX117" fmla="*/ 1352282 w 1906073"/>
                <a:gd name="connsiteY117" fmla="*/ 1056067 h 1717183"/>
                <a:gd name="connsiteX118" fmla="*/ 1360868 w 1906073"/>
                <a:gd name="connsiteY118" fmla="*/ 1081825 h 1717183"/>
                <a:gd name="connsiteX119" fmla="*/ 1369453 w 1906073"/>
                <a:gd name="connsiteY119" fmla="*/ 1107583 h 1717183"/>
                <a:gd name="connsiteX120" fmla="*/ 1382332 w 1906073"/>
                <a:gd name="connsiteY120" fmla="*/ 1133341 h 1717183"/>
                <a:gd name="connsiteX121" fmla="*/ 1395211 w 1906073"/>
                <a:gd name="connsiteY121" fmla="*/ 1193442 h 1717183"/>
                <a:gd name="connsiteX122" fmla="*/ 1403797 w 1906073"/>
                <a:gd name="connsiteY122" fmla="*/ 1244958 h 1717183"/>
                <a:gd name="connsiteX123" fmla="*/ 1412383 w 1906073"/>
                <a:gd name="connsiteY123" fmla="*/ 1330817 h 1717183"/>
                <a:gd name="connsiteX124" fmla="*/ 1420969 w 1906073"/>
                <a:gd name="connsiteY124" fmla="*/ 1451020 h 1717183"/>
                <a:gd name="connsiteX125" fmla="*/ 1425262 w 1906073"/>
                <a:gd name="connsiteY125" fmla="*/ 1476777 h 1717183"/>
                <a:gd name="connsiteX126" fmla="*/ 1429555 w 1906073"/>
                <a:gd name="connsiteY126" fmla="*/ 1519707 h 1717183"/>
                <a:gd name="connsiteX127" fmla="*/ 1433848 w 1906073"/>
                <a:gd name="connsiteY127" fmla="*/ 1549758 h 1717183"/>
                <a:gd name="connsiteX128" fmla="*/ 1442434 w 1906073"/>
                <a:gd name="connsiteY128" fmla="*/ 1596980 h 1717183"/>
                <a:gd name="connsiteX129" fmla="*/ 1451020 w 1906073"/>
                <a:gd name="connsiteY129" fmla="*/ 1631324 h 1717183"/>
                <a:gd name="connsiteX130" fmla="*/ 1463898 w 1906073"/>
                <a:gd name="connsiteY130" fmla="*/ 1669960 h 1717183"/>
                <a:gd name="connsiteX131" fmla="*/ 1468191 w 1906073"/>
                <a:gd name="connsiteY131" fmla="*/ 1682839 h 1717183"/>
                <a:gd name="connsiteX132" fmla="*/ 1481070 w 1906073"/>
                <a:gd name="connsiteY132" fmla="*/ 1708597 h 1717183"/>
                <a:gd name="connsiteX133" fmla="*/ 1506828 w 1906073"/>
                <a:gd name="connsiteY133" fmla="*/ 1700011 h 1717183"/>
                <a:gd name="connsiteX134" fmla="*/ 1541172 w 1906073"/>
                <a:gd name="connsiteY134" fmla="*/ 1704304 h 1717183"/>
                <a:gd name="connsiteX135" fmla="*/ 1584101 w 1906073"/>
                <a:gd name="connsiteY135" fmla="*/ 1712890 h 1717183"/>
                <a:gd name="connsiteX136" fmla="*/ 1622738 w 1906073"/>
                <a:gd name="connsiteY136" fmla="*/ 1717183 h 1717183"/>
                <a:gd name="connsiteX137" fmla="*/ 1691425 w 1906073"/>
                <a:gd name="connsiteY137" fmla="*/ 1712890 h 1717183"/>
                <a:gd name="connsiteX138" fmla="*/ 1704304 w 1906073"/>
                <a:gd name="connsiteY138" fmla="*/ 1708597 h 1717183"/>
                <a:gd name="connsiteX139" fmla="*/ 1721476 w 1906073"/>
                <a:gd name="connsiteY139" fmla="*/ 1687132 h 1717183"/>
                <a:gd name="connsiteX140" fmla="*/ 1730062 w 1906073"/>
                <a:gd name="connsiteY140" fmla="*/ 1674253 h 1717183"/>
                <a:gd name="connsiteX141" fmla="*/ 1742941 w 1906073"/>
                <a:gd name="connsiteY141" fmla="*/ 1669960 h 1717183"/>
                <a:gd name="connsiteX142" fmla="*/ 1815921 w 1906073"/>
                <a:gd name="connsiteY142" fmla="*/ 1674253 h 1717183"/>
                <a:gd name="connsiteX143" fmla="*/ 1841679 w 1906073"/>
                <a:gd name="connsiteY143" fmla="*/ 1682839 h 1717183"/>
                <a:gd name="connsiteX144" fmla="*/ 1854558 w 1906073"/>
                <a:gd name="connsiteY144" fmla="*/ 1691425 h 1717183"/>
                <a:gd name="connsiteX145" fmla="*/ 1906073 w 1906073"/>
                <a:gd name="connsiteY145" fmla="*/ 1704304 h 1717183"/>
                <a:gd name="connsiteX0" fmla="*/ 0 w 1854558"/>
                <a:gd name="connsiteY0" fmla="*/ 1712890 h 1717183"/>
                <a:gd name="connsiteX1" fmla="*/ 42929 w 1854558"/>
                <a:gd name="connsiteY1" fmla="*/ 1704304 h 1717183"/>
                <a:gd name="connsiteX2" fmla="*/ 68687 w 1854558"/>
                <a:gd name="connsiteY2" fmla="*/ 1687132 h 1717183"/>
                <a:gd name="connsiteX3" fmla="*/ 81566 w 1854558"/>
                <a:gd name="connsiteY3" fmla="*/ 1678546 h 1717183"/>
                <a:gd name="connsiteX4" fmla="*/ 94445 w 1854558"/>
                <a:gd name="connsiteY4" fmla="*/ 1669960 h 1717183"/>
                <a:gd name="connsiteX5" fmla="*/ 115910 w 1854558"/>
                <a:gd name="connsiteY5" fmla="*/ 1648496 h 1717183"/>
                <a:gd name="connsiteX6" fmla="*/ 141668 w 1854558"/>
                <a:gd name="connsiteY6" fmla="*/ 1627031 h 1717183"/>
                <a:gd name="connsiteX7" fmla="*/ 163132 w 1854558"/>
                <a:gd name="connsiteY7" fmla="*/ 1601273 h 1717183"/>
                <a:gd name="connsiteX8" fmla="*/ 171718 w 1854558"/>
                <a:gd name="connsiteY8" fmla="*/ 1588394 h 1717183"/>
                <a:gd name="connsiteX9" fmla="*/ 197476 w 1854558"/>
                <a:gd name="connsiteY9" fmla="*/ 1554050 h 1717183"/>
                <a:gd name="connsiteX10" fmla="*/ 210355 w 1854558"/>
                <a:gd name="connsiteY10" fmla="*/ 1536879 h 1717183"/>
                <a:gd name="connsiteX11" fmla="*/ 218941 w 1854558"/>
                <a:gd name="connsiteY11" fmla="*/ 1519707 h 1717183"/>
                <a:gd name="connsiteX12" fmla="*/ 244698 w 1854558"/>
                <a:gd name="connsiteY12" fmla="*/ 1485363 h 1717183"/>
                <a:gd name="connsiteX13" fmla="*/ 253284 w 1854558"/>
                <a:gd name="connsiteY13" fmla="*/ 1463898 h 1717183"/>
                <a:gd name="connsiteX14" fmla="*/ 266163 w 1854558"/>
                <a:gd name="connsiteY14" fmla="*/ 1446727 h 1717183"/>
                <a:gd name="connsiteX15" fmla="*/ 291921 w 1854558"/>
                <a:gd name="connsiteY15" fmla="*/ 1399504 h 1717183"/>
                <a:gd name="connsiteX16" fmla="*/ 330558 w 1854558"/>
                <a:gd name="connsiteY16" fmla="*/ 1326524 h 1717183"/>
                <a:gd name="connsiteX17" fmla="*/ 347729 w 1854558"/>
                <a:gd name="connsiteY17" fmla="*/ 1279301 h 1717183"/>
                <a:gd name="connsiteX18" fmla="*/ 373487 w 1854558"/>
                <a:gd name="connsiteY18" fmla="*/ 1223493 h 1717183"/>
                <a:gd name="connsiteX19" fmla="*/ 382073 w 1854558"/>
                <a:gd name="connsiteY19" fmla="*/ 1193442 h 1717183"/>
                <a:gd name="connsiteX20" fmla="*/ 394952 w 1854558"/>
                <a:gd name="connsiteY20" fmla="*/ 1163391 h 1717183"/>
                <a:gd name="connsiteX21" fmla="*/ 403538 w 1854558"/>
                <a:gd name="connsiteY21" fmla="*/ 1133341 h 1717183"/>
                <a:gd name="connsiteX22" fmla="*/ 429296 w 1854558"/>
                <a:gd name="connsiteY22" fmla="*/ 1064653 h 1717183"/>
                <a:gd name="connsiteX23" fmla="*/ 437882 w 1854558"/>
                <a:gd name="connsiteY23" fmla="*/ 1034603 h 1717183"/>
                <a:gd name="connsiteX24" fmla="*/ 450760 w 1854558"/>
                <a:gd name="connsiteY24" fmla="*/ 1004552 h 1717183"/>
                <a:gd name="connsiteX25" fmla="*/ 467932 w 1854558"/>
                <a:gd name="connsiteY25" fmla="*/ 944450 h 1717183"/>
                <a:gd name="connsiteX26" fmla="*/ 476518 w 1854558"/>
                <a:gd name="connsiteY26" fmla="*/ 914400 h 1717183"/>
                <a:gd name="connsiteX27" fmla="*/ 489397 w 1854558"/>
                <a:gd name="connsiteY27" fmla="*/ 884349 h 1717183"/>
                <a:gd name="connsiteX28" fmla="*/ 497983 w 1854558"/>
                <a:gd name="connsiteY28" fmla="*/ 854298 h 1717183"/>
                <a:gd name="connsiteX29" fmla="*/ 506569 w 1854558"/>
                <a:gd name="connsiteY29" fmla="*/ 828541 h 1717183"/>
                <a:gd name="connsiteX30" fmla="*/ 515155 w 1854558"/>
                <a:gd name="connsiteY30" fmla="*/ 798490 h 1717183"/>
                <a:gd name="connsiteX31" fmla="*/ 523741 w 1854558"/>
                <a:gd name="connsiteY31" fmla="*/ 781318 h 1717183"/>
                <a:gd name="connsiteX32" fmla="*/ 528034 w 1854558"/>
                <a:gd name="connsiteY32" fmla="*/ 764146 h 1717183"/>
                <a:gd name="connsiteX33" fmla="*/ 536620 w 1854558"/>
                <a:gd name="connsiteY33" fmla="*/ 746974 h 1717183"/>
                <a:gd name="connsiteX34" fmla="*/ 545206 w 1854558"/>
                <a:gd name="connsiteY34" fmla="*/ 721217 h 1717183"/>
                <a:gd name="connsiteX35" fmla="*/ 549498 w 1854558"/>
                <a:gd name="connsiteY35" fmla="*/ 708338 h 1717183"/>
                <a:gd name="connsiteX36" fmla="*/ 553791 w 1854558"/>
                <a:gd name="connsiteY36" fmla="*/ 691166 h 1717183"/>
                <a:gd name="connsiteX37" fmla="*/ 562377 w 1854558"/>
                <a:gd name="connsiteY37" fmla="*/ 673994 h 1717183"/>
                <a:gd name="connsiteX38" fmla="*/ 579549 w 1854558"/>
                <a:gd name="connsiteY38" fmla="*/ 618186 h 1717183"/>
                <a:gd name="connsiteX39" fmla="*/ 583842 w 1854558"/>
                <a:gd name="connsiteY39" fmla="*/ 592428 h 1717183"/>
                <a:gd name="connsiteX40" fmla="*/ 592428 w 1854558"/>
                <a:gd name="connsiteY40" fmla="*/ 553791 h 1717183"/>
                <a:gd name="connsiteX41" fmla="*/ 596721 w 1854558"/>
                <a:gd name="connsiteY41" fmla="*/ 523741 h 1717183"/>
                <a:gd name="connsiteX42" fmla="*/ 601014 w 1854558"/>
                <a:gd name="connsiteY42" fmla="*/ 463639 h 1717183"/>
                <a:gd name="connsiteX43" fmla="*/ 605307 w 1854558"/>
                <a:gd name="connsiteY43" fmla="*/ 339143 h 1717183"/>
                <a:gd name="connsiteX44" fmla="*/ 613893 w 1854558"/>
                <a:gd name="connsiteY44" fmla="*/ 279042 h 1717183"/>
                <a:gd name="connsiteX45" fmla="*/ 618186 w 1854558"/>
                <a:gd name="connsiteY45" fmla="*/ 240405 h 1717183"/>
                <a:gd name="connsiteX46" fmla="*/ 626772 w 1854558"/>
                <a:gd name="connsiteY46" fmla="*/ 201769 h 1717183"/>
                <a:gd name="connsiteX47" fmla="*/ 635358 w 1854558"/>
                <a:gd name="connsiteY47" fmla="*/ 158839 h 1717183"/>
                <a:gd name="connsiteX48" fmla="*/ 643944 w 1854558"/>
                <a:gd name="connsiteY48" fmla="*/ 137374 h 1717183"/>
                <a:gd name="connsiteX49" fmla="*/ 648237 w 1854558"/>
                <a:gd name="connsiteY49" fmla="*/ 120203 h 1717183"/>
                <a:gd name="connsiteX50" fmla="*/ 661115 w 1854558"/>
                <a:gd name="connsiteY50" fmla="*/ 81566 h 1717183"/>
                <a:gd name="connsiteX51" fmla="*/ 665408 w 1854558"/>
                <a:gd name="connsiteY51" fmla="*/ 68687 h 1717183"/>
                <a:gd name="connsiteX52" fmla="*/ 669701 w 1854558"/>
                <a:gd name="connsiteY52" fmla="*/ 55808 h 1717183"/>
                <a:gd name="connsiteX53" fmla="*/ 686873 w 1854558"/>
                <a:gd name="connsiteY53" fmla="*/ 30050 h 1717183"/>
                <a:gd name="connsiteX54" fmla="*/ 708338 w 1854558"/>
                <a:gd name="connsiteY54" fmla="*/ 4293 h 1717183"/>
                <a:gd name="connsiteX55" fmla="*/ 721217 w 1854558"/>
                <a:gd name="connsiteY55" fmla="*/ 0 h 1717183"/>
                <a:gd name="connsiteX56" fmla="*/ 734096 w 1854558"/>
                <a:gd name="connsiteY56" fmla="*/ 51515 h 1717183"/>
                <a:gd name="connsiteX57" fmla="*/ 742682 w 1854558"/>
                <a:gd name="connsiteY57" fmla="*/ 64394 h 1717183"/>
                <a:gd name="connsiteX58" fmla="*/ 768439 w 1854558"/>
                <a:gd name="connsiteY58" fmla="*/ 77273 h 1717183"/>
                <a:gd name="connsiteX59" fmla="*/ 777025 w 1854558"/>
                <a:gd name="connsiteY59" fmla="*/ 103031 h 1717183"/>
                <a:gd name="connsiteX60" fmla="*/ 781318 w 1854558"/>
                <a:gd name="connsiteY60" fmla="*/ 115910 h 1717183"/>
                <a:gd name="connsiteX61" fmla="*/ 794197 w 1854558"/>
                <a:gd name="connsiteY61" fmla="*/ 141667 h 1717183"/>
                <a:gd name="connsiteX62" fmla="*/ 807076 w 1854558"/>
                <a:gd name="connsiteY62" fmla="*/ 167425 h 1717183"/>
                <a:gd name="connsiteX63" fmla="*/ 807076 w 1854558"/>
                <a:gd name="connsiteY63" fmla="*/ 854298 h 1717183"/>
                <a:gd name="connsiteX64" fmla="*/ 815662 w 1854558"/>
                <a:gd name="connsiteY64" fmla="*/ 978794 h 1717183"/>
                <a:gd name="connsiteX65" fmla="*/ 824248 w 1854558"/>
                <a:gd name="connsiteY65" fmla="*/ 1116169 h 1717183"/>
                <a:gd name="connsiteX66" fmla="*/ 832834 w 1854558"/>
                <a:gd name="connsiteY66" fmla="*/ 1184856 h 1717183"/>
                <a:gd name="connsiteX67" fmla="*/ 837127 w 1854558"/>
                <a:gd name="connsiteY67" fmla="*/ 1210614 h 1717183"/>
                <a:gd name="connsiteX68" fmla="*/ 845713 w 1854558"/>
                <a:gd name="connsiteY68" fmla="*/ 1270715 h 1717183"/>
                <a:gd name="connsiteX69" fmla="*/ 845713 w 1854558"/>
                <a:gd name="connsiteY69" fmla="*/ 1584101 h 1717183"/>
                <a:gd name="connsiteX70" fmla="*/ 862884 w 1854558"/>
                <a:gd name="connsiteY70" fmla="*/ 1717183 h 1717183"/>
                <a:gd name="connsiteX71" fmla="*/ 892935 w 1854558"/>
                <a:gd name="connsiteY71" fmla="*/ 1708597 h 1717183"/>
                <a:gd name="connsiteX72" fmla="*/ 948744 w 1854558"/>
                <a:gd name="connsiteY72" fmla="*/ 1704304 h 1717183"/>
                <a:gd name="connsiteX73" fmla="*/ 961622 w 1854558"/>
                <a:gd name="connsiteY73" fmla="*/ 1700011 h 1717183"/>
                <a:gd name="connsiteX74" fmla="*/ 970208 w 1854558"/>
                <a:gd name="connsiteY74" fmla="*/ 1687132 h 1717183"/>
                <a:gd name="connsiteX75" fmla="*/ 983087 w 1854558"/>
                <a:gd name="connsiteY75" fmla="*/ 1678546 h 1717183"/>
                <a:gd name="connsiteX76" fmla="*/ 987380 w 1854558"/>
                <a:gd name="connsiteY76" fmla="*/ 1665667 h 1717183"/>
                <a:gd name="connsiteX77" fmla="*/ 1004552 w 1854558"/>
                <a:gd name="connsiteY77" fmla="*/ 1639910 h 1717183"/>
                <a:gd name="connsiteX78" fmla="*/ 1017431 w 1854558"/>
                <a:gd name="connsiteY78" fmla="*/ 1614152 h 1717183"/>
                <a:gd name="connsiteX79" fmla="*/ 1021724 w 1854558"/>
                <a:gd name="connsiteY79" fmla="*/ 1601273 h 1717183"/>
                <a:gd name="connsiteX80" fmla="*/ 1030310 w 1854558"/>
                <a:gd name="connsiteY80" fmla="*/ 1588394 h 1717183"/>
                <a:gd name="connsiteX81" fmla="*/ 1038896 w 1854558"/>
                <a:gd name="connsiteY81" fmla="*/ 1562636 h 1717183"/>
                <a:gd name="connsiteX82" fmla="*/ 1047482 w 1854558"/>
                <a:gd name="connsiteY82" fmla="*/ 1536879 h 1717183"/>
                <a:gd name="connsiteX83" fmla="*/ 1056068 w 1854558"/>
                <a:gd name="connsiteY83" fmla="*/ 1498242 h 1717183"/>
                <a:gd name="connsiteX84" fmla="*/ 1064653 w 1854558"/>
                <a:gd name="connsiteY84" fmla="*/ 1485363 h 1717183"/>
                <a:gd name="connsiteX85" fmla="*/ 1073239 w 1854558"/>
                <a:gd name="connsiteY85" fmla="*/ 1455312 h 1717183"/>
                <a:gd name="connsiteX86" fmla="*/ 1081825 w 1854558"/>
                <a:gd name="connsiteY86" fmla="*/ 1433848 h 1717183"/>
                <a:gd name="connsiteX87" fmla="*/ 1086118 w 1854558"/>
                <a:gd name="connsiteY87" fmla="*/ 1416676 h 1717183"/>
                <a:gd name="connsiteX88" fmla="*/ 1094704 w 1854558"/>
                <a:gd name="connsiteY88" fmla="*/ 1399504 h 1717183"/>
                <a:gd name="connsiteX89" fmla="*/ 1103290 w 1854558"/>
                <a:gd name="connsiteY89" fmla="*/ 1373746 h 1717183"/>
                <a:gd name="connsiteX90" fmla="*/ 1116169 w 1854558"/>
                <a:gd name="connsiteY90" fmla="*/ 1335110 h 1717183"/>
                <a:gd name="connsiteX91" fmla="*/ 1129048 w 1854558"/>
                <a:gd name="connsiteY91" fmla="*/ 1296473 h 1717183"/>
                <a:gd name="connsiteX92" fmla="*/ 1133341 w 1854558"/>
                <a:gd name="connsiteY92" fmla="*/ 1283594 h 1717183"/>
                <a:gd name="connsiteX93" fmla="*/ 1137634 w 1854558"/>
                <a:gd name="connsiteY93" fmla="*/ 1266422 h 1717183"/>
                <a:gd name="connsiteX94" fmla="*/ 1141927 w 1854558"/>
                <a:gd name="connsiteY94" fmla="*/ 1244958 h 1717183"/>
                <a:gd name="connsiteX95" fmla="*/ 1146220 w 1854558"/>
                <a:gd name="connsiteY95" fmla="*/ 1232079 h 1717183"/>
                <a:gd name="connsiteX96" fmla="*/ 1154806 w 1854558"/>
                <a:gd name="connsiteY96" fmla="*/ 1197735 h 1717183"/>
                <a:gd name="connsiteX97" fmla="*/ 1159098 w 1854558"/>
                <a:gd name="connsiteY97" fmla="*/ 1180563 h 1717183"/>
                <a:gd name="connsiteX98" fmla="*/ 1167684 w 1854558"/>
                <a:gd name="connsiteY98" fmla="*/ 1154805 h 1717183"/>
                <a:gd name="connsiteX99" fmla="*/ 1176270 w 1854558"/>
                <a:gd name="connsiteY99" fmla="*/ 1129048 h 1717183"/>
                <a:gd name="connsiteX100" fmla="*/ 1180563 w 1854558"/>
                <a:gd name="connsiteY100" fmla="*/ 1116169 h 1717183"/>
                <a:gd name="connsiteX101" fmla="*/ 1189149 w 1854558"/>
                <a:gd name="connsiteY101" fmla="*/ 1103290 h 1717183"/>
                <a:gd name="connsiteX102" fmla="*/ 1193442 w 1854558"/>
                <a:gd name="connsiteY102" fmla="*/ 1090411 h 1717183"/>
                <a:gd name="connsiteX103" fmla="*/ 1210614 w 1854558"/>
                <a:gd name="connsiteY103" fmla="*/ 1064653 h 1717183"/>
                <a:gd name="connsiteX104" fmla="*/ 1219200 w 1854558"/>
                <a:gd name="connsiteY104" fmla="*/ 1051774 h 1717183"/>
                <a:gd name="connsiteX105" fmla="*/ 1227786 w 1854558"/>
                <a:gd name="connsiteY105" fmla="*/ 1038896 h 1717183"/>
                <a:gd name="connsiteX106" fmla="*/ 1232079 w 1854558"/>
                <a:gd name="connsiteY106" fmla="*/ 1060360 h 1717183"/>
                <a:gd name="connsiteX107" fmla="*/ 1236372 w 1854558"/>
                <a:gd name="connsiteY107" fmla="*/ 1073239 h 1717183"/>
                <a:gd name="connsiteX108" fmla="*/ 1253544 w 1854558"/>
                <a:gd name="connsiteY108" fmla="*/ 1047481 h 1717183"/>
                <a:gd name="connsiteX109" fmla="*/ 1262129 w 1854558"/>
                <a:gd name="connsiteY109" fmla="*/ 1034603 h 1717183"/>
                <a:gd name="connsiteX110" fmla="*/ 1270715 w 1854558"/>
                <a:gd name="connsiteY110" fmla="*/ 1008845 h 1717183"/>
                <a:gd name="connsiteX111" fmla="*/ 1292180 w 1854558"/>
                <a:gd name="connsiteY111" fmla="*/ 1004552 h 1717183"/>
                <a:gd name="connsiteX112" fmla="*/ 1300766 w 1854558"/>
                <a:gd name="connsiteY112" fmla="*/ 991673 h 1717183"/>
                <a:gd name="connsiteX113" fmla="*/ 1313645 w 1854558"/>
                <a:gd name="connsiteY113" fmla="*/ 983087 h 1717183"/>
                <a:gd name="connsiteX114" fmla="*/ 1322231 w 1854558"/>
                <a:gd name="connsiteY114" fmla="*/ 948743 h 1717183"/>
                <a:gd name="connsiteX115" fmla="*/ 1347989 w 1854558"/>
                <a:gd name="connsiteY115" fmla="*/ 935865 h 1717183"/>
                <a:gd name="connsiteX116" fmla="*/ 1343696 w 1854558"/>
                <a:gd name="connsiteY116" fmla="*/ 957329 h 1717183"/>
                <a:gd name="connsiteX117" fmla="*/ 1352282 w 1854558"/>
                <a:gd name="connsiteY117" fmla="*/ 1056067 h 1717183"/>
                <a:gd name="connsiteX118" fmla="*/ 1360868 w 1854558"/>
                <a:gd name="connsiteY118" fmla="*/ 1081825 h 1717183"/>
                <a:gd name="connsiteX119" fmla="*/ 1369453 w 1854558"/>
                <a:gd name="connsiteY119" fmla="*/ 1107583 h 1717183"/>
                <a:gd name="connsiteX120" fmla="*/ 1382332 w 1854558"/>
                <a:gd name="connsiteY120" fmla="*/ 1133341 h 1717183"/>
                <a:gd name="connsiteX121" fmla="*/ 1395211 w 1854558"/>
                <a:gd name="connsiteY121" fmla="*/ 1193442 h 1717183"/>
                <a:gd name="connsiteX122" fmla="*/ 1403797 w 1854558"/>
                <a:gd name="connsiteY122" fmla="*/ 1244958 h 1717183"/>
                <a:gd name="connsiteX123" fmla="*/ 1412383 w 1854558"/>
                <a:gd name="connsiteY123" fmla="*/ 1330817 h 1717183"/>
                <a:gd name="connsiteX124" fmla="*/ 1420969 w 1854558"/>
                <a:gd name="connsiteY124" fmla="*/ 1451020 h 1717183"/>
                <a:gd name="connsiteX125" fmla="*/ 1425262 w 1854558"/>
                <a:gd name="connsiteY125" fmla="*/ 1476777 h 1717183"/>
                <a:gd name="connsiteX126" fmla="*/ 1429555 w 1854558"/>
                <a:gd name="connsiteY126" fmla="*/ 1519707 h 1717183"/>
                <a:gd name="connsiteX127" fmla="*/ 1433848 w 1854558"/>
                <a:gd name="connsiteY127" fmla="*/ 1549758 h 1717183"/>
                <a:gd name="connsiteX128" fmla="*/ 1442434 w 1854558"/>
                <a:gd name="connsiteY128" fmla="*/ 1596980 h 1717183"/>
                <a:gd name="connsiteX129" fmla="*/ 1451020 w 1854558"/>
                <a:gd name="connsiteY129" fmla="*/ 1631324 h 1717183"/>
                <a:gd name="connsiteX130" fmla="*/ 1463898 w 1854558"/>
                <a:gd name="connsiteY130" fmla="*/ 1669960 h 1717183"/>
                <a:gd name="connsiteX131" fmla="*/ 1468191 w 1854558"/>
                <a:gd name="connsiteY131" fmla="*/ 1682839 h 1717183"/>
                <a:gd name="connsiteX132" fmla="*/ 1481070 w 1854558"/>
                <a:gd name="connsiteY132" fmla="*/ 1708597 h 1717183"/>
                <a:gd name="connsiteX133" fmla="*/ 1506828 w 1854558"/>
                <a:gd name="connsiteY133" fmla="*/ 1700011 h 1717183"/>
                <a:gd name="connsiteX134" fmla="*/ 1541172 w 1854558"/>
                <a:gd name="connsiteY134" fmla="*/ 1704304 h 1717183"/>
                <a:gd name="connsiteX135" fmla="*/ 1584101 w 1854558"/>
                <a:gd name="connsiteY135" fmla="*/ 1712890 h 1717183"/>
                <a:gd name="connsiteX136" fmla="*/ 1622738 w 1854558"/>
                <a:gd name="connsiteY136" fmla="*/ 1717183 h 1717183"/>
                <a:gd name="connsiteX137" fmla="*/ 1691425 w 1854558"/>
                <a:gd name="connsiteY137" fmla="*/ 1712890 h 1717183"/>
                <a:gd name="connsiteX138" fmla="*/ 1704304 w 1854558"/>
                <a:gd name="connsiteY138" fmla="*/ 1708597 h 1717183"/>
                <a:gd name="connsiteX139" fmla="*/ 1721476 w 1854558"/>
                <a:gd name="connsiteY139" fmla="*/ 1687132 h 1717183"/>
                <a:gd name="connsiteX140" fmla="*/ 1730062 w 1854558"/>
                <a:gd name="connsiteY140" fmla="*/ 1674253 h 1717183"/>
                <a:gd name="connsiteX141" fmla="*/ 1742941 w 1854558"/>
                <a:gd name="connsiteY141" fmla="*/ 1669960 h 1717183"/>
                <a:gd name="connsiteX142" fmla="*/ 1815921 w 1854558"/>
                <a:gd name="connsiteY142" fmla="*/ 1674253 h 1717183"/>
                <a:gd name="connsiteX143" fmla="*/ 1841679 w 1854558"/>
                <a:gd name="connsiteY143" fmla="*/ 1682839 h 1717183"/>
                <a:gd name="connsiteX144" fmla="*/ 1854558 w 1854558"/>
                <a:gd name="connsiteY144" fmla="*/ 1691425 h 1717183"/>
                <a:gd name="connsiteX0" fmla="*/ 0 w 1841679"/>
                <a:gd name="connsiteY0" fmla="*/ 1712890 h 1717183"/>
                <a:gd name="connsiteX1" fmla="*/ 42929 w 1841679"/>
                <a:gd name="connsiteY1" fmla="*/ 1704304 h 1717183"/>
                <a:gd name="connsiteX2" fmla="*/ 68687 w 1841679"/>
                <a:gd name="connsiteY2" fmla="*/ 1687132 h 1717183"/>
                <a:gd name="connsiteX3" fmla="*/ 81566 w 1841679"/>
                <a:gd name="connsiteY3" fmla="*/ 1678546 h 1717183"/>
                <a:gd name="connsiteX4" fmla="*/ 94445 w 1841679"/>
                <a:gd name="connsiteY4" fmla="*/ 1669960 h 1717183"/>
                <a:gd name="connsiteX5" fmla="*/ 115910 w 1841679"/>
                <a:gd name="connsiteY5" fmla="*/ 1648496 h 1717183"/>
                <a:gd name="connsiteX6" fmla="*/ 141668 w 1841679"/>
                <a:gd name="connsiteY6" fmla="*/ 1627031 h 1717183"/>
                <a:gd name="connsiteX7" fmla="*/ 163132 w 1841679"/>
                <a:gd name="connsiteY7" fmla="*/ 1601273 h 1717183"/>
                <a:gd name="connsiteX8" fmla="*/ 171718 w 1841679"/>
                <a:gd name="connsiteY8" fmla="*/ 1588394 h 1717183"/>
                <a:gd name="connsiteX9" fmla="*/ 197476 w 1841679"/>
                <a:gd name="connsiteY9" fmla="*/ 1554050 h 1717183"/>
                <a:gd name="connsiteX10" fmla="*/ 210355 w 1841679"/>
                <a:gd name="connsiteY10" fmla="*/ 1536879 h 1717183"/>
                <a:gd name="connsiteX11" fmla="*/ 218941 w 1841679"/>
                <a:gd name="connsiteY11" fmla="*/ 1519707 h 1717183"/>
                <a:gd name="connsiteX12" fmla="*/ 244698 w 1841679"/>
                <a:gd name="connsiteY12" fmla="*/ 1485363 h 1717183"/>
                <a:gd name="connsiteX13" fmla="*/ 253284 w 1841679"/>
                <a:gd name="connsiteY13" fmla="*/ 1463898 h 1717183"/>
                <a:gd name="connsiteX14" fmla="*/ 266163 w 1841679"/>
                <a:gd name="connsiteY14" fmla="*/ 1446727 h 1717183"/>
                <a:gd name="connsiteX15" fmla="*/ 291921 w 1841679"/>
                <a:gd name="connsiteY15" fmla="*/ 1399504 h 1717183"/>
                <a:gd name="connsiteX16" fmla="*/ 330558 w 1841679"/>
                <a:gd name="connsiteY16" fmla="*/ 1326524 h 1717183"/>
                <a:gd name="connsiteX17" fmla="*/ 347729 w 1841679"/>
                <a:gd name="connsiteY17" fmla="*/ 1279301 h 1717183"/>
                <a:gd name="connsiteX18" fmla="*/ 373487 w 1841679"/>
                <a:gd name="connsiteY18" fmla="*/ 1223493 h 1717183"/>
                <a:gd name="connsiteX19" fmla="*/ 382073 w 1841679"/>
                <a:gd name="connsiteY19" fmla="*/ 1193442 h 1717183"/>
                <a:gd name="connsiteX20" fmla="*/ 394952 w 1841679"/>
                <a:gd name="connsiteY20" fmla="*/ 1163391 h 1717183"/>
                <a:gd name="connsiteX21" fmla="*/ 403538 w 1841679"/>
                <a:gd name="connsiteY21" fmla="*/ 1133341 h 1717183"/>
                <a:gd name="connsiteX22" fmla="*/ 429296 w 1841679"/>
                <a:gd name="connsiteY22" fmla="*/ 1064653 h 1717183"/>
                <a:gd name="connsiteX23" fmla="*/ 437882 w 1841679"/>
                <a:gd name="connsiteY23" fmla="*/ 1034603 h 1717183"/>
                <a:gd name="connsiteX24" fmla="*/ 450760 w 1841679"/>
                <a:gd name="connsiteY24" fmla="*/ 1004552 h 1717183"/>
                <a:gd name="connsiteX25" fmla="*/ 467932 w 1841679"/>
                <a:gd name="connsiteY25" fmla="*/ 944450 h 1717183"/>
                <a:gd name="connsiteX26" fmla="*/ 476518 w 1841679"/>
                <a:gd name="connsiteY26" fmla="*/ 914400 h 1717183"/>
                <a:gd name="connsiteX27" fmla="*/ 489397 w 1841679"/>
                <a:gd name="connsiteY27" fmla="*/ 884349 h 1717183"/>
                <a:gd name="connsiteX28" fmla="*/ 497983 w 1841679"/>
                <a:gd name="connsiteY28" fmla="*/ 854298 h 1717183"/>
                <a:gd name="connsiteX29" fmla="*/ 506569 w 1841679"/>
                <a:gd name="connsiteY29" fmla="*/ 828541 h 1717183"/>
                <a:gd name="connsiteX30" fmla="*/ 515155 w 1841679"/>
                <a:gd name="connsiteY30" fmla="*/ 798490 h 1717183"/>
                <a:gd name="connsiteX31" fmla="*/ 523741 w 1841679"/>
                <a:gd name="connsiteY31" fmla="*/ 781318 h 1717183"/>
                <a:gd name="connsiteX32" fmla="*/ 528034 w 1841679"/>
                <a:gd name="connsiteY32" fmla="*/ 764146 h 1717183"/>
                <a:gd name="connsiteX33" fmla="*/ 536620 w 1841679"/>
                <a:gd name="connsiteY33" fmla="*/ 746974 h 1717183"/>
                <a:gd name="connsiteX34" fmla="*/ 545206 w 1841679"/>
                <a:gd name="connsiteY34" fmla="*/ 721217 h 1717183"/>
                <a:gd name="connsiteX35" fmla="*/ 549498 w 1841679"/>
                <a:gd name="connsiteY35" fmla="*/ 708338 h 1717183"/>
                <a:gd name="connsiteX36" fmla="*/ 553791 w 1841679"/>
                <a:gd name="connsiteY36" fmla="*/ 691166 h 1717183"/>
                <a:gd name="connsiteX37" fmla="*/ 562377 w 1841679"/>
                <a:gd name="connsiteY37" fmla="*/ 673994 h 1717183"/>
                <a:gd name="connsiteX38" fmla="*/ 579549 w 1841679"/>
                <a:gd name="connsiteY38" fmla="*/ 618186 h 1717183"/>
                <a:gd name="connsiteX39" fmla="*/ 583842 w 1841679"/>
                <a:gd name="connsiteY39" fmla="*/ 592428 h 1717183"/>
                <a:gd name="connsiteX40" fmla="*/ 592428 w 1841679"/>
                <a:gd name="connsiteY40" fmla="*/ 553791 h 1717183"/>
                <a:gd name="connsiteX41" fmla="*/ 596721 w 1841679"/>
                <a:gd name="connsiteY41" fmla="*/ 523741 h 1717183"/>
                <a:gd name="connsiteX42" fmla="*/ 601014 w 1841679"/>
                <a:gd name="connsiteY42" fmla="*/ 463639 h 1717183"/>
                <a:gd name="connsiteX43" fmla="*/ 605307 w 1841679"/>
                <a:gd name="connsiteY43" fmla="*/ 339143 h 1717183"/>
                <a:gd name="connsiteX44" fmla="*/ 613893 w 1841679"/>
                <a:gd name="connsiteY44" fmla="*/ 279042 h 1717183"/>
                <a:gd name="connsiteX45" fmla="*/ 618186 w 1841679"/>
                <a:gd name="connsiteY45" fmla="*/ 240405 h 1717183"/>
                <a:gd name="connsiteX46" fmla="*/ 626772 w 1841679"/>
                <a:gd name="connsiteY46" fmla="*/ 201769 h 1717183"/>
                <a:gd name="connsiteX47" fmla="*/ 635358 w 1841679"/>
                <a:gd name="connsiteY47" fmla="*/ 158839 h 1717183"/>
                <a:gd name="connsiteX48" fmla="*/ 643944 w 1841679"/>
                <a:gd name="connsiteY48" fmla="*/ 137374 h 1717183"/>
                <a:gd name="connsiteX49" fmla="*/ 648237 w 1841679"/>
                <a:gd name="connsiteY49" fmla="*/ 120203 h 1717183"/>
                <a:gd name="connsiteX50" fmla="*/ 661115 w 1841679"/>
                <a:gd name="connsiteY50" fmla="*/ 81566 h 1717183"/>
                <a:gd name="connsiteX51" fmla="*/ 665408 w 1841679"/>
                <a:gd name="connsiteY51" fmla="*/ 68687 h 1717183"/>
                <a:gd name="connsiteX52" fmla="*/ 669701 w 1841679"/>
                <a:gd name="connsiteY52" fmla="*/ 55808 h 1717183"/>
                <a:gd name="connsiteX53" fmla="*/ 686873 w 1841679"/>
                <a:gd name="connsiteY53" fmla="*/ 30050 h 1717183"/>
                <a:gd name="connsiteX54" fmla="*/ 708338 w 1841679"/>
                <a:gd name="connsiteY54" fmla="*/ 4293 h 1717183"/>
                <a:gd name="connsiteX55" fmla="*/ 721217 w 1841679"/>
                <a:gd name="connsiteY55" fmla="*/ 0 h 1717183"/>
                <a:gd name="connsiteX56" fmla="*/ 734096 w 1841679"/>
                <a:gd name="connsiteY56" fmla="*/ 51515 h 1717183"/>
                <a:gd name="connsiteX57" fmla="*/ 742682 w 1841679"/>
                <a:gd name="connsiteY57" fmla="*/ 64394 h 1717183"/>
                <a:gd name="connsiteX58" fmla="*/ 768439 w 1841679"/>
                <a:gd name="connsiteY58" fmla="*/ 77273 h 1717183"/>
                <a:gd name="connsiteX59" fmla="*/ 777025 w 1841679"/>
                <a:gd name="connsiteY59" fmla="*/ 103031 h 1717183"/>
                <a:gd name="connsiteX60" fmla="*/ 781318 w 1841679"/>
                <a:gd name="connsiteY60" fmla="*/ 115910 h 1717183"/>
                <a:gd name="connsiteX61" fmla="*/ 794197 w 1841679"/>
                <a:gd name="connsiteY61" fmla="*/ 141667 h 1717183"/>
                <a:gd name="connsiteX62" fmla="*/ 807076 w 1841679"/>
                <a:gd name="connsiteY62" fmla="*/ 167425 h 1717183"/>
                <a:gd name="connsiteX63" fmla="*/ 807076 w 1841679"/>
                <a:gd name="connsiteY63" fmla="*/ 854298 h 1717183"/>
                <a:gd name="connsiteX64" fmla="*/ 815662 w 1841679"/>
                <a:gd name="connsiteY64" fmla="*/ 978794 h 1717183"/>
                <a:gd name="connsiteX65" fmla="*/ 824248 w 1841679"/>
                <a:gd name="connsiteY65" fmla="*/ 1116169 h 1717183"/>
                <a:gd name="connsiteX66" fmla="*/ 832834 w 1841679"/>
                <a:gd name="connsiteY66" fmla="*/ 1184856 h 1717183"/>
                <a:gd name="connsiteX67" fmla="*/ 837127 w 1841679"/>
                <a:gd name="connsiteY67" fmla="*/ 1210614 h 1717183"/>
                <a:gd name="connsiteX68" fmla="*/ 845713 w 1841679"/>
                <a:gd name="connsiteY68" fmla="*/ 1270715 h 1717183"/>
                <a:gd name="connsiteX69" fmla="*/ 845713 w 1841679"/>
                <a:gd name="connsiteY69" fmla="*/ 1584101 h 1717183"/>
                <a:gd name="connsiteX70" fmla="*/ 862884 w 1841679"/>
                <a:gd name="connsiteY70" fmla="*/ 1717183 h 1717183"/>
                <a:gd name="connsiteX71" fmla="*/ 892935 w 1841679"/>
                <a:gd name="connsiteY71" fmla="*/ 1708597 h 1717183"/>
                <a:gd name="connsiteX72" fmla="*/ 948744 w 1841679"/>
                <a:gd name="connsiteY72" fmla="*/ 1704304 h 1717183"/>
                <a:gd name="connsiteX73" fmla="*/ 961622 w 1841679"/>
                <a:gd name="connsiteY73" fmla="*/ 1700011 h 1717183"/>
                <a:gd name="connsiteX74" fmla="*/ 970208 w 1841679"/>
                <a:gd name="connsiteY74" fmla="*/ 1687132 h 1717183"/>
                <a:gd name="connsiteX75" fmla="*/ 983087 w 1841679"/>
                <a:gd name="connsiteY75" fmla="*/ 1678546 h 1717183"/>
                <a:gd name="connsiteX76" fmla="*/ 987380 w 1841679"/>
                <a:gd name="connsiteY76" fmla="*/ 1665667 h 1717183"/>
                <a:gd name="connsiteX77" fmla="*/ 1004552 w 1841679"/>
                <a:gd name="connsiteY77" fmla="*/ 1639910 h 1717183"/>
                <a:gd name="connsiteX78" fmla="*/ 1017431 w 1841679"/>
                <a:gd name="connsiteY78" fmla="*/ 1614152 h 1717183"/>
                <a:gd name="connsiteX79" fmla="*/ 1021724 w 1841679"/>
                <a:gd name="connsiteY79" fmla="*/ 1601273 h 1717183"/>
                <a:gd name="connsiteX80" fmla="*/ 1030310 w 1841679"/>
                <a:gd name="connsiteY80" fmla="*/ 1588394 h 1717183"/>
                <a:gd name="connsiteX81" fmla="*/ 1038896 w 1841679"/>
                <a:gd name="connsiteY81" fmla="*/ 1562636 h 1717183"/>
                <a:gd name="connsiteX82" fmla="*/ 1047482 w 1841679"/>
                <a:gd name="connsiteY82" fmla="*/ 1536879 h 1717183"/>
                <a:gd name="connsiteX83" fmla="*/ 1056068 w 1841679"/>
                <a:gd name="connsiteY83" fmla="*/ 1498242 h 1717183"/>
                <a:gd name="connsiteX84" fmla="*/ 1064653 w 1841679"/>
                <a:gd name="connsiteY84" fmla="*/ 1485363 h 1717183"/>
                <a:gd name="connsiteX85" fmla="*/ 1073239 w 1841679"/>
                <a:gd name="connsiteY85" fmla="*/ 1455312 h 1717183"/>
                <a:gd name="connsiteX86" fmla="*/ 1081825 w 1841679"/>
                <a:gd name="connsiteY86" fmla="*/ 1433848 h 1717183"/>
                <a:gd name="connsiteX87" fmla="*/ 1086118 w 1841679"/>
                <a:gd name="connsiteY87" fmla="*/ 1416676 h 1717183"/>
                <a:gd name="connsiteX88" fmla="*/ 1094704 w 1841679"/>
                <a:gd name="connsiteY88" fmla="*/ 1399504 h 1717183"/>
                <a:gd name="connsiteX89" fmla="*/ 1103290 w 1841679"/>
                <a:gd name="connsiteY89" fmla="*/ 1373746 h 1717183"/>
                <a:gd name="connsiteX90" fmla="*/ 1116169 w 1841679"/>
                <a:gd name="connsiteY90" fmla="*/ 1335110 h 1717183"/>
                <a:gd name="connsiteX91" fmla="*/ 1129048 w 1841679"/>
                <a:gd name="connsiteY91" fmla="*/ 1296473 h 1717183"/>
                <a:gd name="connsiteX92" fmla="*/ 1133341 w 1841679"/>
                <a:gd name="connsiteY92" fmla="*/ 1283594 h 1717183"/>
                <a:gd name="connsiteX93" fmla="*/ 1137634 w 1841679"/>
                <a:gd name="connsiteY93" fmla="*/ 1266422 h 1717183"/>
                <a:gd name="connsiteX94" fmla="*/ 1141927 w 1841679"/>
                <a:gd name="connsiteY94" fmla="*/ 1244958 h 1717183"/>
                <a:gd name="connsiteX95" fmla="*/ 1146220 w 1841679"/>
                <a:gd name="connsiteY95" fmla="*/ 1232079 h 1717183"/>
                <a:gd name="connsiteX96" fmla="*/ 1154806 w 1841679"/>
                <a:gd name="connsiteY96" fmla="*/ 1197735 h 1717183"/>
                <a:gd name="connsiteX97" fmla="*/ 1159098 w 1841679"/>
                <a:gd name="connsiteY97" fmla="*/ 1180563 h 1717183"/>
                <a:gd name="connsiteX98" fmla="*/ 1167684 w 1841679"/>
                <a:gd name="connsiteY98" fmla="*/ 1154805 h 1717183"/>
                <a:gd name="connsiteX99" fmla="*/ 1176270 w 1841679"/>
                <a:gd name="connsiteY99" fmla="*/ 1129048 h 1717183"/>
                <a:gd name="connsiteX100" fmla="*/ 1180563 w 1841679"/>
                <a:gd name="connsiteY100" fmla="*/ 1116169 h 1717183"/>
                <a:gd name="connsiteX101" fmla="*/ 1189149 w 1841679"/>
                <a:gd name="connsiteY101" fmla="*/ 1103290 h 1717183"/>
                <a:gd name="connsiteX102" fmla="*/ 1193442 w 1841679"/>
                <a:gd name="connsiteY102" fmla="*/ 1090411 h 1717183"/>
                <a:gd name="connsiteX103" fmla="*/ 1210614 w 1841679"/>
                <a:gd name="connsiteY103" fmla="*/ 1064653 h 1717183"/>
                <a:gd name="connsiteX104" fmla="*/ 1219200 w 1841679"/>
                <a:gd name="connsiteY104" fmla="*/ 1051774 h 1717183"/>
                <a:gd name="connsiteX105" fmla="*/ 1227786 w 1841679"/>
                <a:gd name="connsiteY105" fmla="*/ 1038896 h 1717183"/>
                <a:gd name="connsiteX106" fmla="*/ 1232079 w 1841679"/>
                <a:gd name="connsiteY106" fmla="*/ 1060360 h 1717183"/>
                <a:gd name="connsiteX107" fmla="*/ 1236372 w 1841679"/>
                <a:gd name="connsiteY107" fmla="*/ 1073239 h 1717183"/>
                <a:gd name="connsiteX108" fmla="*/ 1253544 w 1841679"/>
                <a:gd name="connsiteY108" fmla="*/ 1047481 h 1717183"/>
                <a:gd name="connsiteX109" fmla="*/ 1262129 w 1841679"/>
                <a:gd name="connsiteY109" fmla="*/ 1034603 h 1717183"/>
                <a:gd name="connsiteX110" fmla="*/ 1270715 w 1841679"/>
                <a:gd name="connsiteY110" fmla="*/ 1008845 h 1717183"/>
                <a:gd name="connsiteX111" fmla="*/ 1292180 w 1841679"/>
                <a:gd name="connsiteY111" fmla="*/ 1004552 h 1717183"/>
                <a:gd name="connsiteX112" fmla="*/ 1300766 w 1841679"/>
                <a:gd name="connsiteY112" fmla="*/ 991673 h 1717183"/>
                <a:gd name="connsiteX113" fmla="*/ 1313645 w 1841679"/>
                <a:gd name="connsiteY113" fmla="*/ 983087 h 1717183"/>
                <a:gd name="connsiteX114" fmla="*/ 1322231 w 1841679"/>
                <a:gd name="connsiteY114" fmla="*/ 948743 h 1717183"/>
                <a:gd name="connsiteX115" fmla="*/ 1347989 w 1841679"/>
                <a:gd name="connsiteY115" fmla="*/ 935865 h 1717183"/>
                <a:gd name="connsiteX116" fmla="*/ 1343696 w 1841679"/>
                <a:gd name="connsiteY116" fmla="*/ 957329 h 1717183"/>
                <a:gd name="connsiteX117" fmla="*/ 1352282 w 1841679"/>
                <a:gd name="connsiteY117" fmla="*/ 1056067 h 1717183"/>
                <a:gd name="connsiteX118" fmla="*/ 1360868 w 1841679"/>
                <a:gd name="connsiteY118" fmla="*/ 1081825 h 1717183"/>
                <a:gd name="connsiteX119" fmla="*/ 1369453 w 1841679"/>
                <a:gd name="connsiteY119" fmla="*/ 1107583 h 1717183"/>
                <a:gd name="connsiteX120" fmla="*/ 1382332 w 1841679"/>
                <a:gd name="connsiteY120" fmla="*/ 1133341 h 1717183"/>
                <a:gd name="connsiteX121" fmla="*/ 1395211 w 1841679"/>
                <a:gd name="connsiteY121" fmla="*/ 1193442 h 1717183"/>
                <a:gd name="connsiteX122" fmla="*/ 1403797 w 1841679"/>
                <a:gd name="connsiteY122" fmla="*/ 1244958 h 1717183"/>
                <a:gd name="connsiteX123" fmla="*/ 1412383 w 1841679"/>
                <a:gd name="connsiteY123" fmla="*/ 1330817 h 1717183"/>
                <a:gd name="connsiteX124" fmla="*/ 1420969 w 1841679"/>
                <a:gd name="connsiteY124" fmla="*/ 1451020 h 1717183"/>
                <a:gd name="connsiteX125" fmla="*/ 1425262 w 1841679"/>
                <a:gd name="connsiteY125" fmla="*/ 1476777 h 1717183"/>
                <a:gd name="connsiteX126" fmla="*/ 1429555 w 1841679"/>
                <a:gd name="connsiteY126" fmla="*/ 1519707 h 1717183"/>
                <a:gd name="connsiteX127" fmla="*/ 1433848 w 1841679"/>
                <a:gd name="connsiteY127" fmla="*/ 1549758 h 1717183"/>
                <a:gd name="connsiteX128" fmla="*/ 1442434 w 1841679"/>
                <a:gd name="connsiteY128" fmla="*/ 1596980 h 1717183"/>
                <a:gd name="connsiteX129" fmla="*/ 1451020 w 1841679"/>
                <a:gd name="connsiteY129" fmla="*/ 1631324 h 1717183"/>
                <a:gd name="connsiteX130" fmla="*/ 1463898 w 1841679"/>
                <a:gd name="connsiteY130" fmla="*/ 1669960 h 1717183"/>
                <a:gd name="connsiteX131" fmla="*/ 1468191 w 1841679"/>
                <a:gd name="connsiteY131" fmla="*/ 1682839 h 1717183"/>
                <a:gd name="connsiteX132" fmla="*/ 1481070 w 1841679"/>
                <a:gd name="connsiteY132" fmla="*/ 1708597 h 1717183"/>
                <a:gd name="connsiteX133" fmla="*/ 1506828 w 1841679"/>
                <a:gd name="connsiteY133" fmla="*/ 1700011 h 1717183"/>
                <a:gd name="connsiteX134" fmla="*/ 1541172 w 1841679"/>
                <a:gd name="connsiteY134" fmla="*/ 1704304 h 1717183"/>
                <a:gd name="connsiteX135" fmla="*/ 1584101 w 1841679"/>
                <a:gd name="connsiteY135" fmla="*/ 1712890 h 1717183"/>
                <a:gd name="connsiteX136" fmla="*/ 1622738 w 1841679"/>
                <a:gd name="connsiteY136" fmla="*/ 1717183 h 1717183"/>
                <a:gd name="connsiteX137" fmla="*/ 1691425 w 1841679"/>
                <a:gd name="connsiteY137" fmla="*/ 1712890 h 1717183"/>
                <a:gd name="connsiteX138" fmla="*/ 1704304 w 1841679"/>
                <a:gd name="connsiteY138" fmla="*/ 1708597 h 1717183"/>
                <a:gd name="connsiteX139" fmla="*/ 1721476 w 1841679"/>
                <a:gd name="connsiteY139" fmla="*/ 1687132 h 1717183"/>
                <a:gd name="connsiteX140" fmla="*/ 1730062 w 1841679"/>
                <a:gd name="connsiteY140" fmla="*/ 1674253 h 1717183"/>
                <a:gd name="connsiteX141" fmla="*/ 1742941 w 1841679"/>
                <a:gd name="connsiteY141" fmla="*/ 1669960 h 1717183"/>
                <a:gd name="connsiteX142" fmla="*/ 1815921 w 1841679"/>
                <a:gd name="connsiteY142" fmla="*/ 1674253 h 1717183"/>
                <a:gd name="connsiteX143" fmla="*/ 1841679 w 1841679"/>
                <a:gd name="connsiteY143" fmla="*/ 1682839 h 1717183"/>
                <a:gd name="connsiteX0" fmla="*/ 0 w 1815921"/>
                <a:gd name="connsiteY0" fmla="*/ 1712890 h 1717183"/>
                <a:gd name="connsiteX1" fmla="*/ 42929 w 1815921"/>
                <a:gd name="connsiteY1" fmla="*/ 1704304 h 1717183"/>
                <a:gd name="connsiteX2" fmla="*/ 68687 w 1815921"/>
                <a:gd name="connsiteY2" fmla="*/ 1687132 h 1717183"/>
                <a:gd name="connsiteX3" fmla="*/ 81566 w 1815921"/>
                <a:gd name="connsiteY3" fmla="*/ 1678546 h 1717183"/>
                <a:gd name="connsiteX4" fmla="*/ 94445 w 1815921"/>
                <a:gd name="connsiteY4" fmla="*/ 1669960 h 1717183"/>
                <a:gd name="connsiteX5" fmla="*/ 115910 w 1815921"/>
                <a:gd name="connsiteY5" fmla="*/ 1648496 h 1717183"/>
                <a:gd name="connsiteX6" fmla="*/ 141668 w 1815921"/>
                <a:gd name="connsiteY6" fmla="*/ 1627031 h 1717183"/>
                <a:gd name="connsiteX7" fmla="*/ 163132 w 1815921"/>
                <a:gd name="connsiteY7" fmla="*/ 1601273 h 1717183"/>
                <a:gd name="connsiteX8" fmla="*/ 171718 w 1815921"/>
                <a:gd name="connsiteY8" fmla="*/ 1588394 h 1717183"/>
                <a:gd name="connsiteX9" fmla="*/ 197476 w 1815921"/>
                <a:gd name="connsiteY9" fmla="*/ 1554050 h 1717183"/>
                <a:gd name="connsiteX10" fmla="*/ 210355 w 1815921"/>
                <a:gd name="connsiteY10" fmla="*/ 1536879 h 1717183"/>
                <a:gd name="connsiteX11" fmla="*/ 218941 w 1815921"/>
                <a:gd name="connsiteY11" fmla="*/ 1519707 h 1717183"/>
                <a:gd name="connsiteX12" fmla="*/ 244698 w 1815921"/>
                <a:gd name="connsiteY12" fmla="*/ 1485363 h 1717183"/>
                <a:gd name="connsiteX13" fmla="*/ 253284 w 1815921"/>
                <a:gd name="connsiteY13" fmla="*/ 1463898 h 1717183"/>
                <a:gd name="connsiteX14" fmla="*/ 266163 w 1815921"/>
                <a:gd name="connsiteY14" fmla="*/ 1446727 h 1717183"/>
                <a:gd name="connsiteX15" fmla="*/ 291921 w 1815921"/>
                <a:gd name="connsiteY15" fmla="*/ 1399504 h 1717183"/>
                <a:gd name="connsiteX16" fmla="*/ 330558 w 1815921"/>
                <a:gd name="connsiteY16" fmla="*/ 1326524 h 1717183"/>
                <a:gd name="connsiteX17" fmla="*/ 347729 w 1815921"/>
                <a:gd name="connsiteY17" fmla="*/ 1279301 h 1717183"/>
                <a:gd name="connsiteX18" fmla="*/ 373487 w 1815921"/>
                <a:gd name="connsiteY18" fmla="*/ 1223493 h 1717183"/>
                <a:gd name="connsiteX19" fmla="*/ 382073 w 1815921"/>
                <a:gd name="connsiteY19" fmla="*/ 1193442 h 1717183"/>
                <a:gd name="connsiteX20" fmla="*/ 394952 w 1815921"/>
                <a:gd name="connsiteY20" fmla="*/ 1163391 h 1717183"/>
                <a:gd name="connsiteX21" fmla="*/ 403538 w 1815921"/>
                <a:gd name="connsiteY21" fmla="*/ 1133341 h 1717183"/>
                <a:gd name="connsiteX22" fmla="*/ 429296 w 1815921"/>
                <a:gd name="connsiteY22" fmla="*/ 1064653 h 1717183"/>
                <a:gd name="connsiteX23" fmla="*/ 437882 w 1815921"/>
                <a:gd name="connsiteY23" fmla="*/ 1034603 h 1717183"/>
                <a:gd name="connsiteX24" fmla="*/ 450760 w 1815921"/>
                <a:gd name="connsiteY24" fmla="*/ 1004552 h 1717183"/>
                <a:gd name="connsiteX25" fmla="*/ 467932 w 1815921"/>
                <a:gd name="connsiteY25" fmla="*/ 944450 h 1717183"/>
                <a:gd name="connsiteX26" fmla="*/ 476518 w 1815921"/>
                <a:gd name="connsiteY26" fmla="*/ 914400 h 1717183"/>
                <a:gd name="connsiteX27" fmla="*/ 489397 w 1815921"/>
                <a:gd name="connsiteY27" fmla="*/ 884349 h 1717183"/>
                <a:gd name="connsiteX28" fmla="*/ 497983 w 1815921"/>
                <a:gd name="connsiteY28" fmla="*/ 854298 h 1717183"/>
                <a:gd name="connsiteX29" fmla="*/ 506569 w 1815921"/>
                <a:gd name="connsiteY29" fmla="*/ 828541 h 1717183"/>
                <a:gd name="connsiteX30" fmla="*/ 515155 w 1815921"/>
                <a:gd name="connsiteY30" fmla="*/ 798490 h 1717183"/>
                <a:gd name="connsiteX31" fmla="*/ 523741 w 1815921"/>
                <a:gd name="connsiteY31" fmla="*/ 781318 h 1717183"/>
                <a:gd name="connsiteX32" fmla="*/ 528034 w 1815921"/>
                <a:gd name="connsiteY32" fmla="*/ 764146 h 1717183"/>
                <a:gd name="connsiteX33" fmla="*/ 536620 w 1815921"/>
                <a:gd name="connsiteY33" fmla="*/ 746974 h 1717183"/>
                <a:gd name="connsiteX34" fmla="*/ 545206 w 1815921"/>
                <a:gd name="connsiteY34" fmla="*/ 721217 h 1717183"/>
                <a:gd name="connsiteX35" fmla="*/ 549498 w 1815921"/>
                <a:gd name="connsiteY35" fmla="*/ 708338 h 1717183"/>
                <a:gd name="connsiteX36" fmla="*/ 553791 w 1815921"/>
                <a:gd name="connsiteY36" fmla="*/ 691166 h 1717183"/>
                <a:gd name="connsiteX37" fmla="*/ 562377 w 1815921"/>
                <a:gd name="connsiteY37" fmla="*/ 673994 h 1717183"/>
                <a:gd name="connsiteX38" fmla="*/ 579549 w 1815921"/>
                <a:gd name="connsiteY38" fmla="*/ 618186 h 1717183"/>
                <a:gd name="connsiteX39" fmla="*/ 583842 w 1815921"/>
                <a:gd name="connsiteY39" fmla="*/ 592428 h 1717183"/>
                <a:gd name="connsiteX40" fmla="*/ 592428 w 1815921"/>
                <a:gd name="connsiteY40" fmla="*/ 553791 h 1717183"/>
                <a:gd name="connsiteX41" fmla="*/ 596721 w 1815921"/>
                <a:gd name="connsiteY41" fmla="*/ 523741 h 1717183"/>
                <a:gd name="connsiteX42" fmla="*/ 601014 w 1815921"/>
                <a:gd name="connsiteY42" fmla="*/ 463639 h 1717183"/>
                <a:gd name="connsiteX43" fmla="*/ 605307 w 1815921"/>
                <a:gd name="connsiteY43" fmla="*/ 339143 h 1717183"/>
                <a:gd name="connsiteX44" fmla="*/ 613893 w 1815921"/>
                <a:gd name="connsiteY44" fmla="*/ 279042 h 1717183"/>
                <a:gd name="connsiteX45" fmla="*/ 618186 w 1815921"/>
                <a:gd name="connsiteY45" fmla="*/ 240405 h 1717183"/>
                <a:gd name="connsiteX46" fmla="*/ 626772 w 1815921"/>
                <a:gd name="connsiteY46" fmla="*/ 201769 h 1717183"/>
                <a:gd name="connsiteX47" fmla="*/ 635358 w 1815921"/>
                <a:gd name="connsiteY47" fmla="*/ 158839 h 1717183"/>
                <a:gd name="connsiteX48" fmla="*/ 643944 w 1815921"/>
                <a:gd name="connsiteY48" fmla="*/ 137374 h 1717183"/>
                <a:gd name="connsiteX49" fmla="*/ 648237 w 1815921"/>
                <a:gd name="connsiteY49" fmla="*/ 120203 h 1717183"/>
                <a:gd name="connsiteX50" fmla="*/ 661115 w 1815921"/>
                <a:gd name="connsiteY50" fmla="*/ 81566 h 1717183"/>
                <a:gd name="connsiteX51" fmla="*/ 665408 w 1815921"/>
                <a:gd name="connsiteY51" fmla="*/ 68687 h 1717183"/>
                <a:gd name="connsiteX52" fmla="*/ 669701 w 1815921"/>
                <a:gd name="connsiteY52" fmla="*/ 55808 h 1717183"/>
                <a:gd name="connsiteX53" fmla="*/ 686873 w 1815921"/>
                <a:gd name="connsiteY53" fmla="*/ 30050 h 1717183"/>
                <a:gd name="connsiteX54" fmla="*/ 708338 w 1815921"/>
                <a:gd name="connsiteY54" fmla="*/ 4293 h 1717183"/>
                <a:gd name="connsiteX55" fmla="*/ 721217 w 1815921"/>
                <a:gd name="connsiteY55" fmla="*/ 0 h 1717183"/>
                <a:gd name="connsiteX56" fmla="*/ 734096 w 1815921"/>
                <a:gd name="connsiteY56" fmla="*/ 51515 h 1717183"/>
                <a:gd name="connsiteX57" fmla="*/ 742682 w 1815921"/>
                <a:gd name="connsiteY57" fmla="*/ 64394 h 1717183"/>
                <a:gd name="connsiteX58" fmla="*/ 768439 w 1815921"/>
                <a:gd name="connsiteY58" fmla="*/ 77273 h 1717183"/>
                <a:gd name="connsiteX59" fmla="*/ 777025 w 1815921"/>
                <a:gd name="connsiteY59" fmla="*/ 103031 h 1717183"/>
                <a:gd name="connsiteX60" fmla="*/ 781318 w 1815921"/>
                <a:gd name="connsiteY60" fmla="*/ 115910 h 1717183"/>
                <a:gd name="connsiteX61" fmla="*/ 794197 w 1815921"/>
                <a:gd name="connsiteY61" fmla="*/ 141667 h 1717183"/>
                <a:gd name="connsiteX62" fmla="*/ 807076 w 1815921"/>
                <a:gd name="connsiteY62" fmla="*/ 167425 h 1717183"/>
                <a:gd name="connsiteX63" fmla="*/ 807076 w 1815921"/>
                <a:gd name="connsiteY63" fmla="*/ 854298 h 1717183"/>
                <a:gd name="connsiteX64" fmla="*/ 815662 w 1815921"/>
                <a:gd name="connsiteY64" fmla="*/ 978794 h 1717183"/>
                <a:gd name="connsiteX65" fmla="*/ 824248 w 1815921"/>
                <a:gd name="connsiteY65" fmla="*/ 1116169 h 1717183"/>
                <a:gd name="connsiteX66" fmla="*/ 832834 w 1815921"/>
                <a:gd name="connsiteY66" fmla="*/ 1184856 h 1717183"/>
                <a:gd name="connsiteX67" fmla="*/ 837127 w 1815921"/>
                <a:gd name="connsiteY67" fmla="*/ 1210614 h 1717183"/>
                <a:gd name="connsiteX68" fmla="*/ 845713 w 1815921"/>
                <a:gd name="connsiteY68" fmla="*/ 1270715 h 1717183"/>
                <a:gd name="connsiteX69" fmla="*/ 845713 w 1815921"/>
                <a:gd name="connsiteY69" fmla="*/ 1584101 h 1717183"/>
                <a:gd name="connsiteX70" fmla="*/ 862884 w 1815921"/>
                <a:gd name="connsiteY70" fmla="*/ 1717183 h 1717183"/>
                <a:gd name="connsiteX71" fmla="*/ 892935 w 1815921"/>
                <a:gd name="connsiteY71" fmla="*/ 1708597 h 1717183"/>
                <a:gd name="connsiteX72" fmla="*/ 948744 w 1815921"/>
                <a:gd name="connsiteY72" fmla="*/ 1704304 h 1717183"/>
                <a:gd name="connsiteX73" fmla="*/ 961622 w 1815921"/>
                <a:gd name="connsiteY73" fmla="*/ 1700011 h 1717183"/>
                <a:gd name="connsiteX74" fmla="*/ 970208 w 1815921"/>
                <a:gd name="connsiteY74" fmla="*/ 1687132 h 1717183"/>
                <a:gd name="connsiteX75" fmla="*/ 983087 w 1815921"/>
                <a:gd name="connsiteY75" fmla="*/ 1678546 h 1717183"/>
                <a:gd name="connsiteX76" fmla="*/ 987380 w 1815921"/>
                <a:gd name="connsiteY76" fmla="*/ 1665667 h 1717183"/>
                <a:gd name="connsiteX77" fmla="*/ 1004552 w 1815921"/>
                <a:gd name="connsiteY77" fmla="*/ 1639910 h 1717183"/>
                <a:gd name="connsiteX78" fmla="*/ 1017431 w 1815921"/>
                <a:gd name="connsiteY78" fmla="*/ 1614152 h 1717183"/>
                <a:gd name="connsiteX79" fmla="*/ 1021724 w 1815921"/>
                <a:gd name="connsiteY79" fmla="*/ 1601273 h 1717183"/>
                <a:gd name="connsiteX80" fmla="*/ 1030310 w 1815921"/>
                <a:gd name="connsiteY80" fmla="*/ 1588394 h 1717183"/>
                <a:gd name="connsiteX81" fmla="*/ 1038896 w 1815921"/>
                <a:gd name="connsiteY81" fmla="*/ 1562636 h 1717183"/>
                <a:gd name="connsiteX82" fmla="*/ 1047482 w 1815921"/>
                <a:gd name="connsiteY82" fmla="*/ 1536879 h 1717183"/>
                <a:gd name="connsiteX83" fmla="*/ 1056068 w 1815921"/>
                <a:gd name="connsiteY83" fmla="*/ 1498242 h 1717183"/>
                <a:gd name="connsiteX84" fmla="*/ 1064653 w 1815921"/>
                <a:gd name="connsiteY84" fmla="*/ 1485363 h 1717183"/>
                <a:gd name="connsiteX85" fmla="*/ 1073239 w 1815921"/>
                <a:gd name="connsiteY85" fmla="*/ 1455312 h 1717183"/>
                <a:gd name="connsiteX86" fmla="*/ 1081825 w 1815921"/>
                <a:gd name="connsiteY86" fmla="*/ 1433848 h 1717183"/>
                <a:gd name="connsiteX87" fmla="*/ 1086118 w 1815921"/>
                <a:gd name="connsiteY87" fmla="*/ 1416676 h 1717183"/>
                <a:gd name="connsiteX88" fmla="*/ 1094704 w 1815921"/>
                <a:gd name="connsiteY88" fmla="*/ 1399504 h 1717183"/>
                <a:gd name="connsiteX89" fmla="*/ 1103290 w 1815921"/>
                <a:gd name="connsiteY89" fmla="*/ 1373746 h 1717183"/>
                <a:gd name="connsiteX90" fmla="*/ 1116169 w 1815921"/>
                <a:gd name="connsiteY90" fmla="*/ 1335110 h 1717183"/>
                <a:gd name="connsiteX91" fmla="*/ 1129048 w 1815921"/>
                <a:gd name="connsiteY91" fmla="*/ 1296473 h 1717183"/>
                <a:gd name="connsiteX92" fmla="*/ 1133341 w 1815921"/>
                <a:gd name="connsiteY92" fmla="*/ 1283594 h 1717183"/>
                <a:gd name="connsiteX93" fmla="*/ 1137634 w 1815921"/>
                <a:gd name="connsiteY93" fmla="*/ 1266422 h 1717183"/>
                <a:gd name="connsiteX94" fmla="*/ 1141927 w 1815921"/>
                <a:gd name="connsiteY94" fmla="*/ 1244958 h 1717183"/>
                <a:gd name="connsiteX95" fmla="*/ 1146220 w 1815921"/>
                <a:gd name="connsiteY95" fmla="*/ 1232079 h 1717183"/>
                <a:gd name="connsiteX96" fmla="*/ 1154806 w 1815921"/>
                <a:gd name="connsiteY96" fmla="*/ 1197735 h 1717183"/>
                <a:gd name="connsiteX97" fmla="*/ 1159098 w 1815921"/>
                <a:gd name="connsiteY97" fmla="*/ 1180563 h 1717183"/>
                <a:gd name="connsiteX98" fmla="*/ 1167684 w 1815921"/>
                <a:gd name="connsiteY98" fmla="*/ 1154805 h 1717183"/>
                <a:gd name="connsiteX99" fmla="*/ 1176270 w 1815921"/>
                <a:gd name="connsiteY99" fmla="*/ 1129048 h 1717183"/>
                <a:gd name="connsiteX100" fmla="*/ 1180563 w 1815921"/>
                <a:gd name="connsiteY100" fmla="*/ 1116169 h 1717183"/>
                <a:gd name="connsiteX101" fmla="*/ 1189149 w 1815921"/>
                <a:gd name="connsiteY101" fmla="*/ 1103290 h 1717183"/>
                <a:gd name="connsiteX102" fmla="*/ 1193442 w 1815921"/>
                <a:gd name="connsiteY102" fmla="*/ 1090411 h 1717183"/>
                <a:gd name="connsiteX103" fmla="*/ 1210614 w 1815921"/>
                <a:gd name="connsiteY103" fmla="*/ 1064653 h 1717183"/>
                <a:gd name="connsiteX104" fmla="*/ 1219200 w 1815921"/>
                <a:gd name="connsiteY104" fmla="*/ 1051774 h 1717183"/>
                <a:gd name="connsiteX105" fmla="*/ 1227786 w 1815921"/>
                <a:gd name="connsiteY105" fmla="*/ 1038896 h 1717183"/>
                <a:gd name="connsiteX106" fmla="*/ 1232079 w 1815921"/>
                <a:gd name="connsiteY106" fmla="*/ 1060360 h 1717183"/>
                <a:gd name="connsiteX107" fmla="*/ 1236372 w 1815921"/>
                <a:gd name="connsiteY107" fmla="*/ 1073239 h 1717183"/>
                <a:gd name="connsiteX108" fmla="*/ 1253544 w 1815921"/>
                <a:gd name="connsiteY108" fmla="*/ 1047481 h 1717183"/>
                <a:gd name="connsiteX109" fmla="*/ 1262129 w 1815921"/>
                <a:gd name="connsiteY109" fmla="*/ 1034603 h 1717183"/>
                <a:gd name="connsiteX110" fmla="*/ 1270715 w 1815921"/>
                <a:gd name="connsiteY110" fmla="*/ 1008845 h 1717183"/>
                <a:gd name="connsiteX111" fmla="*/ 1292180 w 1815921"/>
                <a:gd name="connsiteY111" fmla="*/ 1004552 h 1717183"/>
                <a:gd name="connsiteX112" fmla="*/ 1300766 w 1815921"/>
                <a:gd name="connsiteY112" fmla="*/ 991673 h 1717183"/>
                <a:gd name="connsiteX113" fmla="*/ 1313645 w 1815921"/>
                <a:gd name="connsiteY113" fmla="*/ 983087 h 1717183"/>
                <a:gd name="connsiteX114" fmla="*/ 1322231 w 1815921"/>
                <a:gd name="connsiteY114" fmla="*/ 948743 h 1717183"/>
                <a:gd name="connsiteX115" fmla="*/ 1347989 w 1815921"/>
                <a:gd name="connsiteY115" fmla="*/ 935865 h 1717183"/>
                <a:gd name="connsiteX116" fmla="*/ 1343696 w 1815921"/>
                <a:gd name="connsiteY116" fmla="*/ 957329 h 1717183"/>
                <a:gd name="connsiteX117" fmla="*/ 1352282 w 1815921"/>
                <a:gd name="connsiteY117" fmla="*/ 1056067 h 1717183"/>
                <a:gd name="connsiteX118" fmla="*/ 1360868 w 1815921"/>
                <a:gd name="connsiteY118" fmla="*/ 1081825 h 1717183"/>
                <a:gd name="connsiteX119" fmla="*/ 1369453 w 1815921"/>
                <a:gd name="connsiteY119" fmla="*/ 1107583 h 1717183"/>
                <a:gd name="connsiteX120" fmla="*/ 1382332 w 1815921"/>
                <a:gd name="connsiteY120" fmla="*/ 1133341 h 1717183"/>
                <a:gd name="connsiteX121" fmla="*/ 1395211 w 1815921"/>
                <a:gd name="connsiteY121" fmla="*/ 1193442 h 1717183"/>
                <a:gd name="connsiteX122" fmla="*/ 1403797 w 1815921"/>
                <a:gd name="connsiteY122" fmla="*/ 1244958 h 1717183"/>
                <a:gd name="connsiteX123" fmla="*/ 1412383 w 1815921"/>
                <a:gd name="connsiteY123" fmla="*/ 1330817 h 1717183"/>
                <a:gd name="connsiteX124" fmla="*/ 1420969 w 1815921"/>
                <a:gd name="connsiteY124" fmla="*/ 1451020 h 1717183"/>
                <a:gd name="connsiteX125" fmla="*/ 1425262 w 1815921"/>
                <a:gd name="connsiteY125" fmla="*/ 1476777 h 1717183"/>
                <a:gd name="connsiteX126" fmla="*/ 1429555 w 1815921"/>
                <a:gd name="connsiteY126" fmla="*/ 1519707 h 1717183"/>
                <a:gd name="connsiteX127" fmla="*/ 1433848 w 1815921"/>
                <a:gd name="connsiteY127" fmla="*/ 1549758 h 1717183"/>
                <a:gd name="connsiteX128" fmla="*/ 1442434 w 1815921"/>
                <a:gd name="connsiteY128" fmla="*/ 1596980 h 1717183"/>
                <a:gd name="connsiteX129" fmla="*/ 1451020 w 1815921"/>
                <a:gd name="connsiteY129" fmla="*/ 1631324 h 1717183"/>
                <a:gd name="connsiteX130" fmla="*/ 1463898 w 1815921"/>
                <a:gd name="connsiteY130" fmla="*/ 1669960 h 1717183"/>
                <a:gd name="connsiteX131" fmla="*/ 1468191 w 1815921"/>
                <a:gd name="connsiteY131" fmla="*/ 1682839 h 1717183"/>
                <a:gd name="connsiteX132" fmla="*/ 1481070 w 1815921"/>
                <a:gd name="connsiteY132" fmla="*/ 1708597 h 1717183"/>
                <a:gd name="connsiteX133" fmla="*/ 1506828 w 1815921"/>
                <a:gd name="connsiteY133" fmla="*/ 1700011 h 1717183"/>
                <a:gd name="connsiteX134" fmla="*/ 1541172 w 1815921"/>
                <a:gd name="connsiteY134" fmla="*/ 1704304 h 1717183"/>
                <a:gd name="connsiteX135" fmla="*/ 1584101 w 1815921"/>
                <a:gd name="connsiteY135" fmla="*/ 1712890 h 1717183"/>
                <a:gd name="connsiteX136" fmla="*/ 1622738 w 1815921"/>
                <a:gd name="connsiteY136" fmla="*/ 1717183 h 1717183"/>
                <a:gd name="connsiteX137" fmla="*/ 1691425 w 1815921"/>
                <a:gd name="connsiteY137" fmla="*/ 1712890 h 1717183"/>
                <a:gd name="connsiteX138" fmla="*/ 1704304 w 1815921"/>
                <a:gd name="connsiteY138" fmla="*/ 1708597 h 1717183"/>
                <a:gd name="connsiteX139" fmla="*/ 1721476 w 1815921"/>
                <a:gd name="connsiteY139" fmla="*/ 1687132 h 1717183"/>
                <a:gd name="connsiteX140" fmla="*/ 1730062 w 1815921"/>
                <a:gd name="connsiteY140" fmla="*/ 1674253 h 1717183"/>
                <a:gd name="connsiteX141" fmla="*/ 1742941 w 1815921"/>
                <a:gd name="connsiteY141" fmla="*/ 1669960 h 1717183"/>
                <a:gd name="connsiteX142" fmla="*/ 1815921 w 1815921"/>
                <a:gd name="connsiteY142" fmla="*/ 1674253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45760"/>
                <a:gd name="connsiteY0" fmla="*/ 1712890 h 1717183"/>
                <a:gd name="connsiteX1" fmla="*/ 42929 w 1745760"/>
                <a:gd name="connsiteY1" fmla="*/ 1704304 h 1717183"/>
                <a:gd name="connsiteX2" fmla="*/ 68687 w 1745760"/>
                <a:gd name="connsiteY2" fmla="*/ 1687132 h 1717183"/>
                <a:gd name="connsiteX3" fmla="*/ 81566 w 1745760"/>
                <a:gd name="connsiteY3" fmla="*/ 1678546 h 1717183"/>
                <a:gd name="connsiteX4" fmla="*/ 94445 w 1745760"/>
                <a:gd name="connsiteY4" fmla="*/ 1669960 h 1717183"/>
                <a:gd name="connsiteX5" fmla="*/ 115910 w 1745760"/>
                <a:gd name="connsiteY5" fmla="*/ 1648496 h 1717183"/>
                <a:gd name="connsiteX6" fmla="*/ 141668 w 1745760"/>
                <a:gd name="connsiteY6" fmla="*/ 1627031 h 1717183"/>
                <a:gd name="connsiteX7" fmla="*/ 163132 w 1745760"/>
                <a:gd name="connsiteY7" fmla="*/ 1601273 h 1717183"/>
                <a:gd name="connsiteX8" fmla="*/ 171718 w 1745760"/>
                <a:gd name="connsiteY8" fmla="*/ 1588394 h 1717183"/>
                <a:gd name="connsiteX9" fmla="*/ 197476 w 1745760"/>
                <a:gd name="connsiteY9" fmla="*/ 1554050 h 1717183"/>
                <a:gd name="connsiteX10" fmla="*/ 210355 w 1745760"/>
                <a:gd name="connsiteY10" fmla="*/ 1536879 h 1717183"/>
                <a:gd name="connsiteX11" fmla="*/ 218941 w 1745760"/>
                <a:gd name="connsiteY11" fmla="*/ 1519707 h 1717183"/>
                <a:gd name="connsiteX12" fmla="*/ 244698 w 1745760"/>
                <a:gd name="connsiteY12" fmla="*/ 1485363 h 1717183"/>
                <a:gd name="connsiteX13" fmla="*/ 253284 w 1745760"/>
                <a:gd name="connsiteY13" fmla="*/ 1463898 h 1717183"/>
                <a:gd name="connsiteX14" fmla="*/ 266163 w 1745760"/>
                <a:gd name="connsiteY14" fmla="*/ 1446727 h 1717183"/>
                <a:gd name="connsiteX15" fmla="*/ 291921 w 1745760"/>
                <a:gd name="connsiteY15" fmla="*/ 1399504 h 1717183"/>
                <a:gd name="connsiteX16" fmla="*/ 330558 w 1745760"/>
                <a:gd name="connsiteY16" fmla="*/ 1326524 h 1717183"/>
                <a:gd name="connsiteX17" fmla="*/ 347729 w 1745760"/>
                <a:gd name="connsiteY17" fmla="*/ 1279301 h 1717183"/>
                <a:gd name="connsiteX18" fmla="*/ 373487 w 1745760"/>
                <a:gd name="connsiteY18" fmla="*/ 1223493 h 1717183"/>
                <a:gd name="connsiteX19" fmla="*/ 382073 w 1745760"/>
                <a:gd name="connsiteY19" fmla="*/ 1193442 h 1717183"/>
                <a:gd name="connsiteX20" fmla="*/ 394952 w 1745760"/>
                <a:gd name="connsiteY20" fmla="*/ 1163391 h 1717183"/>
                <a:gd name="connsiteX21" fmla="*/ 403538 w 1745760"/>
                <a:gd name="connsiteY21" fmla="*/ 1133341 h 1717183"/>
                <a:gd name="connsiteX22" fmla="*/ 429296 w 1745760"/>
                <a:gd name="connsiteY22" fmla="*/ 1064653 h 1717183"/>
                <a:gd name="connsiteX23" fmla="*/ 437882 w 1745760"/>
                <a:gd name="connsiteY23" fmla="*/ 1034603 h 1717183"/>
                <a:gd name="connsiteX24" fmla="*/ 450760 w 1745760"/>
                <a:gd name="connsiteY24" fmla="*/ 1004552 h 1717183"/>
                <a:gd name="connsiteX25" fmla="*/ 467932 w 1745760"/>
                <a:gd name="connsiteY25" fmla="*/ 944450 h 1717183"/>
                <a:gd name="connsiteX26" fmla="*/ 476518 w 1745760"/>
                <a:gd name="connsiteY26" fmla="*/ 914400 h 1717183"/>
                <a:gd name="connsiteX27" fmla="*/ 489397 w 1745760"/>
                <a:gd name="connsiteY27" fmla="*/ 884349 h 1717183"/>
                <a:gd name="connsiteX28" fmla="*/ 497983 w 1745760"/>
                <a:gd name="connsiteY28" fmla="*/ 854298 h 1717183"/>
                <a:gd name="connsiteX29" fmla="*/ 506569 w 1745760"/>
                <a:gd name="connsiteY29" fmla="*/ 828541 h 1717183"/>
                <a:gd name="connsiteX30" fmla="*/ 515155 w 1745760"/>
                <a:gd name="connsiteY30" fmla="*/ 798490 h 1717183"/>
                <a:gd name="connsiteX31" fmla="*/ 523741 w 1745760"/>
                <a:gd name="connsiteY31" fmla="*/ 781318 h 1717183"/>
                <a:gd name="connsiteX32" fmla="*/ 528034 w 1745760"/>
                <a:gd name="connsiteY32" fmla="*/ 764146 h 1717183"/>
                <a:gd name="connsiteX33" fmla="*/ 536620 w 1745760"/>
                <a:gd name="connsiteY33" fmla="*/ 746974 h 1717183"/>
                <a:gd name="connsiteX34" fmla="*/ 545206 w 1745760"/>
                <a:gd name="connsiteY34" fmla="*/ 721217 h 1717183"/>
                <a:gd name="connsiteX35" fmla="*/ 549498 w 1745760"/>
                <a:gd name="connsiteY35" fmla="*/ 708338 h 1717183"/>
                <a:gd name="connsiteX36" fmla="*/ 553791 w 1745760"/>
                <a:gd name="connsiteY36" fmla="*/ 691166 h 1717183"/>
                <a:gd name="connsiteX37" fmla="*/ 562377 w 1745760"/>
                <a:gd name="connsiteY37" fmla="*/ 673994 h 1717183"/>
                <a:gd name="connsiteX38" fmla="*/ 579549 w 1745760"/>
                <a:gd name="connsiteY38" fmla="*/ 618186 h 1717183"/>
                <a:gd name="connsiteX39" fmla="*/ 583842 w 1745760"/>
                <a:gd name="connsiteY39" fmla="*/ 592428 h 1717183"/>
                <a:gd name="connsiteX40" fmla="*/ 592428 w 1745760"/>
                <a:gd name="connsiteY40" fmla="*/ 553791 h 1717183"/>
                <a:gd name="connsiteX41" fmla="*/ 596721 w 1745760"/>
                <a:gd name="connsiteY41" fmla="*/ 523741 h 1717183"/>
                <a:gd name="connsiteX42" fmla="*/ 601014 w 1745760"/>
                <a:gd name="connsiteY42" fmla="*/ 463639 h 1717183"/>
                <a:gd name="connsiteX43" fmla="*/ 605307 w 1745760"/>
                <a:gd name="connsiteY43" fmla="*/ 339143 h 1717183"/>
                <a:gd name="connsiteX44" fmla="*/ 613893 w 1745760"/>
                <a:gd name="connsiteY44" fmla="*/ 279042 h 1717183"/>
                <a:gd name="connsiteX45" fmla="*/ 618186 w 1745760"/>
                <a:gd name="connsiteY45" fmla="*/ 240405 h 1717183"/>
                <a:gd name="connsiteX46" fmla="*/ 626772 w 1745760"/>
                <a:gd name="connsiteY46" fmla="*/ 201769 h 1717183"/>
                <a:gd name="connsiteX47" fmla="*/ 635358 w 1745760"/>
                <a:gd name="connsiteY47" fmla="*/ 158839 h 1717183"/>
                <a:gd name="connsiteX48" fmla="*/ 643944 w 1745760"/>
                <a:gd name="connsiteY48" fmla="*/ 137374 h 1717183"/>
                <a:gd name="connsiteX49" fmla="*/ 648237 w 1745760"/>
                <a:gd name="connsiteY49" fmla="*/ 120203 h 1717183"/>
                <a:gd name="connsiteX50" fmla="*/ 661115 w 1745760"/>
                <a:gd name="connsiteY50" fmla="*/ 81566 h 1717183"/>
                <a:gd name="connsiteX51" fmla="*/ 665408 w 1745760"/>
                <a:gd name="connsiteY51" fmla="*/ 68687 h 1717183"/>
                <a:gd name="connsiteX52" fmla="*/ 669701 w 1745760"/>
                <a:gd name="connsiteY52" fmla="*/ 55808 h 1717183"/>
                <a:gd name="connsiteX53" fmla="*/ 686873 w 1745760"/>
                <a:gd name="connsiteY53" fmla="*/ 30050 h 1717183"/>
                <a:gd name="connsiteX54" fmla="*/ 708338 w 1745760"/>
                <a:gd name="connsiteY54" fmla="*/ 4293 h 1717183"/>
                <a:gd name="connsiteX55" fmla="*/ 721217 w 1745760"/>
                <a:gd name="connsiteY55" fmla="*/ 0 h 1717183"/>
                <a:gd name="connsiteX56" fmla="*/ 734096 w 1745760"/>
                <a:gd name="connsiteY56" fmla="*/ 51515 h 1717183"/>
                <a:gd name="connsiteX57" fmla="*/ 742682 w 1745760"/>
                <a:gd name="connsiteY57" fmla="*/ 64394 h 1717183"/>
                <a:gd name="connsiteX58" fmla="*/ 768439 w 1745760"/>
                <a:gd name="connsiteY58" fmla="*/ 77273 h 1717183"/>
                <a:gd name="connsiteX59" fmla="*/ 777025 w 1745760"/>
                <a:gd name="connsiteY59" fmla="*/ 103031 h 1717183"/>
                <a:gd name="connsiteX60" fmla="*/ 781318 w 1745760"/>
                <a:gd name="connsiteY60" fmla="*/ 115910 h 1717183"/>
                <a:gd name="connsiteX61" fmla="*/ 794197 w 1745760"/>
                <a:gd name="connsiteY61" fmla="*/ 141667 h 1717183"/>
                <a:gd name="connsiteX62" fmla="*/ 807076 w 1745760"/>
                <a:gd name="connsiteY62" fmla="*/ 167425 h 1717183"/>
                <a:gd name="connsiteX63" fmla="*/ 807076 w 1745760"/>
                <a:gd name="connsiteY63" fmla="*/ 854298 h 1717183"/>
                <a:gd name="connsiteX64" fmla="*/ 815662 w 1745760"/>
                <a:gd name="connsiteY64" fmla="*/ 978794 h 1717183"/>
                <a:gd name="connsiteX65" fmla="*/ 824248 w 1745760"/>
                <a:gd name="connsiteY65" fmla="*/ 1116169 h 1717183"/>
                <a:gd name="connsiteX66" fmla="*/ 832834 w 1745760"/>
                <a:gd name="connsiteY66" fmla="*/ 1184856 h 1717183"/>
                <a:gd name="connsiteX67" fmla="*/ 837127 w 1745760"/>
                <a:gd name="connsiteY67" fmla="*/ 1210614 h 1717183"/>
                <a:gd name="connsiteX68" fmla="*/ 845713 w 1745760"/>
                <a:gd name="connsiteY68" fmla="*/ 1270715 h 1717183"/>
                <a:gd name="connsiteX69" fmla="*/ 845713 w 1745760"/>
                <a:gd name="connsiteY69" fmla="*/ 1584101 h 1717183"/>
                <a:gd name="connsiteX70" fmla="*/ 862884 w 1745760"/>
                <a:gd name="connsiteY70" fmla="*/ 1717183 h 1717183"/>
                <a:gd name="connsiteX71" fmla="*/ 892935 w 1745760"/>
                <a:gd name="connsiteY71" fmla="*/ 1708597 h 1717183"/>
                <a:gd name="connsiteX72" fmla="*/ 948744 w 1745760"/>
                <a:gd name="connsiteY72" fmla="*/ 1704304 h 1717183"/>
                <a:gd name="connsiteX73" fmla="*/ 961622 w 1745760"/>
                <a:gd name="connsiteY73" fmla="*/ 1700011 h 1717183"/>
                <a:gd name="connsiteX74" fmla="*/ 970208 w 1745760"/>
                <a:gd name="connsiteY74" fmla="*/ 1687132 h 1717183"/>
                <a:gd name="connsiteX75" fmla="*/ 983087 w 1745760"/>
                <a:gd name="connsiteY75" fmla="*/ 1678546 h 1717183"/>
                <a:gd name="connsiteX76" fmla="*/ 987380 w 1745760"/>
                <a:gd name="connsiteY76" fmla="*/ 1665667 h 1717183"/>
                <a:gd name="connsiteX77" fmla="*/ 1004552 w 1745760"/>
                <a:gd name="connsiteY77" fmla="*/ 1639910 h 1717183"/>
                <a:gd name="connsiteX78" fmla="*/ 1017431 w 1745760"/>
                <a:gd name="connsiteY78" fmla="*/ 1614152 h 1717183"/>
                <a:gd name="connsiteX79" fmla="*/ 1021724 w 1745760"/>
                <a:gd name="connsiteY79" fmla="*/ 1601273 h 1717183"/>
                <a:gd name="connsiteX80" fmla="*/ 1030310 w 1745760"/>
                <a:gd name="connsiteY80" fmla="*/ 1588394 h 1717183"/>
                <a:gd name="connsiteX81" fmla="*/ 1038896 w 1745760"/>
                <a:gd name="connsiteY81" fmla="*/ 1562636 h 1717183"/>
                <a:gd name="connsiteX82" fmla="*/ 1047482 w 1745760"/>
                <a:gd name="connsiteY82" fmla="*/ 1536879 h 1717183"/>
                <a:gd name="connsiteX83" fmla="*/ 1056068 w 1745760"/>
                <a:gd name="connsiteY83" fmla="*/ 1498242 h 1717183"/>
                <a:gd name="connsiteX84" fmla="*/ 1064653 w 1745760"/>
                <a:gd name="connsiteY84" fmla="*/ 1485363 h 1717183"/>
                <a:gd name="connsiteX85" fmla="*/ 1073239 w 1745760"/>
                <a:gd name="connsiteY85" fmla="*/ 1455312 h 1717183"/>
                <a:gd name="connsiteX86" fmla="*/ 1081825 w 1745760"/>
                <a:gd name="connsiteY86" fmla="*/ 1433848 h 1717183"/>
                <a:gd name="connsiteX87" fmla="*/ 1086118 w 1745760"/>
                <a:gd name="connsiteY87" fmla="*/ 1416676 h 1717183"/>
                <a:gd name="connsiteX88" fmla="*/ 1094704 w 1745760"/>
                <a:gd name="connsiteY88" fmla="*/ 1399504 h 1717183"/>
                <a:gd name="connsiteX89" fmla="*/ 1103290 w 1745760"/>
                <a:gd name="connsiteY89" fmla="*/ 1373746 h 1717183"/>
                <a:gd name="connsiteX90" fmla="*/ 1116169 w 1745760"/>
                <a:gd name="connsiteY90" fmla="*/ 1335110 h 1717183"/>
                <a:gd name="connsiteX91" fmla="*/ 1129048 w 1745760"/>
                <a:gd name="connsiteY91" fmla="*/ 1296473 h 1717183"/>
                <a:gd name="connsiteX92" fmla="*/ 1133341 w 1745760"/>
                <a:gd name="connsiteY92" fmla="*/ 1283594 h 1717183"/>
                <a:gd name="connsiteX93" fmla="*/ 1137634 w 1745760"/>
                <a:gd name="connsiteY93" fmla="*/ 1266422 h 1717183"/>
                <a:gd name="connsiteX94" fmla="*/ 1141927 w 1745760"/>
                <a:gd name="connsiteY94" fmla="*/ 1244958 h 1717183"/>
                <a:gd name="connsiteX95" fmla="*/ 1146220 w 1745760"/>
                <a:gd name="connsiteY95" fmla="*/ 1232079 h 1717183"/>
                <a:gd name="connsiteX96" fmla="*/ 1154806 w 1745760"/>
                <a:gd name="connsiteY96" fmla="*/ 1197735 h 1717183"/>
                <a:gd name="connsiteX97" fmla="*/ 1159098 w 1745760"/>
                <a:gd name="connsiteY97" fmla="*/ 1180563 h 1717183"/>
                <a:gd name="connsiteX98" fmla="*/ 1167684 w 1745760"/>
                <a:gd name="connsiteY98" fmla="*/ 1154805 h 1717183"/>
                <a:gd name="connsiteX99" fmla="*/ 1176270 w 1745760"/>
                <a:gd name="connsiteY99" fmla="*/ 1129048 h 1717183"/>
                <a:gd name="connsiteX100" fmla="*/ 1180563 w 1745760"/>
                <a:gd name="connsiteY100" fmla="*/ 1116169 h 1717183"/>
                <a:gd name="connsiteX101" fmla="*/ 1189149 w 1745760"/>
                <a:gd name="connsiteY101" fmla="*/ 1103290 h 1717183"/>
                <a:gd name="connsiteX102" fmla="*/ 1193442 w 1745760"/>
                <a:gd name="connsiteY102" fmla="*/ 1090411 h 1717183"/>
                <a:gd name="connsiteX103" fmla="*/ 1210614 w 1745760"/>
                <a:gd name="connsiteY103" fmla="*/ 1064653 h 1717183"/>
                <a:gd name="connsiteX104" fmla="*/ 1219200 w 1745760"/>
                <a:gd name="connsiteY104" fmla="*/ 1051774 h 1717183"/>
                <a:gd name="connsiteX105" fmla="*/ 1227786 w 1745760"/>
                <a:gd name="connsiteY105" fmla="*/ 1038896 h 1717183"/>
                <a:gd name="connsiteX106" fmla="*/ 1232079 w 1745760"/>
                <a:gd name="connsiteY106" fmla="*/ 1060360 h 1717183"/>
                <a:gd name="connsiteX107" fmla="*/ 1236372 w 1745760"/>
                <a:gd name="connsiteY107" fmla="*/ 1073239 h 1717183"/>
                <a:gd name="connsiteX108" fmla="*/ 1253544 w 1745760"/>
                <a:gd name="connsiteY108" fmla="*/ 1047481 h 1717183"/>
                <a:gd name="connsiteX109" fmla="*/ 1262129 w 1745760"/>
                <a:gd name="connsiteY109" fmla="*/ 1034603 h 1717183"/>
                <a:gd name="connsiteX110" fmla="*/ 1270715 w 1745760"/>
                <a:gd name="connsiteY110" fmla="*/ 1008845 h 1717183"/>
                <a:gd name="connsiteX111" fmla="*/ 1292180 w 1745760"/>
                <a:gd name="connsiteY111" fmla="*/ 1004552 h 1717183"/>
                <a:gd name="connsiteX112" fmla="*/ 1300766 w 1745760"/>
                <a:gd name="connsiteY112" fmla="*/ 991673 h 1717183"/>
                <a:gd name="connsiteX113" fmla="*/ 1313645 w 1745760"/>
                <a:gd name="connsiteY113" fmla="*/ 983087 h 1717183"/>
                <a:gd name="connsiteX114" fmla="*/ 1322231 w 1745760"/>
                <a:gd name="connsiteY114" fmla="*/ 948743 h 1717183"/>
                <a:gd name="connsiteX115" fmla="*/ 1347989 w 1745760"/>
                <a:gd name="connsiteY115" fmla="*/ 935865 h 1717183"/>
                <a:gd name="connsiteX116" fmla="*/ 1343696 w 1745760"/>
                <a:gd name="connsiteY116" fmla="*/ 957329 h 1717183"/>
                <a:gd name="connsiteX117" fmla="*/ 1352282 w 1745760"/>
                <a:gd name="connsiteY117" fmla="*/ 1056067 h 1717183"/>
                <a:gd name="connsiteX118" fmla="*/ 1360868 w 1745760"/>
                <a:gd name="connsiteY118" fmla="*/ 1081825 h 1717183"/>
                <a:gd name="connsiteX119" fmla="*/ 1369453 w 1745760"/>
                <a:gd name="connsiteY119" fmla="*/ 1107583 h 1717183"/>
                <a:gd name="connsiteX120" fmla="*/ 1382332 w 1745760"/>
                <a:gd name="connsiteY120" fmla="*/ 1133341 h 1717183"/>
                <a:gd name="connsiteX121" fmla="*/ 1395211 w 1745760"/>
                <a:gd name="connsiteY121" fmla="*/ 1193442 h 1717183"/>
                <a:gd name="connsiteX122" fmla="*/ 1403797 w 1745760"/>
                <a:gd name="connsiteY122" fmla="*/ 1244958 h 1717183"/>
                <a:gd name="connsiteX123" fmla="*/ 1412383 w 1745760"/>
                <a:gd name="connsiteY123" fmla="*/ 1330817 h 1717183"/>
                <a:gd name="connsiteX124" fmla="*/ 1420969 w 1745760"/>
                <a:gd name="connsiteY124" fmla="*/ 1451020 h 1717183"/>
                <a:gd name="connsiteX125" fmla="*/ 1425262 w 1745760"/>
                <a:gd name="connsiteY125" fmla="*/ 1476777 h 1717183"/>
                <a:gd name="connsiteX126" fmla="*/ 1429555 w 1745760"/>
                <a:gd name="connsiteY126" fmla="*/ 1519707 h 1717183"/>
                <a:gd name="connsiteX127" fmla="*/ 1433848 w 1745760"/>
                <a:gd name="connsiteY127" fmla="*/ 1549758 h 1717183"/>
                <a:gd name="connsiteX128" fmla="*/ 1442434 w 1745760"/>
                <a:gd name="connsiteY128" fmla="*/ 1596980 h 1717183"/>
                <a:gd name="connsiteX129" fmla="*/ 1451020 w 1745760"/>
                <a:gd name="connsiteY129" fmla="*/ 1631324 h 1717183"/>
                <a:gd name="connsiteX130" fmla="*/ 1463898 w 1745760"/>
                <a:gd name="connsiteY130" fmla="*/ 1669960 h 1717183"/>
                <a:gd name="connsiteX131" fmla="*/ 1468191 w 1745760"/>
                <a:gd name="connsiteY131" fmla="*/ 1682839 h 1717183"/>
                <a:gd name="connsiteX132" fmla="*/ 1481070 w 1745760"/>
                <a:gd name="connsiteY132" fmla="*/ 1708597 h 1717183"/>
                <a:gd name="connsiteX133" fmla="*/ 1506828 w 1745760"/>
                <a:gd name="connsiteY133" fmla="*/ 1700011 h 1717183"/>
                <a:gd name="connsiteX134" fmla="*/ 1541172 w 1745760"/>
                <a:gd name="connsiteY134" fmla="*/ 1704304 h 1717183"/>
                <a:gd name="connsiteX135" fmla="*/ 1584101 w 1745760"/>
                <a:gd name="connsiteY135" fmla="*/ 1712890 h 1717183"/>
                <a:gd name="connsiteX136" fmla="*/ 1622738 w 1745760"/>
                <a:gd name="connsiteY136" fmla="*/ 1717183 h 1717183"/>
                <a:gd name="connsiteX137" fmla="*/ 1691425 w 1745760"/>
                <a:gd name="connsiteY137" fmla="*/ 1712890 h 1717183"/>
                <a:gd name="connsiteX138" fmla="*/ 1704304 w 1745760"/>
                <a:gd name="connsiteY138" fmla="*/ 1708597 h 1717183"/>
                <a:gd name="connsiteX139" fmla="*/ 1721476 w 1745760"/>
                <a:gd name="connsiteY139" fmla="*/ 1687132 h 1717183"/>
                <a:gd name="connsiteX140" fmla="*/ 1730062 w 1745760"/>
                <a:gd name="connsiteY140" fmla="*/ 1674253 h 1717183"/>
                <a:gd name="connsiteX141" fmla="*/ 1742941 w 1745760"/>
                <a:gd name="connsiteY141" fmla="*/ 1669960 h 1717183"/>
                <a:gd name="connsiteX142" fmla="*/ 1745760 w 1745760"/>
                <a:gd name="connsiteY142" fmla="*/ 1667635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30062"/>
                <a:gd name="connsiteY0" fmla="*/ 1712890 h 1717183"/>
                <a:gd name="connsiteX1" fmla="*/ 42929 w 1730062"/>
                <a:gd name="connsiteY1" fmla="*/ 1704304 h 1717183"/>
                <a:gd name="connsiteX2" fmla="*/ 68687 w 1730062"/>
                <a:gd name="connsiteY2" fmla="*/ 1687132 h 1717183"/>
                <a:gd name="connsiteX3" fmla="*/ 81566 w 1730062"/>
                <a:gd name="connsiteY3" fmla="*/ 1678546 h 1717183"/>
                <a:gd name="connsiteX4" fmla="*/ 94445 w 1730062"/>
                <a:gd name="connsiteY4" fmla="*/ 1669960 h 1717183"/>
                <a:gd name="connsiteX5" fmla="*/ 115910 w 1730062"/>
                <a:gd name="connsiteY5" fmla="*/ 1648496 h 1717183"/>
                <a:gd name="connsiteX6" fmla="*/ 141668 w 1730062"/>
                <a:gd name="connsiteY6" fmla="*/ 1627031 h 1717183"/>
                <a:gd name="connsiteX7" fmla="*/ 163132 w 1730062"/>
                <a:gd name="connsiteY7" fmla="*/ 1601273 h 1717183"/>
                <a:gd name="connsiteX8" fmla="*/ 171718 w 1730062"/>
                <a:gd name="connsiteY8" fmla="*/ 1588394 h 1717183"/>
                <a:gd name="connsiteX9" fmla="*/ 197476 w 1730062"/>
                <a:gd name="connsiteY9" fmla="*/ 1554050 h 1717183"/>
                <a:gd name="connsiteX10" fmla="*/ 210355 w 1730062"/>
                <a:gd name="connsiteY10" fmla="*/ 1536879 h 1717183"/>
                <a:gd name="connsiteX11" fmla="*/ 218941 w 1730062"/>
                <a:gd name="connsiteY11" fmla="*/ 1519707 h 1717183"/>
                <a:gd name="connsiteX12" fmla="*/ 244698 w 1730062"/>
                <a:gd name="connsiteY12" fmla="*/ 1485363 h 1717183"/>
                <a:gd name="connsiteX13" fmla="*/ 253284 w 1730062"/>
                <a:gd name="connsiteY13" fmla="*/ 1463898 h 1717183"/>
                <a:gd name="connsiteX14" fmla="*/ 266163 w 1730062"/>
                <a:gd name="connsiteY14" fmla="*/ 1446727 h 1717183"/>
                <a:gd name="connsiteX15" fmla="*/ 291921 w 1730062"/>
                <a:gd name="connsiteY15" fmla="*/ 1399504 h 1717183"/>
                <a:gd name="connsiteX16" fmla="*/ 330558 w 1730062"/>
                <a:gd name="connsiteY16" fmla="*/ 1326524 h 1717183"/>
                <a:gd name="connsiteX17" fmla="*/ 347729 w 1730062"/>
                <a:gd name="connsiteY17" fmla="*/ 1279301 h 1717183"/>
                <a:gd name="connsiteX18" fmla="*/ 373487 w 1730062"/>
                <a:gd name="connsiteY18" fmla="*/ 1223493 h 1717183"/>
                <a:gd name="connsiteX19" fmla="*/ 382073 w 1730062"/>
                <a:gd name="connsiteY19" fmla="*/ 1193442 h 1717183"/>
                <a:gd name="connsiteX20" fmla="*/ 394952 w 1730062"/>
                <a:gd name="connsiteY20" fmla="*/ 1163391 h 1717183"/>
                <a:gd name="connsiteX21" fmla="*/ 403538 w 1730062"/>
                <a:gd name="connsiteY21" fmla="*/ 1133341 h 1717183"/>
                <a:gd name="connsiteX22" fmla="*/ 429296 w 1730062"/>
                <a:gd name="connsiteY22" fmla="*/ 1064653 h 1717183"/>
                <a:gd name="connsiteX23" fmla="*/ 437882 w 1730062"/>
                <a:gd name="connsiteY23" fmla="*/ 1034603 h 1717183"/>
                <a:gd name="connsiteX24" fmla="*/ 450760 w 1730062"/>
                <a:gd name="connsiteY24" fmla="*/ 1004552 h 1717183"/>
                <a:gd name="connsiteX25" fmla="*/ 467932 w 1730062"/>
                <a:gd name="connsiteY25" fmla="*/ 944450 h 1717183"/>
                <a:gd name="connsiteX26" fmla="*/ 476518 w 1730062"/>
                <a:gd name="connsiteY26" fmla="*/ 914400 h 1717183"/>
                <a:gd name="connsiteX27" fmla="*/ 489397 w 1730062"/>
                <a:gd name="connsiteY27" fmla="*/ 884349 h 1717183"/>
                <a:gd name="connsiteX28" fmla="*/ 497983 w 1730062"/>
                <a:gd name="connsiteY28" fmla="*/ 854298 h 1717183"/>
                <a:gd name="connsiteX29" fmla="*/ 506569 w 1730062"/>
                <a:gd name="connsiteY29" fmla="*/ 828541 h 1717183"/>
                <a:gd name="connsiteX30" fmla="*/ 515155 w 1730062"/>
                <a:gd name="connsiteY30" fmla="*/ 798490 h 1717183"/>
                <a:gd name="connsiteX31" fmla="*/ 523741 w 1730062"/>
                <a:gd name="connsiteY31" fmla="*/ 781318 h 1717183"/>
                <a:gd name="connsiteX32" fmla="*/ 528034 w 1730062"/>
                <a:gd name="connsiteY32" fmla="*/ 764146 h 1717183"/>
                <a:gd name="connsiteX33" fmla="*/ 536620 w 1730062"/>
                <a:gd name="connsiteY33" fmla="*/ 746974 h 1717183"/>
                <a:gd name="connsiteX34" fmla="*/ 545206 w 1730062"/>
                <a:gd name="connsiteY34" fmla="*/ 721217 h 1717183"/>
                <a:gd name="connsiteX35" fmla="*/ 549498 w 1730062"/>
                <a:gd name="connsiteY35" fmla="*/ 708338 h 1717183"/>
                <a:gd name="connsiteX36" fmla="*/ 553791 w 1730062"/>
                <a:gd name="connsiteY36" fmla="*/ 691166 h 1717183"/>
                <a:gd name="connsiteX37" fmla="*/ 562377 w 1730062"/>
                <a:gd name="connsiteY37" fmla="*/ 673994 h 1717183"/>
                <a:gd name="connsiteX38" fmla="*/ 579549 w 1730062"/>
                <a:gd name="connsiteY38" fmla="*/ 618186 h 1717183"/>
                <a:gd name="connsiteX39" fmla="*/ 583842 w 1730062"/>
                <a:gd name="connsiteY39" fmla="*/ 592428 h 1717183"/>
                <a:gd name="connsiteX40" fmla="*/ 592428 w 1730062"/>
                <a:gd name="connsiteY40" fmla="*/ 553791 h 1717183"/>
                <a:gd name="connsiteX41" fmla="*/ 596721 w 1730062"/>
                <a:gd name="connsiteY41" fmla="*/ 523741 h 1717183"/>
                <a:gd name="connsiteX42" fmla="*/ 601014 w 1730062"/>
                <a:gd name="connsiteY42" fmla="*/ 463639 h 1717183"/>
                <a:gd name="connsiteX43" fmla="*/ 605307 w 1730062"/>
                <a:gd name="connsiteY43" fmla="*/ 339143 h 1717183"/>
                <a:gd name="connsiteX44" fmla="*/ 613893 w 1730062"/>
                <a:gd name="connsiteY44" fmla="*/ 279042 h 1717183"/>
                <a:gd name="connsiteX45" fmla="*/ 618186 w 1730062"/>
                <a:gd name="connsiteY45" fmla="*/ 240405 h 1717183"/>
                <a:gd name="connsiteX46" fmla="*/ 626772 w 1730062"/>
                <a:gd name="connsiteY46" fmla="*/ 201769 h 1717183"/>
                <a:gd name="connsiteX47" fmla="*/ 635358 w 1730062"/>
                <a:gd name="connsiteY47" fmla="*/ 158839 h 1717183"/>
                <a:gd name="connsiteX48" fmla="*/ 643944 w 1730062"/>
                <a:gd name="connsiteY48" fmla="*/ 137374 h 1717183"/>
                <a:gd name="connsiteX49" fmla="*/ 648237 w 1730062"/>
                <a:gd name="connsiteY49" fmla="*/ 120203 h 1717183"/>
                <a:gd name="connsiteX50" fmla="*/ 661115 w 1730062"/>
                <a:gd name="connsiteY50" fmla="*/ 81566 h 1717183"/>
                <a:gd name="connsiteX51" fmla="*/ 665408 w 1730062"/>
                <a:gd name="connsiteY51" fmla="*/ 68687 h 1717183"/>
                <a:gd name="connsiteX52" fmla="*/ 669701 w 1730062"/>
                <a:gd name="connsiteY52" fmla="*/ 55808 h 1717183"/>
                <a:gd name="connsiteX53" fmla="*/ 686873 w 1730062"/>
                <a:gd name="connsiteY53" fmla="*/ 30050 h 1717183"/>
                <a:gd name="connsiteX54" fmla="*/ 708338 w 1730062"/>
                <a:gd name="connsiteY54" fmla="*/ 4293 h 1717183"/>
                <a:gd name="connsiteX55" fmla="*/ 721217 w 1730062"/>
                <a:gd name="connsiteY55" fmla="*/ 0 h 1717183"/>
                <a:gd name="connsiteX56" fmla="*/ 734096 w 1730062"/>
                <a:gd name="connsiteY56" fmla="*/ 51515 h 1717183"/>
                <a:gd name="connsiteX57" fmla="*/ 742682 w 1730062"/>
                <a:gd name="connsiteY57" fmla="*/ 64394 h 1717183"/>
                <a:gd name="connsiteX58" fmla="*/ 768439 w 1730062"/>
                <a:gd name="connsiteY58" fmla="*/ 77273 h 1717183"/>
                <a:gd name="connsiteX59" fmla="*/ 777025 w 1730062"/>
                <a:gd name="connsiteY59" fmla="*/ 103031 h 1717183"/>
                <a:gd name="connsiteX60" fmla="*/ 781318 w 1730062"/>
                <a:gd name="connsiteY60" fmla="*/ 115910 h 1717183"/>
                <a:gd name="connsiteX61" fmla="*/ 794197 w 1730062"/>
                <a:gd name="connsiteY61" fmla="*/ 141667 h 1717183"/>
                <a:gd name="connsiteX62" fmla="*/ 807076 w 1730062"/>
                <a:gd name="connsiteY62" fmla="*/ 167425 h 1717183"/>
                <a:gd name="connsiteX63" fmla="*/ 807076 w 1730062"/>
                <a:gd name="connsiteY63" fmla="*/ 854298 h 1717183"/>
                <a:gd name="connsiteX64" fmla="*/ 815662 w 1730062"/>
                <a:gd name="connsiteY64" fmla="*/ 978794 h 1717183"/>
                <a:gd name="connsiteX65" fmla="*/ 824248 w 1730062"/>
                <a:gd name="connsiteY65" fmla="*/ 1116169 h 1717183"/>
                <a:gd name="connsiteX66" fmla="*/ 832834 w 1730062"/>
                <a:gd name="connsiteY66" fmla="*/ 1184856 h 1717183"/>
                <a:gd name="connsiteX67" fmla="*/ 837127 w 1730062"/>
                <a:gd name="connsiteY67" fmla="*/ 1210614 h 1717183"/>
                <a:gd name="connsiteX68" fmla="*/ 845713 w 1730062"/>
                <a:gd name="connsiteY68" fmla="*/ 1270715 h 1717183"/>
                <a:gd name="connsiteX69" fmla="*/ 845713 w 1730062"/>
                <a:gd name="connsiteY69" fmla="*/ 1584101 h 1717183"/>
                <a:gd name="connsiteX70" fmla="*/ 862884 w 1730062"/>
                <a:gd name="connsiteY70" fmla="*/ 1717183 h 1717183"/>
                <a:gd name="connsiteX71" fmla="*/ 892935 w 1730062"/>
                <a:gd name="connsiteY71" fmla="*/ 1708597 h 1717183"/>
                <a:gd name="connsiteX72" fmla="*/ 948744 w 1730062"/>
                <a:gd name="connsiteY72" fmla="*/ 1704304 h 1717183"/>
                <a:gd name="connsiteX73" fmla="*/ 961622 w 1730062"/>
                <a:gd name="connsiteY73" fmla="*/ 1700011 h 1717183"/>
                <a:gd name="connsiteX74" fmla="*/ 970208 w 1730062"/>
                <a:gd name="connsiteY74" fmla="*/ 1687132 h 1717183"/>
                <a:gd name="connsiteX75" fmla="*/ 983087 w 1730062"/>
                <a:gd name="connsiteY75" fmla="*/ 1678546 h 1717183"/>
                <a:gd name="connsiteX76" fmla="*/ 987380 w 1730062"/>
                <a:gd name="connsiteY76" fmla="*/ 1665667 h 1717183"/>
                <a:gd name="connsiteX77" fmla="*/ 1004552 w 1730062"/>
                <a:gd name="connsiteY77" fmla="*/ 1639910 h 1717183"/>
                <a:gd name="connsiteX78" fmla="*/ 1017431 w 1730062"/>
                <a:gd name="connsiteY78" fmla="*/ 1614152 h 1717183"/>
                <a:gd name="connsiteX79" fmla="*/ 1021724 w 1730062"/>
                <a:gd name="connsiteY79" fmla="*/ 1601273 h 1717183"/>
                <a:gd name="connsiteX80" fmla="*/ 1030310 w 1730062"/>
                <a:gd name="connsiteY80" fmla="*/ 1588394 h 1717183"/>
                <a:gd name="connsiteX81" fmla="*/ 1038896 w 1730062"/>
                <a:gd name="connsiteY81" fmla="*/ 1562636 h 1717183"/>
                <a:gd name="connsiteX82" fmla="*/ 1047482 w 1730062"/>
                <a:gd name="connsiteY82" fmla="*/ 1536879 h 1717183"/>
                <a:gd name="connsiteX83" fmla="*/ 1056068 w 1730062"/>
                <a:gd name="connsiteY83" fmla="*/ 1498242 h 1717183"/>
                <a:gd name="connsiteX84" fmla="*/ 1064653 w 1730062"/>
                <a:gd name="connsiteY84" fmla="*/ 1485363 h 1717183"/>
                <a:gd name="connsiteX85" fmla="*/ 1073239 w 1730062"/>
                <a:gd name="connsiteY85" fmla="*/ 1455312 h 1717183"/>
                <a:gd name="connsiteX86" fmla="*/ 1081825 w 1730062"/>
                <a:gd name="connsiteY86" fmla="*/ 1433848 h 1717183"/>
                <a:gd name="connsiteX87" fmla="*/ 1086118 w 1730062"/>
                <a:gd name="connsiteY87" fmla="*/ 1416676 h 1717183"/>
                <a:gd name="connsiteX88" fmla="*/ 1094704 w 1730062"/>
                <a:gd name="connsiteY88" fmla="*/ 1399504 h 1717183"/>
                <a:gd name="connsiteX89" fmla="*/ 1103290 w 1730062"/>
                <a:gd name="connsiteY89" fmla="*/ 1373746 h 1717183"/>
                <a:gd name="connsiteX90" fmla="*/ 1116169 w 1730062"/>
                <a:gd name="connsiteY90" fmla="*/ 1335110 h 1717183"/>
                <a:gd name="connsiteX91" fmla="*/ 1129048 w 1730062"/>
                <a:gd name="connsiteY91" fmla="*/ 1296473 h 1717183"/>
                <a:gd name="connsiteX92" fmla="*/ 1133341 w 1730062"/>
                <a:gd name="connsiteY92" fmla="*/ 1283594 h 1717183"/>
                <a:gd name="connsiteX93" fmla="*/ 1137634 w 1730062"/>
                <a:gd name="connsiteY93" fmla="*/ 1266422 h 1717183"/>
                <a:gd name="connsiteX94" fmla="*/ 1141927 w 1730062"/>
                <a:gd name="connsiteY94" fmla="*/ 1244958 h 1717183"/>
                <a:gd name="connsiteX95" fmla="*/ 1146220 w 1730062"/>
                <a:gd name="connsiteY95" fmla="*/ 1232079 h 1717183"/>
                <a:gd name="connsiteX96" fmla="*/ 1154806 w 1730062"/>
                <a:gd name="connsiteY96" fmla="*/ 1197735 h 1717183"/>
                <a:gd name="connsiteX97" fmla="*/ 1159098 w 1730062"/>
                <a:gd name="connsiteY97" fmla="*/ 1180563 h 1717183"/>
                <a:gd name="connsiteX98" fmla="*/ 1167684 w 1730062"/>
                <a:gd name="connsiteY98" fmla="*/ 1154805 h 1717183"/>
                <a:gd name="connsiteX99" fmla="*/ 1176270 w 1730062"/>
                <a:gd name="connsiteY99" fmla="*/ 1129048 h 1717183"/>
                <a:gd name="connsiteX100" fmla="*/ 1180563 w 1730062"/>
                <a:gd name="connsiteY100" fmla="*/ 1116169 h 1717183"/>
                <a:gd name="connsiteX101" fmla="*/ 1189149 w 1730062"/>
                <a:gd name="connsiteY101" fmla="*/ 1103290 h 1717183"/>
                <a:gd name="connsiteX102" fmla="*/ 1193442 w 1730062"/>
                <a:gd name="connsiteY102" fmla="*/ 1090411 h 1717183"/>
                <a:gd name="connsiteX103" fmla="*/ 1210614 w 1730062"/>
                <a:gd name="connsiteY103" fmla="*/ 1064653 h 1717183"/>
                <a:gd name="connsiteX104" fmla="*/ 1219200 w 1730062"/>
                <a:gd name="connsiteY104" fmla="*/ 1051774 h 1717183"/>
                <a:gd name="connsiteX105" fmla="*/ 1227786 w 1730062"/>
                <a:gd name="connsiteY105" fmla="*/ 1038896 h 1717183"/>
                <a:gd name="connsiteX106" fmla="*/ 1232079 w 1730062"/>
                <a:gd name="connsiteY106" fmla="*/ 1060360 h 1717183"/>
                <a:gd name="connsiteX107" fmla="*/ 1236372 w 1730062"/>
                <a:gd name="connsiteY107" fmla="*/ 1073239 h 1717183"/>
                <a:gd name="connsiteX108" fmla="*/ 1253544 w 1730062"/>
                <a:gd name="connsiteY108" fmla="*/ 1047481 h 1717183"/>
                <a:gd name="connsiteX109" fmla="*/ 1262129 w 1730062"/>
                <a:gd name="connsiteY109" fmla="*/ 1034603 h 1717183"/>
                <a:gd name="connsiteX110" fmla="*/ 1270715 w 1730062"/>
                <a:gd name="connsiteY110" fmla="*/ 1008845 h 1717183"/>
                <a:gd name="connsiteX111" fmla="*/ 1292180 w 1730062"/>
                <a:gd name="connsiteY111" fmla="*/ 1004552 h 1717183"/>
                <a:gd name="connsiteX112" fmla="*/ 1300766 w 1730062"/>
                <a:gd name="connsiteY112" fmla="*/ 991673 h 1717183"/>
                <a:gd name="connsiteX113" fmla="*/ 1313645 w 1730062"/>
                <a:gd name="connsiteY113" fmla="*/ 983087 h 1717183"/>
                <a:gd name="connsiteX114" fmla="*/ 1322231 w 1730062"/>
                <a:gd name="connsiteY114" fmla="*/ 948743 h 1717183"/>
                <a:gd name="connsiteX115" fmla="*/ 1347989 w 1730062"/>
                <a:gd name="connsiteY115" fmla="*/ 935865 h 1717183"/>
                <a:gd name="connsiteX116" fmla="*/ 1343696 w 1730062"/>
                <a:gd name="connsiteY116" fmla="*/ 957329 h 1717183"/>
                <a:gd name="connsiteX117" fmla="*/ 1352282 w 1730062"/>
                <a:gd name="connsiteY117" fmla="*/ 1056067 h 1717183"/>
                <a:gd name="connsiteX118" fmla="*/ 1360868 w 1730062"/>
                <a:gd name="connsiteY118" fmla="*/ 1081825 h 1717183"/>
                <a:gd name="connsiteX119" fmla="*/ 1369453 w 1730062"/>
                <a:gd name="connsiteY119" fmla="*/ 1107583 h 1717183"/>
                <a:gd name="connsiteX120" fmla="*/ 1382332 w 1730062"/>
                <a:gd name="connsiteY120" fmla="*/ 1133341 h 1717183"/>
                <a:gd name="connsiteX121" fmla="*/ 1395211 w 1730062"/>
                <a:gd name="connsiteY121" fmla="*/ 1193442 h 1717183"/>
                <a:gd name="connsiteX122" fmla="*/ 1403797 w 1730062"/>
                <a:gd name="connsiteY122" fmla="*/ 1244958 h 1717183"/>
                <a:gd name="connsiteX123" fmla="*/ 1412383 w 1730062"/>
                <a:gd name="connsiteY123" fmla="*/ 1330817 h 1717183"/>
                <a:gd name="connsiteX124" fmla="*/ 1420969 w 1730062"/>
                <a:gd name="connsiteY124" fmla="*/ 1451020 h 1717183"/>
                <a:gd name="connsiteX125" fmla="*/ 1425262 w 1730062"/>
                <a:gd name="connsiteY125" fmla="*/ 1476777 h 1717183"/>
                <a:gd name="connsiteX126" fmla="*/ 1429555 w 1730062"/>
                <a:gd name="connsiteY126" fmla="*/ 1519707 h 1717183"/>
                <a:gd name="connsiteX127" fmla="*/ 1433848 w 1730062"/>
                <a:gd name="connsiteY127" fmla="*/ 1549758 h 1717183"/>
                <a:gd name="connsiteX128" fmla="*/ 1442434 w 1730062"/>
                <a:gd name="connsiteY128" fmla="*/ 1596980 h 1717183"/>
                <a:gd name="connsiteX129" fmla="*/ 1451020 w 1730062"/>
                <a:gd name="connsiteY129" fmla="*/ 1631324 h 1717183"/>
                <a:gd name="connsiteX130" fmla="*/ 1463898 w 1730062"/>
                <a:gd name="connsiteY130" fmla="*/ 1669960 h 1717183"/>
                <a:gd name="connsiteX131" fmla="*/ 1468191 w 1730062"/>
                <a:gd name="connsiteY131" fmla="*/ 1682839 h 1717183"/>
                <a:gd name="connsiteX132" fmla="*/ 1481070 w 1730062"/>
                <a:gd name="connsiteY132" fmla="*/ 1708597 h 1717183"/>
                <a:gd name="connsiteX133" fmla="*/ 1506828 w 1730062"/>
                <a:gd name="connsiteY133" fmla="*/ 1700011 h 1717183"/>
                <a:gd name="connsiteX134" fmla="*/ 1541172 w 1730062"/>
                <a:gd name="connsiteY134" fmla="*/ 1704304 h 1717183"/>
                <a:gd name="connsiteX135" fmla="*/ 1584101 w 1730062"/>
                <a:gd name="connsiteY135" fmla="*/ 1712890 h 1717183"/>
                <a:gd name="connsiteX136" fmla="*/ 1622738 w 1730062"/>
                <a:gd name="connsiteY136" fmla="*/ 1717183 h 1717183"/>
                <a:gd name="connsiteX137" fmla="*/ 1691425 w 1730062"/>
                <a:gd name="connsiteY137" fmla="*/ 1712890 h 1717183"/>
                <a:gd name="connsiteX138" fmla="*/ 1704304 w 1730062"/>
                <a:gd name="connsiteY138" fmla="*/ 1708597 h 1717183"/>
                <a:gd name="connsiteX139" fmla="*/ 1721476 w 1730062"/>
                <a:gd name="connsiteY139" fmla="*/ 1687132 h 1717183"/>
                <a:gd name="connsiteX140" fmla="*/ 1730062 w 1730062"/>
                <a:gd name="connsiteY140" fmla="*/ 1674253 h 1717183"/>
                <a:gd name="connsiteX0" fmla="*/ 0 w 1721476"/>
                <a:gd name="connsiteY0" fmla="*/ 1712890 h 1717183"/>
                <a:gd name="connsiteX1" fmla="*/ 42929 w 1721476"/>
                <a:gd name="connsiteY1" fmla="*/ 1704304 h 1717183"/>
                <a:gd name="connsiteX2" fmla="*/ 68687 w 1721476"/>
                <a:gd name="connsiteY2" fmla="*/ 1687132 h 1717183"/>
                <a:gd name="connsiteX3" fmla="*/ 81566 w 1721476"/>
                <a:gd name="connsiteY3" fmla="*/ 1678546 h 1717183"/>
                <a:gd name="connsiteX4" fmla="*/ 94445 w 1721476"/>
                <a:gd name="connsiteY4" fmla="*/ 1669960 h 1717183"/>
                <a:gd name="connsiteX5" fmla="*/ 115910 w 1721476"/>
                <a:gd name="connsiteY5" fmla="*/ 1648496 h 1717183"/>
                <a:gd name="connsiteX6" fmla="*/ 141668 w 1721476"/>
                <a:gd name="connsiteY6" fmla="*/ 1627031 h 1717183"/>
                <a:gd name="connsiteX7" fmla="*/ 163132 w 1721476"/>
                <a:gd name="connsiteY7" fmla="*/ 1601273 h 1717183"/>
                <a:gd name="connsiteX8" fmla="*/ 171718 w 1721476"/>
                <a:gd name="connsiteY8" fmla="*/ 1588394 h 1717183"/>
                <a:gd name="connsiteX9" fmla="*/ 197476 w 1721476"/>
                <a:gd name="connsiteY9" fmla="*/ 1554050 h 1717183"/>
                <a:gd name="connsiteX10" fmla="*/ 210355 w 1721476"/>
                <a:gd name="connsiteY10" fmla="*/ 1536879 h 1717183"/>
                <a:gd name="connsiteX11" fmla="*/ 218941 w 1721476"/>
                <a:gd name="connsiteY11" fmla="*/ 1519707 h 1717183"/>
                <a:gd name="connsiteX12" fmla="*/ 244698 w 1721476"/>
                <a:gd name="connsiteY12" fmla="*/ 1485363 h 1717183"/>
                <a:gd name="connsiteX13" fmla="*/ 253284 w 1721476"/>
                <a:gd name="connsiteY13" fmla="*/ 1463898 h 1717183"/>
                <a:gd name="connsiteX14" fmla="*/ 266163 w 1721476"/>
                <a:gd name="connsiteY14" fmla="*/ 1446727 h 1717183"/>
                <a:gd name="connsiteX15" fmla="*/ 291921 w 1721476"/>
                <a:gd name="connsiteY15" fmla="*/ 1399504 h 1717183"/>
                <a:gd name="connsiteX16" fmla="*/ 330558 w 1721476"/>
                <a:gd name="connsiteY16" fmla="*/ 1326524 h 1717183"/>
                <a:gd name="connsiteX17" fmla="*/ 347729 w 1721476"/>
                <a:gd name="connsiteY17" fmla="*/ 1279301 h 1717183"/>
                <a:gd name="connsiteX18" fmla="*/ 373487 w 1721476"/>
                <a:gd name="connsiteY18" fmla="*/ 1223493 h 1717183"/>
                <a:gd name="connsiteX19" fmla="*/ 382073 w 1721476"/>
                <a:gd name="connsiteY19" fmla="*/ 1193442 h 1717183"/>
                <a:gd name="connsiteX20" fmla="*/ 394952 w 1721476"/>
                <a:gd name="connsiteY20" fmla="*/ 1163391 h 1717183"/>
                <a:gd name="connsiteX21" fmla="*/ 403538 w 1721476"/>
                <a:gd name="connsiteY21" fmla="*/ 1133341 h 1717183"/>
                <a:gd name="connsiteX22" fmla="*/ 429296 w 1721476"/>
                <a:gd name="connsiteY22" fmla="*/ 1064653 h 1717183"/>
                <a:gd name="connsiteX23" fmla="*/ 437882 w 1721476"/>
                <a:gd name="connsiteY23" fmla="*/ 1034603 h 1717183"/>
                <a:gd name="connsiteX24" fmla="*/ 450760 w 1721476"/>
                <a:gd name="connsiteY24" fmla="*/ 1004552 h 1717183"/>
                <a:gd name="connsiteX25" fmla="*/ 467932 w 1721476"/>
                <a:gd name="connsiteY25" fmla="*/ 944450 h 1717183"/>
                <a:gd name="connsiteX26" fmla="*/ 476518 w 1721476"/>
                <a:gd name="connsiteY26" fmla="*/ 914400 h 1717183"/>
                <a:gd name="connsiteX27" fmla="*/ 489397 w 1721476"/>
                <a:gd name="connsiteY27" fmla="*/ 884349 h 1717183"/>
                <a:gd name="connsiteX28" fmla="*/ 497983 w 1721476"/>
                <a:gd name="connsiteY28" fmla="*/ 854298 h 1717183"/>
                <a:gd name="connsiteX29" fmla="*/ 506569 w 1721476"/>
                <a:gd name="connsiteY29" fmla="*/ 828541 h 1717183"/>
                <a:gd name="connsiteX30" fmla="*/ 515155 w 1721476"/>
                <a:gd name="connsiteY30" fmla="*/ 798490 h 1717183"/>
                <a:gd name="connsiteX31" fmla="*/ 523741 w 1721476"/>
                <a:gd name="connsiteY31" fmla="*/ 781318 h 1717183"/>
                <a:gd name="connsiteX32" fmla="*/ 528034 w 1721476"/>
                <a:gd name="connsiteY32" fmla="*/ 764146 h 1717183"/>
                <a:gd name="connsiteX33" fmla="*/ 536620 w 1721476"/>
                <a:gd name="connsiteY33" fmla="*/ 746974 h 1717183"/>
                <a:gd name="connsiteX34" fmla="*/ 545206 w 1721476"/>
                <a:gd name="connsiteY34" fmla="*/ 721217 h 1717183"/>
                <a:gd name="connsiteX35" fmla="*/ 549498 w 1721476"/>
                <a:gd name="connsiteY35" fmla="*/ 708338 h 1717183"/>
                <a:gd name="connsiteX36" fmla="*/ 553791 w 1721476"/>
                <a:gd name="connsiteY36" fmla="*/ 691166 h 1717183"/>
                <a:gd name="connsiteX37" fmla="*/ 562377 w 1721476"/>
                <a:gd name="connsiteY37" fmla="*/ 673994 h 1717183"/>
                <a:gd name="connsiteX38" fmla="*/ 579549 w 1721476"/>
                <a:gd name="connsiteY38" fmla="*/ 618186 h 1717183"/>
                <a:gd name="connsiteX39" fmla="*/ 583842 w 1721476"/>
                <a:gd name="connsiteY39" fmla="*/ 592428 h 1717183"/>
                <a:gd name="connsiteX40" fmla="*/ 592428 w 1721476"/>
                <a:gd name="connsiteY40" fmla="*/ 553791 h 1717183"/>
                <a:gd name="connsiteX41" fmla="*/ 596721 w 1721476"/>
                <a:gd name="connsiteY41" fmla="*/ 523741 h 1717183"/>
                <a:gd name="connsiteX42" fmla="*/ 601014 w 1721476"/>
                <a:gd name="connsiteY42" fmla="*/ 463639 h 1717183"/>
                <a:gd name="connsiteX43" fmla="*/ 605307 w 1721476"/>
                <a:gd name="connsiteY43" fmla="*/ 339143 h 1717183"/>
                <a:gd name="connsiteX44" fmla="*/ 613893 w 1721476"/>
                <a:gd name="connsiteY44" fmla="*/ 279042 h 1717183"/>
                <a:gd name="connsiteX45" fmla="*/ 618186 w 1721476"/>
                <a:gd name="connsiteY45" fmla="*/ 240405 h 1717183"/>
                <a:gd name="connsiteX46" fmla="*/ 626772 w 1721476"/>
                <a:gd name="connsiteY46" fmla="*/ 201769 h 1717183"/>
                <a:gd name="connsiteX47" fmla="*/ 635358 w 1721476"/>
                <a:gd name="connsiteY47" fmla="*/ 158839 h 1717183"/>
                <a:gd name="connsiteX48" fmla="*/ 643944 w 1721476"/>
                <a:gd name="connsiteY48" fmla="*/ 137374 h 1717183"/>
                <a:gd name="connsiteX49" fmla="*/ 648237 w 1721476"/>
                <a:gd name="connsiteY49" fmla="*/ 120203 h 1717183"/>
                <a:gd name="connsiteX50" fmla="*/ 661115 w 1721476"/>
                <a:gd name="connsiteY50" fmla="*/ 81566 h 1717183"/>
                <a:gd name="connsiteX51" fmla="*/ 665408 w 1721476"/>
                <a:gd name="connsiteY51" fmla="*/ 68687 h 1717183"/>
                <a:gd name="connsiteX52" fmla="*/ 669701 w 1721476"/>
                <a:gd name="connsiteY52" fmla="*/ 55808 h 1717183"/>
                <a:gd name="connsiteX53" fmla="*/ 686873 w 1721476"/>
                <a:gd name="connsiteY53" fmla="*/ 30050 h 1717183"/>
                <a:gd name="connsiteX54" fmla="*/ 708338 w 1721476"/>
                <a:gd name="connsiteY54" fmla="*/ 4293 h 1717183"/>
                <a:gd name="connsiteX55" fmla="*/ 721217 w 1721476"/>
                <a:gd name="connsiteY55" fmla="*/ 0 h 1717183"/>
                <a:gd name="connsiteX56" fmla="*/ 734096 w 1721476"/>
                <a:gd name="connsiteY56" fmla="*/ 51515 h 1717183"/>
                <a:gd name="connsiteX57" fmla="*/ 742682 w 1721476"/>
                <a:gd name="connsiteY57" fmla="*/ 64394 h 1717183"/>
                <a:gd name="connsiteX58" fmla="*/ 768439 w 1721476"/>
                <a:gd name="connsiteY58" fmla="*/ 77273 h 1717183"/>
                <a:gd name="connsiteX59" fmla="*/ 777025 w 1721476"/>
                <a:gd name="connsiteY59" fmla="*/ 103031 h 1717183"/>
                <a:gd name="connsiteX60" fmla="*/ 781318 w 1721476"/>
                <a:gd name="connsiteY60" fmla="*/ 115910 h 1717183"/>
                <a:gd name="connsiteX61" fmla="*/ 794197 w 1721476"/>
                <a:gd name="connsiteY61" fmla="*/ 141667 h 1717183"/>
                <a:gd name="connsiteX62" fmla="*/ 807076 w 1721476"/>
                <a:gd name="connsiteY62" fmla="*/ 167425 h 1717183"/>
                <a:gd name="connsiteX63" fmla="*/ 807076 w 1721476"/>
                <a:gd name="connsiteY63" fmla="*/ 854298 h 1717183"/>
                <a:gd name="connsiteX64" fmla="*/ 815662 w 1721476"/>
                <a:gd name="connsiteY64" fmla="*/ 978794 h 1717183"/>
                <a:gd name="connsiteX65" fmla="*/ 824248 w 1721476"/>
                <a:gd name="connsiteY65" fmla="*/ 1116169 h 1717183"/>
                <a:gd name="connsiteX66" fmla="*/ 832834 w 1721476"/>
                <a:gd name="connsiteY66" fmla="*/ 1184856 h 1717183"/>
                <a:gd name="connsiteX67" fmla="*/ 837127 w 1721476"/>
                <a:gd name="connsiteY67" fmla="*/ 1210614 h 1717183"/>
                <a:gd name="connsiteX68" fmla="*/ 845713 w 1721476"/>
                <a:gd name="connsiteY68" fmla="*/ 1270715 h 1717183"/>
                <a:gd name="connsiteX69" fmla="*/ 845713 w 1721476"/>
                <a:gd name="connsiteY69" fmla="*/ 1584101 h 1717183"/>
                <a:gd name="connsiteX70" fmla="*/ 862884 w 1721476"/>
                <a:gd name="connsiteY70" fmla="*/ 1717183 h 1717183"/>
                <a:gd name="connsiteX71" fmla="*/ 892935 w 1721476"/>
                <a:gd name="connsiteY71" fmla="*/ 1708597 h 1717183"/>
                <a:gd name="connsiteX72" fmla="*/ 948744 w 1721476"/>
                <a:gd name="connsiteY72" fmla="*/ 1704304 h 1717183"/>
                <a:gd name="connsiteX73" fmla="*/ 961622 w 1721476"/>
                <a:gd name="connsiteY73" fmla="*/ 1700011 h 1717183"/>
                <a:gd name="connsiteX74" fmla="*/ 970208 w 1721476"/>
                <a:gd name="connsiteY74" fmla="*/ 1687132 h 1717183"/>
                <a:gd name="connsiteX75" fmla="*/ 983087 w 1721476"/>
                <a:gd name="connsiteY75" fmla="*/ 1678546 h 1717183"/>
                <a:gd name="connsiteX76" fmla="*/ 987380 w 1721476"/>
                <a:gd name="connsiteY76" fmla="*/ 1665667 h 1717183"/>
                <a:gd name="connsiteX77" fmla="*/ 1004552 w 1721476"/>
                <a:gd name="connsiteY77" fmla="*/ 1639910 h 1717183"/>
                <a:gd name="connsiteX78" fmla="*/ 1017431 w 1721476"/>
                <a:gd name="connsiteY78" fmla="*/ 1614152 h 1717183"/>
                <a:gd name="connsiteX79" fmla="*/ 1021724 w 1721476"/>
                <a:gd name="connsiteY79" fmla="*/ 1601273 h 1717183"/>
                <a:gd name="connsiteX80" fmla="*/ 1030310 w 1721476"/>
                <a:gd name="connsiteY80" fmla="*/ 1588394 h 1717183"/>
                <a:gd name="connsiteX81" fmla="*/ 1038896 w 1721476"/>
                <a:gd name="connsiteY81" fmla="*/ 1562636 h 1717183"/>
                <a:gd name="connsiteX82" fmla="*/ 1047482 w 1721476"/>
                <a:gd name="connsiteY82" fmla="*/ 1536879 h 1717183"/>
                <a:gd name="connsiteX83" fmla="*/ 1056068 w 1721476"/>
                <a:gd name="connsiteY83" fmla="*/ 1498242 h 1717183"/>
                <a:gd name="connsiteX84" fmla="*/ 1064653 w 1721476"/>
                <a:gd name="connsiteY84" fmla="*/ 1485363 h 1717183"/>
                <a:gd name="connsiteX85" fmla="*/ 1073239 w 1721476"/>
                <a:gd name="connsiteY85" fmla="*/ 1455312 h 1717183"/>
                <a:gd name="connsiteX86" fmla="*/ 1081825 w 1721476"/>
                <a:gd name="connsiteY86" fmla="*/ 1433848 h 1717183"/>
                <a:gd name="connsiteX87" fmla="*/ 1086118 w 1721476"/>
                <a:gd name="connsiteY87" fmla="*/ 1416676 h 1717183"/>
                <a:gd name="connsiteX88" fmla="*/ 1094704 w 1721476"/>
                <a:gd name="connsiteY88" fmla="*/ 1399504 h 1717183"/>
                <a:gd name="connsiteX89" fmla="*/ 1103290 w 1721476"/>
                <a:gd name="connsiteY89" fmla="*/ 1373746 h 1717183"/>
                <a:gd name="connsiteX90" fmla="*/ 1116169 w 1721476"/>
                <a:gd name="connsiteY90" fmla="*/ 1335110 h 1717183"/>
                <a:gd name="connsiteX91" fmla="*/ 1129048 w 1721476"/>
                <a:gd name="connsiteY91" fmla="*/ 1296473 h 1717183"/>
                <a:gd name="connsiteX92" fmla="*/ 1133341 w 1721476"/>
                <a:gd name="connsiteY92" fmla="*/ 1283594 h 1717183"/>
                <a:gd name="connsiteX93" fmla="*/ 1137634 w 1721476"/>
                <a:gd name="connsiteY93" fmla="*/ 1266422 h 1717183"/>
                <a:gd name="connsiteX94" fmla="*/ 1141927 w 1721476"/>
                <a:gd name="connsiteY94" fmla="*/ 1244958 h 1717183"/>
                <a:gd name="connsiteX95" fmla="*/ 1146220 w 1721476"/>
                <a:gd name="connsiteY95" fmla="*/ 1232079 h 1717183"/>
                <a:gd name="connsiteX96" fmla="*/ 1154806 w 1721476"/>
                <a:gd name="connsiteY96" fmla="*/ 1197735 h 1717183"/>
                <a:gd name="connsiteX97" fmla="*/ 1159098 w 1721476"/>
                <a:gd name="connsiteY97" fmla="*/ 1180563 h 1717183"/>
                <a:gd name="connsiteX98" fmla="*/ 1167684 w 1721476"/>
                <a:gd name="connsiteY98" fmla="*/ 1154805 h 1717183"/>
                <a:gd name="connsiteX99" fmla="*/ 1176270 w 1721476"/>
                <a:gd name="connsiteY99" fmla="*/ 1129048 h 1717183"/>
                <a:gd name="connsiteX100" fmla="*/ 1180563 w 1721476"/>
                <a:gd name="connsiteY100" fmla="*/ 1116169 h 1717183"/>
                <a:gd name="connsiteX101" fmla="*/ 1189149 w 1721476"/>
                <a:gd name="connsiteY101" fmla="*/ 1103290 h 1717183"/>
                <a:gd name="connsiteX102" fmla="*/ 1193442 w 1721476"/>
                <a:gd name="connsiteY102" fmla="*/ 1090411 h 1717183"/>
                <a:gd name="connsiteX103" fmla="*/ 1210614 w 1721476"/>
                <a:gd name="connsiteY103" fmla="*/ 1064653 h 1717183"/>
                <a:gd name="connsiteX104" fmla="*/ 1219200 w 1721476"/>
                <a:gd name="connsiteY104" fmla="*/ 1051774 h 1717183"/>
                <a:gd name="connsiteX105" fmla="*/ 1227786 w 1721476"/>
                <a:gd name="connsiteY105" fmla="*/ 1038896 h 1717183"/>
                <a:gd name="connsiteX106" fmla="*/ 1232079 w 1721476"/>
                <a:gd name="connsiteY106" fmla="*/ 1060360 h 1717183"/>
                <a:gd name="connsiteX107" fmla="*/ 1236372 w 1721476"/>
                <a:gd name="connsiteY107" fmla="*/ 1073239 h 1717183"/>
                <a:gd name="connsiteX108" fmla="*/ 1253544 w 1721476"/>
                <a:gd name="connsiteY108" fmla="*/ 1047481 h 1717183"/>
                <a:gd name="connsiteX109" fmla="*/ 1262129 w 1721476"/>
                <a:gd name="connsiteY109" fmla="*/ 1034603 h 1717183"/>
                <a:gd name="connsiteX110" fmla="*/ 1270715 w 1721476"/>
                <a:gd name="connsiteY110" fmla="*/ 1008845 h 1717183"/>
                <a:gd name="connsiteX111" fmla="*/ 1292180 w 1721476"/>
                <a:gd name="connsiteY111" fmla="*/ 1004552 h 1717183"/>
                <a:gd name="connsiteX112" fmla="*/ 1300766 w 1721476"/>
                <a:gd name="connsiteY112" fmla="*/ 991673 h 1717183"/>
                <a:gd name="connsiteX113" fmla="*/ 1313645 w 1721476"/>
                <a:gd name="connsiteY113" fmla="*/ 983087 h 1717183"/>
                <a:gd name="connsiteX114" fmla="*/ 1322231 w 1721476"/>
                <a:gd name="connsiteY114" fmla="*/ 948743 h 1717183"/>
                <a:gd name="connsiteX115" fmla="*/ 1347989 w 1721476"/>
                <a:gd name="connsiteY115" fmla="*/ 935865 h 1717183"/>
                <a:gd name="connsiteX116" fmla="*/ 1343696 w 1721476"/>
                <a:gd name="connsiteY116" fmla="*/ 957329 h 1717183"/>
                <a:gd name="connsiteX117" fmla="*/ 1352282 w 1721476"/>
                <a:gd name="connsiteY117" fmla="*/ 1056067 h 1717183"/>
                <a:gd name="connsiteX118" fmla="*/ 1360868 w 1721476"/>
                <a:gd name="connsiteY118" fmla="*/ 1081825 h 1717183"/>
                <a:gd name="connsiteX119" fmla="*/ 1369453 w 1721476"/>
                <a:gd name="connsiteY119" fmla="*/ 1107583 h 1717183"/>
                <a:gd name="connsiteX120" fmla="*/ 1382332 w 1721476"/>
                <a:gd name="connsiteY120" fmla="*/ 1133341 h 1717183"/>
                <a:gd name="connsiteX121" fmla="*/ 1395211 w 1721476"/>
                <a:gd name="connsiteY121" fmla="*/ 1193442 h 1717183"/>
                <a:gd name="connsiteX122" fmla="*/ 1403797 w 1721476"/>
                <a:gd name="connsiteY122" fmla="*/ 1244958 h 1717183"/>
                <a:gd name="connsiteX123" fmla="*/ 1412383 w 1721476"/>
                <a:gd name="connsiteY123" fmla="*/ 1330817 h 1717183"/>
                <a:gd name="connsiteX124" fmla="*/ 1420969 w 1721476"/>
                <a:gd name="connsiteY124" fmla="*/ 1451020 h 1717183"/>
                <a:gd name="connsiteX125" fmla="*/ 1425262 w 1721476"/>
                <a:gd name="connsiteY125" fmla="*/ 1476777 h 1717183"/>
                <a:gd name="connsiteX126" fmla="*/ 1429555 w 1721476"/>
                <a:gd name="connsiteY126" fmla="*/ 1519707 h 1717183"/>
                <a:gd name="connsiteX127" fmla="*/ 1433848 w 1721476"/>
                <a:gd name="connsiteY127" fmla="*/ 1549758 h 1717183"/>
                <a:gd name="connsiteX128" fmla="*/ 1442434 w 1721476"/>
                <a:gd name="connsiteY128" fmla="*/ 1596980 h 1717183"/>
                <a:gd name="connsiteX129" fmla="*/ 1451020 w 1721476"/>
                <a:gd name="connsiteY129" fmla="*/ 1631324 h 1717183"/>
                <a:gd name="connsiteX130" fmla="*/ 1463898 w 1721476"/>
                <a:gd name="connsiteY130" fmla="*/ 1669960 h 1717183"/>
                <a:gd name="connsiteX131" fmla="*/ 1468191 w 1721476"/>
                <a:gd name="connsiteY131" fmla="*/ 1682839 h 1717183"/>
                <a:gd name="connsiteX132" fmla="*/ 1481070 w 1721476"/>
                <a:gd name="connsiteY132" fmla="*/ 1708597 h 1717183"/>
                <a:gd name="connsiteX133" fmla="*/ 1506828 w 1721476"/>
                <a:gd name="connsiteY133" fmla="*/ 1700011 h 1717183"/>
                <a:gd name="connsiteX134" fmla="*/ 1541172 w 1721476"/>
                <a:gd name="connsiteY134" fmla="*/ 1704304 h 1717183"/>
                <a:gd name="connsiteX135" fmla="*/ 1584101 w 1721476"/>
                <a:gd name="connsiteY135" fmla="*/ 1712890 h 1717183"/>
                <a:gd name="connsiteX136" fmla="*/ 1622738 w 1721476"/>
                <a:gd name="connsiteY136" fmla="*/ 1717183 h 1717183"/>
                <a:gd name="connsiteX137" fmla="*/ 1691425 w 1721476"/>
                <a:gd name="connsiteY137" fmla="*/ 1712890 h 1717183"/>
                <a:gd name="connsiteX138" fmla="*/ 1704304 w 1721476"/>
                <a:gd name="connsiteY138" fmla="*/ 1708597 h 1717183"/>
                <a:gd name="connsiteX139" fmla="*/ 1721476 w 1721476"/>
                <a:gd name="connsiteY139" fmla="*/ 1687132 h 1717183"/>
                <a:gd name="connsiteX0" fmla="*/ 0 w 1704304"/>
                <a:gd name="connsiteY0" fmla="*/ 1712890 h 1717183"/>
                <a:gd name="connsiteX1" fmla="*/ 42929 w 1704304"/>
                <a:gd name="connsiteY1" fmla="*/ 1704304 h 1717183"/>
                <a:gd name="connsiteX2" fmla="*/ 68687 w 1704304"/>
                <a:gd name="connsiteY2" fmla="*/ 1687132 h 1717183"/>
                <a:gd name="connsiteX3" fmla="*/ 81566 w 1704304"/>
                <a:gd name="connsiteY3" fmla="*/ 1678546 h 1717183"/>
                <a:gd name="connsiteX4" fmla="*/ 94445 w 1704304"/>
                <a:gd name="connsiteY4" fmla="*/ 1669960 h 1717183"/>
                <a:gd name="connsiteX5" fmla="*/ 115910 w 1704304"/>
                <a:gd name="connsiteY5" fmla="*/ 1648496 h 1717183"/>
                <a:gd name="connsiteX6" fmla="*/ 141668 w 1704304"/>
                <a:gd name="connsiteY6" fmla="*/ 1627031 h 1717183"/>
                <a:gd name="connsiteX7" fmla="*/ 163132 w 1704304"/>
                <a:gd name="connsiteY7" fmla="*/ 1601273 h 1717183"/>
                <a:gd name="connsiteX8" fmla="*/ 171718 w 1704304"/>
                <a:gd name="connsiteY8" fmla="*/ 1588394 h 1717183"/>
                <a:gd name="connsiteX9" fmla="*/ 197476 w 1704304"/>
                <a:gd name="connsiteY9" fmla="*/ 1554050 h 1717183"/>
                <a:gd name="connsiteX10" fmla="*/ 210355 w 1704304"/>
                <a:gd name="connsiteY10" fmla="*/ 1536879 h 1717183"/>
                <a:gd name="connsiteX11" fmla="*/ 218941 w 1704304"/>
                <a:gd name="connsiteY11" fmla="*/ 1519707 h 1717183"/>
                <a:gd name="connsiteX12" fmla="*/ 244698 w 1704304"/>
                <a:gd name="connsiteY12" fmla="*/ 1485363 h 1717183"/>
                <a:gd name="connsiteX13" fmla="*/ 253284 w 1704304"/>
                <a:gd name="connsiteY13" fmla="*/ 1463898 h 1717183"/>
                <a:gd name="connsiteX14" fmla="*/ 266163 w 1704304"/>
                <a:gd name="connsiteY14" fmla="*/ 1446727 h 1717183"/>
                <a:gd name="connsiteX15" fmla="*/ 291921 w 1704304"/>
                <a:gd name="connsiteY15" fmla="*/ 1399504 h 1717183"/>
                <a:gd name="connsiteX16" fmla="*/ 330558 w 1704304"/>
                <a:gd name="connsiteY16" fmla="*/ 1326524 h 1717183"/>
                <a:gd name="connsiteX17" fmla="*/ 347729 w 1704304"/>
                <a:gd name="connsiteY17" fmla="*/ 1279301 h 1717183"/>
                <a:gd name="connsiteX18" fmla="*/ 373487 w 1704304"/>
                <a:gd name="connsiteY18" fmla="*/ 1223493 h 1717183"/>
                <a:gd name="connsiteX19" fmla="*/ 382073 w 1704304"/>
                <a:gd name="connsiteY19" fmla="*/ 1193442 h 1717183"/>
                <a:gd name="connsiteX20" fmla="*/ 394952 w 1704304"/>
                <a:gd name="connsiteY20" fmla="*/ 1163391 h 1717183"/>
                <a:gd name="connsiteX21" fmla="*/ 403538 w 1704304"/>
                <a:gd name="connsiteY21" fmla="*/ 1133341 h 1717183"/>
                <a:gd name="connsiteX22" fmla="*/ 429296 w 1704304"/>
                <a:gd name="connsiteY22" fmla="*/ 1064653 h 1717183"/>
                <a:gd name="connsiteX23" fmla="*/ 437882 w 1704304"/>
                <a:gd name="connsiteY23" fmla="*/ 1034603 h 1717183"/>
                <a:gd name="connsiteX24" fmla="*/ 450760 w 1704304"/>
                <a:gd name="connsiteY24" fmla="*/ 1004552 h 1717183"/>
                <a:gd name="connsiteX25" fmla="*/ 467932 w 1704304"/>
                <a:gd name="connsiteY25" fmla="*/ 944450 h 1717183"/>
                <a:gd name="connsiteX26" fmla="*/ 476518 w 1704304"/>
                <a:gd name="connsiteY26" fmla="*/ 914400 h 1717183"/>
                <a:gd name="connsiteX27" fmla="*/ 489397 w 1704304"/>
                <a:gd name="connsiteY27" fmla="*/ 884349 h 1717183"/>
                <a:gd name="connsiteX28" fmla="*/ 497983 w 1704304"/>
                <a:gd name="connsiteY28" fmla="*/ 854298 h 1717183"/>
                <a:gd name="connsiteX29" fmla="*/ 506569 w 1704304"/>
                <a:gd name="connsiteY29" fmla="*/ 828541 h 1717183"/>
                <a:gd name="connsiteX30" fmla="*/ 515155 w 1704304"/>
                <a:gd name="connsiteY30" fmla="*/ 798490 h 1717183"/>
                <a:gd name="connsiteX31" fmla="*/ 523741 w 1704304"/>
                <a:gd name="connsiteY31" fmla="*/ 781318 h 1717183"/>
                <a:gd name="connsiteX32" fmla="*/ 528034 w 1704304"/>
                <a:gd name="connsiteY32" fmla="*/ 764146 h 1717183"/>
                <a:gd name="connsiteX33" fmla="*/ 536620 w 1704304"/>
                <a:gd name="connsiteY33" fmla="*/ 746974 h 1717183"/>
                <a:gd name="connsiteX34" fmla="*/ 545206 w 1704304"/>
                <a:gd name="connsiteY34" fmla="*/ 721217 h 1717183"/>
                <a:gd name="connsiteX35" fmla="*/ 549498 w 1704304"/>
                <a:gd name="connsiteY35" fmla="*/ 708338 h 1717183"/>
                <a:gd name="connsiteX36" fmla="*/ 553791 w 1704304"/>
                <a:gd name="connsiteY36" fmla="*/ 691166 h 1717183"/>
                <a:gd name="connsiteX37" fmla="*/ 562377 w 1704304"/>
                <a:gd name="connsiteY37" fmla="*/ 673994 h 1717183"/>
                <a:gd name="connsiteX38" fmla="*/ 579549 w 1704304"/>
                <a:gd name="connsiteY38" fmla="*/ 618186 h 1717183"/>
                <a:gd name="connsiteX39" fmla="*/ 583842 w 1704304"/>
                <a:gd name="connsiteY39" fmla="*/ 592428 h 1717183"/>
                <a:gd name="connsiteX40" fmla="*/ 592428 w 1704304"/>
                <a:gd name="connsiteY40" fmla="*/ 553791 h 1717183"/>
                <a:gd name="connsiteX41" fmla="*/ 596721 w 1704304"/>
                <a:gd name="connsiteY41" fmla="*/ 523741 h 1717183"/>
                <a:gd name="connsiteX42" fmla="*/ 601014 w 1704304"/>
                <a:gd name="connsiteY42" fmla="*/ 463639 h 1717183"/>
                <a:gd name="connsiteX43" fmla="*/ 605307 w 1704304"/>
                <a:gd name="connsiteY43" fmla="*/ 339143 h 1717183"/>
                <a:gd name="connsiteX44" fmla="*/ 613893 w 1704304"/>
                <a:gd name="connsiteY44" fmla="*/ 279042 h 1717183"/>
                <a:gd name="connsiteX45" fmla="*/ 618186 w 1704304"/>
                <a:gd name="connsiteY45" fmla="*/ 240405 h 1717183"/>
                <a:gd name="connsiteX46" fmla="*/ 626772 w 1704304"/>
                <a:gd name="connsiteY46" fmla="*/ 201769 h 1717183"/>
                <a:gd name="connsiteX47" fmla="*/ 635358 w 1704304"/>
                <a:gd name="connsiteY47" fmla="*/ 158839 h 1717183"/>
                <a:gd name="connsiteX48" fmla="*/ 643944 w 1704304"/>
                <a:gd name="connsiteY48" fmla="*/ 137374 h 1717183"/>
                <a:gd name="connsiteX49" fmla="*/ 648237 w 1704304"/>
                <a:gd name="connsiteY49" fmla="*/ 120203 h 1717183"/>
                <a:gd name="connsiteX50" fmla="*/ 661115 w 1704304"/>
                <a:gd name="connsiteY50" fmla="*/ 81566 h 1717183"/>
                <a:gd name="connsiteX51" fmla="*/ 665408 w 1704304"/>
                <a:gd name="connsiteY51" fmla="*/ 68687 h 1717183"/>
                <a:gd name="connsiteX52" fmla="*/ 669701 w 1704304"/>
                <a:gd name="connsiteY52" fmla="*/ 55808 h 1717183"/>
                <a:gd name="connsiteX53" fmla="*/ 686873 w 1704304"/>
                <a:gd name="connsiteY53" fmla="*/ 30050 h 1717183"/>
                <a:gd name="connsiteX54" fmla="*/ 708338 w 1704304"/>
                <a:gd name="connsiteY54" fmla="*/ 4293 h 1717183"/>
                <a:gd name="connsiteX55" fmla="*/ 721217 w 1704304"/>
                <a:gd name="connsiteY55" fmla="*/ 0 h 1717183"/>
                <a:gd name="connsiteX56" fmla="*/ 734096 w 1704304"/>
                <a:gd name="connsiteY56" fmla="*/ 51515 h 1717183"/>
                <a:gd name="connsiteX57" fmla="*/ 742682 w 1704304"/>
                <a:gd name="connsiteY57" fmla="*/ 64394 h 1717183"/>
                <a:gd name="connsiteX58" fmla="*/ 768439 w 1704304"/>
                <a:gd name="connsiteY58" fmla="*/ 77273 h 1717183"/>
                <a:gd name="connsiteX59" fmla="*/ 777025 w 1704304"/>
                <a:gd name="connsiteY59" fmla="*/ 103031 h 1717183"/>
                <a:gd name="connsiteX60" fmla="*/ 781318 w 1704304"/>
                <a:gd name="connsiteY60" fmla="*/ 115910 h 1717183"/>
                <a:gd name="connsiteX61" fmla="*/ 794197 w 1704304"/>
                <a:gd name="connsiteY61" fmla="*/ 141667 h 1717183"/>
                <a:gd name="connsiteX62" fmla="*/ 807076 w 1704304"/>
                <a:gd name="connsiteY62" fmla="*/ 167425 h 1717183"/>
                <a:gd name="connsiteX63" fmla="*/ 807076 w 1704304"/>
                <a:gd name="connsiteY63" fmla="*/ 854298 h 1717183"/>
                <a:gd name="connsiteX64" fmla="*/ 815662 w 1704304"/>
                <a:gd name="connsiteY64" fmla="*/ 978794 h 1717183"/>
                <a:gd name="connsiteX65" fmla="*/ 824248 w 1704304"/>
                <a:gd name="connsiteY65" fmla="*/ 1116169 h 1717183"/>
                <a:gd name="connsiteX66" fmla="*/ 832834 w 1704304"/>
                <a:gd name="connsiteY66" fmla="*/ 1184856 h 1717183"/>
                <a:gd name="connsiteX67" fmla="*/ 837127 w 1704304"/>
                <a:gd name="connsiteY67" fmla="*/ 1210614 h 1717183"/>
                <a:gd name="connsiteX68" fmla="*/ 845713 w 1704304"/>
                <a:gd name="connsiteY68" fmla="*/ 1270715 h 1717183"/>
                <a:gd name="connsiteX69" fmla="*/ 845713 w 1704304"/>
                <a:gd name="connsiteY69" fmla="*/ 1584101 h 1717183"/>
                <a:gd name="connsiteX70" fmla="*/ 862884 w 1704304"/>
                <a:gd name="connsiteY70" fmla="*/ 1717183 h 1717183"/>
                <a:gd name="connsiteX71" fmla="*/ 892935 w 1704304"/>
                <a:gd name="connsiteY71" fmla="*/ 1708597 h 1717183"/>
                <a:gd name="connsiteX72" fmla="*/ 948744 w 1704304"/>
                <a:gd name="connsiteY72" fmla="*/ 1704304 h 1717183"/>
                <a:gd name="connsiteX73" fmla="*/ 961622 w 1704304"/>
                <a:gd name="connsiteY73" fmla="*/ 1700011 h 1717183"/>
                <a:gd name="connsiteX74" fmla="*/ 970208 w 1704304"/>
                <a:gd name="connsiteY74" fmla="*/ 1687132 h 1717183"/>
                <a:gd name="connsiteX75" fmla="*/ 983087 w 1704304"/>
                <a:gd name="connsiteY75" fmla="*/ 1678546 h 1717183"/>
                <a:gd name="connsiteX76" fmla="*/ 987380 w 1704304"/>
                <a:gd name="connsiteY76" fmla="*/ 1665667 h 1717183"/>
                <a:gd name="connsiteX77" fmla="*/ 1004552 w 1704304"/>
                <a:gd name="connsiteY77" fmla="*/ 1639910 h 1717183"/>
                <a:gd name="connsiteX78" fmla="*/ 1017431 w 1704304"/>
                <a:gd name="connsiteY78" fmla="*/ 1614152 h 1717183"/>
                <a:gd name="connsiteX79" fmla="*/ 1021724 w 1704304"/>
                <a:gd name="connsiteY79" fmla="*/ 1601273 h 1717183"/>
                <a:gd name="connsiteX80" fmla="*/ 1030310 w 1704304"/>
                <a:gd name="connsiteY80" fmla="*/ 1588394 h 1717183"/>
                <a:gd name="connsiteX81" fmla="*/ 1038896 w 1704304"/>
                <a:gd name="connsiteY81" fmla="*/ 1562636 h 1717183"/>
                <a:gd name="connsiteX82" fmla="*/ 1047482 w 1704304"/>
                <a:gd name="connsiteY82" fmla="*/ 1536879 h 1717183"/>
                <a:gd name="connsiteX83" fmla="*/ 1056068 w 1704304"/>
                <a:gd name="connsiteY83" fmla="*/ 1498242 h 1717183"/>
                <a:gd name="connsiteX84" fmla="*/ 1064653 w 1704304"/>
                <a:gd name="connsiteY84" fmla="*/ 1485363 h 1717183"/>
                <a:gd name="connsiteX85" fmla="*/ 1073239 w 1704304"/>
                <a:gd name="connsiteY85" fmla="*/ 1455312 h 1717183"/>
                <a:gd name="connsiteX86" fmla="*/ 1081825 w 1704304"/>
                <a:gd name="connsiteY86" fmla="*/ 1433848 h 1717183"/>
                <a:gd name="connsiteX87" fmla="*/ 1086118 w 1704304"/>
                <a:gd name="connsiteY87" fmla="*/ 1416676 h 1717183"/>
                <a:gd name="connsiteX88" fmla="*/ 1094704 w 1704304"/>
                <a:gd name="connsiteY88" fmla="*/ 1399504 h 1717183"/>
                <a:gd name="connsiteX89" fmla="*/ 1103290 w 1704304"/>
                <a:gd name="connsiteY89" fmla="*/ 1373746 h 1717183"/>
                <a:gd name="connsiteX90" fmla="*/ 1116169 w 1704304"/>
                <a:gd name="connsiteY90" fmla="*/ 1335110 h 1717183"/>
                <a:gd name="connsiteX91" fmla="*/ 1129048 w 1704304"/>
                <a:gd name="connsiteY91" fmla="*/ 1296473 h 1717183"/>
                <a:gd name="connsiteX92" fmla="*/ 1133341 w 1704304"/>
                <a:gd name="connsiteY92" fmla="*/ 1283594 h 1717183"/>
                <a:gd name="connsiteX93" fmla="*/ 1137634 w 1704304"/>
                <a:gd name="connsiteY93" fmla="*/ 1266422 h 1717183"/>
                <a:gd name="connsiteX94" fmla="*/ 1141927 w 1704304"/>
                <a:gd name="connsiteY94" fmla="*/ 1244958 h 1717183"/>
                <a:gd name="connsiteX95" fmla="*/ 1146220 w 1704304"/>
                <a:gd name="connsiteY95" fmla="*/ 1232079 h 1717183"/>
                <a:gd name="connsiteX96" fmla="*/ 1154806 w 1704304"/>
                <a:gd name="connsiteY96" fmla="*/ 1197735 h 1717183"/>
                <a:gd name="connsiteX97" fmla="*/ 1159098 w 1704304"/>
                <a:gd name="connsiteY97" fmla="*/ 1180563 h 1717183"/>
                <a:gd name="connsiteX98" fmla="*/ 1167684 w 1704304"/>
                <a:gd name="connsiteY98" fmla="*/ 1154805 h 1717183"/>
                <a:gd name="connsiteX99" fmla="*/ 1176270 w 1704304"/>
                <a:gd name="connsiteY99" fmla="*/ 1129048 h 1717183"/>
                <a:gd name="connsiteX100" fmla="*/ 1180563 w 1704304"/>
                <a:gd name="connsiteY100" fmla="*/ 1116169 h 1717183"/>
                <a:gd name="connsiteX101" fmla="*/ 1189149 w 1704304"/>
                <a:gd name="connsiteY101" fmla="*/ 1103290 h 1717183"/>
                <a:gd name="connsiteX102" fmla="*/ 1193442 w 1704304"/>
                <a:gd name="connsiteY102" fmla="*/ 1090411 h 1717183"/>
                <a:gd name="connsiteX103" fmla="*/ 1210614 w 1704304"/>
                <a:gd name="connsiteY103" fmla="*/ 1064653 h 1717183"/>
                <a:gd name="connsiteX104" fmla="*/ 1219200 w 1704304"/>
                <a:gd name="connsiteY104" fmla="*/ 1051774 h 1717183"/>
                <a:gd name="connsiteX105" fmla="*/ 1227786 w 1704304"/>
                <a:gd name="connsiteY105" fmla="*/ 1038896 h 1717183"/>
                <a:gd name="connsiteX106" fmla="*/ 1232079 w 1704304"/>
                <a:gd name="connsiteY106" fmla="*/ 1060360 h 1717183"/>
                <a:gd name="connsiteX107" fmla="*/ 1236372 w 1704304"/>
                <a:gd name="connsiteY107" fmla="*/ 1073239 h 1717183"/>
                <a:gd name="connsiteX108" fmla="*/ 1253544 w 1704304"/>
                <a:gd name="connsiteY108" fmla="*/ 1047481 h 1717183"/>
                <a:gd name="connsiteX109" fmla="*/ 1262129 w 1704304"/>
                <a:gd name="connsiteY109" fmla="*/ 1034603 h 1717183"/>
                <a:gd name="connsiteX110" fmla="*/ 1270715 w 1704304"/>
                <a:gd name="connsiteY110" fmla="*/ 1008845 h 1717183"/>
                <a:gd name="connsiteX111" fmla="*/ 1292180 w 1704304"/>
                <a:gd name="connsiteY111" fmla="*/ 1004552 h 1717183"/>
                <a:gd name="connsiteX112" fmla="*/ 1300766 w 1704304"/>
                <a:gd name="connsiteY112" fmla="*/ 991673 h 1717183"/>
                <a:gd name="connsiteX113" fmla="*/ 1313645 w 1704304"/>
                <a:gd name="connsiteY113" fmla="*/ 983087 h 1717183"/>
                <a:gd name="connsiteX114" fmla="*/ 1322231 w 1704304"/>
                <a:gd name="connsiteY114" fmla="*/ 948743 h 1717183"/>
                <a:gd name="connsiteX115" fmla="*/ 1347989 w 1704304"/>
                <a:gd name="connsiteY115" fmla="*/ 935865 h 1717183"/>
                <a:gd name="connsiteX116" fmla="*/ 1343696 w 1704304"/>
                <a:gd name="connsiteY116" fmla="*/ 957329 h 1717183"/>
                <a:gd name="connsiteX117" fmla="*/ 1352282 w 1704304"/>
                <a:gd name="connsiteY117" fmla="*/ 1056067 h 1717183"/>
                <a:gd name="connsiteX118" fmla="*/ 1360868 w 1704304"/>
                <a:gd name="connsiteY118" fmla="*/ 1081825 h 1717183"/>
                <a:gd name="connsiteX119" fmla="*/ 1369453 w 1704304"/>
                <a:gd name="connsiteY119" fmla="*/ 1107583 h 1717183"/>
                <a:gd name="connsiteX120" fmla="*/ 1382332 w 1704304"/>
                <a:gd name="connsiteY120" fmla="*/ 1133341 h 1717183"/>
                <a:gd name="connsiteX121" fmla="*/ 1395211 w 1704304"/>
                <a:gd name="connsiteY121" fmla="*/ 1193442 h 1717183"/>
                <a:gd name="connsiteX122" fmla="*/ 1403797 w 1704304"/>
                <a:gd name="connsiteY122" fmla="*/ 1244958 h 1717183"/>
                <a:gd name="connsiteX123" fmla="*/ 1412383 w 1704304"/>
                <a:gd name="connsiteY123" fmla="*/ 1330817 h 1717183"/>
                <a:gd name="connsiteX124" fmla="*/ 1420969 w 1704304"/>
                <a:gd name="connsiteY124" fmla="*/ 1451020 h 1717183"/>
                <a:gd name="connsiteX125" fmla="*/ 1425262 w 1704304"/>
                <a:gd name="connsiteY125" fmla="*/ 1476777 h 1717183"/>
                <a:gd name="connsiteX126" fmla="*/ 1429555 w 1704304"/>
                <a:gd name="connsiteY126" fmla="*/ 1519707 h 1717183"/>
                <a:gd name="connsiteX127" fmla="*/ 1433848 w 1704304"/>
                <a:gd name="connsiteY127" fmla="*/ 1549758 h 1717183"/>
                <a:gd name="connsiteX128" fmla="*/ 1442434 w 1704304"/>
                <a:gd name="connsiteY128" fmla="*/ 1596980 h 1717183"/>
                <a:gd name="connsiteX129" fmla="*/ 1451020 w 1704304"/>
                <a:gd name="connsiteY129" fmla="*/ 1631324 h 1717183"/>
                <a:gd name="connsiteX130" fmla="*/ 1463898 w 1704304"/>
                <a:gd name="connsiteY130" fmla="*/ 1669960 h 1717183"/>
                <a:gd name="connsiteX131" fmla="*/ 1468191 w 1704304"/>
                <a:gd name="connsiteY131" fmla="*/ 1682839 h 1717183"/>
                <a:gd name="connsiteX132" fmla="*/ 1481070 w 1704304"/>
                <a:gd name="connsiteY132" fmla="*/ 1708597 h 1717183"/>
                <a:gd name="connsiteX133" fmla="*/ 1506828 w 1704304"/>
                <a:gd name="connsiteY133" fmla="*/ 1700011 h 1717183"/>
                <a:gd name="connsiteX134" fmla="*/ 1541172 w 1704304"/>
                <a:gd name="connsiteY134" fmla="*/ 1704304 h 1717183"/>
                <a:gd name="connsiteX135" fmla="*/ 1584101 w 1704304"/>
                <a:gd name="connsiteY135" fmla="*/ 1712890 h 1717183"/>
                <a:gd name="connsiteX136" fmla="*/ 1622738 w 1704304"/>
                <a:gd name="connsiteY136" fmla="*/ 1717183 h 1717183"/>
                <a:gd name="connsiteX137" fmla="*/ 1691425 w 1704304"/>
                <a:gd name="connsiteY137" fmla="*/ 1712890 h 1717183"/>
                <a:gd name="connsiteX138" fmla="*/ 1704304 w 1704304"/>
                <a:gd name="connsiteY138" fmla="*/ 1708597 h 1717183"/>
                <a:gd name="connsiteX0" fmla="*/ 0 w 1691425"/>
                <a:gd name="connsiteY0" fmla="*/ 1712890 h 1717183"/>
                <a:gd name="connsiteX1" fmla="*/ 42929 w 1691425"/>
                <a:gd name="connsiteY1" fmla="*/ 1704304 h 1717183"/>
                <a:gd name="connsiteX2" fmla="*/ 68687 w 1691425"/>
                <a:gd name="connsiteY2" fmla="*/ 1687132 h 1717183"/>
                <a:gd name="connsiteX3" fmla="*/ 81566 w 1691425"/>
                <a:gd name="connsiteY3" fmla="*/ 1678546 h 1717183"/>
                <a:gd name="connsiteX4" fmla="*/ 94445 w 1691425"/>
                <a:gd name="connsiteY4" fmla="*/ 1669960 h 1717183"/>
                <a:gd name="connsiteX5" fmla="*/ 115910 w 1691425"/>
                <a:gd name="connsiteY5" fmla="*/ 1648496 h 1717183"/>
                <a:gd name="connsiteX6" fmla="*/ 141668 w 1691425"/>
                <a:gd name="connsiteY6" fmla="*/ 1627031 h 1717183"/>
                <a:gd name="connsiteX7" fmla="*/ 163132 w 1691425"/>
                <a:gd name="connsiteY7" fmla="*/ 1601273 h 1717183"/>
                <a:gd name="connsiteX8" fmla="*/ 171718 w 1691425"/>
                <a:gd name="connsiteY8" fmla="*/ 1588394 h 1717183"/>
                <a:gd name="connsiteX9" fmla="*/ 197476 w 1691425"/>
                <a:gd name="connsiteY9" fmla="*/ 1554050 h 1717183"/>
                <a:gd name="connsiteX10" fmla="*/ 210355 w 1691425"/>
                <a:gd name="connsiteY10" fmla="*/ 1536879 h 1717183"/>
                <a:gd name="connsiteX11" fmla="*/ 218941 w 1691425"/>
                <a:gd name="connsiteY11" fmla="*/ 1519707 h 1717183"/>
                <a:gd name="connsiteX12" fmla="*/ 244698 w 1691425"/>
                <a:gd name="connsiteY12" fmla="*/ 1485363 h 1717183"/>
                <a:gd name="connsiteX13" fmla="*/ 253284 w 1691425"/>
                <a:gd name="connsiteY13" fmla="*/ 1463898 h 1717183"/>
                <a:gd name="connsiteX14" fmla="*/ 266163 w 1691425"/>
                <a:gd name="connsiteY14" fmla="*/ 1446727 h 1717183"/>
                <a:gd name="connsiteX15" fmla="*/ 291921 w 1691425"/>
                <a:gd name="connsiteY15" fmla="*/ 1399504 h 1717183"/>
                <a:gd name="connsiteX16" fmla="*/ 330558 w 1691425"/>
                <a:gd name="connsiteY16" fmla="*/ 1326524 h 1717183"/>
                <a:gd name="connsiteX17" fmla="*/ 347729 w 1691425"/>
                <a:gd name="connsiteY17" fmla="*/ 1279301 h 1717183"/>
                <a:gd name="connsiteX18" fmla="*/ 373487 w 1691425"/>
                <a:gd name="connsiteY18" fmla="*/ 1223493 h 1717183"/>
                <a:gd name="connsiteX19" fmla="*/ 382073 w 1691425"/>
                <a:gd name="connsiteY19" fmla="*/ 1193442 h 1717183"/>
                <a:gd name="connsiteX20" fmla="*/ 394952 w 1691425"/>
                <a:gd name="connsiteY20" fmla="*/ 1163391 h 1717183"/>
                <a:gd name="connsiteX21" fmla="*/ 403538 w 1691425"/>
                <a:gd name="connsiteY21" fmla="*/ 1133341 h 1717183"/>
                <a:gd name="connsiteX22" fmla="*/ 429296 w 1691425"/>
                <a:gd name="connsiteY22" fmla="*/ 1064653 h 1717183"/>
                <a:gd name="connsiteX23" fmla="*/ 437882 w 1691425"/>
                <a:gd name="connsiteY23" fmla="*/ 1034603 h 1717183"/>
                <a:gd name="connsiteX24" fmla="*/ 450760 w 1691425"/>
                <a:gd name="connsiteY24" fmla="*/ 1004552 h 1717183"/>
                <a:gd name="connsiteX25" fmla="*/ 467932 w 1691425"/>
                <a:gd name="connsiteY25" fmla="*/ 944450 h 1717183"/>
                <a:gd name="connsiteX26" fmla="*/ 476518 w 1691425"/>
                <a:gd name="connsiteY26" fmla="*/ 914400 h 1717183"/>
                <a:gd name="connsiteX27" fmla="*/ 489397 w 1691425"/>
                <a:gd name="connsiteY27" fmla="*/ 884349 h 1717183"/>
                <a:gd name="connsiteX28" fmla="*/ 497983 w 1691425"/>
                <a:gd name="connsiteY28" fmla="*/ 854298 h 1717183"/>
                <a:gd name="connsiteX29" fmla="*/ 506569 w 1691425"/>
                <a:gd name="connsiteY29" fmla="*/ 828541 h 1717183"/>
                <a:gd name="connsiteX30" fmla="*/ 515155 w 1691425"/>
                <a:gd name="connsiteY30" fmla="*/ 798490 h 1717183"/>
                <a:gd name="connsiteX31" fmla="*/ 523741 w 1691425"/>
                <a:gd name="connsiteY31" fmla="*/ 781318 h 1717183"/>
                <a:gd name="connsiteX32" fmla="*/ 528034 w 1691425"/>
                <a:gd name="connsiteY32" fmla="*/ 764146 h 1717183"/>
                <a:gd name="connsiteX33" fmla="*/ 536620 w 1691425"/>
                <a:gd name="connsiteY33" fmla="*/ 746974 h 1717183"/>
                <a:gd name="connsiteX34" fmla="*/ 545206 w 1691425"/>
                <a:gd name="connsiteY34" fmla="*/ 721217 h 1717183"/>
                <a:gd name="connsiteX35" fmla="*/ 549498 w 1691425"/>
                <a:gd name="connsiteY35" fmla="*/ 708338 h 1717183"/>
                <a:gd name="connsiteX36" fmla="*/ 553791 w 1691425"/>
                <a:gd name="connsiteY36" fmla="*/ 691166 h 1717183"/>
                <a:gd name="connsiteX37" fmla="*/ 562377 w 1691425"/>
                <a:gd name="connsiteY37" fmla="*/ 673994 h 1717183"/>
                <a:gd name="connsiteX38" fmla="*/ 579549 w 1691425"/>
                <a:gd name="connsiteY38" fmla="*/ 618186 h 1717183"/>
                <a:gd name="connsiteX39" fmla="*/ 583842 w 1691425"/>
                <a:gd name="connsiteY39" fmla="*/ 592428 h 1717183"/>
                <a:gd name="connsiteX40" fmla="*/ 592428 w 1691425"/>
                <a:gd name="connsiteY40" fmla="*/ 553791 h 1717183"/>
                <a:gd name="connsiteX41" fmla="*/ 596721 w 1691425"/>
                <a:gd name="connsiteY41" fmla="*/ 523741 h 1717183"/>
                <a:gd name="connsiteX42" fmla="*/ 601014 w 1691425"/>
                <a:gd name="connsiteY42" fmla="*/ 463639 h 1717183"/>
                <a:gd name="connsiteX43" fmla="*/ 605307 w 1691425"/>
                <a:gd name="connsiteY43" fmla="*/ 339143 h 1717183"/>
                <a:gd name="connsiteX44" fmla="*/ 613893 w 1691425"/>
                <a:gd name="connsiteY44" fmla="*/ 279042 h 1717183"/>
                <a:gd name="connsiteX45" fmla="*/ 618186 w 1691425"/>
                <a:gd name="connsiteY45" fmla="*/ 240405 h 1717183"/>
                <a:gd name="connsiteX46" fmla="*/ 626772 w 1691425"/>
                <a:gd name="connsiteY46" fmla="*/ 201769 h 1717183"/>
                <a:gd name="connsiteX47" fmla="*/ 635358 w 1691425"/>
                <a:gd name="connsiteY47" fmla="*/ 158839 h 1717183"/>
                <a:gd name="connsiteX48" fmla="*/ 643944 w 1691425"/>
                <a:gd name="connsiteY48" fmla="*/ 137374 h 1717183"/>
                <a:gd name="connsiteX49" fmla="*/ 648237 w 1691425"/>
                <a:gd name="connsiteY49" fmla="*/ 120203 h 1717183"/>
                <a:gd name="connsiteX50" fmla="*/ 661115 w 1691425"/>
                <a:gd name="connsiteY50" fmla="*/ 81566 h 1717183"/>
                <a:gd name="connsiteX51" fmla="*/ 665408 w 1691425"/>
                <a:gd name="connsiteY51" fmla="*/ 68687 h 1717183"/>
                <a:gd name="connsiteX52" fmla="*/ 669701 w 1691425"/>
                <a:gd name="connsiteY52" fmla="*/ 55808 h 1717183"/>
                <a:gd name="connsiteX53" fmla="*/ 686873 w 1691425"/>
                <a:gd name="connsiteY53" fmla="*/ 30050 h 1717183"/>
                <a:gd name="connsiteX54" fmla="*/ 708338 w 1691425"/>
                <a:gd name="connsiteY54" fmla="*/ 4293 h 1717183"/>
                <a:gd name="connsiteX55" fmla="*/ 721217 w 1691425"/>
                <a:gd name="connsiteY55" fmla="*/ 0 h 1717183"/>
                <a:gd name="connsiteX56" fmla="*/ 734096 w 1691425"/>
                <a:gd name="connsiteY56" fmla="*/ 51515 h 1717183"/>
                <a:gd name="connsiteX57" fmla="*/ 742682 w 1691425"/>
                <a:gd name="connsiteY57" fmla="*/ 64394 h 1717183"/>
                <a:gd name="connsiteX58" fmla="*/ 768439 w 1691425"/>
                <a:gd name="connsiteY58" fmla="*/ 77273 h 1717183"/>
                <a:gd name="connsiteX59" fmla="*/ 777025 w 1691425"/>
                <a:gd name="connsiteY59" fmla="*/ 103031 h 1717183"/>
                <a:gd name="connsiteX60" fmla="*/ 781318 w 1691425"/>
                <a:gd name="connsiteY60" fmla="*/ 115910 h 1717183"/>
                <a:gd name="connsiteX61" fmla="*/ 794197 w 1691425"/>
                <a:gd name="connsiteY61" fmla="*/ 141667 h 1717183"/>
                <a:gd name="connsiteX62" fmla="*/ 807076 w 1691425"/>
                <a:gd name="connsiteY62" fmla="*/ 167425 h 1717183"/>
                <a:gd name="connsiteX63" fmla="*/ 807076 w 1691425"/>
                <a:gd name="connsiteY63" fmla="*/ 854298 h 1717183"/>
                <a:gd name="connsiteX64" fmla="*/ 815662 w 1691425"/>
                <a:gd name="connsiteY64" fmla="*/ 978794 h 1717183"/>
                <a:gd name="connsiteX65" fmla="*/ 824248 w 1691425"/>
                <a:gd name="connsiteY65" fmla="*/ 1116169 h 1717183"/>
                <a:gd name="connsiteX66" fmla="*/ 832834 w 1691425"/>
                <a:gd name="connsiteY66" fmla="*/ 1184856 h 1717183"/>
                <a:gd name="connsiteX67" fmla="*/ 837127 w 1691425"/>
                <a:gd name="connsiteY67" fmla="*/ 1210614 h 1717183"/>
                <a:gd name="connsiteX68" fmla="*/ 845713 w 1691425"/>
                <a:gd name="connsiteY68" fmla="*/ 1270715 h 1717183"/>
                <a:gd name="connsiteX69" fmla="*/ 845713 w 1691425"/>
                <a:gd name="connsiteY69" fmla="*/ 1584101 h 1717183"/>
                <a:gd name="connsiteX70" fmla="*/ 862884 w 1691425"/>
                <a:gd name="connsiteY70" fmla="*/ 1717183 h 1717183"/>
                <a:gd name="connsiteX71" fmla="*/ 892935 w 1691425"/>
                <a:gd name="connsiteY71" fmla="*/ 1708597 h 1717183"/>
                <a:gd name="connsiteX72" fmla="*/ 948744 w 1691425"/>
                <a:gd name="connsiteY72" fmla="*/ 1704304 h 1717183"/>
                <a:gd name="connsiteX73" fmla="*/ 961622 w 1691425"/>
                <a:gd name="connsiteY73" fmla="*/ 1700011 h 1717183"/>
                <a:gd name="connsiteX74" fmla="*/ 970208 w 1691425"/>
                <a:gd name="connsiteY74" fmla="*/ 1687132 h 1717183"/>
                <a:gd name="connsiteX75" fmla="*/ 983087 w 1691425"/>
                <a:gd name="connsiteY75" fmla="*/ 1678546 h 1717183"/>
                <a:gd name="connsiteX76" fmla="*/ 987380 w 1691425"/>
                <a:gd name="connsiteY76" fmla="*/ 1665667 h 1717183"/>
                <a:gd name="connsiteX77" fmla="*/ 1004552 w 1691425"/>
                <a:gd name="connsiteY77" fmla="*/ 1639910 h 1717183"/>
                <a:gd name="connsiteX78" fmla="*/ 1017431 w 1691425"/>
                <a:gd name="connsiteY78" fmla="*/ 1614152 h 1717183"/>
                <a:gd name="connsiteX79" fmla="*/ 1021724 w 1691425"/>
                <a:gd name="connsiteY79" fmla="*/ 1601273 h 1717183"/>
                <a:gd name="connsiteX80" fmla="*/ 1030310 w 1691425"/>
                <a:gd name="connsiteY80" fmla="*/ 1588394 h 1717183"/>
                <a:gd name="connsiteX81" fmla="*/ 1038896 w 1691425"/>
                <a:gd name="connsiteY81" fmla="*/ 1562636 h 1717183"/>
                <a:gd name="connsiteX82" fmla="*/ 1047482 w 1691425"/>
                <a:gd name="connsiteY82" fmla="*/ 1536879 h 1717183"/>
                <a:gd name="connsiteX83" fmla="*/ 1056068 w 1691425"/>
                <a:gd name="connsiteY83" fmla="*/ 1498242 h 1717183"/>
                <a:gd name="connsiteX84" fmla="*/ 1064653 w 1691425"/>
                <a:gd name="connsiteY84" fmla="*/ 1485363 h 1717183"/>
                <a:gd name="connsiteX85" fmla="*/ 1073239 w 1691425"/>
                <a:gd name="connsiteY85" fmla="*/ 1455312 h 1717183"/>
                <a:gd name="connsiteX86" fmla="*/ 1081825 w 1691425"/>
                <a:gd name="connsiteY86" fmla="*/ 1433848 h 1717183"/>
                <a:gd name="connsiteX87" fmla="*/ 1086118 w 1691425"/>
                <a:gd name="connsiteY87" fmla="*/ 1416676 h 1717183"/>
                <a:gd name="connsiteX88" fmla="*/ 1094704 w 1691425"/>
                <a:gd name="connsiteY88" fmla="*/ 1399504 h 1717183"/>
                <a:gd name="connsiteX89" fmla="*/ 1103290 w 1691425"/>
                <a:gd name="connsiteY89" fmla="*/ 1373746 h 1717183"/>
                <a:gd name="connsiteX90" fmla="*/ 1116169 w 1691425"/>
                <a:gd name="connsiteY90" fmla="*/ 1335110 h 1717183"/>
                <a:gd name="connsiteX91" fmla="*/ 1129048 w 1691425"/>
                <a:gd name="connsiteY91" fmla="*/ 1296473 h 1717183"/>
                <a:gd name="connsiteX92" fmla="*/ 1133341 w 1691425"/>
                <a:gd name="connsiteY92" fmla="*/ 1283594 h 1717183"/>
                <a:gd name="connsiteX93" fmla="*/ 1137634 w 1691425"/>
                <a:gd name="connsiteY93" fmla="*/ 1266422 h 1717183"/>
                <a:gd name="connsiteX94" fmla="*/ 1141927 w 1691425"/>
                <a:gd name="connsiteY94" fmla="*/ 1244958 h 1717183"/>
                <a:gd name="connsiteX95" fmla="*/ 1146220 w 1691425"/>
                <a:gd name="connsiteY95" fmla="*/ 1232079 h 1717183"/>
                <a:gd name="connsiteX96" fmla="*/ 1154806 w 1691425"/>
                <a:gd name="connsiteY96" fmla="*/ 1197735 h 1717183"/>
                <a:gd name="connsiteX97" fmla="*/ 1159098 w 1691425"/>
                <a:gd name="connsiteY97" fmla="*/ 1180563 h 1717183"/>
                <a:gd name="connsiteX98" fmla="*/ 1167684 w 1691425"/>
                <a:gd name="connsiteY98" fmla="*/ 1154805 h 1717183"/>
                <a:gd name="connsiteX99" fmla="*/ 1176270 w 1691425"/>
                <a:gd name="connsiteY99" fmla="*/ 1129048 h 1717183"/>
                <a:gd name="connsiteX100" fmla="*/ 1180563 w 1691425"/>
                <a:gd name="connsiteY100" fmla="*/ 1116169 h 1717183"/>
                <a:gd name="connsiteX101" fmla="*/ 1189149 w 1691425"/>
                <a:gd name="connsiteY101" fmla="*/ 1103290 h 1717183"/>
                <a:gd name="connsiteX102" fmla="*/ 1193442 w 1691425"/>
                <a:gd name="connsiteY102" fmla="*/ 1090411 h 1717183"/>
                <a:gd name="connsiteX103" fmla="*/ 1210614 w 1691425"/>
                <a:gd name="connsiteY103" fmla="*/ 1064653 h 1717183"/>
                <a:gd name="connsiteX104" fmla="*/ 1219200 w 1691425"/>
                <a:gd name="connsiteY104" fmla="*/ 1051774 h 1717183"/>
                <a:gd name="connsiteX105" fmla="*/ 1227786 w 1691425"/>
                <a:gd name="connsiteY105" fmla="*/ 1038896 h 1717183"/>
                <a:gd name="connsiteX106" fmla="*/ 1232079 w 1691425"/>
                <a:gd name="connsiteY106" fmla="*/ 1060360 h 1717183"/>
                <a:gd name="connsiteX107" fmla="*/ 1236372 w 1691425"/>
                <a:gd name="connsiteY107" fmla="*/ 1073239 h 1717183"/>
                <a:gd name="connsiteX108" fmla="*/ 1253544 w 1691425"/>
                <a:gd name="connsiteY108" fmla="*/ 1047481 h 1717183"/>
                <a:gd name="connsiteX109" fmla="*/ 1262129 w 1691425"/>
                <a:gd name="connsiteY109" fmla="*/ 1034603 h 1717183"/>
                <a:gd name="connsiteX110" fmla="*/ 1270715 w 1691425"/>
                <a:gd name="connsiteY110" fmla="*/ 1008845 h 1717183"/>
                <a:gd name="connsiteX111" fmla="*/ 1292180 w 1691425"/>
                <a:gd name="connsiteY111" fmla="*/ 1004552 h 1717183"/>
                <a:gd name="connsiteX112" fmla="*/ 1300766 w 1691425"/>
                <a:gd name="connsiteY112" fmla="*/ 991673 h 1717183"/>
                <a:gd name="connsiteX113" fmla="*/ 1313645 w 1691425"/>
                <a:gd name="connsiteY113" fmla="*/ 983087 h 1717183"/>
                <a:gd name="connsiteX114" fmla="*/ 1322231 w 1691425"/>
                <a:gd name="connsiteY114" fmla="*/ 948743 h 1717183"/>
                <a:gd name="connsiteX115" fmla="*/ 1347989 w 1691425"/>
                <a:gd name="connsiteY115" fmla="*/ 935865 h 1717183"/>
                <a:gd name="connsiteX116" fmla="*/ 1343696 w 1691425"/>
                <a:gd name="connsiteY116" fmla="*/ 957329 h 1717183"/>
                <a:gd name="connsiteX117" fmla="*/ 1352282 w 1691425"/>
                <a:gd name="connsiteY117" fmla="*/ 1056067 h 1717183"/>
                <a:gd name="connsiteX118" fmla="*/ 1360868 w 1691425"/>
                <a:gd name="connsiteY118" fmla="*/ 1081825 h 1717183"/>
                <a:gd name="connsiteX119" fmla="*/ 1369453 w 1691425"/>
                <a:gd name="connsiteY119" fmla="*/ 1107583 h 1717183"/>
                <a:gd name="connsiteX120" fmla="*/ 1382332 w 1691425"/>
                <a:gd name="connsiteY120" fmla="*/ 1133341 h 1717183"/>
                <a:gd name="connsiteX121" fmla="*/ 1395211 w 1691425"/>
                <a:gd name="connsiteY121" fmla="*/ 1193442 h 1717183"/>
                <a:gd name="connsiteX122" fmla="*/ 1403797 w 1691425"/>
                <a:gd name="connsiteY122" fmla="*/ 1244958 h 1717183"/>
                <a:gd name="connsiteX123" fmla="*/ 1412383 w 1691425"/>
                <a:gd name="connsiteY123" fmla="*/ 1330817 h 1717183"/>
                <a:gd name="connsiteX124" fmla="*/ 1420969 w 1691425"/>
                <a:gd name="connsiteY124" fmla="*/ 1451020 h 1717183"/>
                <a:gd name="connsiteX125" fmla="*/ 1425262 w 1691425"/>
                <a:gd name="connsiteY125" fmla="*/ 1476777 h 1717183"/>
                <a:gd name="connsiteX126" fmla="*/ 1429555 w 1691425"/>
                <a:gd name="connsiteY126" fmla="*/ 1519707 h 1717183"/>
                <a:gd name="connsiteX127" fmla="*/ 1433848 w 1691425"/>
                <a:gd name="connsiteY127" fmla="*/ 1549758 h 1717183"/>
                <a:gd name="connsiteX128" fmla="*/ 1442434 w 1691425"/>
                <a:gd name="connsiteY128" fmla="*/ 1596980 h 1717183"/>
                <a:gd name="connsiteX129" fmla="*/ 1451020 w 1691425"/>
                <a:gd name="connsiteY129" fmla="*/ 1631324 h 1717183"/>
                <a:gd name="connsiteX130" fmla="*/ 1463898 w 1691425"/>
                <a:gd name="connsiteY130" fmla="*/ 1669960 h 1717183"/>
                <a:gd name="connsiteX131" fmla="*/ 1468191 w 1691425"/>
                <a:gd name="connsiteY131" fmla="*/ 1682839 h 1717183"/>
                <a:gd name="connsiteX132" fmla="*/ 1481070 w 1691425"/>
                <a:gd name="connsiteY132" fmla="*/ 1708597 h 1717183"/>
                <a:gd name="connsiteX133" fmla="*/ 1506828 w 1691425"/>
                <a:gd name="connsiteY133" fmla="*/ 1700011 h 1717183"/>
                <a:gd name="connsiteX134" fmla="*/ 1541172 w 1691425"/>
                <a:gd name="connsiteY134" fmla="*/ 1704304 h 1717183"/>
                <a:gd name="connsiteX135" fmla="*/ 1584101 w 1691425"/>
                <a:gd name="connsiteY135" fmla="*/ 1712890 h 1717183"/>
                <a:gd name="connsiteX136" fmla="*/ 1622738 w 1691425"/>
                <a:gd name="connsiteY136" fmla="*/ 1717183 h 1717183"/>
                <a:gd name="connsiteX137" fmla="*/ 1691425 w 1691425"/>
                <a:gd name="connsiteY137" fmla="*/ 1712890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45713 w 1622738"/>
                <a:gd name="connsiteY68" fmla="*/ 1270715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0428 w 1622738"/>
                <a:gd name="connsiteY67" fmla="*/ 1234061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9014 w 1622738"/>
                <a:gd name="connsiteY67" fmla="*/ 1327656 h 1717183"/>
                <a:gd name="connsiteX68" fmla="*/ 845713 w 1622738"/>
                <a:gd name="connsiteY68" fmla="*/ 1584101 h 1717183"/>
                <a:gd name="connsiteX69" fmla="*/ 862884 w 1622738"/>
                <a:gd name="connsiteY69" fmla="*/ 1717183 h 1717183"/>
                <a:gd name="connsiteX70" fmla="*/ 892935 w 1622738"/>
                <a:gd name="connsiteY70" fmla="*/ 1708597 h 1717183"/>
                <a:gd name="connsiteX71" fmla="*/ 948744 w 1622738"/>
                <a:gd name="connsiteY71" fmla="*/ 1704304 h 1717183"/>
                <a:gd name="connsiteX72" fmla="*/ 961622 w 1622738"/>
                <a:gd name="connsiteY72" fmla="*/ 1700011 h 1717183"/>
                <a:gd name="connsiteX73" fmla="*/ 970208 w 1622738"/>
                <a:gd name="connsiteY73" fmla="*/ 1687132 h 1717183"/>
                <a:gd name="connsiteX74" fmla="*/ 983087 w 1622738"/>
                <a:gd name="connsiteY74" fmla="*/ 1678546 h 1717183"/>
                <a:gd name="connsiteX75" fmla="*/ 987380 w 1622738"/>
                <a:gd name="connsiteY75" fmla="*/ 1665667 h 1717183"/>
                <a:gd name="connsiteX76" fmla="*/ 1004552 w 1622738"/>
                <a:gd name="connsiteY76" fmla="*/ 1639910 h 1717183"/>
                <a:gd name="connsiteX77" fmla="*/ 1017431 w 1622738"/>
                <a:gd name="connsiteY77" fmla="*/ 1614152 h 1717183"/>
                <a:gd name="connsiteX78" fmla="*/ 1021724 w 1622738"/>
                <a:gd name="connsiteY78" fmla="*/ 1601273 h 1717183"/>
                <a:gd name="connsiteX79" fmla="*/ 1030310 w 1622738"/>
                <a:gd name="connsiteY79" fmla="*/ 1588394 h 1717183"/>
                <a:gd name="connsiteX80" fmla="*/ 1038896 w 1622738"/>
                <a:gd name="connsiteY80" fmla="*/ 1562636 h 1717183"/>
                <a:gd name="connsiteX81" fmla="*/ 1047482 w 1622738"/>
                <a:gd name="connsiteY81" fmla="*/ 1536879 h 1717183"/>
                <a:gd name="connsiteX82" fmla="*/ 1056068 w 1622738"/>
                <a:gd name="connsiteY82" fmla="*/ 1498242 h 1717183"/>
                <a:gd name="connsiteX83" fmla="*/ 1064653 w 1622738"/>
                <a:gd name="connsiteY83" fmla="*/ 1485363 h 1717183"/>
                <a:gd name="connsiteX84" fmla="*/ 1073239 w 1622738"/>
                <a:gd name="connsiteY84" fmla="*/ 1455312 h 1717183"/>
                <a:gd name="connsiteX85" fmla="*/ 1081825 w 1622738"/>
                <a:gd name="connsiteY85" fmla="*/ 1433848 h 1717183"/>
                <a:gd name="connsiteX86" fmla="*/ 1086118 w 1622738"/>
                <a:gd name="connsiteY86" fmla="*/ 1416676 h 1717183"/>
                <a:gd name="connsiteX87" fmla="*/ 1094704 w 1622738"/>
                <a:gd name="connsiteY87" fmla="*/ 1399504 h 1717183"/>
                <a:gd name="connsiteX88" fmla="*/ 1103290 w 1622738"/>
                <a:gd name="connsiteY88" fmla="*/ 1373746 h 1717183"/>
                <a:gd name="connsiteX89" fmla="*/ 1116169 w 1622738"/>
                <a:gd name="connsiteY89" fmla="*/ 1335110 h 1717183"/>
                <a:gd name="connsiteX90" fmla="*/ 1129048 w 1622738"/>
                <a:gd name="connsiteY90" fmla="*/ 1296473 h 1717183"/>
                <a:gd name="connsiteX91" fmla="*/ 1133341 w 1622738"/>
                <a:gd name="connsiteY91" fmla="*/ 1283594 h 1717183"/>
                <a:gd name="connsiteX92" fmla="*/ 1137634 w 1622738"/>
                <a:gd name="connsiteY92" fmla="*/ 1266422 h 1717183"/>
                <a:gd name="connsiteX93" fmla="*/ 1141927 w 1622738"/>
                <a:gd name="connsiteY93" fmla="*/ 1244958 h 1717183"/>
                <a:gd name="connsiteX94" fmla="*/ 1146220 w 1622738"/>
                <a:gd name="connsiteY94" fmla="*/ 1232079 h 1717183"/>
                <a:gd name="connsiteX95" fmla="*/ 1154806 w 1622738"/>
                <a:gd name="connsiteY95" fmla="*/ 1197735 h 1717183"/>
                <a:gd name="connsiteX96" fmla="*/ 1159098 w 1622738"/>
                <a:gd name="connsiteY96" fmla="*/ 1180563 h 1717183"/>
                <a:gd name="connsiteX97" fmla="*/ 1167684 w 1622738"/>
                <a:gd name="connsiteY97" fmla="*/ 1154805 h 1717183"/>
                <a:gd name="connsiteX98" fmla="*/ 1176270 w 1622738"/>
                <a:gd name="connsiteY98" fmla="*/ 1129048 h 1717183"/>
                <a:gd name="connsiteX99" fmla="*/ 1180563 w 1622738"/>
                <a:gd name="connsiteY99" fmla="*/ 1116169 h 1717183"/>
                <a:gd name="connsiteX100" fmla="*/ 1189149 w 1622738"/>
                <a:gd name="connsiteY100" fmla="*/ 1103290 h 1717183"/>
                <a:gd name="connsiteX101" fmla="*/ 1193442 w 1622738"/>
                <a:gd name="connsiteY101" fmla="*/ 1090411 h 1717183"/>
                <a:gd name="connsiteX102" fmla="*/ 1210614 w 1622738"/>
                <a:gd name="connsiteY102" fmla="*/ 1064653 h 1717183"/>
                <a:gd name="connsiteX103" fmla="*/ 1219200 w 1622738"/>
                <a:gd name="connsiteY103" fmla="*/ 1051774 h 1717183"/>
                <a:gd name="connsiteX104" fmla="*/ 1227786 w 1622738"/>
                <a:gd name="connsiteY104" fmla="*/ 1038896 h 1717183"/>
                <a:gd name="connsiteX105" fmla="*/ 1232079 w 1622738"/>
                <a:gd name="connsiteY105" fmla="*/ 1060360 h 1717183"/>
                <a:gd name="connsiteX106" fmla="*/ 1236372 w 1622738"/>
                <a:gd name="connsiteY106" fmla="*/ 1073239 h 1717183"/>
                <a:gd name="connsiteX107" fmla="*/ 1253544 w 1622738"/>
                <a:gd name="connsiteY107" fmla="*/ 1047481 h 1717183"/>
                <a:gd name="connsiteX108" fmla="*/ 1262129 w 1622738"/>
                <a:gd name="connsiteY108" fmla="*/ 1034603 h 1717183"/>
                <a:gd name="connsiteX109" fmla="*/ 1270715 w 1622738"/>
                <a:gd name="connsiteY109" fmla="*/ 1008845 h 1717183"/>
                <a:gd name="connsiteX110" fmla="*/ 1292180 w 1622738"/>
                <a:gd name="connsiteY110" fmla="*/ 1004552 h 1717183"/>
                <a:gd name="connsiteX111" fmla="*/ 1300766 w 1622738"/>
                <a:gd name="connsiteY111" fmla="*/ 991673 h 1717183"/>
                <a:gd name="connsiteX112" fmla="*/ 1313645 w 1622738"/>
                <a:gd name="connsiteY112" fmla="*/ 983087 h 1717183"/>
                <a:gd name="connsiteX113" fmla="*/ 1322231 w 1622738"/>
                <a:gd name="connsiteY113" fmla="*/ 948743 h 1717183"/>
                <a:gd name="connsiteX114" fmla="*/ 1347989 w 1622738"/>
                <a:gd name="connsiteY114" fmla="*/ 935865 h 1717183"/>
                <a:gd name="connsiteX115" fmla="*/ 1343696 w 1622738"/>
                <a:gd name="connsiteY115" fmla="*/ 957329 h 1717183"/>
                <a:gd name="connsiteX116" fmla="*/ 1352282 w 1622738"/>
                <a:gd name="connsiteY116" fmla="*/ 1056067 h 1717183"/>
                <a:gd name="connsiteX117" fmla="*/ 1360868 w 1622738"/>
                <a:gd name="connsiteY117" fmla="*/ 1081825 h 1717183"/>
                <a:gd name="connsiteX118" fmla="*/ 1369453 w 1622738"/>
                <a:gd name="connsiteY118" fmla="*/ 1107583 h 1717183"/>
                <a:gd name="connsiteX119" fmla="*/ 1382332 w 1622738"/>
                <a:gd name="connsiteY119" fmla="*/ 1133341 h 1717183"/>
                <a:gd name="connsiteX120" fmla="*/ 1395211 w 1622738"/>
                <a:gd name="connsiteY120" fmla="*/ 1193442 h 1717183"/>
                <a:gd name="connsiteX121" fmla="*/ 1403797 w 1622738"/>
                <a:gd name="connsiteY121" fmla="*/ 1244958 h 1717183"/>
                <a:gd name="connsiteX122" fmla="*/ 1412383 w 1622738"/>
                <a:gd name="connsiteY122" fmla="*/ 1330817 h 1717183"/>
                <a:gd name="connsiteX123" fmla="*/ 1420969 w 1622738"/>
                <a:gd name="connsiteY123" fmla="*/ 1451020 h 1717183"/>
                <a:gd name="connsiteX124" fmla="*/ 1425262 w 1622738"/>
                <a:gd name="connsiteY124" fmla="*/ 1476777 h 1717183"/>
                <a:gd name="connsiteX125" fmla="*/ 1429555 w 1622738"/>
                <a:gd name="connsiteY125" fmla="*/ 1519707 h 1717183"/>
                <a:gd name="connsiteX126" fmla="*/ 1433848 w 1622738"/>
                <a:gd name="connsiteY126" fmla="*/ 1549758 h 1717183"/>
                <a:gd name="connsiteX127" fmla="*/ 1442434 w 1622738"/>
                <a:gd name="connsiteY127" fmla="*/ 1596980 h 1717183"/>
                <a:gd name="connsiteX128" fmla="*/ 1451020 w 1622738"/>
                <a:gd name="connsiteY128" fmla="*/ 1631324 h 1717183"/>
                <a:gd name="connsiteX129" fmla="*/ 1463898 w 1622738"/>
                <a:gd name="connsiteY129" fmla="*/ 1669960 h 1717183"/>
                <a:gd name="connsiteX130" fmla="*/ 1468191 w 1622738"/>
                <a:gd name="connsiteY130" fmla="*/ 1682839 h 1717183"/>
                <a:gd name="connsiteX131" fmla="*/ 1481070 w 1622738"/>
                <a:gd name="connsiteY131" fmla="*/ 1708597 h 1717183"/>
                <a:gd name="connsiteX132" fmla="*/ 1506828 w 1622738"/>
                <a:gd name="connsiteY132" fmla="*/ 1700011 h 1717183"/>
                <a:gd name="connsiteX133" fmla="*/ 1541172 w 1622738"/>
                <a:gd name="connsiteY133" fmla="*/ 1704304 h 1717183"/>
                <a:gd name="connsiteX134" fmla="*/ 1584101 w 1622738"/>
                <a:gd name="connsiteY134" fmla="*/ 1712890 h 1717183"/>
                <a:gd name="connsiteX135" fmla="*/ 1622738 w 1622738"/>
                <a:gd name="connsiteY13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23824 w 1622738"/>
                <a:gd name="connsiteY63" fmla="*/ 85094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62884 w 1622738"/>
                <a:gd name="connsiteY67" fmla="*/ 1717183 h 1717183"/>
                <a:gd name="connsiteX68" fmla="*/ 892935 w 1622738"/>
                <a:gd name="connsiteY68" fmla="*/ 1708597 h 1717183"/>
                <a:gd name="connsiteX69" fmla="*/ 948744 w 1622738"/>
                <a:gd name="connsiteY69" fmla="*/ 1704304 h 1717183"/>
                <a:gd name="connsiteX70" fmla="*/ 961622 w 1622738"/>
                <a:gd name="connsiteY70" fmla="*/ 1700011 h 1717183"/>
                <a:gd name="connsiteX71" fmla="*/ 970208 w 1622738"/>
                <a:gd name="connsiteY71" fmla="*/ 1687132 h 1717183"/>
                <a:gd name="connsiteX72" fmla="*/ 983087 w 1622738"/>
                <a:gd name="connsiteY72" fmla="*/ 1678546 h 1717183"/>
                <a:gd name="connsiteX73" fmla="*/ 987380 w 1622738"/>
                <a:gd name="connsiteY73" fmla="*/ 1665667 h 1717183"/>
                <a:gd name="connsiteX74" fmla="*/ 1004552 w 1622738"/>
                <a:gd name="connsiteY74" fmla="*/ 1639910 h 1717183"/>
                <a:gd name="connsiteX75" fmla="*/ 1017431 w 1622738"/>
                <a:gd name="connsiteY75" fmla="*/ 1614152 h 1717183"/>
                <a:gd name="connsiteX76" fmla="*/ 1021724 w 1622738"/>
                <a:gd name="connsiteY76" fmla="*/ 1601273 h 1717183"/>
                <a:gd name="connsiteX77" fmla="*/ 1030310 w 1622738"/>
                <a:gd name="connsiteY77" fmla="*/ 1588394 h 1717183"/>
                <a:gd name="connsiteX78" fmla="*/ 1038896 w 1622738"/>
                <a:gd name="connsiteY78" fmla="*/ 1562636 h 1717183"/>
                <a:gd name="connsiteX79" fmla="*/ 1047482 w 1622738"/>
                <a:gd name="connsiteY79" fmla="*/ 1536879 h 1717183"/>
                <a:gd name="connsiteX80" fmla="*/ 1056068 w 1622738"/>
                <a:gd name="connsiteY80" fmla="*/ 1498242 h 1717183"/>
                <a:gd name="connsiteX81" fmla="*/ 1064653 w 1622738"/>
                <a:gd name="connsiteY81" fmla="*/ 1485363 h 1717183"/>
                <a:gd name="connsiteX82" fmla="*/ 1073239 w 1622738"/>
                <a:gd name="connsiteY82" fmla="*/ 1455312 h 1717183"/>
                <a:gd name="connsiteX83" fmla="*/ 1081825 w 1622738"/>
                <a:gd name="connsiteY83" fmla="*/ 1433848 h 1717183"/>
                <a:gd name="connsiteX84" fmla="*/ 1086118 w 1622738"/>
                <a:gd name="connsiteY84" fmla="*/ 1416676 h 1717183"/>
                <a:gd name="connsiteX85" fmla="*/ 1094704 w 1622738"/>
                <a:gd name="connsiteY85" fmla="*/ 1399504 h 1717183"/>
                <a:gd name="connsiteX86" fmla="*/ 1103290 w 1622738"/>
                <a:gd name="connsiteY86" fmla="*/ 1373746 h 1717183"/>
                <a:gd name="connsiteX87" fmla="*/ 1116169 w 1622738"/>
                <a:gd name="connsiteY87" fmla="*/ 1335110 h 1717183"/>
                <a:gd name="connsiteX88" fmla="*/ 1129048 w 1622738"/>
                <a:gd name="connsiteY88" fmla="*/ 1296473 h 1717183"/>
                <a:gd name="connsiteX89" fmla="*/ 1133341 w 1622738"/>
                <a:gd name="connsiteY89" fmla="*/ 1283594 h 1717183"/>
                <a:gd name="connsiteX90" fmla="*/ 1137634 w 1622738"/>
                <a:gd name="connsiteY90" fmla="*/ 1266422 h 1717183"/>
                <a:gd name="connsiteX91" fmla="*/ 1141927 w 1622738"/>
                <a:gd name="connsiteY91" fmla="*/ 1244958 h 1717183"/>
                <a:gd name="connsiteX92" fmla="*/ 1146220 w 1622738"/>
                <a:gd name="connsiteY92" fmla="*/ 1232079 h 1717183"/>
                <a:gd name="connsiteX93" fmla="*/ 1154806 w 1622738"/>
                <a:gd name="connsiteY93" fmla="*/ 1197735 h 1717183"/>
                <a:gd name="connsiteX94" fmla="*/ 1159098 w 1622738"/>
                <a:gd name="connsiteY94" fmla="*/ 1180563 h 1717183"/>
                <a:gd name="connsiteX95" fmla="*/ 1167684 w 1622738"/>
                <a:gd name="connsiteY95" fmla="*/ 1154805 h 1717183"/>
                <a:gd name="connsiteX96" fmla="*/ 1176270 w 1622738"/>
                <a:gd name="connsiteY96" fmla="*/ 1129048 h 1717183"/>
                <a:gd name="connsiteX97" fmla="*/ 1180563 w 1622738"/>
                <a:gd name="connsiteY97" fmla="*/ 1116169 h 1717183"/>
                <a:gd name="connsiteX98" fmla="*/ 1189149 w 1622738"/>
                <a:gd name="connsiteY98" fmla="*/ 1103290 h 1717183"/>
                <a:gd name="connsiteX99" fmla="*/ 1193442 w 1622738"/>
                <a:gd name="connsiteY99" fmla="*/ 1090411 h 1717183"/>
                <a:gd name="connsiteX100" fmla="*/ 1210614 w 1622738"/>
                <a:gd name="connsiteY100" fmla="*/ 1064653 h 1717183"/>
                <a:gd name="connsiteX101" fmla="*/ 1219200 w 1622738"/>
                <a:gd name="connsiteY101" fmla="*/ 1051774 h 1717183"/>
                <a:gd name="connsiteX102" fmla="*/ 1227786 w 1622738"/>
                <a:gd name="connsiteY102" fmla="*/ 1038896 h 1717183"/>
                <a:gd name="connsiteX103" fmla="*/ 1232079 w 1622738"/>
                <a:gd name="connsiteY103" fmla="*/ 1060360 h 1717183"/>
                <a:gd name="connsiteX104" fmla="*/ 1236372 w 1622738"/>
                <a:gd name="connsiteY104" fmla="*/ 1073239 h 1717183"/>
                <a:gd name="connsiteX105" fmla="*/ 1253544 w 1622738"/>
                <a:gd name="connsiteY105" fmla="*/ 1047481 h 1717183"/>
                <a:gd name="connsiteX106" fmla="*/ 1262129 w 1622738"/>
                <a:gd name="connsiteY106" fmla="*/ 1034603 h 1717183"/>
                <a:gd name="connsiteX107" fmla="*/ 1270715 w 1622738"/>
                <a:gd name="connsiteY107" fmla="*/ 1008845 h 1717183"/>
                <a:gd name="connsiteX108" fmla="*/ 1292180 w 1622738"/>
                <a:gd name="connsiteY108" fmla="*/ 1004552 h 1717183"/>
                <a:gd name="connsiteX109" fmla="*/ 1300766 w 1622738"/>
                <a:gd name="connsiteY109" fmla="*/ 991673 h 1717183"/>
                <a:gd name="connsiteX110" fmla="*/ 1313645 w 1622738"/>
                <a:gd name="connsiteY110" fmla="*/ 983087 h 1717183"/>
                <a:gd name="connsiteX111" fmla="*/ 1322231 w 1622738"/>
                <a:gd name="connsiteY111" fmla="*/ 948743 h 1717183"/>
                <a:gd name="connsiteX112" fmla="*/ 1347989 w 1622738"/>
                <a:gd name="connsiteY112" fmla="*/ 935865 h 1717183"/>
                <a:gd name="connsiteX113" fmla="*/ 1343696 w 1622738"/>
                <a:gd name="connsiteY113" fmla="*/ 957329 h 1717183"/>
                <a:gd name="connsiteX114" fmla="*/ 1352282 w 1622738"/>
                <a:gd name="connsiteY114" fmla="*/ 1056067 h 1717183"/>
                <a:gd name="connsiteX115" fmla="*/ 1360868 w 1622738"/>
                <a:gd name="connsiteY115" fmla="*/ 1081825 h 1717183"/>
                <a:gd name="connsiteX116" fmla="*/ 1369453 w 1622738"/>
                <a:gd name="connsiteY116" fmla="*/ 1107583 h 1717183"/>
                <a:gd name="connsiteX117" fmla="*/ 1382332 w 1622738"/>
                <a:gd name="connsiteY117" fmla="*/ 1133341 h 1717183"/>
                <a:gd name="connsiteX118" fmla="*/ 1395211 w 1622738"/>
                <a:gd name="connsiteY118" fmla="*/ 1193442 h 1717183"/>
                <a:gd name="connsiteX119" fmla="*/ 1403797 w 1622738"/>
                <a:gd name="connsiteY119" fmla="*/ 1244958 h 1717183"/>
                <a:gd name="connsiteX120" fmla="*/ 1412383 w 1622738"/>
                <a:gd name="connsiteY120" fmla="*/ 1330817 h 1717183"/>
                <a:gd name="connsiteX121" fmla="*/ 1420969 w 1622738"/>
                <a:gd name="connsiteY121" fmla="*/ 1451020 h 1717183"/>
                <a:gd name="connsiteX122" fmla="*/ 1425262 w 1622738"/>
                <a:gd name="connsiteY122" fmla="*/ 1476777 h 1717183"/>
                <a:gd name="connsiteX123" fmla="*/ 1429555 w 1622738"/>
                <a:gd name="connsiteY123" fmla="*/ 1519707 h 1717183"/>
                <a:gd name="connsiteX124" fmla="*/ 1433848 w 1622738"/>
                <a:gd name="connsiteY124" fmla="*/ 1549758 h 1717183"/>
                <a:gd name="connsiteX125" fmla="*/ 1442434 w 1622738"/>
                <a:gd name="connsiteY125" fmla="*/ 1596980 h 1717183"/>
                <a:gd name="connsiteX126" fmla="*/ 1451020 w 1622738"/>
                <a:gd name="connsiteY126" fmla="*/ 1631324 h 1717183"/>
                <a:gd name="connsiteX127" fmla="*/ 1463898 w 1622738"/>
                <a:gd name="connsiteY127" fmla="*/ 1669960 h 1717183"/>
                <a:gd name="connsiteX128" fmla="*/ 1468191 w 1622738"/>
                <a:gd name="connsiteY128" fmla="*/ 1682839 h 1717183"/>
                <a:gd name="connsiteX129" fmla="*/ 1481070 w 1622738"/>
                <a:gd name="connsiteY129" fmla="*/ 1708597 h 1717183"/>
                <a:gd name="connsiteX130" fmla="*/ 1506828 w 1622738"/>
                <a:gd name="connsiteY130" fmla="*/ 1700011 h 1717183"/>
                <a:gd name="connsiteX131" fmla="*/ 1541172 w 1622738"/>
                <a:gd name="connsiteY131" fmla="*/ 1704304 h 1717183"/>
                <a:gd name="connsiteX132" fmla="*/ 1584101 w 1622738"/>
                <a:gd name="connsiteY132" fmla="*/ 1712890 h 1717183"/>
                <a:gd name="connsiteX133" fmla="*/ 1622738 w 1622738"/>
                <a:gd name="connsiteY13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094704 w 1622738"/>
                <a:gd name="connsiteY84" fmla="*/ 1399504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16169 w 1622738"/>
                <a:gd name="connsiteY85" fmla="*/ 1335110 h 1717183"/>
                <a:gd name="connsiteX86" fmla="*/ 1129048 w 1622738"/>
                <a:gd name="connsiteY86" fmla="*/ 1296473 h 1717183"/>
                <a:gd name="connsiteX87" fmla="*/ 1133341 w 1622738"/>
                <a:gd name="connsiteY87" fmla="*/ 1283594 h 1717183"/>
                <a:gd name="connsiteX88" fmla="*/ 1137634 w 1622738"/>
                <a:gd name="connsiteY88" fmla="*/ 1266422 h 1717183"/>
                <a:gd name="connsiteX89" fmla="*/ 1141927 w 1622738"/>
                <a:gd name="connsiteY89" fmla="*/ 1244958 h 1717183"/>
                <a:gd name="connsiteX90" fmla="*/ 1146220 w 1622738"/>
                <a:gd name="connsiteY90" fmla="*/ 1232079 h 1717183"/>
                <a:gd name="connsiteX91" fmla="*/ 1154806 w 1622738"/>
                <a:gd name="connsiteY91" fmla="*/ 1197735 h 1717183"/>
                <a:gd name="connsiteX92" fmla="*/ 1159098 w 1622738"/>
                <a:gd name="connsiteY92" fmla="*/ 1180563 h 1717183"/>
                <a:gd name="connsiteX93" fmla="*/ 1167684 w 1622738"/>
                <a:gd name="connsiteY93" fmla="*/ 1154805 h 1717183"/>
                <a:gd name="connsiteX94" fmla="*/ 1176270 w 1622738"/>
                <a:gd name="connsiteY94" fmla="*/ 1129048 h 1717183"/>
                <a:gd name="connsiteX95" fmla="*/ 1180563 w 1622738"/>
                <a:gd name="connsiteY95" fmla="*/ 1116169 h 1717183"/>
                <a:gd name="connsiteX96" fmla="*/ 1189149 w 1622738"/>
                <a:gd name="connsiteY96" fmla="*/ 1103290 h 1717183"/>
                <a:gd name="connsiteX97" fmla="*/ 1193442 w 1622738"/>
                <a:gd name="connsiteY97" fmla="*/ 1090411 h 1717183"/>
                <a:gd name="connsiteX98" fmla="*/ 1210614 w 1622738"/>
                <a:gd name="connsiteY98" fmla="*/ 1064653 h 1717183"/>
                <a:gd name="connsiteX99" fmla="*/ 1219200 w 1622738"/>
                <a:gd name="connsiteY99" fmla="*/ 1051774 h 1717183"/>
                <a:gd name="connsiteX100" fmla="*/ 1227786 w 1622738"/>
                <a:gd name="connsiteY100" fmla="*/ 1038896 h 1717183"/>
                <a:gd name="connsiteX101" fmla="*/ 1232079 w 1622738"/>
                <a:gd name="connsiteY101" fmla="*/ 1060360 h 1717183"/>
                <a:gd name="connsiteX102" fmla="*/ 1236372 w 1622738"/>
                <a:gd name="connsiteY102" fmla="*/ 1073239 h 1717183"/>
                <a:gd name="connsiteX103" fmla="*/ 1253544 w 1622738"/>
                <a:gd name="connsiteY103" fmla="*/ 1047481 h 1717183"/>
                <a:gd name="connsiteX104" fmla="*/ 1262129 w 1622738"/>
                <a:gd name="connsiteY104" fmla="*/ 1034603 h 1717183"/>
                <a:gd name="connsiteX105" fmla="*/ 1270715 w 1622738"/>
                <a:gd name="connsiteY105" fmla="*/ 1008845 h 1717183"/>
                <a:gd name="connsiteX106" fmla="*/ 1292180 w 1622738"/>
                <a:gd name="connsiteY106" fmla="*/ 1004552 h 1717183"/>
                <a:gd name="connsiteX107" fmla="*/ 1300766 w 1622738"/>
                <a:gd name="connsiteY107" fmla="*/ 991673 h 1717183"/>
                <a:gd name="connsiteX108" fmla="*/ 1313645 w 1622738"/>
                <a:gd name="connsiteY108" fmla="*/ 983087 h 1717183"/>
                <a:gd name="connsiteX109" fmla="*/ 1322231 w 1622738"/>
                <a:gd name="connsiteY109" fmla="*/ 948743 h 1717183"/>
                <a:gd name="connsiteX110" fmla="*/ 1347989 w 1622738"/>
                <a:gd name="connsiteY110" fmla="*/ 935865 h 1717183"/>
                <a:gd name="connsiteX111" fmla="*/ 1343696 w 1622738"/>
                <a:gd name="connsiteY111" fmla="*/ 957329 h 1717183"/>
                <a:gd name="connsiteX112" fmla="*/ 1352282 w 1622738"/>
                <a:gd name="connsiteY112" fmla="*/ 1056067 h 1717183"/>
                <a:gd name="connsiteX113" fmla="*/ 1360868 w 1622738"/>
                <a:gd name="connsiteY113" fmla="*/ 1081825 h 1717183"/>
                <a:gd name="connsiteX114" fmla="*/ 1369453 w 1622738"/>
                <a:gd name="connsiteY114" fmla="*/ 1107583 h 1717183"/>
                <a:gd name="connsiteX115" fmla="*/ 1382332 w 1622738"/>
                <a:gd name="connsiteY115" fmla="*/ 1133341 h 1717183"/>
                <a:gd name="connsiteX116" fmla="*/ 1395211 w 1622738"/>
                <a:gd name="connsiteY116" fmla="*/ 1193442 h 1717183"/>
                <a:gd name="connsiteX117" fmla="*/ 1403797 w 1622738"/>
                <a:gd name="connsiteY117" fmla="*/ 1244958 h 1717183"/>
                <a:gd name="connsiteX118" fmla="*/ 1412383 w 1622738"/>
                <a:gd name="connsiteY118" fmla="*/ 1330817 h 1717183"/>
                <a:gd name="connsiteX119" fmla="*/ 1420969 w 1622738"/>
                <a:gd name="connsiteY119" fmla="*/ 1451020 h 1717183"/>
                <a:gd name="connsiteX120" fmla="*/ 1425262 w 1622738"/>
                <a:gd name="connsiteY120" fmla="*/ 1476777 h 1717183"/>
                <a:gd name="connsiteX121" fmla="*/ 1429555 w 1622738"/>
                <a:gd name="connsiteY121" fmla="*/ 1519707 h 1717183"/>
                <a:gd name="connsiteX122" fmla="*/ 1433848 w 1622738"/>
                <a:gd name="connsiteY122" fmla="*/ 1549758 h 1717183"/>
                <a:gd name="connsiteX123" fmla="*/ 1442434 w 1622738"/>
                <a:gd name="connsiteY123" fmla="*/ 1596980 h 1717183"/>
                <a:gd name="connsiteX124" fmla="*/ 1451020 w 1622738"/>
                <a:gd name="connsiteY124" fmla="*/ 1631324 h 1717183"/>
                <a:gd name="connsiteX125" fmla="*/ 1463898 w 1622738"/>
                <a:gd name="connsiteY125" fmla="*/ 1669960 h 1717183"/>
                <a:gd name="connsiteX126" fmla="*/ 1468191 w 1622738"/>
                <a:gd name="connsiteY126" fmla="*/ 1682839 h 1717183"/>
                <a:gd name="connsiteX127" fmla="*/ 1481070 w 1622738"/>
                <a:gd name="connsiteY127" fmla="*/ 1708597 h 1717183"/>
                <a:gd name="connsiteX128" fmla="*/ 1506828 w 1622738"/>
                <a:gd name="connsiteY128" fmla="*/ 1700011 h 1717183"/>
                <a:gd name="connsiteX129" fmla="*/ 1541172 w 1622738"/>
                <a:gd name="connsiteY129" fmla="*/ 1704304 h 1717183"/>
                <a:gd name="connsiteX130" fmla="*/ 1584101 w 1622738"/>
                <a:gd name="connsiteY130" fmla="*/ 1712890 h 1717183"/>
                <a:gd name="connsiteX131" fmla="*/ 1622738 w 1622738"/>
                <a:gd name="connsiteY13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37634 w 1622738"/>
                <a:gd name="connsiteY87" fmla="*/ 1266422 h 1717183"/>
                <a:gd name="connsiteX88" fmla="*/ 1141927 w 1622738"/>
                <a:gd name="connsiteY88" fmla="*/ 1244958 h 1717183"/>
                <a:gd name="connsiteX89" fmla="*/ 1146220 w 1622738"/>
                <a:gd name="connsiteY89" fmla="*/ 1232079 h 1717183"/>
                <a:gd name="connsiteX90" fmla="*/ 1154806 w 1622738"/>
                <a:gd name="connsiteY90" fmla="*/ 1197735 h 1717183"/>
                <a:gd name="connsiteX91" fmla="*/ 1159098 w 1622738"/>
                <a:gd name="connsiteY91" fmla="*/ 1180563 h 1717183"/>
                <a:gd name="connsiteX92" fmla="*/ 1167684 w 1622738"/>
                <a:gd name="connsiteY92" fmla="*/ 1154805 h 1717183"/>
                <a:gd name="connsiteX93" fmla="*/ 1176270 w 1622738"/>
                <a:gd name="connsiteY93" fmla="*/ 1129048 h 1717183"/>
                <a:gd name="connsiteX94" fmla="*/ 1180563 w 1622738"/>
                <a:gd name="connsiteY94" fmla="*/ 1116169 h 1717183"/>
                <a:gd name="connsiteX95" fmla="*/ 1189149 w 1622738"/>
                <a:gd name="connsiteY95" fmla="*/ 1103290 h 1717183"/>
                <a:gd name="connsiteX96" fmla="*/ 1193442 w 1622738"/>
                <a:gd name="connsiteY96" fmla="*/ 1090411 h 1717183"/>
                <a:gd name="connsiteX97" fmla="*/ 1210614 w 1622738"/>
                <a:gd name="connsiteY97" fmla="*/ 1064653 h 1717183"/>
                <a:gd name="connsiteX98" fmla="*/ 1219200 w 1622738"/>
                <a:gd name="connsiteY98" fmla="*/ 1051774 h 1717183"/>
                <a:gd name="connsiteX99" fmla="*/ 1227786 w 1622738"/>
                <a:gd name="connsiteY99" fmla="*/ 1038896 h 1717183"/>
                <a:gd name="connsiteX100" fmla="*/ 1232079 w 1622738"/>
                <a:gd name="connsiteY100" fmla="*/ 1060360 h 1717183"/>
                <a:gd name="connsiteX101" fmla="*/ 1236372 w 1622738"/>
                <a:gd name="connsiteY101" fmla="*/ 1073239 h 1717183"/>
                <a:gd name="connsiteX102" fmla="*/ 1253544 w 1622738"/>
                <a:gd name="connsiteY102" fmla="*/ 1047481 h 1717183"/>
                <a:gd name="connsiteX103" fmla="*/ 1262129 w 1622738"/>
                <a:gd name="connsiteY103" fmla="*/ 1034603 h 1717183"/>
                <a:gd name="connsiteX104" fmla="*/ 1270715 w 1622738"/>
                <a:gd name="connsiteY104" fmla="*/ 1008845 h 1717183"/>
                <a:gd name="connsiteX105" fmla="*/ 1292180 w 1622738"/>
                <a:gd name="connsiteY105" fmla="*/ 1004552 h 1717183"/>
                <a:gd name="connsiteX106" fmla="*/ 1300766 w 1622738"/>
                <a:gd name="connsiteY106" fmla="*/ 991673 h 1717183"/>
                <a:gd name="connsiteX107" fmla="*/ 1313645 w 1622738"/>
                <a:gd name="connsiteY107" fmla="*/ 983087 h 1717183"/>
                <a:gd name="connsiteX108" fmla="*/ 1322231 w 1622738"/>
                <a:gd name="connsiteY108" fmla="*/ 948743 h 1717183"/>
                <a:gd name="connsiteX109" fmla="*/ 1347989 w 1622738"/>
                <a:gd name="connsiteY109" fmla="*/ 935865 h 1717183"/>
                <a:gd name="connsiteX110" fmla="*/ 1343696 w 1622738"/>
                <a:gd name="connsiteY110" fmla="*/ 957329 h 1717183"/>
                <a:gd name="connsiteX111" fmla="*/ 1352282 w 1622738"/>
                <a:gd name="connsiteY111" fmla="*/ 1056067 h 1717183"/>
                <a:gd name="connsiteX112" fmla="*/ 1360868 w 1622738"/>
                <a:gd name="connsiteY112" fmla="*/ 1081825 h 1717183"/>
                <a:gd name="connsiteX113" fmla="*/ 1369453 w 1622738"/>
                <a:gd name="connsiteY113" fmla="*/ 1107583 h 1717183"/>
                <a:gd name="connsiteX114" fmla="*/ 1382332 w 1622738"/>
                <a:gd name="connsiteY114" fmla="*/ 1133341 h 1717183"/>
                <a:gd name="connsiteX115" fmla="*/ 1395211 w 1622738"/>
                <a:gd name="connsiteY115" fmla="*/ 1193442 h 1717183"/>
                <a:gd name="connsiteX116" fmla="*/ 1403797 w 1622738"/>
                <a:gd name="connsiteY116" fmla="*/ 1244958 h 1717183"/>
                <a:gd name="connsiteX117" fmla="*/ 1412383 w 1622738"/>
                <a:gd name="connsiteY117" fmla="*/ 1330817 h 1717183"/>
                <a:gd name="connsiteX118" fmla="*/ 1420969 w 1622738"/>
                <a:gd name="connsiteY118" fmla="*/ 1451020 h 1717183"/>
                <a:gd name="connsiteX119" fmla="*/ 1425262 w 1622738"/>
                <a:gd name="connsiteY119" fmla="*/ 1476777 h 1717183"/>
                <a:gd name="connsiteX120" fmla="*/ 1429555 w 1622738"/>
                <a:gd name="connsiteY120" fmla="*/ 1519707 h 1717183"/>
                <a:gd name="connsiteX121" fmla="*/ 1433848 w 1622738"/>
                <a:gd name="connsiteY121" fmla="*/ 1549758 h 1717183"/>
                <a:gd name="connsiteX122" fmla="*/ 1442434 w 1622738"/>
                <a:gd name="connsiteY122" fmla="*/ 1596980 h 1717183"/>
                <a:gd name="connsiteX123" fmla="*/ 1451020 w 1622738"/>
                <a:gd name="connsiteY123" fmla="*/ 1631324 h 1717183"/>
                <a:gd name="connsiteX124" fmla="*/ 1463898 w 1622738"/>
                <a:gd name="connsiteY124" fmla="*/ 1669960 h 1717183"/>
                <a:gd name="connsiteX125" fmla="*/ 1468191 w 1622738"/>
                <a:gd name="connsiteY125" fmla="*/ 1682839 h 1717183"/>
                <a:gd name="connsiteX126" fmla="*/ 1481070 w 1622738"/>
                <a:gd name="connsiteY126" fmla="*/ 1708597 h 1717183"/>
                <a:gd name="connsiteX127" fmla="*/ 1506828 w 1622738"/>
                <a:gd name="connsiteY127" fmla="*/ 1700011 h 1717183"/>
                <a:gd name="connsiteX128" fmla="*/ 1541172 w 1622738"/>
                <a:gd name="connsiteY128" fmla="*/ 1704304 h 1717183"/>
                <a:gd name="connsiteX129" fmla="*/ 1584101 w 1622738"/>
                <a:gd name="connsiteY129" fmla="*/ 1712890 h 1717183"/>
                <a:gd name="connsiteX130" fmla="*/ 1622738 w 1622738"/>
                <a:gd name="connsiteY13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41927 w 1622738"/>
                <a:gd name="connsiteY87" fmla="*/ 1244958 h 1717183"/>
                <a:gd name="connsiteX88" fmla="*/ 1146220 w 1622738"/>
                <a:gd name="connsiteY88" fmla="*/ 1232079 h 1717183"/>
                <a:gd name="connsiteX89" fmla="*/ 1154806 w 1622738"/>
                <a:gd name="connsiteY89" fmla="*/ 1197735 h 1717183"/>
                <a:gd name="connsiteX90" fmla="*/ 1159098 w 1622738"/>
                <a:gd name="connsiteY90" fmla="*/ 1180563 h 1717183"/>
                <a:gd name="connsiteX91" fmla="*/ 1167684 w 1622738"/>
                <a:gd name="connsiteY91" fmla="*/ 1154805 h 1717183"/>
                <a:gd name="connsiteX92" fmla="*/ 1176270 w 1622738"/>
                <a:gd name="connsiteY92" fmla="*/ 1129048 h 1717183"/>
                <a:gd name="connsiteX93" fmla="*/ 1180563 w 1622738"/>
                <a:gd name="connsiteY93" fmla="*/ 1116169 h 1717183"/>
                <a:gd name="connsiteX94" fmla="*/ 1189149 w 1622738"/>
                <a:gd name="connsiteY94" fmla="*/ 1103290 h 1717183"/>
                <a:gd name="connsiteX95" fmla="*/ 1193442 w 1622738"/>
                <a:gd name="connsiteY95" fmla="*/ 1090411 h 1717183"/>
                <a:gd name="connsiteX96" fmla="*/ 1210614 w 1622738"/>
                <a:gd name="connsiteY96" fmla="*/ 1064653 h 1717183"/>
                <a:gd name="connsiteX97" fmla="*/ 1219200 w 1622738"/>
                <a:gd name="connsiteY97" fmla="*/ 1051774 h 1717183"/>
                <a:gd name="connsiteX98" fmla="*/ 1227786 w 1622738"/>
                <a:gd name="connsiteY98" fmla="*/ 1038896 h 1717183"/>
                <a:gd name="connsiteX99" fmla="*/ 1232079 w 1622738"/>
                <a:gd name="connsiteY99" fmla="*/ 1060360 h 1717183"/>
                <a:gd name="connsiteX100" fmla="*/ 1236372 w 1622738"/>
                <a:gd name="connsiteY100" fmla="*/ 1073239 h 1717183"/>
                <a:gd name="connsiteX101" fmla="*/ 1253544 w 1622738"/>
                <a:gd name="connsiteY101" fmla="*/ 1047481 h 1717183"/>
                <a:gd name="connsiteX102" fmla="*/ 1262129 w 1622738"/>
                <a:gd name="connsiteY102" fmla="*/ 1034603 h 1717183"/>
                <a:gd name="connsiteX103" fmla="*/ 1270715 w 1622738"/>
                <a:gd name="connsiteY103" fmla="*/ 1008845 h 1717183"/>
                <a:gd name="connsiteX104" fmla="*/ 1292180 w 1622738"/>
                <a:gd name="connsiteY104" fmla="*/ 1004552 h 1717183"/>
                <a:gd name="connsiteX105" fmla="*/ 1300766 w 1622738"/>
                <a:gd name="connsiteY105" fmla="*/ 991673 h 1717183"/>
                <a:gd name="connsiteX106" fmla="*/ 1313645 w 1622738"/>
                <a:gd name="connsiteY106" fmla="*/ 983087 h 1717183"/>
                <a:gd name="connsiteX107" fmla="*/ 1322231 w 1622738"/>
                <a:gd name="connsiteY107" fmla="*/ 948743 h 1717183"/>
                <a:gd name="connsiteX108" fmla="*/ 1347989 w 1622738"/>
                <a:gd name="connsiteY108" fmla="*/ 935865 h 1717183"/>
                <a:gd name="connsiteX109" fmla="*/ 1343696 w 1622738"/>
                <a:gd name="connsiteY109" fmla="*/ 957329 h 1717183"/>
                <a:gd name="connsiteX110" fmla="*/ 1352282 w 1622738"/>
                <a:gd name="connsiteY110" fmla="*/ 1056067 h 1717183"/>
                <a:gd name="connsiteX111" fmla="*/ 1360868 w 1622738"/>
                <a:gd name="connsiteY111" fmla="*/ 1081825 h 1717183"/>
                <a:gd name="connsiteX112" fmla="*/ 1369453 w 1622738"/>
                <a:gd name="connsiteY112" fmla="*/ 1107583 h 1717183"/>
                <a:gd name="connsiteX113" fmla="*/ 1382332 w 1622738"/>
                <a:gd name="connsiteY113" fmla="*/ 1133341 h 1717183"/>
                <a:gd name="connsiteX114" fmla="*/ 1395211 w 1622738"/>
                <a:gd name="connsiteY114" fmla="*/ 1193442 h 1717183"/>
                <a:gd name="connsiteX115" fmla="*/ 1403797 w 1622738"/>
                <a:gd name="connsiteY115" fmla="*/ 1244958 h 1717183"/>
                <a:gd name="connsiteX116" fmla="*/ 1412383 w 1622738"/>
                <a:gd name="connsiteY116" fmla="*/ 1330817 h 1717183"/>
                <a:gd name="connsiteX117" fmla="*/ 1420969 w 1622738"/>
                <a:gd name="connsiteY117" fmla="*/ 1451020 h 1717183"/>
                <a:gd name="connsiteX118" fmla="*/ 1425262 w 1622738"/>
                <a:gd name="connsiteY118" fmla="*/ 1476777 h 1717183"/>
                <a:gd name="connsiteX119" fmla="*/ 1429555 w 1622738"/>
                <a:gd name="connsiteY119" fmla="*/ 1519707 h 1717183"/>
                <a:gd name="connsiteX120" fmla="*/ 1433848 w 1622738"/>
                <a:gd name="connsiteY120" fmla="*/ 1549758 h 1717183"/>
                <a:gd name="connsiteX121" fmla="*/ 1442434 w 1622738"/>
                <a:gd name="connsiteY121" fmla="*/ 1596980 h 1717183"/>
                <a:gd name="connsiteX122" fmla="*/ 1451020 w 1622738"/>
                <a:gd name="connsiteY122" fmla="*/ 1631324 h 1717183"/>
                <a:gd name="connsiteX123" fmla="*/ 1463898 w 1622738"/>
                <a:gd name="connsiteY123" fmla="*/ 1669960 h 1717183"/>
                <a:gd name="connsiteX124" fmla="*/ 1468191 w 1622738"/>
                <a:gd name="connsiteY124" fmla="*/ 1682839 h 1717183"/>
                <a:gd name="connsiteX125" fmla="*/ 1481070 w 1622738"/>
                <a:gd name="connsiteY125" fmla="*/ 1708597 h 1717183"/>
                <a:gd name="connsiteX126" fmla="*/ 1506828 w 1622738"/>
                <a:gd name="connsiteY126" fmla="*/ 1700011 h 1717183"/>
                <a:gd name="connsiteX127" fmla="*/ 1541172 w 1622738"/>
                <a:gd name="connsiteY127" fmla="*/ 1704304 h 1717183"/>
                <a:gd name="connsiteX128" fmla="*/ 1584101 w 1622738"/>
                <a:gd name="connsiteY128" fmla="*/ 1712890 h 1717183"/>
                <a:gd name="connsiteX129" fmla="*/ 1622738 w 1622738"/>
                <a:gd name="connsiteY12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67684 w 1622738"/>
                <a:gd name="connsiteY90" fmla="*/ 1154805 h 1717183"/>
                <a:gd name="connsiteX91" fmla="*/ 1176270 w 1622738"/>
                <a:gd name="connsiteY91" fmla="*/ 1129048 h 1717183"/>
                <a:gd name="connsiteX92" fmla="*/ 1180563 w 1622738"/>
                <a:gd name="connsiteY92" fmla="*/ 1116169 h 1717183"/>
                <a:gd name="connsiteX93" fmla="*/ 1189149 w 1622738"/>
                <a:gd name="connsiteY93" fmla="*/ 1103290 h 1717183"/>
                <a:gd name="connsiteX94" fmla="*/ 1193442 w 1622738"/>
                <a:gd name="connsiteY94" fmla="*/ 1090411 h 1717183"/>
                <a:gd name="connsiteX95" fmla="*/ 1210614 w 1622738"/>
                <a:gd name="connsiteY95" fmla="*/ 1064653 h 1717183"/>
                <a:gd name="connsiteX96" fmla="*/ 1219200 w 1622738"/>
                <a:gd name="connsiteY96" fmla="*/ 1051774 h 1717183"/>
                <a:gd name="connsiteX97" fmla="*/ 1227786 w 1622738"/>
                <a:gd name="connsiteY97" fmla="*/ 1038896 h 1717183"/>
                <a:gd name="connsiteX98" fmla="*/ 1232079 w 1622738"/>
                <a:gd name="connsiteY98" fmla="*/ 1060360 h 1717183"/>
                <a:gd name="connsiteX99" fmla="*/ 1236372 w 1622738"/>
                <a:gd name="connsiteY99" fmla="*/ 1073239 h 1717183"/>
                <a:gd name="connsiteX100" fmla="*/ 1253544 w 1622738"/>
                <a:gd name="connsiteY100" fmla="*/ 1047481 h 1717183"/>
                <a:gd name="connsiteX101" fmla="*/ 1262129 w 1622738"/>
                <a:gd name="connsiteY101" fmla="*/ 1034603 h 1717183"/>
                <a:gd name="connsiteX102" fmla="*/ 1270715 w 1622738"/>
                <a:gd name="connsiteY102" fmla="*/ 1008845 h 1717183"/>
                <a:gd name="connsiteX103" fmla="*/ 1292180 w 1622738"/>
                <a:gd name="connsiteY103" fmla="*/ 1004552 h 1717183"/>
                <a:gd name="connsiteX104" fmla="*/ 1300766 w 1622738"/>
                <a:gd name="connsiteY104" fmla="*/ 991673 h 1717183"/>
                <a:gd name="connsiteX105" fmla="*/ 1313645 w 1622738"/>
                <a:gd name="connsiteY105" fmla="*/ 983087 h 1717183"/>
                <a:gd name="connsiteX106" fmla="*/ 1322231 w 1622738"/>
                <a:gd name="connsiteY106" fmla="*/ 948743 h 1717183"/>
                <a:gd name="connsiteX107" fmla="*/ 1347989 w 1622738"/>
                <a:gd name="connsiteY107" fmla="*/ 935865 h 1717183"/>
                <a:gd name="connsiteX108" fmla="*/ 1343696 w 1622738"/>
                <a:gd name="connsiteY108" fmla="*/ 957329 h 1717183"/>
                <a:gd name="connsiteX109" fmla="*/ 1352282 w 1622738"/>
                <a:gd name="connsiteY109" fmla="*/ 1056067 h 1717183"/>
                <a:gd name="connsiteX110" fmla="*/ 1360868 w 1622738"/>
                <a:gd name="connsiteY110" fmla="*/ 1081825 h 1717183"/>
                <a:gd name="connsiteX111" fmla="*/ 1369453 w 1622738"/>
                <a:gd name="connsiteY111" fmla="*/ 1107583 h 1717183"/>
                <a:gd name="connsiteX112" fmla="*/ 1382332 w 1622738"/>
                <a:gd name="connsiteY112" fmla="*/ 1133341 h 1717183"/>
                <a:gd name="connsiteX113" fmla="*/ 1395211 w 1622738"/>
                <a:gd name="connsiteY113" fmla="*/ 1193442 h 1717183"/>
                <a:gd name="connsiteX114" fmla="*/ 1403797 w 1622738"/>
                <a:gd name="connsiteY114" fmla="*/ 1244958 h 1717183"/>
                <a:gd name="connsiteX115" fmla="*/ 1412383 w 1622738"/>
                <a:gd name="connsiteY115" fmla="*/ 1330817 h 1717183"/>
                <a:gd name="connsiteX116" fmla="*/ 1420969 w 1622738"/>
                <a:gd name="connsiteY116" fmla="*/ 1451020 h 1717183"/>
                <a:gd name="connsiteX117" fmla="*/ 1425262 w 1622738"/>
                <a:gd name="connsiteY117" fmla="*/ 1476777 h 1717183"/>
                <a:gd name="connsiteX118" fmla="*/ 1429555 w 1622738"/>
                <a:gd name="connsiteY118" fmla="*/ 1519707 h 1717183"/>
                <a:gd name="connsiteX119" fmla="*/ 1433848 w 1622738"/>
                <a:gd name="connsiteY119" fmla="*/ 1549758 h 1717183"/>
                <a:gd name="connsiteX120" fmla="*/ 1442434 w 1622738"/>
                <a:gd name="connsiteY120" fmla="*/ 1596980 h 1717183"/>
                <a:gd name="connsiteX121" fmla="*/ 1451020 w 1622738"/>
                <a:gd name="connsiteY121" fmla="*/ 1631324 h 1717183"/>
                <a:gd name="connsiteX122" fmla="*/ 1463898 w 1622738"/>
                <a:gd name="connsiteY122" fmla="*/ 1669960 h 1717183"/>
                <a:gd name="connsiteX123" fmla="*/ 1468191 w 1622738"/>
                <a:gd name="connsiteY123" fmla="*/ 1682839 h 1717183"/>
                <a:gd name="connsiteX124" fmla="*/ 1481070 w 1622738"/>
                <a:gd name="connsiteY124" fmla="*/ 1708597 h 1717183"/>
                <a:gd name="connsiteX125" fmla="*/ 1506828 w 1622738"/>
                <a:gd name="connsiteY125" fmla="*/ 1700011 h 1717183"/>
                <a:gd name="connsiteX126" fmla="*/ 1541172 w 1622738"/>
                <a:gd name="connsiteY126" fmla="*/ 1704304 h 1717183"/>
                <a:gd name="connsiteX127" fmla="*/ 1584101 w 1622738"/>
                <a:gd name="connsiteY127" fmla="*/ 1712890 h 1717183"/>
                <a:gd name="connsiteX128" fmla="*/ 1622738 w 1622738"/>
                <a:gd name="connsiteY12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89149 w 1622738"/>
                <a:gd name="connsiteY92" fmla="*/ 1103290 h 1717183"/>
                <a:gd name="connsiteX93" fmla="*/ 1193442 w 1622738"/>
                <a:gd name="connsiteY93" fmla="*/ 1090411 h 1717183"/>
                <a:gd name="connsiteX94" fmla="*/ 1210614 w 1622738"/>
                <a:gd name="connsiteY94" fmla="*/ 1064653 h 1717183"/>
                <a:gd name="connsiteX95" fmla="*/ 1219200 w 1622738"/>
                <a:gd name="connsiteY95" fmla="*/ 1051774 h 1717183"/>
                <a:gd name="connsiteX96" fmla="*/ 1227786 w 1622738"/>
                <a:gd name="connsiteY96" fmla="*/ 1038896 h 1717183"/>
                <a:gd name="connsiteX97" fmla="*/ 1232079 w 1622738"/>
                <a:gd name="connsiteY97" fmla="*/ 1060360 h 1717183"/>
                <a:gd name="connsiteX98" fmla="*/ 1236372 w 1622738"/>
                <a:gd name="connsiteY98" fmla="*/ 1073239 h 1717183"/>
                <a:gd name="connsiteX99" fmla="*/ 1253544 w 1622738"/>
                <a:gd name="connsiteY99" fmla="*/ 1047481 h 1717183"/>
                <a:gd name="connsiteX100" fmla="*/ 1262129 w 1622738"/>
                <a:gd name="connsiteY100" fmla="*/ 1034603 h 1717183"/>
                <a:gd name="connsiteX101" fmla="*/ 1270715 w 1622738"/>
                <a:gd name="connsiteY101" fmla="*/ 1008845 h 1717183"/>
                <a:gd name="connsiteX102" fmla="*/ 1292180 w 1622738"/>
                <a:gd name="connsiteY102" fmla="*/ 1004552 h 1717183"/>
                <a:gd name="connsiteX103" fmla="*/ 1300766 w 1622738"/>
                <a:gd name="connsiteY103" fmla="*/ 991673 h 1717183"/>
                <a:gd name="connsiteX104" fmla="*/ 1313645 w 1622738"/>
                <a:gd name="connsiteY104" fmla="*/ 983087 h 1717183"/>
                <a:gd name="connsiteX105" fmla="*/ 1322231 w 1622738"/>
                <a:gd name="connsiteY105" fmla="*/ 948743 h 1717183"/>
                <a:gd name="connsiteX106" fmla="*/ 1347989 w 1622738"/>
                <a:gd name="connsiteY106" fmla="*/ 935865 h 1717183"/>
                <a:gd name="connsiteX107" fmla="*/ 1343696 w 1622738"/>
                <a:gd name="connsiteY107" fmla="*/ 957329 h 1717183"/>
                <a:gd name="connsiteX108" fmla="*/ 1352282 w 1622738"/>
                <a:gd name="connsiteY108" fmla="*/ 1056067 h 1717183"/>
                <a:gd name="connsiteX109" fmla="*/ 1360868 w 1622738"/>
                <a:gd name="connsiteY109" fmla="*/ 1081825 h 1717183"/>
                <a:gd name="connsiteX110" fmla="*/ 1369453 w 1622738"/>
                <a:gd name="connsiteY110" fmla="*/ 1107583 h 1717183"/>
                <a:gd name="connsiteX111" fmla="*/ 1382332 w 1622738"/>
                <a:gd name="connsiteY111" fmla="*/ 1133341 h 1717183"/>
                <a:gd name="connsiteX112" fmla="*/ 1395211 w 1622738"/>
                <a:gd name="connsiteY112" fmla="*/ 1193442 h 1717183"/>
                <a:gd name="connsiteX113" fmla="*/ 1403797 w 1622738"/>
                <a:gd name="connsiteY113" fmla="*/ 1244958 h 1717183"/>
                <a:gd name="connsiteX114" fmla="*/ 1412383 w 1622738"/>
                <a:gd name="connsiteY114" fmla="*/ 1330817 h 1717183"/>
                <a:gd name="connsiteX115" fmla="*/ 1420969 w 1622738"/>
                <a:gd name="connsiteY115" fmla="*/ 1451020 h 1717183"/>
                <a:gd name="connsiteX116" fmla="*/ 1425262 w 1622738"/>
                <a:gd name="connsiteY116" fmla="*/ 1476777 h 1717183"/>
                <a:gd name="connsiteX117" fmla="*/ 1429555 w 1622738"/>
                <a:gd name="connsiteY117" fmla="*/ 1519707 h 1717183"/>
                <a:gd name="connsiteX118" fmla="*/ 1433848 w 1622738"/>
                <a:gd name="connsiteY118" fmla="*/ 1549758 h 1717183"/>
                <a:gd name="connsiteX119" fmla="*/ 1442434 w 1622738"/>
                <a:gd name="connsiteY119" fmla="*/ 1596980 h 1717183"/>
                <a:gd name="connsiteX120" fmla="*/ 1451020 w 1622738"/>
                <a:gd name="connsiteY120" fmla="*/ 1631324 h 1717183"/>
                <a:gd name="connsiteX121" fmla="*/ 1463898 w 1622738"/>
                <a:gd name="connsiteY121" fmla="*/ 1669960 h 1717183"/>
                <a:gd name="connsiteX122" fmla="*/ 1468191 w 1622738"/>
                <a:gd name="connsiteY122" fmla="*/ 1682839 h 1717183"/>
                <a:gd name="connsiteX123" fmla="*/ 1481070 w 1622738"/>
                <a:gd name="connsiteY123" fmla="*/ 1708597 h 1717183"/>
                <a:gd name="connsiteX124" fmla="*/ 1506828 w 1622738"/>
                <a:gd name="connsiteY124" fmla="*/ 1700011 h 1717183"/>
                <a:gd name="connsiteX125" fmla="*/ 1541172 w 1622738"/>
                <a:gd name="connsiteY125" fmla="*/ 1704304 h 1717183"/>
                <a:gd name="connsiteX126" fmla="*/ 1584101 w 1622738"/>
                <a:gd name="connsiteY126" fmla="*/ 1712890 h 1717183"/>
                <a:gd name="connsiteX127" fmla="*/ 1622738 w 1622738"/>
                <a:gd name="connsiteY12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93442 w 1622738"/>
                <a:gd name="connsiteY92" fmla="*/ 1090411 h 1717183"/>
                <a:gd name="connsiteX93" fmla="*/ 1210614 w 1622738"/>
                <a:gd name="connsiteY93" fmla="*/ 1064653 h 1717183"/>
                <a:gd name="connsiteX94" fmla="*/ 1219200 w 1622738"/>
                <a:gd name="connsiteY94" fmla="*/ 1051774 h 1717183"/>
                <a:gd name="connsiteX95" fmla="*/ 1227786 w 1622738"/>
                <a:gd name="connsiteY95" fmla="*/ 1038896 h 1717183"/>
                <a:gd name="connsiteX96" fmla="*/ 1232079 w 1622738"/>
                <a:gd name="connsiteY96" fmla="*/ 1060360 h 1717183"/>
                <a:gd name="connsiteX97" fmla="*/ 1236372 w 1622738"/>
                <a:gd name="connsiteY97" fmla="*/ 1073239 h 1717183"/>
                <a:gd name="connsiteX98" fmla="*/ 1253544 w 1622738"/>
                <a:gd name="connsiteY98" fmla="*/ 1047481 h 1717183"/>
                <a:gd name="connsiteX99" fmla="*/ 1262129 w 1622738"/>
                <a:gd name="connsiteY99" fmla="*/ 1034603 h 1717183"/>
                <a:gd name="connsiteX100" fmla="*/ 1270715 w 1622738"/>
                <a:gd name="connsiteY100" fmla="*/ 1008845 h 1717183"/>
                <a:gd name="connsiteX101" fmla="*/ 1292180 w 1622738"/>
                <a:gd name="connsiteY101" fmla="*/ 1004552 h 1717183"/>
                <a:gd name="connsiteX102" fmla="*/ 1300766 w 1622738"/>
                <a:gd name="connsiteY102" fmla="*/ 991673 h 1717183"/>
                <a:gd name="connsiteX103" fmla="*/ 1313645 w 1622738"/>
                <a:gd name="connsiteY103" fmla="*/ 983087 h 1717183"/>
                <a:gd name="connsiteX104" fmla="*/ 1322231 w 1622738"/>
                <a:gd name="connsiteY104" fmla="*/ 948743 h 1717183"/>
                <a:gd name="connsiteX105" fmla="*/ 1347989 w 1622738"/>
                <a:gd name="connsiteY105" fmla="*/ 935865 h 1717183"/>
                <a:gd name="connsiteX106" fmla="*/ 1343696 w 1622738"/>
                <a:gd name="connsiteY106" fmla="*/ 957329 h 1717183"/>
                <a:gd name="connsiteX107" fmla="*/ 1352282 w 1622738"/>
                <a:gd name="connsiteY107" fmla="*/ 1056067 h 1717183"/>
                <a:gd name="connsiteX108" fmla="*/ 1360868 w 1622738"/>
                <a:gd name="connsiteY108" fmla="*/ 1081825 h 1717183"/>
                <a:gd name="connsiteX109" fmla="*/ 1369453 w 1622738"/>
                <a:gd name="connsiteY109" fmla="*/ 1107583 h 1717183"/>
                <a:gd name="connsiteX110" fmla="*/ 1382332 w 1622738"/>
                <a:gd name="connsiteY110" fmla="*/ 1133341 h 1717183"/>
                <a:gd name="connsiteX111" fmla="*/ 1395211 w 1622738"/>
                <a:gd name="connsiteY111" fmla="*/ 1193442 h 1717183"/>
                <a:gd name="connsiteX112" fmla="*/ 1403797 w 1622738"/>
                <a:gd name="connsiteY112" fmla="*/ 1244958 h 1717183"/>
                <a:gd name="connsiteX113" fmla="*/ 1412383 w 1622738"/>
                <a:gd name="connsiteY113" fmla="*/ 1330817 h 1717183"/>
                <a:gd name="connsiteX114" fmla="*/ 1420969 w 1622738"/>
                <a:gd name="connsiteY114" fmla="*/ 1451020 h 1717183"/>
                <a:gd name="connsiteX115" fmla="*/ 1425262 w 1622738"/>
                <a:gd name="connsiteY115" fmla="*/ 1476777 h 1717183"/>
                <a:gd name="connsiteX116" fmla="*/ 1429555 w 1622738"/>
                <a:gd name="connsiteY116" fmla="*/ 1519707 h 1717183"/>
                <a:gd name="connsiteX117" fmla="*/ 1433848 w 1622738"/>
                <a:gd name="connsiteY117" fmla="*/ 1549758 h 1717183"/>
                <a:gd name="connsiteX118" fmla="*/ 1442434 w 1622738"/>
                <a:gd name="connsiteY118" fmla="*/ 1596980 h 1717183"/>
                <a:gd name="connsiteX119" fmla="*/ 1451020 w 1622738"/>
                <a:gd name="connsiteY119" fmla="*/ 1631324 h 1717183"/>
                <a:gd name="connsiteX120" fmla="*/ 1463898 w 1622738"/>
                <a:gd name="connsiteY120" fmla="*/ 1669960 h 1717183"/>
                <a:gd name="connsiteX121" fmla="*/ 1468191 w 1622738"/>
                <a:gd name="connsiteY121" fmla="*/ 1682839 h 1717183"/>
                <a:gd name="connsiteX122" fmla="*/ 1481070 w 1622738"/>
                <a:gd name="connsiteY122" fmla="*/ 1708597 h 1717183"/>
                <a:gd name="connsiteX123" fmla="*/ 1506828 w 1622738"/>
                <a:gd name="connsiteY123" fmla="*/ 1700011 h 1717183"/>
                <a:gd name="connsiteX124" fmla="*/ 1541172 w 1622738"/>
                <a:gd name="connsiteY124" fmla="*/ 1704304 h 1717183"/>
                <a:gd name="connsiteX125" fmla="*/ 1584101 w 1622738"/>
                <a:gd name="connsiteY125" fmla="*/ 1712890 h 1717183"/>
                <a:gd name="connsiteX126" fmla="*/ 1622738 w 1622738"/>
                <a:gd name="connsiteY12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27786 w 1622738"/>
                <a:gd name="connsiteY94" fmla="*/ 1038896 h 1717183"/>
                <a:gd name="connsiteX95" fmla="*/ 1232079 w 1622738"/>
                <a:gd name="connsiteY95" fmla="*/ 1060360 h 1717183"/>
                <a:gd name="connsiteX96" fmla="*/ 1236372 w 1622738"/>
                <a:gd name="connsiteY96" fmla="*/ 1073239 h 1717183"/>
                <a:gd name="connsiteX97" fmla="*/ 1253544 w 1622738"/>
                <a:gd name="connsiteY97" fmla="*/ 1047481 h 1717183"/>
                <a:gd name="connsiteX98" fmla="*/ 1262129 w 1622738"/>
                <a:gd name="connsiteY98" fmla="*/ 1034603 h 1717183"/>
                <a:gd name="connsiteX99" fmla="*/ 1270715 w 1622738"/>
                <a:gd name="connsiteY99" fmla="*/ 1008845 h 1717183"/>
                <a:gd name="connsiteX100" fmla="*/ 1292180 w 1622738"/>
                <a:gd name="connsiteY100" fmla="*/ 1004552 h 1717183"/>
                <a:gd name="connsiteX101" fmla="*/ 1300766 w 1622738"/>
                <a:gd name="connsiteY101" fmla="*/ 991673 h 1717183"/>
                <a:gd name="connsiteX102" fmla="*/ 1313645 w 1622738"/>
                <a:gd name="connsiteY102" fmla="*/ 983087 h 1717183"/>
                <a:gd name="connsiteX103" fmla="*/ 1322231 w 1622738"/>
                <a:gd name="connsiteY103" fmla="*/ 948743 h 1717183"/>
                <a:gd name="connsiteX104" fmla="*/ 1347989 w 1622738"/>
                <a:gd name="connsiteY104" fmla="*/ 935865 h 1717183"/>
                <a:gd name="connsiteX105" fmla="*/ 1343696 w 1622738"/>
                <a:gd name="connsiteY105" fmla="*/ 957329 h 1717183"/>
                <a:gd name="connsiteX106" fmla="*/ 1352282 w 1622738"/>
                <a:gd name="connsiteY106" fmla="*/ 1056067 h 1717183"/>
                <a:gd name="connsiteX107" fmla="*/ 1360868 w 1622738"/>
                <a:gd name="connsiteY107" fmla="*/ 1081825 h 1717183"/>
                <a:gd name="connsiteX108" fmla="*/ 1369453 w 1622738"/>
                <a:gd name="connsiteY108" fmla="*/ 1107583 h 1717183"/>
                <a:gd name="connsiteX109" fmla="*/ 1382332 w 1622738"/>
                <a:gd name="connsiteY109" fmla="*/ 1133341 h 1717183"/>
                <a:gd name="connsiteX110" fmla="*/ 1395211 w 1622738"/>
                <a:gd name="connsiteY110" fmla="*/ 1193442 h 1717183"/>
                <a:gd name="connsiteX111" fmla="*/ 1403797 w 1622738"/>
                <a:gd name="connsiteY111" fmla="*/ 1244958 h 1717183"/>
                <a:gd name="connsiteX112" fmla="*/ 1412383 w 1622738"/>
                <a:gd name="connsiteY112" fmla="*/ 1330817 h 1717183"/>
                <a:gd name="connsiteX113" fmla="*/ 1420969 w 1622738"/>
                <a:gd name="connsiteY113" fmla="*/ 1451020 h 1717183"/>
                <a:gd name="connsiteX114" fmla="*/ 1425262 w 1622738"/>
                <a:gd name="connsiteY114" fmla="*/ 1476777 h 1717183"/>
                <a:gd name="connsiteX115" fmla="*/ 1429555 w 1622738"/>
                <a:gd name="connsiteY115" fmla="*/ 1519707 h 1717183"/>
                <a:gd name="connsiteX116" fmla="*/ 1433848 w 1622738"/>
                <a:gd name="connsiteY116" fmla="*/ 1549758 h 1717183"/>
                <a:gd name="connsiteX117" fmla="*/ 1442434 w 1622738"/>
                <a:gd name="connsiteY117" fmla="*/ 1596980 h 1717183"/>
                <a:gd name="connsiteX118" fmla="*/ 1451020 w 1622738"/>
                <a:gd name="connsiteY118" fmla="*/ 1631324 h 1717183"/>
                <a:gd name="connsiteX119" fmla="*/ 1463898 w 1622738"/>
                <a:gd name="connsiteY119" fmla="*/ 1669960 h 1717183"/>
                <a:gd name="connsiteX120" fmla="*/ 1468191 w 1622738"/>
                <a:gd name="connsiteY120" fmla="*/ 1682839 h 1717183"/>
                <a:gd name="connsiteX121" fmla="*/ 1481070 w 1622738"/>
                <a:gd name="connsiteY121" fmla="*/ 1708597 h 1717183"/>
                <a:gd name="connsiteX122" fmla="*/ 1506828 w 1622738"/>
                <a:gd name="connsiteY122" fmla="*/ 1700011 h 1717183"/>
                <a:gd name="connsiteX123" fmla="*/ 1541172 w 1622738"/>
                <a:gd name="connsiteY123" fmla="*/ 1704304 h 1717183"/>
                <a:gd name="connsiteX124" fmla="*/ 1584101 w 1622738"/>
                <a:gd name="connsiteY124" fmla="*/ 1712890 h 1717183"/>
                <a:gd name="connsiteX125" fmla="*/ 1622738 w 1622738"/>
                <a:gd name="connsiteY12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2079 w 1622738"/>
                <a:gd name="connsiteY94" fmla="*/ 1060360 h 1717183"/>
                <a:gd name="connsiteX95" fmla="*/ 1236372 w 1622738"/>
                <a:gd name="connsiteY95" fmla="*/ 1073239 h 1717183"/>
                <a:gd name="connsiteX96" fmla="*/ 1253544 w 1622738"/>
                <a:gd name="connsiteY96" fmla="*/ 1047481 h 1717183"/>
                <a:gd name="connsiteX97" fmla="*/ 1262129 w 1622738"/>
                <a:gd name="connsiteY97" fmla="*/ 1034603 h 1717183"/>
                <a:gd name="connsiteX98" fmla="*/ 1270715 w 1622738"/>
                <a:gd name="connsiteY98" fmla="*/ 1008845 h 1717183"/>
                <a:gd name="connsiteX99" fmla="*/ 1292180 w 1622738"/>
                <a:gd name="connsiteY99" fmla="*/ 1004552 h 1717183"/>
                <a:gd name="connsiteX100" fmla="*/ 1300766 w 1622738"/>
                <a:gd name="connsiteY100" fmla="*/ 991673 h 1717183"/>
                <a:gd name="connsiteX101" fmla="*/ 1313645 w 1622738"/>
                <a:gd name="connsiteY101" fmla="*/ 983087 h 1717183"/>
                <a:gd name="connsiteX102" fmla="*/ 1322231 w 1622738"/>
                <a:gd name="connsiteY102" fmla="*/ 948743 h 1717183"/>
                <a:gd name="connsiteX103" fmla="*/ 1347989 w 1622738"/>
                <a:gd name="connsiteY103" fmla="*/ 935865 h 1717183"/>
                <a:gd name="connsiteX104" fmla="*/ 1343696 w 1622738"/>
                <a:gd name="connsiteY104" fmla="*/ 957329 h 1717183"/>
                <a:gd name="connsiteX105" fmla="*/ 1352282 w 1622738"/>
                <a:gd name="connsiteY105" fmla="*/ 1056067 h 1717183"/>
                <a:gd name="connsiteX106" fmla="*/ 1360868 w 1622738"/>
                <a:gd name="connsiteY106" fmla="*/ 1081825 h 1717183"/>
                <a:gd name="connsiteX107" fmla="*/ 1369453 w 1622738"/>
                <a:gd name="connsiteY107" fmla="*/ 1107583 h 1717183"/>
                <a:gd name="connsiteX108" fmla="*/ 1382332 w 1622738"/>
                <a:gd name="connsiteY108" fmla="*/ 1133341 h 1717183"/>
                <a:gd name="connsiteX109" fmla="*/ 1395211 w 1622738"/>
                <a:gd name="connsiteY109" fmla="*/ 1193442 h 1717183"/>
                <a:gd name="connsiteX110" fmla="*/ 1403797 w 1622738"/>
                <a:gd name="connsiteY110" fmla="*/ 1244958 h 1717183"/>
                <a:gd name="connsiteX111" fmla="*/ 1412383 w 1622738"/>
                <a:gd name="connsiteY111" fmla="*/ 1330817 h 1717183"/>
                <a:gd name="connsiteX112" fmla="*/ 1420969 w 1622738"/>
                <a:gd name="connsiteY112" fmla="*/ 1451020 h 1717183"/>
                <a:gd name="connsiteX113" fmla="*/ 1425262 w 1622738"/>
                <a:gd name="connsiteY113" fmla="*/ 1476777 h 1717183"/>
                <a:gd name="connsiteX114" fmla="*/ 1429555 w 1622738"/>
                <a:gd name="connsiteY114" fmla="*/ 1519707 h 1717183"/>
                <a:gd name="connsiteX115" fmla="*/ 1433848 w 1622738"/>
                <a:gd name="connsiteY115" fmla="*/ 1549758 h 1717183"/>
                <a:gd name="connsiteX116" fmla="*/ 1442434 w 1622738"/>
                <a:gd name="connsiteY116" fmla="*/ 1596980 h 1717183"/>
                <a:gd name="connsiteX117" fmla="*/ 1451020 w 1622738"/>
                <a:gd name="connsiteY117" fmla="*/ 1631324 h 1717183"/>
                <a:gd name="connsiteX118" fmla="*/ 1463898 w 1622738"/>
                <a:gd name="connsiteY118" fmla="*/ 1669960 h 1717183"/>
                <a:gd name="connsiteX119" fmla="*/ 1468191 w 1622738"/>
                <a:gd name="connsiteY119" fmla="*/ 1682839 h 1717183"/>
                <a:gd name="connsiteX120" fmla="*/ 1481070 w 1622738"/>
                <a:gd name="connsiteY120" fmla="*/ 1708597 h 1717183"/>
                <a:gd name="connsiteX121" fmla="*/ 1506828 w 1622738"/>
                <a:gd name="connsiteY121" fmla="*/ 1700011 h 1717183"/>
                <a:gd name="connsiteX122" fmla="*/ 1541172 w 1622738"/>
                <a:gd name="connsiteY122" fmla="*/ 1704304 h 1717183"/>
                <a:gd name="connsiteX123" fmla="*/ 1584101 w 1622738"/>
                <a:gd name="connsiteY123" fmla="*/ 1712890 h 1717183"/>
                <a:gd name="connsiteX124" fmla="*/ 1622738 w 1622738"/>
                <a:gd name="connsiteY12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6372 w 1622738"/>
                <a:gd name="connsiteY94" fmla="*/ 1073239 h 1717183"/>
                <a:gd name="connsiteX95" fmla="*/ 1253544 w 1622738"/>
                <a:gd name="connsiteY95" fmla="*/ 1047481 h 1717183"/>
                <a:gd name="connsiteX96" fmla="*/ 1262129 w 1622738"/>
                <a:gd name="connsiteY96" fmla="*/ 1034603 h 1717183"/>
                <a:gd name="connsiteX97" fmla="*/ 1270715 w 1622738"/>
                <a:gd name="connsiteY97" fmla="*/ 1008845 h 1717183"/>
                <a:gd name="connsiteX98" fmla="*/ 1292180 w 1622738"/>
                <a:gd name="connsiteY98" fmla="*/ 1004552 h 1717183"/>
                <a:gd name="connsiteX99" fmla="*/ 1300766 w 1622738"/>
                <a:gd name="connsiteY99" fmla="*/ 991673 h 1717183"/>
                <a:gd name="connsiteX100" fmla="*/ 1313645 w 1622738"/>
                <a:gd name="connsiteY100" fmla="*/ 983087 h 1717183"/>
                <a:gd name="connsiteX101" fmla="*/ 1322231 w 1622738"/>
                <a:gd name="connsiteY101" fmla="*/ 948743 h 1717183"/>
                <a:gd name="connsiteX102" fmla="*/ 1347989 w 1622738"/>
                <a:gd name="connsiteY102" fmla="*/ 935865 h 1717183"/>
                <a:gd name="connsiteX103" fmla="*/ 1343696 w 1622738"/>
                <a:gd name="connsiteY103" fmla="*/ 957329 h 1717183"/>
                <a:gd name="connsiteX104" fmla="*/ 1352282 w 1622738"/>
                <a:gd name="connsiteY104" fmla="*/ 1056067 h 1717183"/>
                <a:gd name="connsiteX105" fmla="*/ 1360868 w 1622738"/>
                <a:gd name="connsiteY105" fmla="*/ 1081825 h 1717183"/>
                <a:gd name="connsiteX106" fmla="*/ 1369453 w 1622738"/>
                <a:gd name="connsiteY106" fmla="*/ 1107583 h 1717183"/>
                <a:gd name="connsiteX107" fmla="*/ 1382332 w 1622738"/>
                <a:gd name="connsiteY107" fmla="*/ 1133341 h 1717183"/>
                <a:gd name="connsiteX108" fmla="*/ 1395211 w 1622738"/>
                <a:gd name="connsiteY108" fmla="*/ 1193442 h 1717183"/>
                <a:gd name="connsiteX109" fmla="*/ 1403797 w 1622738"/>
                <a:gd name="connsiteY109" fmla="*/ 1244958 h 1717183"/>
                <a:gd name="connsiteX110" fmla="*/ 1412383 w 1622738"/>
                <a:gd name="connsiteY110" fmla="*/ 1330817 h 1717183"/>
                <a:gd name="connsiteX111" fmla="*/ 1420969 w 1622738"/>
                <a:gd name="connsiteY111" fmla="*/ 1451020 h 1717183"/>
                <a:gd name="connsiteX112" fmla="*/ 1425262 w 1622738"/>
                <a:gd name="connsiteY112" fmla="*/ 1476777 h 1717183"/>
                <a:gd name="connsiteX113" fmla="*/ 1429555 w 1622738"/>
                <a:gd name="connsiteY113" fmla="*/ 1519707 h 1717183"/>
                <a:gd name="connsiteX114" fmla="*/ 1433848 w 1622738"/>
                <a:gd name="connsiteY114" fmla="*/ 1549758 h 1717183"/>
                <a:gd name="connsiteX115" fmla="*/ 1442434 w 1622738"/>
                <a:gd name="connsiteY115" fmla="*/ 1596980 h 1717183"/>
                <a:gd name="connsiteX116" fmla="*/ 1451020 w 1622738"/>
                <a:gd name="connsiteY116" fmla="*/ 1631324 h 1717183"/>
                <a:gd name="connsiteX117" fmla="*/ 1463898 w 1622738"/>
                <a:gd name="connsiteY117" fmla="*/ 1669960 h 1717183"/>
                <a:gd name="connsiteX118" fmla="*/ 1468191 w 1622738"/>
                <a:gd name="connsiteY118" fmla="*/ 1682839 h 1717183"/>
                <a:gd name="connsiteX119" fmla="*/ 1481070 w 1622738"/>
                <a:gd name="connsiteY119" fmla="*/ 1708597 h 1717183"/>
                <a:gd name="connsiteX120" fmla="*/ 1506828 w 1622738"/>
                <a:gd name="connsiteY120" fmla="*/ 1700011 h 1717183"/>
                <a:gd name="connsiteX121" fmla="*/ 1541172 w 1622738"/>
                <a:gd name="connsiteY121" fmla="*/ 1704304 h 1717183"/>
                <a:gd name="connsiteX122" fmla="*/ 1584101 w 1622738"/>
                <a:gd name="connsiteY122" fmla="*/ 1712890 h 1717183"/>
                <a:gd name="connsiteX123" fmla="*/ 1622738 w 1622738"/>
                <a:gd name="connsiteY12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62129 w 1622738"/>
                <a:gd name="connsiteY95" fmla="*/ 1034603 h 1717183"/>
                <a:gd name="connsiteX96" fmla="*/ 1270715 w 1622738"/>
                <a:gd name="connsiteY96" fmla="*/ 1008845 h 1717183"/>
                <a:gd name="connsiteX97" fmla="*/ 1292180 w 1622738"/>
                <a:gd name="connsiteY97" fmla="*/ 1004552 h 1717183"/>
                <a:gd name="connsiteX98" fmla="*/ 1300766 w 1622738"/>
                <a:gd name="connsiteY98" fmla="*/ 991673 h 1717183"/>
                <a:gd name="connsiteX99" fmla="*/ 1313645 w 1622738"/>
                <a:gd name="connsiteY99" fmla="*/ 983087 h 1717183"/>
                <a:gd name="connsiteX100" fmla="*/ 1322231 w 1622738"/>
                <a:gd name="connsiteY100" fmla="*/ 948743 h 1717183"/>
                <a:gd name="connsiteX101" fmla="*/ 1347989 w 1622738"/>
                <a:gd name="connsiteY101" fmla="*/ 935865 h 1717183"/>
                <a:gd name="connsiteX102" fmla="*/ 1343696 w 1622738"/>
                <a:gd name="connsiteY102" fmla="*/ 957329 h 1717183"/>
                <a:gd name="connsiteX103" fmla="*/ 1352282 w 1622738"/>
                <a:gd name="connsiteY103" fmla="*/ 1056067 h 1717183"/>
                <a:gd name="connsiteX104" fmla="*/ 1360868 w 1622738"/>
                <a:gd name="connsiteY104" fmla="*/ 1081825 h 1717183"/>
                <a:gd name="connsiteX105" fmla="*/ 1369453 w 1622738"/>
                <a:gd name="connsiteY105" fmla="*/ 1107583 h 1717183"/>
                <a:gd name="connsiteX106" fmla="*/ 1382332 w 1622738"/>
                <a:gd name="connsiteY106" fmla="*/ 1133341 h 1717183"/>
                <a:gd name="connsiteX107" fmla="*/ 1395211 w 1622738"/>
                <a:gd name="connsiteY107" fmla="*/ 1193442 h 1717183"/>
                <a:gd name="connsiteX108" fmla="*/ 1403797 w 1622738"/>
                <a:gd name="connsiteY108" fmla="*/ 1244958 h 1717183"/>
                <a:gd name="connsiteX109" fmla="*/ 1412383 w 1622738"/>
                <a:gd name="connsiteY109" fmla="*/ 1330817 h 1717183"/>
                <a:gd name="connsiteX110" fmla="*/ 1420969 w 1622738"/>
                <a:gd name="connsiteY110" fmla="*/ 1451020 h 1717183"/>
                <a:gd name="connsiteX111" fmla="*/ 1425262 w 1622738"/>
                <a:gd name="connsiteY111" fmla="*/ 1476777 h 1717183"/>
                <a:gd name="connsiteX112" fmla="*/ 1429555 w 1622738"/>
                <a:gd name="connsiteY112" fmla="*/ 1519707 h 1717183"/>
                <a:gd name="connsiteX113" fmla="*/ 1433848 w 1622738"/>
                <a:gd name="connsiteY113" fmla="*/ 1549758 h 1717183"/>
                <a:gd name="connsiteX114" fmla="*/ 1442434 w 1622738"/>
                <a:gd name="connsiteY114" fmla="*/ 1596980 h 1717183"/>
                <a:gd name="connsiteX115" fmla="*/ 1451020 w 1622738"/>
                <a:gd name="connsiteY115" fmla="*/ 1631324 h 1717183"/>
                <a:gd name="connsiteX116" fmla="*/ 1463898 w 1622738"/>
                <a:gd name="connsiteY116" fmla="*/ 1669960 h 1717183"/>
                <a:gd name="connsiteX117" fmla="*/ 1468191 w 1622738"/>
                <a:gd name="connsiteY117" fmla="*/ 1682839 h 1717183"/>
                <a:gd name="connsiteX118" fmla="*/ 1481070 w 1622738"/>
                <a:gd name="connsiteY118" fmla="*/ 1708597 h 1717183"/>
                <a:gd name="connsiteX119" fmla="*/ 1506828 w 1622738"/>
                <a:gd name="connsiteY119" fmla="*/ 1700011 h 1717183"/>
                <a:gd name="connsiteX120" fmla="*/ 1541172 w 1622738"/>
                <a:gd name="connsiteY120" fmla="*/ 1704304 h 1717183"/>
                <a:gd name="connsiteX121" fmla="*/ 1584101 w 1622738"/>
                <a:gd name="connsiteY121" fmla="*/ 1712890 h 1717183"/>
                <a:gd name="connsiteX122" fmla="*/ 1622738 w 1622738"/>
                <a:gd name="connsiteY12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70715 w 1622738"/>
                <a:gd name="connsiteY95" fmla="*/ 1008845 h 1717183"/>
                <a:gd name="connsiteX96" fmla="*/ 1292180 w 1622738"/>
                <a:gd name="connsiteY96" fmla="*/ 1004552 h 1717183"/>
                <a:gd name="connsiteX97" fmla="*/ 1300766 w 1622738"/>
                <a:gd name="connsiteY97" fmla="*/ 991673 h 1717183"/>
                <a:gd name="connsiteX98" fmla="*/ 1313645 w 1622738"/>
                <a:gd name="connsiteY98" fmla="*/ 983087 h 1717183"/>
                <a:gd name="connsiteX99" fmla="*/ 1322231 w 1622738"/>
                <a:gd name="connsiteY99" fmla="*/ 948743 h 1717183"/>
                <a:gd name="connsiteX100" fmla="*/ 1347989 w 1622738"/>
                <a:gd name="connsiteY100" fmla="*/ 935865 h 1717183"/>
                <a:gd name="connsiteX101" fmla="*/ 1343696 w 1622738"/>
                <a:gd name="connsiteY101" fmla="*/ 957329 h 1717183"/>
                <a:gd name="connsiteX102" fmla="*/ 1352282 w 1622738"/>
                <a:gd name="connsiteY102" fmla="*/ 1056067 h 1717183"/>
                <a:gd name="connsiteX103" fmla="*/ 1360868 w 1622738"/>
                <a:gd name="connsiteY103" fmla="*/ 1081825 h 1717183"/>
                <a:gd name="connsiteX104" fmla="*/ 1369453 w 1622738"/>
                <a:gd name="connsiteY104" fmla="*/ 1107583 h 1717183"/>
                <a:gd name="connsiteX105" fmla="*/ 1382332 w 1622738"/>
                <a:gd name="connsiteY105" fmla="*/ 1133341 h 1717183"/>
                <a:gd name="connsiteX106" fmla="*/ 1395211 w 1622738"/>
                <a:gd name="connsiteY106" fmla="*/ 1193442 h 1717183"/>
                <a:gd name="connsiteX107" fmla="*/ 1403797 w 1622738"/>
                <a:gd name="connsiteY107" fmla="*/ 1244958 h 1717183"/>
                <a:gd name="connsiteX108" fmla="*/ 1412383 w 1622738"/>
                <a:gd name="connsiteY108" fmla="*/ 1330817 h 1717183"/>
                <a:gd name="connsiteX109" fmla="*/ 1420969 w 1622738"/>
                <a:gd name="connsiteY109" fmla="*/ 1451020 h 1717183"/>
                <a:gd name="connsiteX110" fmla="*/ 1425262 w 1622738"/>
                <a:gd name="connsiteY110" fmla="*/ 1476777 h 1717183"/>
                <a:gd name="connsiteX111" fmla="*/ 1429555 w 1622738"/>
                <a:gd name="connsiteY111" fmla="*/ 1519707 h 1717183"/>
                <a:gd name="connsiteX112" fmla="*/ 1433848 w 1622738"/>
                <a:gd name="connsiteY112" fmla="*/ 1549758 h 1717183"/>
                <a:gd name="connsiteX113" fmla="*/ 1442434 w 1622738"/>
                <a:gd name="connsiteY113" fmla="*/ 1596980 h 1717183"/>
                <a:gd name="connsiteX114" fmla="*/ 1451020 w 1622738"/>
                <a:gd name="connsiteY114" fmla="*/ 1631324 h 1717183"/>
                <a:gd name="connsiteX115" fmla="*/ 1463898 w 1622738"/>
                <a:gd name="connsiteY115" fmla="*/ 1669960 h 1717183"/>
                <a:gd name="connsiteX116" fmla="*/ 1468191 w 1622738"/>
                <a:gd name="connsiteY116" fmla="*/ 1682839 h 1717183"/>
                <a:gd name="connsiteX117" fmla="*/ 1481070 w 1622738"/>
                <a:gd name="connsiteY117" fmla="*/ 1708597 h 1717183"/>
                <a:gd name="connsiteX118" fmla="*/ 1506828 w 1622738"/>
                <a:gd name="connsiteY118" fmla="*/ 1700011 h 1717183"/>
                <a:gd name="connsiteX119" fmla="*/ 1541172 w 1622738"/>
                <a:gd name="connsiteY119" fmla="*/ 1704304 h 1717183"/>
                <a:gd name="connsiteX120" fmla="*/ 1584101 w 1622738"/>
                <a:gd name="connsiteY120" fmla="*/ 1712890 h 1717183"/>
                <a:gd name="connsiteX121" fmla="*/ 1622738 w 1622738"/>
                <a:gd name="connsiteY12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70715 w 1622738"/>
                <a:gd name="connsiteY94" fmla="*/ 1008845 h 1717183"/>
                <a:gd name="connsiteX95" fmla="*/ 1292180 w 1622738"/>
                <a:gd name="connsiteY95" fmla="*/ 1004552 h 1717183"/>
                <a:gd name="connsiteX96" fmla="*/ 1300766 w 1622738"/>
                <a:gd name="connsiteY96" fmla="*/ 991673 h 1717183"/>
                <a:gd name="connsiteX97" fmla="*/ 1313645 w 1622738"/>
                <a:gd name="connsiteY97" fmla="*/ 983087 h 1717183"/>
                <a:gd name="connsiteX98" fmla="*/ 1322231 w 1622738"/>
                <a:gd name="connsiteY98" fmla="*/ 948743 h 1717183"/>
                <a:gd name="connsiteX99" fmla="*/ 1347989 w 1622738"/>
                <a:gd name="connsiteY99" fmla="*/ 935865 h 1717183"/>
                <a:gd name="connsiteX100" fmla="*/ 1343696 w 1622738"/>
                <a:gd name="connsiteY100" fmla="*/ 957329 h 1717183"/>
                <a:gd name="connsiteX101" fmla="*/ 1352282 w 1622738"/>
                <a:gd name="connsiteY101" fmla="*/ 1056067 h 1717183"/>
                <a:gd name="connsiteX102" fmla="*/ 1360868 w 1622738"/>
                <a:gd name="connsiteY102" fmla="*/ 1081825 h 1717183"/>
                <a:gd name="connsiteX103" fmla="*/ 1369453 w 1622738"/>
                <a:gd name="connsiteY103" fmla="*/ 1107583 h 1717183"/>
                <a:gd name="connsiteX104" fmla="*/ 1382332 w 1622738"/>
                <a:gd name="connsiteY104" fmla="*/ 1133341 h 1717183"/>
                <a:gd name="connsiteX105" fmla="*/ 1395211 w 1622738"/>
                <a:gd name="connsiteY105" fmla="*/ 1193442 h 1717183"/>
                <a:gd name="connsiteX106" fmla="*/ 1403797 w 1622738"/>
                <a:gd name="connsiteY106" fmla="*/ 1244958 h 1717183"/>
                <a:gd name="connsiteX107" fmla="*/ 1412383 w 1622738"/>
                <a:gd name="connsiteY107" fmla="*/ 1330817 h 1717183"/>
                <a:gd name="connsiteX108" fmla="*/ 1420969 w 1622738"/>
                <a:gd name="connsiteY108" fmla="*/ 1451020 h 1717183"/>
                <a:gd name="connsiteX109" fmla="*/ 1425262 w 1622738"/>
                <a:gd name="connsiteY109" fmla="*/ 1476777 h 1717183"/>
                <a:gd name="connsiteX110" fmla="*/ 1429555 w 1622738"/>
                <a:gd name="connsiteY110" fmla="*/ 1519707 h 1717183"/>
                <a:gd name="connsiteX111" fmla="*/ 1433848 w 1622738"/>
                <a:gd name="connsiteY111" fmla="*/ 1549758 h 1717183"/>
                <a:gd name="connsiteX112" fmla="*/ 1442434 w 1622738"/>
                <a:gd name="connsiteY112" fmla="*/ 1596980 h 1717183"/>
                <a:gd name="connsiteX113" fmla="*/ 1451020 w 1622738"/>
                <a:gd name="connsiteY113" fmla="*/ 1631324 h 1717183"/>
                <a:gd name="connsiteX114" fmla="*/ 1463898 w 1622738"/>
                <a:gd name="connsiteY114" fmla="*/ 1669960 h 1717183"/>
                <a:gd name="connsiteX115" fmla="*/ 1468191 w 1622738"/>
                <a:gd name="connsiteY115" fmla="*/ 1682839 h 1717183"/>
                <a:gd name="connsiteX116" fmla="*/ 1481070 w 1622738"/>
                <a:gd name="connsiteY116" fmla="*/ 1708597 h 1717183"/>
                <a:gd name="connsiteX117" fmla="*/ 1506828 w 1622738"/>
                <a:gd name="connsiteY117" fmla="*/ 1700011 h 1717183"/>
                <a:gd name="connsiteX118" fmla="*/ 1541172 w 1622738"/>
                <a:gd name="connsiteY118" fmla="*/ 1704304 h 1717183"/>
                <a:gd name="connsiteX119" fmla="*/ 1584101 w 1622738"/>
                <a:gd name="connsiteY119" fmla="*/ 1712890 h 1717183"/>
                <a:gd name="connsiteX120" fmla="*/ 1622738 w 1622738"/>
                <a:gd name="connsiteY12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216248 w 1622738"/>
                <a:gd name="connsiteY89" fmla="*/ 131391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216248 w 1622738"/>
                <a:gd name="connsiteY88" fmla="*/ 1313913 h 1717183"/>
                <a:gd name="connsiteX89" fmla="*/ 1220720 w 1622738"/>
                <a:gd name="connsiteY89" fmla="*/ 1227473 h 1717183"/>
                <a:gd name="connsiteX90" fmla="*/ 1222017 w 1622738"/>
                <a:gd name="connsiteY90" fmla="*/ 1150736 h 1717183"/>
                <a:gd name="connsiteX91" fmla="*/ 1236372 w 1622738"/>
                <a:gd name="connsiteY91" fmla="*/ 1073239 h 1717183"/>
                <a:gd name="connsiteX92" fmla="*/ 1270715 w 1622738"/>
                <a:gd name="connsiteY92" fmla="*/ 1008845 h 1717183"/>
                <a:gd name="connsiteX93" fmla="*/ 1292180 w 1622738"/>
                <a:gd name="connsiteY93" fmla="*/ 1004552 h 1717183"/>
                <a:gd name="connsiteX94" fmla="*/ 1300766 w 1622738"/>
                <a:gd name="connsiteY94" fmla="*/ 991673 h 1717183"/>
                <a:gd name="connsiteX95" fmla="*/ 1313645 w 1622738"/>
                <a:gd name="connsiteY95" fmla="*/ 983087 h 1717183"/>
                <a:gd name="connsiteX96" fmla="*/ 1322231 w 1622738"/>
                <a:gd name="connsiteY96" fmla="*/ 948743 h 1717183"/>
                <a:gd name="connsiteX97" fmla="*/ 1347989 w 1622738"/>
                <a:gd name="connsiteY97" fmla="*/ 935865 h 1717183"/>
                <a:gd name="connsiteX98" fmla="*/ 1343696 w 1622738"/>
                <a:gd name="connsiteY98" fmla="*/ 957329 h 1717183"/>
                <a:gd name="connsiteX99" fmla="*/ 1352282 w 1622738"/>
                <a:gd name="connsiteY99" fmla="*/ 1056067 h 1717183"/>
                <a:gd name="connsiteX100" fmla="*/ 1360868 w 1622738"/>
                <a:gd name="connsiteY100" fmla="*/ 1081825 h 1717183"/>
                <a:gd name="connsiteX101" fmla="*/ 1369453 w 1622738"/>
                <a:gd name="connsiteY101" fmla="*/ 1107583 h 1717183"/>
                <a:gd name="connsiteX102" fmla="*/ 1382332 w 1622738"/>
                <a:gd name="connsiteY102" fmla="*/ 1133341 h 1717183"/>
                <a:gd name="connsiteX103" fmla="*/ 1395211 w 1622738"/>
                <a:gd name="connsiteY103" fmla="*/ 1193442 h 1717183"/>
                <a:gd name="connsiteX104" fmla="*/ 1403797 w 1622738"/>
                <a:gd name="connsiteY104" fmla="*/ 1244958 h 1717183"/>
                <a:gd name="connsiteX105" fmla="*/ 1412383 w 1622738"/>
                <a:gd name="connsiteY105" fmla="*/ 1330817 h 1717183"/>
                <a:gd name="connsiteX106" fmla="*/ 1420969 w 1622738"/>
                <a:gd name="connsiteY106" fmla="*/ 1451020 h 1717183"/>
                <a:gd name="connsiteX107" fmla="*/ 1425262 w 1622738"/>
                <a:gd name="connsiteY107" fmla="*/ 1476777 h 1717183"/>
                <a:gd name="connsiteX108" fmla="*/ 1429555 w 1622738"/>
                <a:gd name="connsiteY108" fmla="*/ 1519707 h 1717183"/>
                <a:gd name="connsiteX109" fmla="*/ 1433848 w 1622738"/>
                <a:gd name="connsiteY109" fmla="*/ 1549758 h 1717183"/>
                <a:gd name="connsiteX110" fmla="*/ 1442434 w 1622738"/>
                <a:gd name="connsiteY110" fmla="*/ 1596980 h 1717183"/>
                <a:gd name="connsiteX111" fmla="*/ 1451020 w 1622738"/>
                <a:gd name="connsiteY111" fmla="*/ 1631324 h 1717183"/>
                <a:gd name="connsiteX112" fmla="*/ 1463898 w 1622738"/>
                <a:gd name="connsiteY112" fmla="*/ 1669960 h 1717183"/>
                <a:gd name="connsiteX113" fmla="*/ 1468191 w 1622738"/>
                <a:gd name="connsiteY113" fmla="*/ 1682839 h 1717183"/>
                <a:gd name="connsiteX114" fmla="*/ 1481070 w 1622738"/>
                <a:gd name="connsiteY114" fmla="*/ 1708597 h 1717183"/>
                <a:gd name="connsiteX115" fmla="*/ 1506828 w 1622738"/>
                <a:gd name="connsiteY115" fmla="*/ 1700011 h 1717183"/>
                <a:gd name="connsiteX116" fmla="*/ 1541172 w 1622738"/>
                <a:gd name="connsiteY116" fmla="*/ 1704304 h 1717183"/>
                <a:gd name="connsiteX117" fmla="*/ 1584101 w 1622738"/>
                <a:gd name="connsiteY117" fmla="*/ 1712890 h 1717183"/>
                <a:gd name="connsiteX118" fmla="*/ 1622738 w 1622738"/>
                <a:gd name="connsiteY11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9307"/>
                <a:gd name="connsiteX1" fmla="*/ 42929 w 1622738"/>
                <a:gd name="connsiteY1" fmla="*/ 1704304 h 1729307"/>
                <a:gd name="connsiteX2" fmla="*/ 68687 w 1622738"/>
                <a:gd name="connsiteY2" fmla="*/ 1687132 h 1729307"/>
                <a:gd name="connsiteX3" fmla="*/ 81566 w 1622738"/>
                <a:gd name="connsiteY3" fmla="*/ 1678546 h 1729307"/>
                <a:gd name="connsiteX4" fmla="*/ 94445 w 1622738"/>
                <a:gd name="connsiteY4" fmla="*/ 1669960 h 1729307"/>
                <a:gd name="connsiteX5" fmla="*/ 115910 w 1622738"/>
                <a:gd name="connsiteY5" fmla="*/ 1648496 h 1729307"/>
                <a:gd name="connsiteX6" fmla="*/ 141668 w 1622738"/>
                <a:gd name="connsiteY6" fmla="*/ 1627031 h 1729307"/>
                <a:gd name="connsiteX7" fmla="*/ 163132 w 1622738"/>
                <a:gd name="connsiteY7" fmla="*/ 1601273 h 1729307"/>
                <a:gd name="connsiteX8" fmla="*/ 171718 w 1622738"/>
                <a:gd name="connsiteY8" fmla="*/ 1588394 h 1729307"/>
                <a:gd name="connsiteX9" fmla="*/ 197476 w 1622738"/>
                <a:gd name="connsiteY9" fmla="*/ 1554050 h 1729307"/>
                <a:gd name="connsiteX10" fmla="*/ 210355 w 1622738"/>
                <a:gd name="connsiteY10" fmla="*/ 1536879 h 1729307"/>
                <a:gd name="connsiteX11" fmla="*/ 218941 w 1622738"/>
                <a:gd name="connsiteY11" fmla="*/ 1519707 h 1729307"/>
                <a:gd name="connsiteX12" fmla="*/ 244698 w 1622738"/>
                <a:gd name="connsiteY12" fmla="*/ 1485363 h 1729307"/>
                <a:gd name="connsiteX13" fmla="*/ 253284 w 1622738"/>
                <a:gd name="connsiteY13" fmla="*/ 1463898 h 1729307"/>
                <a:gd name="connsiteX14" fmla="*/ 266163 w 1622738"/>
                <a:gd name="connsiteY14" fmla="*/ 1446727 h 1729307"/>
                <a:gd name="connsiteX15" fmla="*/ 291921 w 1622738"/>
                <a:gd name="connsiteY15" fmla="*/ 1399504 h 1729307"/>
                <a:gd name="connsiteX16" fmla="*/ 330558 w 1622738"/>
                <a:gd name="connsiteY16" fmla="*/ 1326524 h 1729307"/>
                <a:gd name="connsiteX17" fmla="*/ 347729 w 1622738"/>
                <a:gd name="connsiteY17" fmla="*/ 1279301 h 1729307"/>
                <a:gd name="connsiteX18" fmla="*/ 373487 w 1622738"/>
                <a:gd name="connsiteY18" fmla="*/ 1223493 h 1729307"/>
                <a:gd name="connsiteX19" fmla="*/ 382073 w 1622738"/>
                <a:gd name="connsiteY19" fmla="*/ 1193442 h 1729307"/>
                <a:gd name="connsiteX20" fmla="*/ 394952 w 1622738"/>
                <a:gd name="connsiteY20" fmla="*/ 1163391 h 1729307"/>
                <a:gd name="connsiteX21" fmla="*/ 403538 w 1622738"/>
                <a:gd name="connsiteY21" fmla="*/ 1133341 h 1729307"/>
                <a:gd name="connsiteX22" fmla="*/ 429296 w 1622738"/>
                <a:gd name="connsiteY22" fmla="*/ 1064653 h 1729307"/>
                <a:gd name="connsiteX23" fmla="*/ 437882 w 1622738"/>
                <a:gd name="connsiteY23" fmla="*/ 1034603 h 1729307"/>
                <a:gd name="connsiteX24" fmla="*/ 450760 w 1622738"/>
                <a:gd name="connsiteY24" fmla="*/ 1004552 h 1729307"/>
                <a:gd name="connsiteX25" fmla="*/ 467932 w 1622738"/>
                <a:gd name="connsiteY25" fmla="*/ 944450 h 1729307"/>
                <a:gd name="connsiteX26" fmla="*/ 476518 w 1622738"/>
                <a:gd name="connsiteY26" fmla="*/ 914400 h 1729307"/>
                <a:gd name="connsiteX27" fmla="*/ 489397 w 1622738"/>
                <a:gd name="connsiteY27" fmla="*/ 884349 h 1729307"/>
                <a:gd name="connsiteX28" fmla="*/ 497983 w 1622738"/>
                <a:gd name="connsiteY28" fmla="*/ 854298 h 1729307"/>
                <a:gd name="connsiteX29" fmla="*/ 506569 w 1622738"/>
                <a:gd name="connsiteY29" fmla="*/ 828541 h 1729307"/>
                <a:gd name="connsiteX30" fmla="*/ 515155 w 1622738"/>
                <a:gd name="connsiteY30" fmla="*/ 798490 h 1729307"/>
                <a:gd name="connsiteX31" fmla="*/ 523741 w 1622738"/>
                <a:gd name="connsiteY31" fmla="*/ 781318 h 1729307"/>
                <a:gd name="connsiteX32" fmla="*/ 528034 w 1622738"/>
                <a:gd name="connsiteY32" fmla="*/ 764146 h 1729307"/>
                <a:gd name="connsiteX33" fmla="*/ 536620 w 1622738"/>
                <a:gd name="connsiteY33" fmla="*/ 746974 h 1729307"/>
                <a:gd name="connsiteX34" fmla="*/ 545206 w 1622738"/>
                <a:gd name="connsiteY34" fmla="*/ 721217 h 1729307"/>
                <a:gd name="connsiteX35" fmla="*/ 549498 w 1622738"/>
                <a:gd name="connsiteY35" fmla="*/ 708338 h 1729307"/>
                <a:gd name="connsiteX36" fmla="*/ 553791 w 1622738"/>
                <a:gd name="connsiteY36" fmla="*/ 691166 h 1729307"/>
                <a:gd name="connsiteX37" fmla="*/ 562377 w 1622738"/>
                <a:gd name="connsiteY37" fmla="*/ 673994 h 1729307"/>
                <a:gd name="connsiteX38" fmla="*/ 579549 w 1622738"/>
                <a:gd name="connsiteY38" fmla="*/ 618186 h 1729307"/>
                <a:gd name="connsiteX39" fmla="*/ 583842 w 1622738"/>
                <a:gd name="connsiteY39" fmla="*/ 592428 h 1729307"/>
                <a:gd name="connsiteX40" fmla="*/ 592428 w 1622738"/>
                <a:gd name="connsiteY40" fmla="*/ 553791 h 1729307"/>
                <a:gd name="connsiteX41" fmla="*/ 596721 w 1622738"/>
                <a:gd name="connsiteY41" fmla="*/ 523741 h 1729307"/>
                <a:gd name="connsiteX42" fmla="*/ 601014 w 1622738"/>
                <a:gd name="connsiteY42" fmla="*/ 463639 h 1729307"/>
                <a:gd name="connsiteX43" fmla="*/ 605307 w 1622738"/>
                <a:gd name="connsiteY43" fmla="*/ 339143 h 1729307"/>
                <a:gd name="connsiteX44" fmla="*/ 613893 w 1622738"/>
                <a:gd name="connsiteY44" fmla="*/ 279042 h 1729307"/>
                <a:gd name="connsiteX45" fmla="*/ 618186 w 1622738"/>
                <a:gd name="connsiteY45" fmla="*/ 240405 h 1729307"/>
                <a:gd name="connsiteX46" fmla="*/ 626772 w 1622738"/>
                <a:gd name="connsiteY46" fmla="*/ 201769 h 1729307"/>
                <a:gd name="connsiteX47" fmla="*/ 635358 w 1622738"/>
                <a:gd name="connsiteY47" fmla="*/ 158839 h 1729307"/>
                <a:gd name="connsiteX48" fmla="*/ 643944 w 1622738"/>
                <a:gd name="connsiteY48" fmla="*/ 137374 h 1729307"/>
                <a:gd name="connsiteX49" fmla="*/ 648237 w 1622738"/>
                <a:gd name="connsiteY49" fmla="*/ 120203 h 1729307"/>
                <a:gd name="connsiteX50" fmla="*/ 661115 w 1622738"/>
                <a:gd name="connsiteY50" fmla="*/ 81566 h 1729307"/>
                <a:gd name="connsiteX51" fmla="*/ 665408 w 1622738"/>
                <a:gd name="connsiteY51" fmla="*/ 68687 h 1729307"/>
                <a:gd name="connsiteX52" fmla="*/ 669701 w 1622738"/>
                <a:gd name="connsiteY52" fmla="*/ 55808 h 1729307"/>
                <a:gd name="connsiteX53" fmla="*/ 686873 w 1622738"/>
                <a:gd name="connsiteY53" fmla="*/ 30050 h 1729307"/>
                <a:gd name="connsiteX54" fmla="*/ 708338 w 1622738"/>
                <a:gd name="connsiteY54" fmla="*/ 4293 h 1729307"/>
                <a:gd name="connsiteX55" fmla="*/ 721217 w 1622738"/>
                <a:gd name="connsiteY55" fmla="*/ 0 h 1729307"/>
                <a:gd name="connsiteX56" fmla="*/ 734096 w 1622738"/>
                <a:gd name="connsiteY56" fmla="*/ 51515 h 1729307"/>
                <a:gd name="connsiteX57" fmla="*/ 742682 w 1622738"/>
                <a:gd name="connsiteY57" fmla="*/ 64394 h 1729307"/>
                <a:gd name="connsiteX58" fmla="*/ 768439 w 1622738"/>
                <a:gd name="connsiteY58" fmla="*/ 77273 h 1729307"/>
                <a:gd name="connsiteX59" fmla="*/ 777025 w 1622738"/>
                <a:gd name="connsiteY59" fmla="*/ 103031 h 1729307"/>
                <a:gd name="connsiteX60" fmla="*/ 781318 w 1622738"/>
                <a:gd name="connsiteY60" fmla="*/ 115910 h 1729307"/>
                <a:gd name="connsiteX61" fmla="*/ 794197 w 1622738"/>
                <a:gd name="connsiteY61" fmla="*/ 141667 h 1729307"/>
                <a:gd name="connsiteX62" fmla="*/ 807076 w 1622738"/>
                <a:gd name="connsiteY62" fmla="*/ 167425 h 1729307"/>
                <a:gd name="connsiteX63" fmla="*/ 815662 w 1622738"/>
                <a:gd name="connsiteY63" fmla="*/ 978794 h 1729307"/>
                <a:gd name="connsiteX64" fmla="*/ 832834 w 1622738"/>
                <a:gd name="connsiteY64" fmla="*/ 1184856 h 1729307"/>
                <a:gd name="connsiteX65" fmla="*/ 839014 w 1622738"/>
                <a:gd name="connsiteY65" fmla="*/ 1327656 h 1729307"/>
                <a:gd name="connsiteX66" fmla="*/ 845713 w 1622738"/>
                <a:gd name="connsiteY66" fmla="*/ 1584101 h 1729307"/>
                <a:gd name="connsiteX67" fmla="*/ 892935 w 1622738"/>
                <a:gd name="connsiteY67" fmla="*/ 1708597 h 1729307"/>
                <a:gd name="connsiteX68" fmla="*/ 948744 w 1622738"/>
                <a:gd name="connsiteY68" fmla="*/ 1704304 h 1729307"/>
                <a:gd name="connsiteX69" fmla="*/ 961622 w 1622738"/>
                <a:gd name="connsiteY69" fmla="*/ 1700011 h 1729307"/>
                <a:gd name="connsiteX70" fmla="*/ 970208 w 1622738"/>
                <a:gd name="connsiteY70" fmla="*/ 1687132 h 1729307"/>
                <a:gd name="connsiteX71" fmla="*/ 983087 w 1622738"/>
                <a:gd name="connsiteY71" fmla="*/ 1678546 h 1729307"/>
                <a:gd name="connsiteX72" fmla="*/ 987380 w 1622738"/>
                <a:gd name="connsiteY72" fmla="*/ 1665667 h 1729307"/>
                <a:gd name="connsiteX73" fmla="*/ 1004552 w 1622738"/>
                <a:gd name="connsiteY73" fmla="*/ 1639910 h 1729307"/>
                <a:gd name="connsiteX74" fmla="*/ 1017431 w 1622738"/>
                <a:gd name="connsiteY74" fmla="*/ 1614152 h 1729307"/>
                <a:gd name="connsiteX75" fmla="*/ 1021724 w 1622738"/>
                <a:gd name="connsiteY75" fmla="*/ 1601273 h 1729307"/>
                <a:gd name="connsiteX76" fmla="*/ 1030310 w 1622738"/>
                <a:gd name="connsiteY76" fmla="*/ 1588394 h 1729307"/>
                <a:gd name="connsiteX77" fmla="*/ 1038896 w 1622738"/>
                <a:gd name="connsiteY77" fmla="*/ 1562636 h 1729307"/>
                <a:gd name="connsiteX78" fmla="*/ 1047482 w 1622738"/>
                <a:gd name="connsiteY78" fmla="*/ 1536879 h 1729307"/>
                <a:gd name="connsiteX79" fmla="*/ 1056068 w 1622738"/>
                <a:gd name="connsiteY79" fmla="*/ 1498242 h 1729307"/>
                <a:gd name="connsiteX80" fmla="*/ 1064653 w 1622738"/>
                <a:gd name="connsiteY80" fmla="*/ 1485363 h 1729307"/>
                <a:gd name="connsiteX81" fmla="*/ 1073239 w 1622738"/>
                <a:gd name="connsiteY81" fmla="*/ 1455312 h 1729307"/>
                <a:gd name="connsiteX82" fmla="*/ 1081825 w 1622738"/>
                <a:gd name="connsiteY82" fmla="*/ 1433848 h 1729307"/>
                <a:gd name="connsiteX83" fmla="*/ 1086118 w 1622738"/>
                <a:gd name="connsiteY83" fmla="*/ 1416676 h 1729307"/>
                <a:gd name="connsiteX84" fmla="*/ 1138436 w 1622738"/>
                <a:gd name="connsiteY84" fmla="*/ 1693703 h 1729307"/>
                <a:gd name="connsiteX85" fmla="*/ 1198898 w 1622738"/>
                <a:gd name="connsiteY85" fmla="*/ 1680648 h 1729307"/>
                <a:gd name="connsiteX86" fmla="*/ 1202252 w 1622738"/>
                <a:gd name="connsiteY86" fmla="*/ 1521183 h 1729307"/>
                <a:gd name="connsiteX87" fmla="*/ 1216248 w 1622738"/>
                <a:gd name="connsiteY87" fmla="*/ 1313913 h 1729307"/>
                <a:gd name="connsiteX88" fmla="*/ 1220720 w 1622738"/>
                <a:gd name="connsiteY88" fmla="*/ 1227473 h 1729307"/>
                <a:gd name="connsiteX89" fmla="*/ 1222017 w 1622738"/>
                <a:gd name="connsiteY89" fmla="*/ 1150736 h 1729307"/>
                <a:gd name="connsiteX90" fmla="*/ 1236372 w 1622738"/>
                <a:gd name="connsiteY90" fmla="*/ 1073239 h 1729307"/>
                <a:gd name="connsiteX91" fmla="*/ 1270715 w 1622738"/>
                <a:gd name="connsiteY91" fmla="*/ 1008845 h 1729307"/>
                <a:gd name="connsiteX92" fmla="*/ 1292180 w 1622738"/>
                <a:gd name="connsiteY92" fmla="*/ 1004552 h 1729307"/>
                <a:gd name="connsiteX93" fmla="*/ 1300766 w 1622738"/>
                <a:gd name="connsiteY93" fmla="*/ 991673 h 1729307"/>
                <a:gd name="connsiteX94" fmla="*/ 1313645 w 1622738"/>
                <a:gd name="connsiteY94" fmla="*/ 983087 h 1729307"/>
                <a:gd name="connsiteX95" fmla="*/ 1322231 w 1622738"/>
                <a:gd name="connsiteY95" fmla="*/ 948743 h 1729307"/>
                <a:gd name="connsiteX96" fmla="*/ 1347989 w 1622738"/>
                <a:gd name="connsiteY96" fmla="*/ 935865 h 1729307"/>
                <a:gd name="connsiteX97" fmla="*/ 1343696 w 1622738"/>
                <a:gd name="connsiteY97" fmla="*/ 957329 h 1729307"/>
                <a:gd name="connsiteX98" fmla="*/ 1352282 w 1622738"/>
                <a:gd name="connsiteY98" fmla="*/ 1056067 h 1729307"/>
                <a:gd name="connsiteX99" fmla="*/ 1360868 w 1622738"/>
                <a:gd name="connsiteY99" fmla="*/ 1081825 h 1729307"/>
                <a:gd name="connsiteX100" fmla="*/ 1369453 w 1622738"/>
                <a:gd name="connsiteY100" fmla="*/ 1107583 h 1729307"/>
                <a:gd name="connsiteX101" fmla="*/ 1382332 w 1622738"/>
                <a:gd name="connsiteY101" fmla="*/ 1133341 h 1729307"/>
                <a:gd name="connsiteX102" fmla="*/ 1395211 w 1622738"/>
                <a:gd name="connsiteY102" fmla="*/ 1193442 h 1729307"/>
                <a:gd name="connsiteX103" fmla="*/ 1403797 w 1622738"/>
                <a:gd name="connsiteY103" fmla="*/ 1244958 h 1729307"/>
                <a:gd name="connsiteX104" fmla="*/ 1412383 w 1622738"/>
                <a:gd name="connsiteY104" fmla="*/ 1330817 h 1729307"/>
                <a:gd name="connsiteX105" fmla="*/ 1420969 w 1622738"/>
                <a:gd name="connsiteY105" fmla="*/ 1451020 h 1729307"/>
                <a:gd name="connsiteX106" fmla="*/ 1425262 w 1622738"/>
                <a:gd name="connsiteY106" fmla="*/ 1476777 h 1729307"/>
                <a:gd name="connsiteX107" fmla="*/ 1429555 w 1622738"/>
                <a:gd name="connsiteY107" fmla="*/ 1519707 h 1729307"/>
                <a:gd name="connsiteX108" fmla="*/ 1433848 w 1622738"/>
                <a:gd name="connsiteY108" fmla="*/ 1549758 h 1729307"/>
                <a:gd name="connsiteX109" fmla="*/ 1442434 w 1622738"/>
                <a:gd name="connsiteY109" fmla="*/ 1596980 h 1729307"/>
                <a:gd name="connsiteX110" fmla="*/ 1451020 w 1622738"/>
                <a:gd name="connsiteY110" fmla="*/ 1631324 h 1729307"/>
                <a:gd name="connsiteX111" fmla="*/ 1463898 w 1622738"/>
                <a:gd name="connsiteY111" fmla="*/ 1669960 h 1729307"/>
                <a:gd name="connsiteX112" fmla="*/ 1468191 w 1622738"/>
                <a:gd name="connsiteY112" fmla="*/ 1682839 h 1729307"/>
                <a:gd name="connsiteX113" fmla="*/ 1481070 w 1622738"/>
                <a:gd name="connsiteY113" fmla="*/ 1708597 h 1729307"/>
                <a:gd name="connsiteX114" fmla="*/ 1506828 w 1622738"/>
                <a:gd name="connsiteY114" fmla="*/ 1700011 h 1729307"/>
                <a:gd name="connsiteX115" fmla="*/ 1541172 w 1622738"/>
                <a:gd name="connsiteY115" fmla="*/ 1704304 h 1729307"/>
                <a:gd name="connsiteX116" fmla="*/ 1584101 w 1622738"/>
                <a:gd name="connsiteY116" fmla="*/ 1712890 h 1729307"/>
                <a:gd name="connsiteX117" fmla="*/ 1622738 w 1622738"/>
                <a:gd name="connsiteY117" fmla="*/ 1717183 h 1729307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76593 w 1622738"/>
                <a:gd name="connsiteY83" fmla="*/ 134682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76593 w 1622738"/>
                <a:gd name="connsiteY82" fmla="*/ 1346826 h 1717183"/>
                <a:gd name="connsiteX83" fmla="*/ 1119386 w 1622738"/>
                <a:gd name="connsiteY83" fmla="*/ 1646078 h 1717183"/>
                <a:gd name="connsiteX84" fmla="*/ 1198898 w 1622738"/>
                <a:gd name="connsiteY84" fmla="*/ 1680648 h 1717183"/>
                <a:gd name="connsiteX85" fmla="*/ 1202252 w 1622738"/>
                <a:gd name="connsiteY85" fmla="*/ 1521183 h 1717183"/>
                <a:gd name="connsiteX86" fmla="*/ 1216248 w 1622738"/>
                <a:gd name="connsiteY86" fmla="*/ 1313913 h 1717183"/>
                <a:gd name="connsiteX87" fmla="*/ 1220720 w 1622738"/>
                <a:gd name="connsiteY87" fmla="*/ 1227473 h 1717183"/>
                <a:gd name="connsiteX88" fmla="*/ 1222017 w 1622738"/>
                <a:gd name="connsiteY88" fmla="*/ 1150736 h 1717183"/>
                <a:gd name="connsiteX89" fmla="*/ 1236372 w 1622738"/>
                <a:gd name="connsiteY89" fmla="*/ 1073239 h 1717183"/>
                <a:gd name="connsiteX90" fmla="*/ 1270715 w 1622738"/>
                <a:gd name="connsiteY90" fmla="*/ 1008845 h 1717183"/>
                <a:gd name="connsiteX91" fmla="*/ 1292180 w 1622738"/>
                <a:gd name="connsiteY91" fmla="*/ 1004552 h 1717183"/>
                <a:gd name="connsiteX92" fmla="*/ 1300766 w 1622738"/>
                <a:gd name="connsiteY92" fmla="*/ 991673 h 1717183"/>
                <a:gd name="connsiteX93" fmla="*/ 1313645 w 1622738"/>
                <a:gd name="connsiteY93" fmla="*/ 983087 h 1717183"/>
                <a:gd name="connsiteX94" fmla="*/ 1322231 w 1622738"/>
                <a:gd name="connsiteY94" fmla="*/ 948743 h 1717183"/>
                <a:gd name="connsiteX95" fmla="*/ 1347989 w 1622738"/>
                <a:gd name="connsiteY95" fmla="*/ 935865 h 1717183"/>
                <a:gd name="connsiteX96" fmla="*/ 1343696 w 1622738"/>
                <a:gd name="connsiteY96" fmla="*/ 957329 h 1717183"/>
                <a:gd name="connsiteX97" fmla="*/ 1352282 w 1622738"/>
                <a:gd name="connsiteY97" fmla="*/ 1056067 h 1717183"/>
                <a:gd name="connsiteX98" fmla="*/ 1360868 w 1622738"/>
                <a:gd name="connsiteY98" fmla="*/ 1081825 h 1717183"/>
                <a:gd name="connsiteX99" fmla="*/ 1369453 w 1622738"/>
                <a:gd name="connsiteY99" fmla="*/ 1107583 h 1717183"/>
                <a:gd name="connsiteX100" fmla="*/ 1382332 w 1622738"/>
                <a:gd name="connsiteY100" fmla="*/ 1133341 h 1717183"/>
                <a:gd name="connsiteX101" fmla="*/ 1395211 w 1622738"/>
                <a:gd name="connsiteY101" fmla="*/ 1193442 h 1717183"/>
                <a:gd name="connsiteX102" fmla="*/ 1403797 w 1622738"/>
                <a:gd name="connsiteY102" fmla="*/ 1244958 h 1717183"/>
                <a:gd name="connsiteX103" fmla="*/ 1412383 w 1622738"/>
                <a:gd name="connsiteY103" fmla="*/ 1330817 h 1717183"/>
                <a:gd name="connsiteX104" fmla="*/ 1420969 w 1622738"/>
                <a:gd name="connsiteY104" fmla="*/ 1451020 h 1717183"/>
                <a:gd name="connsiteX105" fmla="*/ 1425262 w 1622738"/>
                <a:gd name="connsiteY105" fmla="*/ 1476777 h 1717183"/>
                <a:gd name="connsiteX106" fmla="*/ 1429555 w 1622738"/>
                <a:gd name="connsiteY106" fmla="*/ 1519707 h 1717183"/>
                <a:gd name="connsiteX107" fmla="*/ 1433848 w 1622738"/>
                <a:gd name="connsiteY107" fmla="*/ 1549758 h 1717183"/>
                <a:gd name="connsiteX108" fmla="*/ 1442434 w 1622738"/>
                <a:gd name="connsiteY108" fmla="*/ 1596980 h 1717183"/>
                <a:gd name="connsiteX109" fmla="*/ 1451020 w 1622738"/>
                <a:gd name="connsiteY109" fmla="*/ 1631324 h 1717183"/>
                <a:gd name="connsiteX110" fmla="*/ 1463898 w 1622738"/>
                <a:gd name="connsiteY110" fmla="*/ 1669960 h 1717183"/>
                <a:gd name="connsiteX111" fmla="*/ 1468191 w 1622738"/>
                <a:gd name="connsiteY111" fmla="*/ 1682839 h 1717183"/>
                <a:gd name="connsiteX112" fmla="*/ 1481070 w 1622738"/>
                <a:gd name="connsiteY112" fmla="*/ 1708597 h 1717183"/>
                <a:gd name="connsiteX113" fmla="*/ 1506828 w 1622738"/>
                <a:gd name="connsiteY113" fmla="*/ 1700011 h 1717183"/>
                <a:gd name="connsiteX114" fmla="*/ 1541172 w 1622738"/>
                <a:gd name="connsiteY114" fmla="*/ 1704304 h 1717183"/>
                <a:gd name="connsiteX115" fmla="*/ 1584101 w 1622738"/>
                <a:gd name="connsiteY115" fmla="*/ 1712890 h 1717183"/>
                <a:gd name="connsiteX116" fmla="*/ 1622738 w 1622738"/>
                <a:gd name="connsiteY11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6593 w 1622738"/>
                <a:gd name="connsiteY81" fmla="*/ 1346826 h 1717183"/>
                <a:gd name="connsiteX82" fmla="*/ 1119386 w 1622738"/>
                <a:gd name="connsiteY82" fmla="*/ 1646078 h 1717183"/>
                <a:gd name="connsiteX83" fmla="*/ 1198898 w 1622738"/>
                <a:gd name="connsiteY83" fmla="*/ 1680648 h 1717183"/>
                <a:gd name="connsiteX84" fmla="*/ 1202252 w 1622738"/>
                <a:gd name="connsiteY84" fmla="*/ 1521183 h 1717183"/>
                <a:gd name="connsiteX85" fmla="*/ 1216248 w 1622738"/>
                <a:gd name="connsiteY85" fmla="*/ 1313913 h 1717183"/>
                <a:gd name="connsiteX86" fmla="*/ 1220720 w 1622738"/>
                <a:gd name="connsiteY86" fmla="*/ 1227473 h 1717183"/>
                <a:gd name="connsiteX87" fmla="*/ 1222017 w 1622738"/>
                <a:gd name="connsiteY87" fmla="*/ 1150736 h 1717183"/>
                <a:gd name="connsiteX88" fmla="*/ 1236372 w 1622738"/>
                <a:gd name="connsiteY88" fmla="*/ 1073239 h 1717183"/>
                <a:gd name="connsiteX89" fmla="*/ 1270715 w 1622738"/>
                <a:gd name="connsiteY89" fmla="*/ 1008845 h 1717183"/>
                <a:gd name="connsiteX90" fmla="*/ 1292180 w 1622738"/>
                <a:gd name="connsiteY90" fmla="*/ 1004552 h 1717183"/>
                <a:gd name="connsiteX91" fmla="*/ 1300766 w 1622738"/>
                <a:gd name="connsiteY91" fmla="*/ 991673 h 1717183"/>
                <a:gd name="connsiteX92" fmla="*/ 1313645 w 1622738"/>
                <a:gd name="connsiteY92" fmla="*/ 983087 h 1717183"/>
                <a:gd name="connsiteX93" fmla="*/ 1322231 w 1622738"/>
                <a:gd name="connsiteY93" fmla="*/ 948743 h 1717183"/>
                <a:gd name="connsiteX94" fmla="*/ 1347989 w 1622738"/>
                <a:gd name="connsiteY94" fmla="*/ 935865 h 1717183"/>
                <a:gd name="connsiteX95" fmla="*/ 1343696 w 1622738"/>
                <a:gd name="connsiteY95" fmla="*/ 957329 h 1717183"/>
                <a:gd name="connsiteX96" fmla="*/ 1352282 w 1622738"/>
                <a:gd name="connsiteY96" fmla="*/ 1056067 h 1717183"/>
                <a:gd name="connsiteX97" fmla="*/ 1360868 w 1622738"/>
                <a:gd name="connsiteY97" fmla="*/ 1081825 h 1717183"/>
                <a:gd name="connsiteX98" fmla="*/ 1369453 w 1622738"/>
                <a:gd name="connsiteY98" fmla="*/ 1107583 h 1717183"/>
                <a:gd name="connsiteX99" fmla="*/ 1382332 w 1622738"/>
                <a:gd name="connsiteY99" fmla="*/ 1133341 h 1717183"/>
                <a:gd name="connsiteX100" fmla="*/ 1395211 w 1622738"/>
                <a:gd name="connsiteY100" fmla="*/ 1193442 h 1717183"/>
                <a:gd name="connsiteX101" fmla="*/ 1403797 w 1622738"/>
                <a:gd name="connsiteY101" fmla="*/ 1244958 h 1717183"/>
                <a:gd name="connsiteX102" fmla="*/ 1412383 w 1622738"/>
                <a:gd name="connsiteY102" fmla="*/ 1330817 h 1717183"/>
                <a:gd name="connsiteX103" fmla="*/ 1420969 w 1622738"/>
                <a:gd name="connsiteY103" fmla="*/ 1451020 h 1717183"/>
                <a:gd name="connsiteX104" fmla="*/ 1425262 w 1622738"/>
                <a:gd name="connsiteY104" fmla="*/ 1476777 h 1717183"/>
                <a:gd name="connsiteX105" fmla="*/ 1429555 w 1622738"/>
                <a:gd name="connsiteY105" fmla="*/ 1519707 h 1717183"/>
                <a:gd name="connsiteX106" fmla="*/ 1433848 w 1622738"/>
                <a:gd name="connsiteY106" fmla="*/ 1549758 h 1717183"/>
                <a:gd name="connsiteX107" fmla="*/ 1442434 w 1622738"/>
                <a:gd name="connsiteY107" fmla="*/ 1596980 h 1717183"/>
                <a:gd name="connsiteX108" fmla="*/ 1451020 w 1622738"/>
                <a:gd name="connsiteY108" fmla="*/ 1631324 h 1717183"/>
                <a:gd name="connsiteX109" fmla="*/ 1463898 w 1622738"/>
                <a:gd name="connsiteY109" fmla="*/ 1669960 h 1717183"/>
                <a:gd name="connsiteX110" fmla="*/ 1468191 w 1622738"/>
                <a:gd name="connsiteY110" fmla="*/ 1682839 h 1717183"/>
                <a:gd name="connsiteX111" fmla="*/ 1481070 w 1622738"/>
                <a:gd name="connsiteY111" fmla="*/ 1708597 h 1717183"/>
                <a:gd name="connsiteX112" fmla="*/ 1506828 w 1622738"/>
                <a:gd name="connsiteY112" fmla="*/ 1700011 h 1717183"/>
                <a:gd name="connsiteX113" fmla="*/ 1541172 w 1622738"/>
                <a:gd name="connsiteY113" fmla="*/ 1704304 h 1717183"/>
                <a:gd name="connsiteX114" fmla="*/ 1584101 w 1622738"/>
                <a:gd name="connsiteY114" fmla="*/ 1712890 h 1717183"/>
                <a:gd name="connsiteX115" fmla="*/ 1622738 w 1622738"/>
                <a:gd name="connsiteY11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00766 w 1622738"/>
                <a:gd name="connsiteY90" fmla="*/ 991673 h 1717183"/>
                <a:gd name="connsiteX91" fmla="*/ 1313645 w 1622738"/>
                <a:gd name="connsiteY91" fmla="*/ 983087 h 1717183"/>
                <a:gd name="connsiteX92" fmla="*/ 1322231 w 1622738"/>
                <a:gd name="connsiteY92" fmla="*/ 948743 h 1717183"/>
                <a:gd name="connsiteX93" fmla="*/ 1347989 w 1622738"/>
                <a:gd name="connsiteY93" fmla="*/ 935865 h 1717183"/>
                <a:gd name="connsiteX94" fmla="*/ 1343696 w 1622738"/>
                <a:gd name="connsiteY94" fmla="*/ 957329 h 1717183"/>
                <a:gd name="connsiteX95" fmla="*/ 1352282 w 1622738"/>
                <a:gd name="connsiteY95" fmla="*/ 1056067 h 1717183"/>
                <a:gd name="connsiteX96" fmla="*/ 1360868 w 1622738"/>
                <a:gd name="connsiteY96" fmla="*/ 1081825 h 1717183"/>
                <a:gd name="connsiteX97" fmla="*/ 1369453 w 1622738"/>
                <a:gd name="connsiteY97" fmla="*/ 1107583 h 1717183"/>
                <a:gd name="connsiteX98" fmla="*/ 1382332 w 1622738"/>
                <a:gd name="connsiteY98" fmla="*/ 1133341 h 1717183"/>
                <a:gd name="connsiteX99" fmla="*/ 1395211 w 1622738"/>
                <a:gd name="connsiteY99" fmla="*/ 1193442 h 1717183"/>
                <a:gd name="connsiteX100" fmla="*/ 1403797 w 1622738"/>
                <a:gd name="connsiteY100" fmla="*/ 1244958 h 1717183"/>
                <a:gd name="connsiteX101" fmla="*/ 1412383 w 1622738"/>
                <a:gd name="connsiteY101" fmla="*/ 1330817 h 1717183"/>
                <a:gd name="connsiteX102" fmla="*/ 1420969 w 1622738"/>
                <a:gd name="connsiteY102" fmla="*/ 1451020 h 1717183"/>
                <a:gd name="connsiteX103" fmla="*/ 1425262 w 1622738"/>
                <a:gd name="connsiteY103" fmla="*/ 1476777 h 1717183"/>
                <a:gd name="connsiteX104" fmla="*/ 1429555 w 1622738"/>
                <a:gd name="connsiteY104" fmla="*/ 1519707 h 1717183"/>
                <a:gd name="connsiteX105" fmla="*/ 1433848 w 1622738"/>
                <a:gd name="connsiteY105" fmla="*/ 1549758 h 1717183"/>
                <a:gd name="connsiteX106" fmla="*/ 1442434 w 1622738"/>
                <a:gd name="connsiteY106" fmla="*/ 1596980 h 1717183"/>
                <a:gd name="connsiteX107" fmla="*/ 1451020 w 1622738"/>
                <a:gd name="connsiteY107" fmla="*/ 1631324 h 1717183"/>
                <a:gd name="connsiteX108" fmla="*/ 1463898 w 1622738"/>
                <a:gd name="connsiteY108" fmla="*/ 1669960 h 1717183"/>
                <a:gd name="connsiteX109" fmla="*/ 1468191 w 1622738"/>
                <a:gd name="connsiteY109" fmla="*/ 1682839 h 1717183"/>
                <a:gd name="connsiteX110" fmla="*/ 1481070 w 1622738"/>
                <a:gd name="connsiteY110" fmla="*/ 1708597 h 1717183"/>
                <a:gd name="connsiteX111" fmla="*/ 1506828 w 1622738"/>
                <a:gd name="connsiteY111" fmla="*/ 1700011 h 1717183"/>
                <a:gd name="connsiteX112" fmla="*/ 1541172 w 1622738"/>
                <a:gd name="connsiteY112" fmla="*/ 1704304 h 1717183"/>
                <a:gd name="connsiteX113" fmla="*/ 1584101 w 1622738"/>
                <a:gd name="connsiteY113" fmla="*/ 1712890 h 1717183"/>
                <a:gd name="connsiteX114" fmla="*/ 1622738 w 1622738"/>
                <a:gd name="connsiteY11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13645 w 1622738"/>
                <a:gd name="connsiteY90" fmla="*/ 983087 h 1717183"/>
                <a:gd name="connsiteX91" fmla="*/ 1322231 w 1622738"/>
                <a:gd name="connsiteY91" fmla="*/ 948743 h 1717183"/>
                <a:gd name="connsiteX92" fmla="*/ 1347989 w 1622738"/>
                <a:gd name="connsiteY92" fmla="*/ 935865 h 1717183"/>
                <a:gd name="connsiteX93" fmla="*/ 1343696 w 1622738"/>
                <a:gd name="connsiteY93" fmla="*/ 957329 h 1717183"/>
                <a:gd name="connsiteX94" fmla="*/ 1352282 w 1622738"/>
                <a:gd name="connsiteY94" fmla="*/ 1056067 h 1717183"/>
                <a:gd name="connsiteX95" fmla="*/ 1360868 w 1622738"/>
                <a:gd name="connsiteY95" fmla="*/ 1081825 h 1717183"/>
                <a:gd name="connsiteX96" fmla="*/ 1369453 w 1622738"/>
                <a:gd name="connsiteY96" fmla="*/ 1107583 h 1717183"/>
                <a:gd name="connsiteX97" fmla="*/ 1382332 w 1622738"/>
                <a:gd name="connsiteY97" fmla="*/ 1133341 h 1717183"/>
                <a:gd name="connsiteX98" fmla="*/ 1395211 w 1622738"/>
                <a:gd name="connsiteY98" fmla="*/ 1193442 h 1717183"/>
                <a:gd name="connsiteX99" fmla="*/ 1403797 w 1622738"/>
                <a:gd name="connsiteY99" fmla="*/ 1244958 h 1717183"/>
                <a:gd name="connsiteX100" fmla="*/ 1412383 w 1622738"/>
                <a:gd name="connsiteY100" fmla="*/ 1330817 h 1717183"/>
                <a:gd name="connsiteX101" fmla="*/ 1420969 w 1622738"/>
                <a:gd name="connsiteY101" fmla="*/ 1451020 h 1717183"/>
                <a:gd name="connsiteX102" fmla="*/ 1425262 w 1622738"/>
                <a:gd name="connsiteY102" fmla="*/ 1476777 h 1717183"/>
                <a:gd name="connsiteX103" fmla="*/ 1429555 w 1622738"/>
                <a:gd name="connsiteY103" fmla="*/ 1519707 h 1717183"/>
                <a:gd name="connsiteX104" fmla="*/ 1433848 w 1622738"/>
                <a:gd name="connsiteY104" fmla="*/ 1549758 h 1717183"/>
                <a:gd name="connsiteX105" fmla="*/ 1442434 w 1622738"/>
                <a:gd name="connsiteY105" fmla="*/ 1596980 h 1717183"/>
                <a:gd name="connsiteX106" fmla="*/ 1451020 w 1622738"/>
                <a:gd name="connsiteY106" fmla="*/ 1631324 h 1717183"/>
                <a:gd name="connsiteX107" fmla="*/ 1463898 w 1622738"/>
                <a:gd name="connsiteY107" fmla="*/ 1669960 h 1717183"/>
                <a:gd name="connsiteX108" fmla="*/ 1468191 w 1622738"/>
                <a:gd name="connsiteY108" fmla="*/ 1682839 h 1717183"/>
                <a:gd name="connsiteX109" fmla="*/ 1481070 w 1622738"/>
                <a:gd name="connsiteY109" fmla="*/ 1708597 h 1717183"/>
                <a:gd name="connsiteX110" fmla="*/ 1506828 w 1622738"/>
                <a:gd name="connsiteY110" fmla="*/ 1700011 h 1717183"/>
                <a:gd name="connsiteX111" fmla="*/ 1541172 w 1622738"/>
                <a:gd name="connsiteY111" fmla="*/ 1704304 h 1717183"/>
                <a:gd name="connsiteX112" fmla="*/ 1584101 w 1622738"/>
                <a:gd name="connsiteY112" fmla="*/ 1712890 h 1717183"/>
                <a:gd name="connsiteX113" fmla="*/ 1622738 w 1622738"/>
                <a:gd name="connsiteY11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13645 w 1622738"/>
                <a:gd name="connsiteY89" fmla="*/ 983087 h 1717183"/>
                <a:gd name="connsiteX90" fmla="*/ 1322231 w 1622738"/>
                <a:gd name="connsiteY90" fmla="*/ 948743 h 1717183"/>
                <a:gd name="connsiteX91" fmla="*/ 1347989 w 1622738"/>
                <a:gd name="connsiteY91" fmla="*/ 935865 h 1717183"/>
                <a:gd name="connsiteX92" fmla="*/ 1343696 w 1622738"/>
                <a:gd name="connsiteY92" fmla="*/ 957329 h 1717183"/>
                <a:gd name="connsiteX93" fmla="*/ 1352282 w 1622738"/>
                <a:gd name="connsiteY93" fmla="*/ 1056067 h 1717183"/>
                <a:gd name="connsiteX94" fmla="*/ 1360868 w 1622738"/>
                <a:gd name="connsiteY94" fmla="*/ 1081825 h 1717183"/>
                <a:gd name="connsiteX95" fmla="*/ 1369453 w 1622738"/>
                <a:gd name="connsiteY95" fmla="*/ 1107583 h 1717183"/>
                <a:gd name="connsiteX96" fmla="*/ 1382332 w 1622738"/>
                <a:gd name="connsiteY96" fmla="*/ 1133341 h 1717183"/>
                <a:gd name="connsiteX97" fmla="*/ 1395211 w 1622738"/>
                <a:gd name="connsiteY97" fmla="*/ 1193442 h 1717183"/>
                <a:gd name="connsiteX98" fmla="*/ 1403797 w 1622738"/>
                <a:gd name="connsiteY98" fmla="*/ 1244958 h 1717183"/>
                <a:gd name="connsiteX99" fmla="*/ 1412383 w 1622738"/>
                <a:gd name="connsiteY99" fmla="*/ 1330817 h 1717183"/>
                <a:gd name="connsiteX100" fmla="*/ 1420969 w 1622738"/>
                <a:gd name="connsiteY100" fmla="*/ 1451020 h 1717183"/>
                <a:gd name="connsiteX101" fmla="*/ 1425262 w 1622738"/>
                <a:gd name="connsiteY101" fmla="*/ 1476777 h 1717183"/>
                <a:gd name="connsiteX102" fmla="*/ 1429555 w 1622738"/>
                <a:gd name="connsiteY102" fmla="*/ 1519707 h 1717183"/>
                <a:gd name="connsiteX103" fmla="*/ 1433848 w 1622738"/>
                <a:gd name="connsiteY103" fmla="*/ 1549758 h 1717183"/>
                <a:gd name="connsiteX104" fmla="*/ 1442434 w 1622738"/>
                <a:gd name="connsiteY104" fmla="*/ 1596980 h 1717183"/>
                <a:gd name="connsiteX105" fmla="*/ 1451020 w 1622738"/>
                <a:gd name="connsiteY105" fmla="*/ 1631324 h 1717183"/>
                <a:gd name="connsiteX106" fmla="*/ 1463898 w 1622738"/>
                <a:gd name="connsiteY106" fmla="*/ 1669960 h 1717183"/>
                <a:gd name="connsiteX107" fmla="*/ 1468191 w 1622738"/>
                <a:gd name="connsiteY107" fmla="*/ 1682839 h 1717183"/>
                <a:gd name="connsiteX108" fmla="*/ 1481070 w 1622738"/>
                <a:gd name="connsiteY108" fmla="*/ 1708597 h 1717183"/>
                <a:gd name="connsiteX109" fmla="*/ 1506828 w 1622738"/>
                <a:gd name="connsiteY109" fmla="*/ 1700011 h 1717183"/>
                <a:gd name="connsiteX110" fmla="*/ 1541172 w 1622738"/>
                <a:gd name="connsiteY110" fmla="*/ 1704304 h 1717183"/>
                <a:gd name="connsiteX111" fmla="*/ 1584101 w 1622738"/>
                <a:gd name="connsiteY111" fmla="*/ 1712890 h 1717183"/>
                <a:gd name="connsiteX112" fmla="*/ 1622738 w 1622738"/>
                <a:gd name="connsiteY11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43696 w 1622738"/>
                <a:gd name="connsiteY91" fmla="*/ 957329 h 1717183"/>
                <a:gd name="connsiteX92" fmla="*/ 1352282 w 1622738"/>
                <a:gd name="connsiteY92" fmla="*/ 1056067 h 1717183"/>
                <a:gd name="connsiteX93" fmla="*/ 1360868 w 1622738"/>
                <a:gd name="connsiteY93" fmla="*/ 1081825 h 1717183"/>
                <a:gd name="connsiteX94" fmla="*/ 1369453 w 1622738"/>
                <a:gd name="connsiteY94" fmla="*/ 1107583 h 1717183"/>
                <a:gd name="connsiteX95" fmla="*/ 1382332 w 1622738"/>
                <a:gd name="connsiteY95" fmla="*/ 1133341 h 1717183"/>
                <a:gd name="connsiteX96" fmla="*/ 1395211 w 1622738"/>
                <a:gd name="connsiteY96" fmla="*/ 1193442 h 1717183"/>
                <a:gd name="connsiteX97" fmla="*/ 1403797 w 1622738"/>
                <a:gd name="connsiteY97" fmla="*/ 1244958 h 1717183"/>
                <a:gd name="connsiteX98" fmla="*/ 1412383 w 1622738"/>
                <a:gd name="connsiteY98" fmla="*/ 1330817 h 1717183"/>
                <a:gd name="connsiteX99" fmla="*/ 1420969 w 1622738"/>
                <a:gd name="connsiteY99" fmla="*/ 1451020 h 1717183"/>
                <a:gd name="connsiteX100" fmla="*/ 1425262 w 1622738"/>
                <a:gd name="connsiteY100" fmla="*/ 1476777 h 1717183"/>
                <a:gd name="connsiteX101" fmla="*/ 1429555 w 1622738"/>
                <a:gd name="connsiteY101" fmla="*/ 1519707 h 1717183"/>
                <a:gd name="connsiteX102" fmla="*/ 1433848 w 1622738"/>
                <a:gd name="connsiteY102" fmla="*/ 1549758 h 1717183"/>
                <a:gd name="connsiteX103" fmla="*/ 1442434 w 1622738"/>
                <a:gd name="connsiteY103" fmla="*/ 1596980 h 1717183"/>
                <a:gd name="connsiteX104" fmla="*/ 1451020 w 1622738"/>
                <a:gd name="connsiteY104" fmla="*/ 1631324 h 1717183"/>
                <a:gd name="connsiteX105" fmla="*/ 1463898 w 1622738"/>
                <a:gd name="connsiteY105" fmla="*/ 1669960 h 1717183"/>
                <a:gd name="connsiteX106" fmla="*/ 1468191 w 1622738"/>
                <a:gd name="connsiteY106" fmla="*/ 1682839 h 1717183"/>
                <a:gd name="connsiteX107" fmla="*/ 1481070 w 1622738"/>
                <a:gd name="connsiteY107" fmla="*/ 1708597 h 1717183"/>
                <a:gd name="connsiteX108" fmla="*/ 1506828 w 1622738"/>
                <a:gd name="connsiteY108" fmla="*/ 1700011 h 1717183"/>
                <a:gd name="connsiteX109" fmla="*/ 1541172 w 1622738"/>
                <a:gd name="connsiteY109" fmla="*/ 1704304 h 1717183"/>
                <a:gd name="connsiteX110" fmla="*/ 1584101 w 1622738"/>
                <a:gd name="connsiteY110" fmla="*/ 1712890 h 1717183"/>
                <a:gd name="connsiteX111" fmla="*/ 1622738 w 1622738"/>
                <a:gd name="connsiteY11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52282 w 1622738"/>
                <a:gd name="connsiteY91" fmla="*/ 1056067 h 1717183"/>
                <a:gd name="connsiteX92" fmla="*/ 1360868 w 1622738"/>
                <a:gd name="connsiteY92" fmla="*/ 1081825 h 1717183"/>
                <a:gd name="connsiteX93" fmla="*/ 1369453 w 1622738"/>
                <a:gd name="connsiteY93" fmla="*/ 1107583 h 1717183"/>
                <a:gd name="connsiteX94" fmla="*/ 1382332 w 1622738"/>
                <a:gd name="connsiteY94" fmla="*/ 1133341 h 1717183"/>
                <a:gd name="connsiteX95" fmla="*/ 1395211 w 1622738"/>
                <a:gd name="connsiteY95" fmla="*/ 1193442 h 1717183"/>
                <a:gd name="connsiteX96" fmla="*/ 1403797 w 1622738"/>
                <a:gd name="connsiteY96" fmla="*/ 1244958 h 1717183"/>
                <a:gd name="connsiteX97" fmla="*/ 1412383 w 1622738"/>
                <a:gd name="connsiteY97" fmla="*/ 1330817 h 1717183"/>
                <a:gd name="connsiteX98" fmla="*/ 1420969 w 1622738"/>
                <a:gd name="connsiteY98" fmla="*/ 1451020 h 1717183"/>
                <a:gd name="connsiteX99" fmla="*/ 1425262 w 1622738"/>
                <a:gd name="connsiteY99" fmla="*/ 1476777 h 1717183"/>
                <a:gd name="connsiteX100" fmla="*/ 1429555 w 1622738"/>
                <a:gd name="connsiteY100" fmla="*/ 1519707 h 1717183"/>
                <a:gd name="connsiteX101" fmla="*/ 1433848 w 1622738"/>
                <a:gd name="connsiteY101" fmla="*/ 1549758 h 1717183"/>
                <a:gd name="connsiteX102" fmla="*/ 1442434 w 1622738"/>
                <a:gd name="connsiteY102" fmla="*/ 1596980 h 1717183"/>
                <a:gd name="connsiteX103" fmla="*/ 1451020 w 1622738"/>
                <a:gd name="connsiteY103" fmla="*/ 1631324 h 1717183"/>
                <a:gd name="connsiteX104" fmla="*/ 1463898 w 1622738"/>
                <a:gd name="connsiteY104" fmla="*/ 1669960 h 1717183"/>
                <a:gd name="connsiteX105" fmla="*/ 1468191 w 1622738"/>
                <a:gd name="connsiteY105" fmla="*/ 1682839 h 1717183"/>
                <a:gd name="connsiteX106" fmla="*/ 1481070 w 1622738"/>
                <a:gd name="connsiteY106" fmla="*/ 1708597 h 1717183"/>
                <a:gd name="connsiteX107" fmla="*/ 1506828 w 1622738"/>
                <a:gd name="connsiteY107" fmla="*/ 1700011 h 1717183"/>
                <a:gd name="connsiteX108" fmla="*/ 1541172 w 1622738"/>
                <a:gd name="connsiteY108" fmla="*/ 1704304 h 1717183"/>
                <a:gd name="connsiteX109" fmla="*/ 1584101 w 1622738"/>
                <a:gd name="connsiteY109" fmla="*/ 1712890 h 1717183"/>
                <a:gd name="connsiteX110" fmla="*/ 1622738 w 1622738"/>
                <a:gd name="connsiteY11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0868 w 1622738"/>
                <a:gd name="connsiteY91" fmla="*/ 1081825 h 1717183"/>
                <a:gd name="connsiteX92" fmla="*/ 1369453 w 1622738"/>
                <a:gd name="connsiteY92" fmla="*/ 1107583 h 1717183"/>
                <a:gd name="connsiteX93" fmla="*/ 1382332 w 1622738"/>
                <a:gd name="connsiteY93" fmla="*/ 1133341 h 1717183"/>
                <a:gd name="connsiteX94" fmla="*/ 1395211 w 1622738"/>
                <a:gd name="connsiteY94" fmla="*/ 1193442 h 1717183"/>
                <a:gd name="connsiteX95" fmla="*/ 1403797 w 1622738"/>
                <a:gd name="connsiteY95" fmla="*/ 1244958 h 1717183"/>
                <a:gd name="connsiteX96" fmla="*/ 1412383 w 1622738"/>
                <a:gd name="connsiteY96" fmla="*/ 1330817 h 1717183"/>
                <a:gd name="connsiteX97" fmla="*/ 1420969 w 1622738"/>
                <a:gd name="connsiteY97" fmla="*/ 1451020 h 1717183"/>
                <a:gd name="connsiteX98" fmla="*/ 1425262 w 1622738"/>
                <a:gd name="connsiteY98" fmla="*/ 1476777 h 1717183"/>
                <a:gd name="connsiteX99" fmla="*/ 1429555 w 1622738"/>
                <a:gd name="connsiteY99" fmla="*/ 1519707 h 1717183"/>
                <a:gd name="connsiteX100" fmla="*/ 1433848 w 1622738"/>
                <a:gd name="connsiteY100" fmla="*/ 1549758 h 1717183"/>
                <a:gd name="connsiteX101" fmla="*/ 1442434 w 1622738"/>
                <a:gd name="connsiteY101" fmla="*/ 1596980 h 1717183"/>
                <a:gd name="connsiteX102" fmla="*/ 1451020 w 1622738"/>
                <a:gd name="connsiteY102" fmla="*/ 1631324 h 1717183"/>
                <a:gd name="connsiteX103" fmla="*/ 1463898 w 1622738"/>
                <a:gd name="connsiteY103" fmla="*/ 1669960 h 1717183"/>
                <a:gd name="connsiteX104" fmla="*/ 1468191 w 1622738"/>
                <a:gd name="connsiteY104" fmla="*/ 1682839 h 1717183"/>
                <a:gd name="connsiteX105" fmla="*/ 1481070 w 1622738"/>
                <a:gd name="connsiteY105" fmla="*/ 1708597 h 1717183"/>
                <a:gd name="connsiteX106" fmla="*/ 1506828 w 1622738"/>
                <a:gd name="connsiteY106" fmla="*/ 1700011 h 1717183"/>
                <a:gd name="connsiteX107" fmla="*/ 1541172 w 1622738"/>
                <a:gd name="connsiteY107" fmla="*/ 1704304 h 1717183"/>
                <a:gd name="connsiteX108" fmla="*/ 1584101 w 1622738"/>
                <a:gd name="connsiteY108" fmla="*/ 1712890 h 1717183"/>
                <a:gd name="connsiteX109" fmla="*/ 1622738 w 1622738"/>
                <a:gd name="connsiteY10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9453 w 1622738"/>
                <a:gd name="connsiteY91" fmla="*/ 1107583 h 1717183"/>
                <a:gd name="connsiteX92" fmla="*/ 1382332 w 1622738"/>
                <a:gd name="connsiteY92" fmla="*/ 1133341 h 1717183"/>
                <a:gd name="connsiteX93" fmla="*/ 1395211 w 1622738"/>
                <a:gd name="connsiteY93" fmla="*/ 1193442 h 1717183"/>
                <a:gd name="connsiteX94" fmla="*/ 1403797 w 1622738"/>
                <a:gd name="connsiteY94" fmla="*/ 1244958 h 1717183"/>
                <a:gd name="connsiteX95" fmla="*/ 1412383 w 1622738"/>
                <a:gd name="connsiteY95" fmla="*/ 1330817 h 1717183"/>
                <a:gd name="connsiteX96" fmla="*/ 1420969 w 1622738"/>
                <a:gd name="connsiteY96" fmla="*/ 1451020 h 1717183"/>
                <a:gd name="connsiteX97" fmla="*/ 1425262 w 1622738"/>
                <a:gd name="connsiteY97" fmla="*/ 1476777 h 1717183"/>
                <a:gd name="connsiteX98" fmla="*/ 1429555 w 1622738"/>
                <a:gd name="connsiteY98" fmla="*/ 1519707 h 1717183"/>
                <a:gd name="connsiteX99" fmla="*/ 1433848 w 1622738"/>
                <a:gd name="connsiteY99" fmla="*/ 1549758 h 1717183"/>
                <a:gd name="connsiteX100" fmla="*/ 1442434 w 1622738"/>
                <a:gd name="connsiteY100" fmla="*/ 1596980 h 1717183"/>
                <a:gd name="connsiteX101" fmla="*/ 1451020 w 1622738"/>
                <a:gd name="connsiteY101" fmla="*/ 1631324 h 1717183"/>
                <a:gd name="connsiteX102" fmla="*/ 1463898 w 1622738"/>
                <a:gd name="connsiteY102" fmla="*/ 1669960 h 1717183"/>
                <a:gd name="connsiteX103" fmla="*/ 1468191 w 1622738"/>
                <a:gd name="connsiteY103" fmla="*/ 1682839 h 1717183"/>
                <a:gd name="connsiteX104" fmla="*/ 1481070 w 1622738"/>
                <a:gd name="connsiteY104" fmla="*/ 1708597 h 1717183"/>
                <a:gd name="connsiteX105" fmla="*/ 1506828 w 1622738"/>
                <a:gd name="connsiteY105" fmla="*/ 1700011 h 1717183"/>
                <a:gd name="connsiteX106" fmla="*/ 1541172 w 1622738"/>
                <a:gd name="connsiteY106" fmla="*/ 1704304 h 1717183"/>
                <a:gd name="connsiteX107" fmla="*/ 1584101 w 1622738"/>
                <a:gd name="connsiteY107" fmla="*/ 1712890 h 1717183"/>
                <a:gd name="connsiteX108" fmla="*/ 1622738 w 1622738"/>
                <a:gd name="connsiteY10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20720 w 1622738"/>
                <a:gd name="connsiteY84" fmla="*/ 1227473 h 1717183"/>
                <a:gd name="connsiteX85" fmla="*/ 1237892 w 1622738"/>
                <a:gd name="connsiteY85" fmla="*/ 1163436 h 1717183"/>
                <a:gd name="connsiteX86" fmla="*/ 1255422 w 1622738"/>
                <a:gd name="connsiteY86" fmla="*/ 1092289 h 1717183"/>
                <a:gd name="connsiteX87" fmla="*/ 1286590 w 1622738"/>
                <a:gd name="connsiteY87" fmla="*/ 1027895 h 1717183"/>
                <a:gd name="connsiteX88" fmla="*/ 1322231 w 1622738"/>
                <a:gd name="connsiteY88" fmla="*/ 948743 h 1717183"/>
                <a:gd name="connsiteX89" fmla="*/ 1347989 w 1622738"/>
                <a:gd name="connsiteY89" fmla="*/ 935865 h 1717183"/>
                <a:gd name="connsiteX90" fmla="*/ 1382332 w 1622738"/>
                <a:gd name="connsiteY90" fmla="*/ 1133341 h 1717183"/>
                <a:gd name="connsiteX91" fmla="*/ 1395211 w 1622738"/>
                <a:gd name="connsiteY91" fmla="*/ 1193442 h 1717183"/>
                <a:gd name="connsiteX92" fmla="*/ 1403797 w 1622738"/>
                <a:gd name="connsiteY92" fmla="*/ 1244958 h 1717183"/>
                <a:gd name="connsiteX93" fmla="*/ 1412383 w 1622738"/>
                <a:gd name="connsiteY93" fmla="*/ 1330817 h 1717183"/>
                <a:gd name="connsiteX94" fmla="*/ 1420969 w 1622738"/>
                <a:gd name="connsiteY94" fmla="*/ 1451020 h 1717183"/>
                <a:gd name="connsiteX95" fmla="*/ 1425262 w 1622738"/>
                <a:gd name="connsiteY95" fmla="*/ 1476777 h 1717183"/>
                <a:gd name="connsiteX96" fmla="*/ 1429555 w 1622738"/>
                <a:gd name="connsiteY96" fmla="*/ 1519707 h 1717183"/>
                <a:gd name="connsiteX97" fmla="*/ 1433848 w 1622738"/>
                <a:gd name="connsiteY97" fmla="*/ 1549758 h 1717183"/>
                <a:gd name="connsiteX98" fmla="*/ 1442434 w 1622738"/>
                <a:gd name="connsiteY98" fmla="*/ 1596980 h 1717183"/>
                <a:gd name="connsiteX99" fmla="*/ 1451020 w 1622738"/>
                <a:gd name="connsiteY99" fmla="*/ 1631324 h 1717183"/>
                <a:gd name="connsiteX100" fmla="*/ 1463898 w 1622738"/>
                <a:gd name="connsiteY100" fmla="*/ 1669960 h 1717183"/>
                <a:gd name="connsiteX101" fmla="*/ 1468191 w 1622738"/>
                <a:gd name="connsiteY101" fmla="*/ 1682839 h 1717183"/>
                <a:gd name="connsiteX102" fmla="*/ 1481070 w 1622738"/>
                <a:gd name="connsiteY102" fmla="*/ 1708597 h 1717183"/>
                <a:gd name="connsiteX103" fmla="*/ 1506828 w 1622738"/>
                <a:gd name="connsiteY103" fmla="*/ 1700011 h 1717183"/>
                <a:gd name="connsiteX104" fmla="*/ 1541172 w 1622738"/>
                <a:gd name="connsiteY104" fmla="*/ 1704304 h 1717183"/>
                <a:gd name="connsiteX105" fmla="*/ 1584101 w 1622738"/>
                <a:gd name="connsiteY105" fmla="*/ 1712890 h 1717183"/>
                <a:gd name="connsiteX106" fmla="*/ 1622738 w 1622738"/>
                <a:gd name="connsiteY10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37892 w 1622738"/>
                <a:gd name="connsiteY84" fmla="*/ 1163436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22231 w 1622738"/>
                <a:gd name="connsiteY86" fmla="*/ 948743 h 1717183"/>
                <a:gd name="connsiteX87" fmla="*/ 1347989 w 1622738"/>
                <a:gd name="connsiteY87" fmla="*/ 935865 h 1717183"/>
                <a:gd name="connsiteX88" fmla="*/ 1382332 w 1622738"/>
                <a:gd name="connsiteY88" fmla="*/ 1133341 h 1717183"/>
                <a:gd name="connsiteX89" fmla="*/ 1395211 w 1622738"/>
                <a:gd name="connsiteY89" fmla="*/ 1193442 h 1717183"/>
                <a:gd name="connsiteX90" fmla="*/ 1403797 w 1622738"/>
                <a:gd name="connsiteY90" fmla="*/ 1244958 h 1717183"/>
                <a:gd name="connsiteX91" fmla="*/ 1412383 w 1622738"/>
                <a:gd name="connsiteY91" fmla="*/ 1330817 h 1717183"/>
                <a:gd name="connsiteX92" fmla="*/ 1420969 w 1622738"/>
                <a:gd name="connsiteY92" fmla="*/ 1451020 h 1717183"/>
                <a:gd name="connsiteX93" fmla="*/ 1425262 w 1622738"/>
                <a:gd name="connsiteY93" fmla="*/ 1476777 h 1717183"/>
                <a:gd name="connsiteX94" fmla="*/ 1429555 w 1622738"/>
                <a:gd name="connsiteY94" fmla="*/ 1519707 h 1717183"/>
                <a:gd name="connsiteX95" fmla="*/ 1433848 w 1622738"/>
                <a:gd name="connsiteY95" fmla="*/ 1549758 h 1717183"/>
                <a:gd name="connsiteX96" fmla="*/ 1442434 w 1622738"/>
                <a:gd name="connsiteY96" fmla="*/ 1596980 h 1717183"/>
                <a:gd name="connsiteX97" fmla="*/ 1451020 w 1622738"/>
                <a:gd name="connsiteY97" fmla="*/ 1631324 h 1717183"/>
                <a:gd name="connsiteX98" fmla="*/ 1463898 w 1622738"/>
                <a:gd name="connsiteY98" fmla="*/ 1669960 h 1717183"/>
                <a:gd name="connsiteX99" fmla="*/ 1468191 w 1622738"/>
                <a:gd name="connsiteY99" fmla="*/ 1682839 h 1717183"/>
                <a:gd name="connsiteX100" fmla="*/ 1481070 w 1622738"/>
                <a:gd name="connsiteY100" fmla="*/ 1708597 h 1717183"/>
                <a:gd name="connsiteX101" fmla="*/ 1506828 w 1622738"/>
                <a:gd name="connsiteY101" fmla="*/ 1700011 h 1717183"/>
                <a:gd name="connsiteX102" fmla="*/ 1541172 w 1622738"/>
                <a:gd name="connsiteY102" fmla="*/ 1704304 h 1717183"/>
                <a:gd name="connsiteX103" fmla="*/ 1584101 w 1622738"/>
                <a:gd name="connsiteY103" fmla="*/ 1712890 h 1717183"/>
                <a:gd name="connsiteX104" fmla="*/ 1622738 w 1622738"/>
                <a:gd name="connsiteY10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47989 w 1622738"/>
                <a:gd name="connsiteY86" fmla="*/ 935865 h 1717183"/>
                <a:gd name="connsiteX87" fmla="*/ 1382332 w 1622738"/>
                <a:gd name="connsiteY87" fmla="*/ 1133341 h 1717183"/>
                <a:gd name="connsiteX88" fmla="*/ 1395211 w 1622738"/>
                <a:gd name="connsiteY88" fmla="*/ 1193442 h 1717183"/>
                <a:gd name="connsiteX89" fmla="*/ 1403797 w 1622738"/>
                <a:gd name="connsiteY89" fmla="*/ 1244958 h 1717183"/>
                <a:gd name="connsiteX90" fmla="*/ 1412383 w 1622738"/>
                <a:gd name="connsiteY90" fmla="*/ 1330817 h 1717183"/>
                <a:gd name="connsiteX91" fmla="*/ 1420969 w 1622738"/>
                <a:gd name="connsiteY91" fmla="*/ 1451020 h 1717183"/>
                <a:gd name="connsiteX92" fmla="*/ 1425262 w 1622738"/>
                <a:gd name="connsiteY92" fmla="*/ 1476777 h 1717183"/>
                <a:gd name="connsiteX93" fmla="*/ 1429555 w 1622738"/>
                <a:gd name="connsiteY93" fmla="*/ 1519707 h 1717183"/>
                <a:gd name="connsiteX94" fmla="*/ 1433848 w 1622738"/>
                <a:gd name="connsiteY94" fmla="*/ 1549758 h 1717183"/>
                <a:gd name="connsiteX95" fmla="*/ 1442434 w 1622738"/>
                <a:gd name="connsiteY95" fmla="*/ 1596980 h 1717183"/>
                <a:gd name="connsiteX96" fmla="*/ 1451020 w 1622738"/>
                <a:gd name="connsiteY96" fmla="*/ 1631324 h 1717183"/>
                <a:gd name="connsiteX97" fmla="*/ 1463898 w 1622738"/>
                <a:gd name="connsiteY97" fmla="*/ 1669960 h 1717183"/>
                <a:gd name="connsiteX98" fmla="*/ 1468191 w 1622738"/>
                <a:gd name="connsiteY98" fmla="*/ 1682839 h 1717183"/>
                <a:gd name="connsiteX99" fmla="*/ 1481070 w 1622738"/>
                <a:gd name="connsiteY99" fmla="*/ 1708597 h 1717183"/>
                <a:gd name="connsiteX100" fmla="*/ 1506828 w 1622738"/>
                <a:gd name="connsiteY100" fmla="*/ 1700011 h 1717183"/>
                <a:gd name="connsiteX101" fmla="*/ 1541172 w 1622738"/>
                <a:gd name="connsiteY101" fmla="*/ 1704304 h 1717183"/>
                <a:gd name="connsiteX102" fmla="*/ 1584101 w 1622738"/>
                <a:gd name="connsiteY102" fmla="*/ 1712890 h 1717183"/>
                <a:gd name="connsiteX103" fmla="*/ 1622738 w 1622738"/>
                <a:gd name="connsiteY10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9014 w 1622738"/>
                <a:gd name="connsiteY64" fmla="*/ 1327656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19964 w 1622738"/>
                <a:gd name="connsiteY64" fmla="*/ 1337181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622738" h="1717183">
                  <a:moveTo>
                    <a:pt x="0" y="1712890"/>
                  </a:moveTo>
                  <a:cubicBezTo>
                    <a:pt x="7467" y="1711823"/>
                    <a:pt x="32554" y="1710068"/>
                    <a:pt x="42929" y="1704304"/>
                  </a:cubicBezTo>
                  <a:cubicBezTo>
                    <a:pt x="51949" y="1699293"/>
                    <a:pt x="60101" y="1692856"/>
                    <a:pt x="68687" y="1687132"/>
                  </a:cubicBezTo>
                  <a:lnTo>
                    <a:pt x="81566" y="1678546"/>
                  </a:lnTo>
                  <a:lnTo>
                    <a:pt x="94445" y="1669960"/>
                  </a:lnTo>
                  <a:cubicBezTo>
                    <a:pt x="110187" y="1646347"/>
                    <a:pt x="94444" y="1666383"/>
                    <a:pt x="115910" y="1648496"/>
                  </a:cubicBezTo>
                  <a:cubicBezTo>
                    <a:pt x="148972" y="1620945"/>
                    <a:pt x="109685" y="1648353"/>
                    <a:pt x="141668" y="1627031"/>
                  </a:cubicBezTo>
                  <a:cubicBezTo>
                    <a:pt x="162978" y="1595062"/>
                    <a:pt x="135593" y="1634320"/>
                    <a:pt x="163132" y="1601273"/>
                  </a:cubicBezTo>
                  <a:cubicBezTo>
                    <a:pt x="166435" y="1597309"/>
                    <a:pt x="168683" y="1592567"/>
                    <a:pt x="171718" y="1588394"/>
                  </a:cubicBezTo>
                  <a:cubicBezTo>
                    <a:pt x="180135" y="1576821"/>
                    <a:pt x="188890" y="1565498"/>
                    <a:pt x="197476" y="1554050"/>
                  </a:cubicBezTo>
                  <a:cubicBezTo>
                    <a:pt x="201769" y="1548326"/>
                    <a:pt x="207155" y="1543278"/>
                    <a:pt x="210355" y="1536879"/>
                  </a:cubicBezTo>
                  <a:cubicBezTo>
                    <a:pt x="213217" y="1531155"/>
                    <a:pt x="215391" y="1525032"/>
                    <a:pt x="218941" y="1519707"/>
                  </a:cubicBezTo>
                  <a:cubicBezTo>
                    <a:pt x="225267" y="1510218"/>
                    <a:pt x="238953" y="1496854"/>
                    <a:pt x="244698" y="1485363"/>
                  </a:cubicBezTo>
                  <a:cubicBezTo>
                    <a:pt x="248144" y="1478470"/>
                    <a:pt x="249541" y="1470634"/>
                    <a:pt x="253284" y="1463898"/>
                  </a:cubicBezTo>
                  <a:cubicBezTo>
                    <a:pt x="256759" y="1457644"/>
                    <a:pt x="262194" y="1452680"/>
                    <a:pt x="266163" y="1446727"/>
                  </a:cubicBezTo>
                  <a:cubicBezTo>
                    <a:pt x="282289" y="1422538"/>
                    <a:pt x="277257" y="1426389"/>
                    <a:pt x="291921" y="1399504"/>
                  </a:cubicBezTo>
                  <a:cubicBezTo>
                    <a:pt x="306942" y="1371965"/>
                    <a:pt x="318866" y="1361599"/>
                    <a:pt x="330558" y="1326524"/>
                  </a:cubicBezTo>
                  <a:cubicBezTo>
                    <a:pt x="336316" y="1309251"/>
                    <a:pt x="340266" y="1295720"/>
                    <a:pt x="347729" y="1279301"/>
                  </a:cubicBezTo>
                  <a:cubicBezTo>
                    <a:pt x="359986" y="1252335"/>
                    <a:pt x="363066" y="1252672"/>
                    <a:pt x="373487" y="1223493"/>
                  </a:cubicBezTo>
                  <a:cubicBezTo>
                    <a:pt x="376991" y="1213682"/>
                    <a:pt x="378569" y="1203253"/>
                    <a:pt x="382073" y="1193442"/>
                  </a:cubicBezTo>
                  <a:cubicBezTo>
                    <a:pt x="385738" y="1183179"/>
                    <a:pt x="391286" y="1173654"/>
                    <a:pt x="394952" y="1163391"/>
                  </a:cubicBezTo>
                  <a:cubicBezTo>
                    <a:pt x="398456" y="1153580"/>
                    <a:pt x="400116" y="1143180"/>
                    <a:pt x="403538" y="1133341"/>
                  </a:cubicBezTo>
                  <a:cubicBezTo>
                    <a:pt x="411571" y="1110245"/>
                    <a:pt x="422578" y="1088165"/>
                    <a:pt x="429296" y="1064653"/>
                  </a:cubicBezTo>
                  <a:cubicBezTo>
                    <a:pt x="432158" y="1054636"/>
                    <a:pt x="434378" y="1044414"/>
                    <a:pt x="437882" y="1034603"/>
                  </a:cubicBezTo>
                  <a:cubicBezTo>
                    <a:pt x="441547" y="1024340"/>
                    <a:pt x="447314" y="1014891"/>
                    <a:pt x="450760" y="1004552"/>
                  </a:cubicBezTo>
                  <a:cubicBezTo>
                    <a:pt x="457349" y="984785"/>
                    <a:pt x="462208" y="964484"/>
                    <a:pt x="467932" y="944450"/>
                  </a:cubicBezTo>
                  <a:cubicBezTo>
                    <a:pt x="470794" y="934433"/>
                    <a:pt x="472414" y="923975"/>
                    <a:pt x="476518" y="914400"/>
                  </a:cubicBezTo>
                  <a:cubicBezTo>
                    <a:pt x="480811" y="904383"/>
                    <a:pt x="485732" y="894612"/>
                    <a:pt x="489397" y="884349"/>
                  </a:cubicBezTo>
                  <a:cubicBezTo>
                    <a:pt x="492901" y="874538"/>
                    <a:pt x="494919" y="864255"/>
                    <a:pt x="497983" y="854298"/>
                  </a:cubicBezTo>
                  <a:cubicBezTo>
                    <a:pt x="500645" y="845648"/>
                    <a:pt x="503907" y="837191"/>
                    <a:pt x="506569" y="828541"/>
                  </a:cubicBezTo>
                  <a:cubicBezTo>
                    <a:pt x="509633" y="818584"/>
                    <a:pt x="511595" y="808281"/>
                    <a:pt x="515155" y="798490"/>
                  </a:cubicBezTo>
                  <a:cubicBezTo>
                    <a:pt x="517342" y="792476"/>
                    <a:pt x="521494" y="787310"/>
                    <a:pt x="523741" y="781318"/>
                  </a:cubicBezTo>
                  <a:cubicBezTo>
                    <a:pt x="525813" y="775794"/>
                    <a:pt x="525962" y="769670"/>
                    <a:pt x="528034" y="764146"/>
                  </a:cubicBezTo>
                  <a:cubicBezTo>
                    <a:pt x="530281" y="758154"/>
                    <a:pt x="534243" y="752916"/>
                    <a:pt x="536620" y="746974"/>
                  </a:cubicBezTo>
                  <a:cubicBezTo>
                    <a:pt x="539981" y="738571"/>
                    <a:pt x="542344" y="729803"/>
                    <a:pt x="545206" y="721217"/>
                  </a:cubicBezTo>
                  <a:cubicBezTo>
                    <a:pt x="546637" y="716924"/>
                    <a:pt x="548400" y="712728"/>
                    <a:pt x="549498" y="708338"/>
                  </a:cubicBezTo>
                  <a:cubicBezTo>
                    <a:pt x="550929" y="702614"/>
                    <a:pt x="551719" y="696690"/>
                    <a:pt x="553791" y="691166"/>
                  </a:cubicBezTo>
                  <a:cubicBezTo>
                    <a:pt x="556038" y="685174"/>
                    <a:pt x="560353" y="680065"/>
                    <a:pt x="562377" y="673994"/>
                  </a:cubicBezTo>
                  <a:cubicBezTo>
                    <a:pt x="593737" y="579914"/>
                    <a:pt x="552929" y="684733"/>
                    <a:pt x="579549" y="618186"/>
                  </a:cubicBezTo>
                  <a:cubicBezTo>
                    <a:pt x="580980" y="609600"/>
                    <a:pt x="582135" y="600963"/>
                    <a:pt x="583842" y="592428"/>
                  </a:cubicBezTo>
                  <a:cubicBezTo>
                    <a:pt x="591561" y="553832"/>
                    <a:pt x="584929" y="598782"/>
                    <a:pt x="592428" y="553791"/>
                  </a:cubicBezTo>
                  <a:cubicBezTo>
                    <a:pt x="594091" y="543810"/>
                    <a:pt x="595290" y="533758"/>
                    <a:pt x="596721" y="523741"/>
                  </a:cubicBezTo>
                  <a:cubicBezTo>
                    <a:pt x="598152" y="503707"/>
                    <a:pt x="600081" y="483702"/>
                    <a:pt x="601014" y="463639"/>
                  </a:cubicBezTo>
                  <a:cubicBezTo>
                    <a:pt x="602943" y="422161"/>
                    <a:pt x="603125" y="380609"/>
                    <a:pt x="605307" y="339143"/>
                  </a:cubicBezTo>
                  <a:cubicBezTo>
                    <a:pt x="608180" y="284565"/>
                    <a:pt x="608312" y="318106"/>
                    <a:pt x="613893" y="279042"/>
                  </a:cubicBezTo>
                  <a:cubicBezTo>
                    <a:pt x="615726" y="266214"/>
                    <a:pt x="616353" y="253233"/>
                    <a:pt x="618186" y="240405"/>
                  </a:cubicBezTo>
                  <a:cubicBezTo>
                    <a:pt x="621106" y="219963"/>
                    <a:pt x="622755" y="220514"/>
                    <a:pt x="626772" y="201769"/>
                  </a:cubicBezTo>
                  <a:cubicBezTo>
                    <a:pt x="629830" y="187500"/>
                    <a:pt x="629938" y="172389"/>
                    <a:pt x="635358" y="158839"/>
                  </a:cubicBezTo>
                  <a:cubicBezTo>
                    <a:pt x="638220" y="151684"/>
                    <a:pt x="641507" y="144685"/>
                    <a:pt x="643944" y="137374"/>
                  </a:cubicBezTo>
                  <a:cubicBezTo>
                    <a:pt x="645810" y="131777"/>
                    <a:pt x="646542" y="125854"/>
                    <a:pt x="648237" y="120203"/>
                  </a:cubicBezTo>
                  <a:cubicBezTo>
                    <a:pt x="648247" y="120168"/>
                    <a:pt x="658963" y="88023"/>
                    <a:pt x="661115" y="81566"/>
                  </a:cubicBezTo>
                  <a:lnTo>
                    <a:pt x="665408" y="68687"/>
                  </a:lnTo>
                  <a:cubicBezTo>
                    <a:pt x="666839" y="64394"/>
                    <a:pt x="667191" y="59573"/>
                    <a:pt x="669701" y="55808"/>
                  </a:cubicBezTo>
                  <a:lnTo>
                    <a:pt x="686873" y="30050"/>
                  </a:lnTo>
                  <a:cubicBezTo>
                    <a:pt x="693208" y="20548"/>
                    <a:pt x="698423" y="10903"/>
                    <a:pt x="708338" y="4293"/>
                  </a:cubicBezTo>
                  <a:cubicBezTo>
                    <a:pt x="712103" y="1783"/>
                    <a:pt x="716924" y="1431"/>
                    <a:pt x="721217" y="0"/>
                  </a:cubicBezTo>
                  <a:cubicBezTo>
                    <a:pt x="740863" y="29469"/>
                    <a:pt x="719508" y="-6837"/>
                    <a:pt x="734096" y="51515"/>
                  </a:cubicBezTo>
                  <a:cubicBezTo>
                    <a:pt x="735347" y="56520"/>
                    <a:pt x="739034" y="60746"/>
                    <a:pt x="742682" y="64394"/>
                  </a:cubicBezTo>
                  <a:cubicBezTo>
                    <a:pt x="751004" y="72717"/>
                    <a:pt x="757964" y="73781"/>
                    <a:pt x="768439" y="77273"/>
                  </a:cubicBezTo>
                  <a:lnTo>
                    <a:pt x="777025" y="103031"/>
                  </a:lnTo>
                  <a:cubicBezTo>
                    <a:pt x="778456" y="107324"/>
                    <a:pt x="778808" y="112145"/>
                    <a:pt x="781318" y="115910"/>
                  </a:cubicBezTo>
                  <a:cubicBezTo>
                    <a:pt x="805925" y="152821"/>
                    <a:pt x="776423" y="106120"/>
                    <a:pt x="794197" y="141667"/>
                  </a:cubicBezTo>
                  <a:cubicBezTo>
                    <a:pt x="810840" y="174952"/>
                    <a:pt x="796287" y="135057"/>
                    <a:pt x="807076" y="167425"/>
                  </a:cubicBezTo>
                  <a:cubicBezTo>
                    <a:pt x="810653" y="306946"/>
                    <a:pt x="813514" y="783835"/>
                    <a:pt x="815662" y="978794"/>
                  </a:cubicBezTo>
                  <a:cubicBezTo>
                    <a:pt x="817810" y="1173753"/>
                    <a:pt x="814956" y="1236297"/>
                    <a:pt x="819964" y="1337181"/>
                  </a:cubicBezTo>
                  <a:cubicBezTo>
                    <a:pt x="824972" y="1438065"/>
                    <a:pt x="833551" y="1522198"/>
                    <a:pt x="845713" y="1584101"/>
                  </a:cubicBezTo>
                  <a:cubicBezTo>
                    <a:pt x="857875" y="1646004"/>
                    <a:pt x="875763" y="1688563"/>
                    <a:pt x="892935" y="1708597"/>
                  </a:cubicBezTo>
                  <a:cubicBezTo>
                    <a:pt x="910107" y="1728631"/>
                    <a:pt x="930141" y="1705735"/>
                    <a:pt x="948744" y="1704304"/>
                  </a:cubicBezTo>
                  <a:cubicBezTo>
                    <a:pt x="953037" y="1702873"/>
                    <a:pt x="958089" y="1702838"/>
                    <a:pt x="961622" y="1700011"/>
                  </a:cubicBezTo>
                  <a:cubicBezTo>
                    <a:pt x="965651" y="1696788"/>
                    <a:pt x="966560" y="1690780"/>
                    <a:pt x="970208" y="1687132"/>
                  </a:cubicBezTo>
                  <a:cubicBezTo>
                    <a:pt x="973856" y="1683484"/>
                    <a:pt x="978794" y="1681408"/>
                    <a:pt x="983087" y="1678546"/>
                  </a:cubicBezTo>
                  <a:cubicBezTo>
                    <a:pt x="984518" y="1674253"/>
                    <a:pt x="985182" y="1669623"/>
                    <a:pt x="987380" y="1665667"/>
                  </a:cubicBezTo>
                  <a:cubicBezTo>
                    <a:pt x="992391" y="1656647"/>
                    <a:pt x="1001289" y="1649699"/>
                    <a:pt x="1004552" y="1639910"/>
                  </a:cubicBezTo>
                  <a:cubicBezTo>
                    <a:pt x="1015343" y="1607538"/>
                    <a:pt x="1000787" y="1647440"/>
                    <a:pt x="1017431" y="1614152"/>
                  </a:cubicBezTo>
                  <a:cubicBezTo>
                    <a:pt x="1019455" y="1610105"/>
                    <a:pt x="1019700" y="1605320"/>
                    <a:pt x="1021724" y="1601273"/>
                  </a:cubicBezTo>
                  <a:cubicBezTo>
                    <a:pt x="1024031" y="1596658"/>
                    <a:pt x="1028215" y="1593109"/>
                    <a:pt x="1030310" y="1588394"/>
                  </a:cubicBezTo>
                  <a:cubicBezTo>
                    <a:pt x="1033986" y="1580124"/>
                    <a:pt x="1036034" y="1571222"/>
                    <a:pt x="1038896" y="1562636"/>
                  </a:cubicBezTo>
                  <a:cubicBezTo>
                    <a:pt x="1038897" y="1562632"/>
                    <a:pt x="1047481" y="1536882"/>
                    <a:pt x="1047482" y="1536879"/>
                  </a:cubicBezTo>
                  <a:cubicBezTo>
                    <a:pt x="1048246" y="1533058"/>
                    <a:pt x="1051216" y="1529917"/>
                    <a:pt x="1056068" y="1498242"/>
                  </a:cubicBezTo>
                  <a:cubicBezTo>
                    <a:pt x="1060920" y="1466567"/>
                    <a:pt x="1066040" y="1322187"/>
                    <a:pt x="1076593" y="1346826"/>
                  </a:cubicBezTo>
                  <a:cubicBezTo>
                    <a:pt x="1087146" y="1371465"/>
                    <a:pt x="1097414" y="1588854"/>
                    <a:pt x="1119386" y="1646078"/>
                  </a:cubicBezTo>
                  <a:cubicBezTo>
                    <a:pt x="1141358" y="1703302"/>
                    <a:pt x="1161647" y="1742649"/>
                    <a:pt x="1208423" y="1690173"/>
                  </a:cubicBezTo>
                  <a:cubicBezTo>
                    <a:pt x="1221705" y="1634432"/>
                    <a:pt x="1250257" y="1602093"/>
                    <a:pt x="1265752" y="1533883"/>
                  </a:cubicBezTo>
                  <a:cubicBezTo>
                    <a:pt x="1281247" y="1465673"/>
                    <a:pt x="1290943" y="1352922"/>
                    <a:pt x="1301392" y="1280911"/>
                  </a:cubicBezTo>
                  <a:cubicBezTo>
                    <a:pt x="1311841" y="1208900"/>
                    <a:pt x="1320681" y="1159322"/>
                    <a:pt x="1328447" y="1101814"/>
                  </a:cubicBezTo>
                  <a:cubicBezTo>
                    <a:pt x="1336213" y="1044306"/>
                    <a:pt x="1339008" y="930611"/>
                    <a:pt x="1347989" y="935865"/>
                  </a:cubicBezTo>
                  <a:cubicBezTo>
                    <a:pt x="1356970" y="941119"/>
                    <a:pt x="1374462" y="1090412"/>
                    <a:pt x="1382332" y="1133341"/>
                  </a:cubicBezTo>
                  <a:cubicBezTo>
                    <a:pt x="1390202" y="1176270"/>
                    <a:pt x="1391924" y="1177007"/>
                    <a:pt x="1395211" y="1193442"/>
                  </a:cubicBezTo>
                  <a:cubicBezTo>
                    <a:pt x="1399355" y="1214163"/>
                    <a:pt x="1401430" y="1222475"/>
                    <a:pt x="1403797" y="1244958"/>
                  </a:cubicBezTo>
                  <a:cubicBezTo>
                    <a:pt x="1417800" y="1377987"/>
                    <a:pt x="1400093" y="1232495"/>
                    <a:pt x="1412383" y="1330817"/>
                  </a:cubicBezTo>
                  <a:cubicBezTo>
                    <a:pt x="1414657" y="1369472"/>
                    <a:pt x="1416381" y="1412026"/>
                    <a:pt x="1420969" y="1451020"/>
                  </a:cubicBezTo>
                  <a:cubicBezTo>
                    <a:pt x="1421986" y="1459664"/>
                    <a:pt x="1424182" y="1468140"/>
                    <a:pt x="1425262" y="1476777"/>
                  </a:cubicBezTo>
                  <a:cubicBezTo>
                    <a:pt x="1427046" y="1491047"/>
                    <a:pt x="1427875" y="1505424"/>
                    <a:pt x="1429555" y="1519707"/>
                  </a:cubicBezTo>
                  <a:cubicBezTo>
                    <a:pt x="1430737" y="1529756"/>
                    <a:pt x="1432309" y="1539757"/>
                    <a:pt x="1433848" y="1549758"/>
                  </a:cubicBezTo>
                  <a:cubicBezTo>
                    <a:pt x="1435870" y="1562903"/>
                    <a:pt x="1439343" y="1583586"/>
                    <a:pt x="1442434" y="1596980"/>
                  </a:cubicBezTo>
                  <a:cubicBezTo>
                    <a:pt x="1445087" y="1608478"/>
                    <a:pt x="1447288" y="1620129"/>
                    <a:pt x="1451020" y="1631324"/>
                  </a:cubicBezTo>
                  <a:lnTo>
                    <a:pt x="1463898" y="1669960"/>
                  </a:lnTo>
                  <a:cubicBezTo>
                    <a:pt x="1465329" y="1674253"/>
                    <a:pt x="1465681" y="1679074"/>
                    <a:pt x="1468191" y="1682839"/>
                  </a:cubicBezTo>
                  <a:cubicBezTo>
                    <a:pt x="1479287" y="1699483"/>
                    <a:pt x="1475145" y="1690823"/>
                    <a:pt x="1481070" y="1708597"/>
                  </a:cubicBezTo>
                  <a:cubicBezTo>
                    <a:pt x="1489656" y="1705735"/>
                    <a:pt x="1497847" y="1698888"/>
                    <a:pt x="1506828" y="1700011"/>
                  </a:cubicBezTo>
                  <a:cubicBezTo>
                    <a:pt x="1518276" y="1701442"/>
                    <a:pt x="1529792" y="1702407"/>
                    <a:pt x="1541172" y="1704304"/>
                  </a:cubicBezTo>
                  <a:cubicBezTo>
                    <a:pt x="1555567" y="1706703"/>
                    <a:pt x="1569597" y="1711278"/>
                    <a:pt x="1584101" y="1712890"/>
                  </a:cubicBezTo>
                  <a:lnTo>
                    <a:pt x="1622738" y="1717183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5185001" y="6878628"/>
              <a:ext cx="1431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biomass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production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816250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8162500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8162500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816250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8162500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81625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8162500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8162500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8162500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8162500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8162500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8162500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4E5FFE5-6E71-C938-052D-60AA77106E13}"/>
              </a:ext>
            </a:extLst>
          </p:cNvPr>
          <p:cNvCxnSpPr>
            <a:cxnSpLocks/>
          </p:cNvCxnSpPr>
          <p:nvPr/>
        </p:nvCxnSpPr>
        <p:spPr>
          <a:xfrm flipV="1">
            <a:off x="4038412" y="5926387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899B15-AA16-8DEB-0345-78C13B556356}"/>
              </a:ext>
            </a:extLst>
          </p:cNvPr>
          <p:cNvCxnSpPr>
            <a:cxnSpLocks/>
          </p:cNvCxnSpPr>
          <p:nvPr/>
        </p:nvCxnSpPr>
        <p:spPr>
          <a:xfrm flipV="1">
            <a:off x="4034765" y="5382587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D91655-3E38-A3EF-139A-CF2028625680}"/>
              </a:ext>
            </a:extLst>
          </p:cNvPr>
          <p:cNvCxnSpPr>
            <a:cxnSpLocks/>
          </p:cNvCxnSpPr>
          <p:nvPr/>
        </p:nvCxnSpPr>
        <p:spPr>
          <a:xfrm>
            <a:off x="3193164" y="5466688"/>
            <a:ext cx="839497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76B611A-4329-226C-47C0-4C10773EAC4C}"/>
              </a:ext>
            </a:extLst>
          </p:cNvPr>
          <p:cNvCxnSpPr>
            <a:cxnSpLocks/>
          </p:cNvCxnSpPr>
          <p:nvPr/>
        </p:nvCxnSpPr>
        <p:spPr>
          <a:xfrm flipV="1">
            <a:off x="3188660" y="5384645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9C78F89-E23A-C36B-ACAB-35F0F2AD252C}"/>
              </a:ext>
            </a:extLst>
          </p:cNvPr>
          <p:cNvGrpSpPr/>
          <p:nvPr/>
        </p:nvGrpSpPr>
        <p:grpSpPr>
          <a:xfrm>
            <a:off x="1641119" y="5698600"/>
            <a:ext cx="1547541" cy="170259"/>
            <a:chOff x="2817561" y="5962286"/>
            <a:chExt cx="851856" cy="170259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46B2C-2E6A-DD5B-F850-F059BE323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9417" y="5962286"/>
              <a:ext cx="0" cy="1682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8F49A64-4E93-522E-22DB-46C2E6DC20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65" y="6046387"/>
              <a:ext cx="839497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A54114E-093A-5D8B-20A4-75807A81B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561" y="5964344"/>
              <a:ext cx="0" cy="1682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DE3B77C-3EB2-DAFB-E1BB-3AE7D649E8FA}"/>
              </a:ext>
            </a:extLst>
          </p:cNvPr>
          <p:cNvCxnSpPr>
            <a:cxnSpLocks/>
          </p:cNvCxnSpPr>
          <p:nvPr/>
        </p:nvCxnSpPr>
        <p:spPr>
          <a:xfrm flipV="1">
            <a:off x="1622898" y="5951518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C81C04A-426B-CAB0-F656-98B9AA5CE3EC}"/>
              </a:ext>
            </a:extLst>
          </p:cNvPr>
          <p:cNvGrpSpPr/>
          <p:nvPr/>
        </p:nvGrpSpPr>
        <p:grpSpPr>
          <a:xfrm>
            <a:off x="-91405" y="47130"/>
            <a:ext cx="6931969" cy="7978961"/>
            <a:chOff x="-91405" y="47130"/>
            <a:chExt cx="6931969" cy="797896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47130"/>
              <a:ext cx="4472733" cy="72933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CB3E79-A448-9E0A-FD5F-C1696A6C121B}"/>
                </a:ext>
              </a:extLst>
            </p:cNvPr>
            <p:cNvGrpSpPr/>
            <p:nvPr/>
          </p:nvGrpSpPr>
          <p:grpSpPr>
            <a:xfrm>
              <a:off x="638524" y="3726182"/>
              <a:ext cx="4458769" cy="3620290"/>
              <a:chOff x="638524" y="4513582"/>
              <a:chExt cx="4458769" cy="175418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0B2B51-6DCB-1530-4D47-705F29926E8C}"/>
                  </a:ext>
                </a:extLst>
              </p:cNvPr>
              <p:cNvSpPr/>
              <p:nvPr/>
            </p:nvSpPr>
            <p:spPr>
              <a:xfrm>
                <a:off x="638524" y="4519981"/>
                <a:ext cx="995901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95FF0D-6A8E-E13D-7F73-A22F398A2AA5}"/>
                  </a:ext>
                </a:extLst>
              </p:cNvPr>
              <p:cNvSpPr/>
              <p:nvPr/>
            </p:nvSpPr>
            <p:spPr>
              <a:xfrm>
                <a:off x="3159738" y="4513582"/>
                <a:ext cx="1937555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1957264"/>
              <a:ext cx="2158987" cy="5389208"/>
              <a:chOff x="2435225" y="2744663"/>
              <a:chExt cx="2158987" cy="8111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425288"/>
              <a:ext cx="4464323" cy="6921183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3416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425289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7067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4798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9395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7718314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122978" y="6335313"/>
              <a:ext cx="10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128751" y="2903516"/>
              <a:ext cx="1137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601557"/>
                <a:ext cx="4462560" cy="143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5954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21508" y="1150125"/>
              <a:ext cx="1122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2675157"/>
                <a:ext cx="4541400" cy="10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26690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15861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33922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102588" y="1401481"/>
              <a:ext cx="5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067957" y="3179709"/>
              <a:ext cx="1103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-78054" y="425439"/>
              <a:ext cx="71013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-91405" y="1964011"/>
              <a:ext cx="710130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-88929" y="3725233"/>
              <a:ext cx="710130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708142" y="4730467"/>
              <a:ext cx="707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growth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792233" y="4356368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C-allocation 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(reproduction, storage, </a:t>
              </a:r>
              <a:r>
                <a:rPr kumimoji="0" lang="en-GB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defense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098779" y="1894931"/>
              <a:ext cx="2842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 (climatic envelope)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873350" y="4433311"/>
              <a:ext cx="1293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901469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2914983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1036055" y="393336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1036055" y="2416417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7120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67368" y="5651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630828" y="498787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3920029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4157822" y="496882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40404" y="4571919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Phenology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7334688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5774856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5138881" y="6135105"/>
              <a:ext cx="1412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strategy: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737121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7371218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7371218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737121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744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7371218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7371218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7371218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7371218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7371218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7371218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7371218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7371218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cxnSp>
          <p:nvCxnSpPr>
            <p:cNvPr id="2" name="Gerade Verbindung 83">
              <a:extLst>
                <a:ext uri="{FF2B5EF4-FFF2-40B4-BE49-F238E27FC236}">
                  <a16:creationId xmlns:a16="http://schemas.microsoft.com/office/drawing/2014/main" id="{723AD841-4236-9F27-AC68-C43A6BED8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0" y="409130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080F9512-3C05-68E0-C731-97B27082AFD8}"/>
                </a:ext>
              </a:extLst>
            </p:cNvPr>
            <p:cNvSpPr txBox="1"/>
            <p:nvPr/>
          </p:nvSpPr>
          <p:spPr>
            <a:xfrm>
              <a:off x="606388" y="114997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7E9365A7-B2A1-CF28-334A-B292E87266EA}"/>
                </a:ext>
              </a:extLst>
            </p:cNvPr>
            <p:cNvSpPr txBox="1"/>
            <p:nvPr/>
          </p:nvSpPr>
          <p:spPr>
            <a:xfrm>
              <a:off x="2421732" y="114997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B9A91109-7B79-3F83-0C4B-ECEBB14EDFB2}"/>
                </a:ext>
              </a:extLst>
            </p:cNvPr>
            <p:cNvSpPr txBox="1"/>
            <p:nvPr/>
          </p:nvSpPr>
          <p:spPr>
            <a:xfrm>
              <a:off x="3549588" y="114997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7162A321-5274-895F-A53B-A3231D23334B}"/>
                </a:ext>
              </a:extLst>
            </p:cNvPr>
            <p:cNvSpPr txBox="1"/>
            <p:nvPr/>
          </p:nvSpPr>
          <p:spPr>
            <a:xfrm>
              <a:off x="4675260" y="114997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88FFE3DE-6472-736C-34C9-6C295C8F6D4D}"/>
                </a:ext>
              </a:extLst>
            </p:cNvPr>
            <p:cNvSpPr txBox="1"/>
            <p:nvPr/>
          </p:nvSpPr>
          <p:spPr>
            <a:xfrm>
              <a:off x="951157" y="114997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6D694697-08D6-89D5-1532-60310FCA5E66}"/>
                </a:ext>
              </a:extLst>
            </p:cNvPr>
            <p:cNvSpPr txBox="1"/>
            <p:nvPr/>
          </p:nvSpPr>
          <p:spPr>
            <a:xfrm>
              <a:off x="1666407" y="11499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3FAE5930-B114-2B4D-5D0E-15C4B9548D2B}"/>
                </a:ext>
              </a:extLst>
            </p:cNvPr>
            <p:cNvSpPr txBox="1"/>
            <p:nvPr/>
          </p:nvSpPr>
          <p:spPr>
            <a:xfrm>
              <a:off x="2007008" y="114997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0999609D-19F6-574A-74AA-022B5747D00A}"/>
                </a:ext>
              </a:extLst>
            </p:cNvPr>
            <p:cNvSpPr txBox="1"/>
            <p:nvPr/>
          </p:nvSpPr>
          <p:spPr>
            <a:xfrm>
              <a:off x="1288488" y="114997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DF8C97FE-D100-995A-020D-C1819212AD3B}"/>
                </a:ext>
              </a:extLst>
            </p:cNvPr>
            <p:cNvSpPr txBox="1"/>
            <p:nvPr/>
          </p:nvSpPr>
          <p:spPr>
            <a:xfrm>
              <a:off x="3160738" y="114997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FF3AD729-F907-FB12-9712-851F5006324F}"/>
                </a:ext>
              </a:extLst>
            </p:cNvPr>
            <p:cNvSpPr txBox="1"/>
            <p:nvPr/>
          </p:nvSpPr>
          <p:spPr>
            <a:xfrm>
              <a:off x="3927217" y="114997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id="{3FC2F24A-AD6F-C4C3-161B-6DD4D326ABEC}"/>
                </a:ext>
              </a:extLst>
            </p:cNvPr>
            <p:cNvSpPr txBox="1"/>
            <p:nvPr/>
          </p:nvSpPr>
          <p:spPr>
            <a:xfrm>
              <a:off x="4285996" y="114997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67" name="Left-Right Arrow 50">
              <a:extLst>
                <a:ext uri="{FF2B5EF4-FFF2-40B4-BE49-F238E27FC236}">
                  <a16:creationId xmlns:a16="http://schemas.microsoft.com/office/drawing/2014/main" id="{DAD699D0-355A-4767-0BFA-6DD0B2F1242E}"/>
                </a:ext>
              </a:extLst>
            </p:cNvPr>
            <p:cNvSpPr/>
            <p:nvPr/>
          </p:nvSpPr>
          <p:spPr>
            <a:xfrm flipH="1">
              <a:off x="2829800" y="4948725"/>
              <a:ext cx="1140060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22">
              <a:extLst>
                <a:ext uri="{FF2B5EF4-FFF2-40B4-BE49-F238E27FC236}">
                  <a16:creationId xmlns:a16="http://schemas.microsoft.com/office/drawing/2014/main" id="{600E4CEA-A03C-D307-8E5C-B072EC3D635F}"/>
                </a:ext>
              </a:extLst>
            </p:cNvPr>
            <p:cNvSpPr txBox="1"/>
            <p:nvPr/>
          </p:nvSpPr>
          <p:spPr>
            <a:xfrm>
              <a:off x="2826901" y="114997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sp>
          <p:nvSpPr>
            <p:cNvPr id="48" name="Left-Right Arrow 47">
              <a:extLst>
                <a:ext uri="{FF2B5EF4-FFF2-40B4-BE49-F238E27FC236}">
                  <a16:creationId xmlns:a16="http://schemas.microsoft.com/office/drawing/2014/main" id="{5FCA8919-6EBC-1686-7B86-9E8D7737C633}"/>
                </a:ext>
              </a:extLst>
            </p:cNvPr>
            <p:cNvSpPr/>
            <p:nvPr/>
          </p:nvSpPr>
          <p:spPr>
            <a:xfrm>
              <a:off x="1623815" y="4948725"/>
              <a:ext cx="1546434" cy="17207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0F571D54-D918-4BC5-9E29-C277AD1A8723}"/>
                </a:ext>
              </a:extLst>
            </p:cNvPr>
            <p:cNvSpPr/>
            <p:nvPr/>
          </p:nvSpPr>
          <p:spPr>
            <a:xfrm>
              <a:off x="3171626" y="4778737"/>
              <a:ext cx="903223" cy="17207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-Right Arrow 50">
              <a:extLst>
                <a:ext uri="{FF2B5EF4-FFF2-40B4-BE49-F238E27FC236}">
                  <a16:creationId xmlns:a16="http://schemas.microsoft.com/office/drawing/2014/main" id="{69029735-2DC6-4959-8D71-1C0C60B1713E}"/>
                </a:ext>
              </a:extLst>
            </p:cNvPr>
            <p:cNvSpPr/>
            <p:nvPr/>
          </p:nvSpPr>
          <p:spPr>
            <a:xfrm>
              <a:off x="4056193" y="5206155"/>
              <a:ext cx="1041099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-Right Arrow 50">
              <a:extLst>
                <a:ext uri="{FF2B5EF4-FFF2-40B4-BE49-F238E27FC236}">
                  <a16:creationId xmlns:a16="http://schemas.microsoft.com/office/drawing/2014/main" id="{A35188A6-96D3-8CC1-FA59-FF9BC7116D77}"/>
                </a:ext>
              </a:extLst>
            </p:cNvPr>
            <p:cNvSpPr/>
            <p:nvPr/>
          </p:nvSpPr>
          <p:spPr>
            <a:xfrm flipH="1">
              <a:off x="641465" y="5198982"/>
              <a:ext cx="992960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B3944B4-E8EC-FDDB-82BE-ECE5FC7A0922}"/>
                </a:ext>
              </a:extLst>
            </p:cNvPr>
            <p:cNvSpPr txBox="1"/>
            <p:nvPr/>
          </p:nvSpPr>
          <p:spPr>
            <a:xfrm>
              <a:off x="5093547" y="385339"/>
              <a:ext cx="1747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enzyme denaturation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70954F3F-3532-43C5-AD0E-1F2273B08B3B}"/>
                </a:ext>
              </a:extLst>
            </p:cNvPr>
            <p:cNvSpPr txBox="1"/>
            <p:nvPr/>
          </p:nvSpPr>
          <p:spPr>
            <a:xfrm>
              <a:off x="5104110" y="1605060"/>
              <a:ext cx="14215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slow metabolism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C27AFB3B-84AA-1221-0590-15BF5901A763}"/>
                </a:ext>
              </a:extLst>
            </p:cNvPr>
            <p:cNvSpPr txBox="1"/>
            <p:nvPr/>
          </p:nvSpPr>
          <p:spPr>
            <a:xfrm>
              <a:off x="5091964" y="3434086"/>
              <a:ext cx="978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Low turgor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27C00ED0-6D4F-356A-88DF-7F8531DB2ABB}"/>
                </a:ext>
              </a:extLst>
            </p:cNvPr>
            <p:cNvSpPr txBox="1"/>
            <p:nvPr/>
          </p:nvSpPr>
          <p:spPr>
            <a:xfrm>
              <a:off x="2047039" y="5022802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85" name="TextBox 22">
              <a:extLst>
                <a:ext uri="{FF2B5EF4-FFF2-40B4-BE49-F238E27FC236}">
                  <a16:creationId xmlns:a16="http://schemas.microsoft.com/office/drawing/2014/main" id="{A09EA5A8-0CA9-138A-0149-5BF28EA48051}"/>
                </a:ext>
              </a:extLst>
            </p:cNvPr>
            <p:cNvSpPr txBox="1"/>
            <p:nvPr/>
          </p:nvSpPr>
          <p:spPr>
            <a:xfrm>
              <a:off x="3041616" y="5036291"/>
              <a:ext cx="9316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4BC0B6F-FA5E-0A38-09FB-7020CF1E9855}"/>
                </a:ext>
              </a:extLst>
            </p:cNvPr>
            <p:cNvSpPr/>
            <p:nvPr/>
          </p:nvSpPr>
          <p:spPr>
            <a:xfrm>
              <a:off x="1632857" y="5701195"/>
              <a:ext cx="1486043" cy="1657548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9829" h="1657548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66800" y="1439834"/>
                  </a:lnTo>
                  <a:cubicBezTo>
                    <a:pt x="1074057" y="1447091"/>
                    <a:pt x="1080032" y="1455912"/>
                    <a:pt x="1088572" y="1461605"/>
                  </a:cubicBezTo>
                  <a:cubicBezTo>
                    <a:pt x="1099458" y="1468862"/>
                    <a:pt x="1111296" y="1474862"/>
                    <a:pt x="1121229" y="1483376"/>
                  </a:cubicBezTo>
                  <a:cubicBezTo>
                    <a:pt x="1186975" y="1539729"/>
                    <a:pt x="1137423" y="1517802"/>
                    <a:pt x="1197429" y="1537805"/>
                  </a:cubicBezTo>
                  <a:cubicBezTo>
                    <a:pt x="1250478" y="1617380"/>
                    <a:pt x="1184938" y="1533548"/>
                    <a:pt x="1251857" y="1581348"/>
                  </a:cubicBezTo>
                  <a:cubicBezTo>
                    <a:pt x="1268560" y="1593279"/>
                    <a:pt x="1275927" y="1618400"/>
                    <a:pt x="1295400" y="1624891"/>
                  </a:cubicBezTo>
                  <a:cubicBezTo>
                    <a:pt x="1335755" y="1638342"/>
                    <a:pt x="1317794" y="1630644"/>
                    <a:pt x="1349829" y="16466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8510496-734A-6C8E-12F4-B15D11172795}"/>
                </a:ext>
              </a:extLst>
            </p:cNvPr>
            <p:cNvSpPr/>
            <p:nvPr/>
          </p:nvSpPr>
          <p:spPr>
            <a:xfrm>
              <a:off x="1962319" y="6109487"/>
              <a:ext cx="2233406" cy="1229989"/>
            </a:xfrm>
            <a:custGeom>
              <a:avLst/>
              <a:gdLst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84293 w 2233406"/>
                <a:gd name="connsiteY84" fmla="*/ 570488 h 1229989"/>
                <a:gd name="connsiteX85" fmla="*/ 1796431 w 2233406"/>
                <a:gd name="connsiteY85" fmla="*/ 582626 h 1229989"/>
                <a:gd name="connsiteX86" fmla="*/ 1820708 w 2233406"/>
                <a:gd name="connsiteY86" fmla="*/ 590718 h 1229989"/>
                <a:gd name="connsiteX87" fmla="*/ 1836892 w 2233406"/>
                <a:gd name="connsiteY87" fmla="*/ 606902 h 1229989"/>
                <a:gd name="connsiteX88" fmla="*/ 1865214 w 2233406"/>
                <a:gd name="connsiteY88" fmla="*/ 639271 h 1229989"/>
                <a:gd name="connsiteX89" fmla="*/ 1889490 w 2233406"/>
                <a:gd name="connsiteY89" fmla="*/ 655455 h 1229989"/>
                <a:gd name="connsiteX90" fmla="*/ 1913766 w 2233406"/>
                <a:gd name="connsiteY90" fmla="*/ 671639 h 1229989"/>
                <a:gd name="connsiteX91" fmla="*/ 1925904 w 2233406"/>
                <a:gd name="connsiteY91" fmla="*/ 679731 h 1229989"/>
                <a:gd name="connsiteX92" fmla="*/ 1946134 w 2233406"/>
                <a:gd name="connsiteY92" fmla="*/ 699961 h 1229989"/>
                <a:gd name="connsiteX93" fmla="*/ 1970410 w 2233406"/>
                <a:gd name="connsiteY93" fmla="*/ 720191 h 1229989"/>
                <a:gd name="connsiteX94" fmla="*/ 1990640 w 2233406"/>
                <a:gd name="connsiteY94" fmla="*/ 740421 h 1229989"/>
                <a:gd name="connsiteX95" fmla="*/ 1998732 w 2233406"/>
                <a:gd name="connsiteY95" fmla="*/ 752559 h 1229989"/>
                <a:gd name="connsiteX96" fmla="*/ 2010870 w 2233406"/>
                <a:gd name="connsiteY96" fmla="*/ 764697 h 1229989"/>
                <a:gd name="connsiteX97" fmla="*/ 2018962 w 2233406"/>
                <a:gd name="connsiteY97" fmla="*/ 776835 h 1229989"/>
                <a:gd name="connsiteX98" fmla="*/ 2031100 w 2233406"/>
                <a:gd name="connsiteY98" fmla="*/ 788973 h 1229989"/>
                <a:gd name="connsiteX99" fmla="*/ 2047285 w 2233406"/>
                <a:gd name="connsiteY99" fmla="*/ 813249 h 1229989"/>
                <a:gd name="connsiteX100" fmla="*/ 2063469 w 2233406"/>
                <a:gd name="connsiteY100" fmla="*/ 837525 h 1229989"/>
                <a:gd name="connsiteX101" fmla="*/ 2071561 w 2233406"/>
                <a:gd name="connsiteY101" fmla="*/ 849663 h 1229989"/>
                <a:gd name="connsiteX102" fmla="*/ 2079653 w 2233406"/>
                <a:gd name="connsiteY102" fmla="*/ 861801 h 1229989"/>
                <a:gd name="connsiteX103" fmla="*/ 2095837 w 2233406"/>
                <a:gd name="connsiteY103" fmla="*/ 882032 h 1229989"/>
                <a:gd name="connsiteX104" fmla="*/ 2099883 w 2233406"/>
                <a:gd name="connsiteY104" fmla="*/ 894170 h 1229989"/>
                <a:gd name="connsiteX105" fmla="*/ 2116067 w 2233406"/>
                <a:gd name="connsiteY105" fmla="*/ 918446 h 1229989"/>
                <a:gd name="connsiteX106" fmla="*/ 2124159 w 2233406"/>
                <a:gd name="connsiteY106" fmla="*/ 942722 h 1229989"/>
                <a:gd name="connsiteX107" fmla="*/ 2128205 w 2233406"/>
                <a:gd name="connsiteY107" fmla="*/ 962952 h 1229989"/>
                <a:gd name="connsiteX108" fmla="*/ 2140343 w 2233406"/>
                <a:gd name="connsiteY108" fmla="*/ 999366 h 1229989"/>
                <a:gd name="connsiteX109" fmla="*/ 2148435 w 2233406"/>
                <a:gd name="connsiteY109" fmla="*/ 1023642 h 1229989"/>
                <a:gd name="connsiteX110" fmla="*/ 2152481 w 2233406"/>
                <a:gd name="connsiteY110" fmla="*/ 1035780 h 1229989"/>
                <a:gd name="connsiteX111" fmla="*/ 2160573 w 2233406"/>
                <a:gd name="connsiteY111" fmla="*/ 1047918 h 1229989"/>
                <a:gd name="connsiteX112" fmla="*/ 2168665 w 2233406"/>
                <a:gd name="connsiteY112" fmla="*/ 1072194 h 1229989"/>
                <a:gd name="connsiteX113" fmla="*/ 2176757 w 2233406"/>
                <a:gd name="connsiteY113" fmla="*/ 1096471 h 1229989"/>
                <a:gd name="connsiteX114" fmla="*/ 2180803 w 2233406"/>
                <a:gd name="connsiteY114" fmla="*/ 1112655 h 1229989"/>
                <a:gd name="connsiteX115" fmla="*/ 2188895 w 2233406"/>
                <a:gd name="connsiteY115" fmla="*/ 1124793 h 1229989"/>
                <a:gd name="connsiteX116" fmla="*/ 2192941 w 2233406"/>
                <a:gd name="connsiteY116" fmla="*/ 1136931 h 1229989"/>
                <a:gd name="connsiteX117" fmla="*/ 2209125 w 2233406"/>
                <a:gd name="connsiteY117" fmla="*/ 1161207 h 1229989"/>
                <a:gd name="connsiteX118" fmla="*/ 2217217 w 2233406"/>
                <a:gd name="connsiteY118" fmla="*/ 1185483 h 1229989"/>
                <a:gd name="connsiteX119" fmla="*/ 2221263 w 2233406"/>
                <a:gd name="connsiteY119" fmla="*/ 1197621 h 1229989"/>
                <a:gd name="connsiteX120" fmla="*/ 2229355 w 2233406"/>
                <a:gd name="connsiteY120" fmla="*/ 1209759 h 1229989"/>
                <a:gd name="connsiteX121" fmla="*/ 2233401 w 2233406"/>
                <a:gd name="connsiteY121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96431 w 2233406"/>
                <a:gd name="connsiteY84" fmla="*/ 582626 h 1229989"/>
                <a:gd name="connsiteX85" fmla="*/ 1820708 w 2233406"/>
                <a:gd name="connsiteY85" fmla="*/ 590718 h 1229989"/>
                <a:gd name="connsiteX86" fmla="*/ 1836892 w 2233406"/>
                <a:gd name="connsiteY86" fmla="*/ 606902 h 1229989"/>
                <a:gd name="connsiteX87" fmla="*/ 1865214 w 2233406"/>
                <a:gd name="connsiteY87" fmla="*/ 639271 h 1229989"/>
                <a:gd name="connsiteX88" fmla="*/ 1889490 w 2233406"/>
                <a:gd name="connsiteY88" fmla="*/ 655455 h 1229989"/>
                <a:gd name="connsiteX89" fmla="*/ 1913766 w 2233406"/>
                <a:gd name="connsiteY89" fmla="*/ 671639 h 1229989"/>
                <a:gd name="connsiteX90" fmla="*/ 1925904 w 2233406"/>
                <a:gd name="connsiteY90" fmla="*/ 679731 h 1229989"/>
                <a:gd name="connsiteX91" fmla="*/ 1946134 w 2233406"/>
                <a:gd name="connsiteY91" fmla="*/ 699961 h 1229989"/>
                <a:gd name="connsiteX92" fmla="*/ 1970410 w 2233406"/>
                <a:gd name="connsiteY92" fmla="*/ 720191 h 1229989"/>
                <a:gd name="connsiteX93" fmla="*/ 1990640 w 2233406"/>
                <a:gd name="connsiteY93" fmla="*/ 740421 h 1229989"/>
                <a:gd name="connsiteX94" fmla="*/ 1998732 w 2233406"/>
                <a:gd name="connsiteY94" fmla="*/ 752559 h 1229989"/>
                <a:gd name="connsiteX95" fmla="*/ 2010870 w 2233406"/>
                <a:gd name="connsiteY95" fmla="*/ 764697 h 1229989"/>
                <a:gd name="connsiteX96" fmla="*/ 2018962 w 2233406"/>
                <a:gd name="connsiteY96" fmla="*/ 776835 h 1229989"/>
                <a:gd name="connsiteX97" fmla="*/ 2031100 w 2233406"/>
                <a:gd name="connsiteY97" fmla="*/ 788973 h 1229989"/>
                <a:gd name="connsiteX98" fmla="*/ 2047285 w 2233406"/>
                <a:gd name="connsiteY98" fmla="*/ 813249 h 1229989"/>
                <a:gd name="connsiteX99" fmla="*/ 2063469 w 2233406"/>
                <a:gd name="connsiteY99" fmla="*/ 837525 h 1229989"/>
                <a:gd name="connsiteX100" fmla="*/ 2071561 w 2233406"/>
                <a:gd name="connsiteY100" fmla="*/ 849663 h 1229989"/>
                <a:gd name="connsiteX101" fmla="*/ 2079653 w 2233406"/>
                <a:gd name="connsiteY101" fmla="*/ 861801 h 1229989"/>
                <a:gd name="connsiteX102" fmla="*/ 2095837 w 2233406"/>
                <a:gd name="connsiteY102" fmla="*/ 882032 h 1229989"/>
                <a:gd name="connsiteX103" fmla="*/ 2099883 w 2233406"/>
                <a:gd name="connsiteY103" fmla="*/ 894170 h 1229989"/>
                <a:gd name="connsiteX104" fmla="*/ 2116067 w 2233406"/>
                <a:gd name="connsiteY104" fmla="*/ 918446 h 1229989"/>
                <a:gd name="connsiteX105" fmla="*/ 2124159 w 2233406"/>
                <a:gd name="connsiteY105" fmla="*/ 942722 h 1229989"/>
                <a:gd name="connsiteX106" fmla="*/ 2128205 w 2233406"/>
                <a:gd name="connsiteY106" fmla="*/ 962952 h 1229989"/>
                <a:gd name="connsiteX107" fmla="*/ 2140343 w 2233406"/>
                <a:gd name="connsiteY107" fmla="*/ 999366 h 1229989"/>
                <a:gd name="connsiteX108" fmla="*/ 2148435 w 2233406"/>
                <a:gd name="connsiteY108" fmla="*/ 1023642 h 1229989"/>
                <a:gd name="connsiteX109" fmla="*/ 2152481 w 2233406"/>
                <a:gd name="connsiteY109" fmla="*/ 1035780 h 1229989"/>
                <a:gd name="connsiteX110" fmla="*/ 2160573 w 2233406"/>
                <a:gd name="connsiteY110" fmla="*/ 1047918 h 1229989"/>
                <a:gd name="connsiteX111" fmla="*/ 2168665 w 2233406"/>
                <a:gd name="connsiteY111" fmla="*/ 1072194 h 1229989"/>
                <a:gd name="connsiteX112" fmla="*/ 2176757 w 2233406"/>
                <a:gd name="connsiteY112" fmla="*/ 1096471 h 1229989"/>
                <a:gd name="connsiteX113" fmla="*/ 2180803 w 2233406"/>
                <a:gd name="connsiteY113" fmla="*/ 1112655 h 1229989"/>
                <a:gd name="connsiteX114" fmla="*/ 2188895 w 2233406"/>
                <a:gd name="connsiteY114" fmla="*/ 1124793 h 1229989"/>
                <a:gd name="connsiteX115" fmla="*/ 2192941 w 2233406"/>
                <a:gd name="connsiteY115" fmla="*/ 1136931 h 1229989"/>
                <a:gd name="connsiteX116" fmla="*/ 2209125 w 2233406"/>
                <a:gd name="connsiteY116" fmla="*/ 1161207 h 1229989"/>
                <a:gd name="connsiteX117" fmla="*/ 2217217 w 2233406"/>
                <a:gd name="connsiteY117" fmla="*/ 1185483 h 1229989"/>
                <a:gd name="connsiteX118" fmla="*/ 2221263 w 2233406"/>
                <a:gd name="connsiteY118" fmla="*/ 1197621 h 1229989"/>
                <a:gd name="connsiteX119" fmla="*/ 2229355 w 2233406"/>
                <a:gd name="connsiteY119" fmla="*/ 1209759 h 1229989"/>
                <a:gd name="connsiteX120" fmla="*/ 2233401 w 2233406"/>
                <a:gd name="connsiteY120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96431 w 2233406"/>
                <a:gd name="connsiteY83" fmla="*/ 582626 h 1229989"/>
                <a:gd name="connsiteX84" fmla="*/ 1820708 w 2233406"/>
                <a:gd name="connsiteY84" fmla="*/ 590718 h 1229989"/>
                <a:gd name="connsiteX85" fmla="*/ 1836892 w 2233406"/>
                <a:gd name="connsiteY85" fmla="*/ 606902 h 1229989"/>
                <a:gd name="connsiteX86" fmla="*/ 1865214 w 2233406"/>
                <a:gd name="connsiteY86" fmla="*/ 639271 h 1229989"/>
                <a:gd name="connsiteX87" fmla="*/ 1889490 w 2233406"/>
                <a:gd name="connsiteY87" fmla="*/ 655455 h 1229989"/>
                <a:gd name="connsiteX88" fmla="*/ 1913766 w 2233406"/>
                <a:gd name="connsiteY88" fmla="*/ 671639 h 1229989"/>
                <a:gd name="connsiteX89" fmla="*/ 1925904 w 2233406"/>
                <a:gd name="connsiteY89" fmla="*/ 679731 h 1229989"/>
                <a:gd name="connsiteX90" fmla="*/ 1946134 w 2233406"/>
                <a:gd name="connsiteY90" fmla="*/ 699961 h 1229989"/>
                <a:gd name="connsiteX91" fmla="*/ 1970410 w 2233406"/>
                <a:gd name="connsiteY91" fmla="*/ 720191 h 1229989"/>
                <a:gd name="connsiteX92" fmla="*/ 1990640 w 2233406"/>
                <a:gd name="connsiteY92" fmla="*/ 740421 h 1229989"/>
                <a:gd name="connsiteX93" fmla="*/ 1998732 w 2233406"/>
                <a:gd name="connsiteY93" fmla="*/ 752559 h 1229989"/>
                <a:gd name="connsiteX94" fmla="*/ 2010870 w 2233406"/>
                <a:gd name="connsiteY94" fmla="*/ 764697 h 1229989"/>
                <a:gd name="connsiteX95" fmla="*/ 2018962 w 2233406"/>
                <a:gd name="connsiteY95" fmla="*/ 776835 h 1229989"/>
                <a:gd name="connsiteX96" fmla="*/ 2031100 w 2233406"/>
                <a:gd name="connsiteY96" fmla="*/ 788973 h 1229989"/>
                <a:gd name="connsiteX97" fmla="*/ 2047285 w 2233406"/>
                <a:gd name="connsiteY97" fmla="*/ 813249 h 1229989"/>
                <a:gd name="connsiteX98" fmla="*/ 2063469 w 2233406"/>
                <a:gd name="connsiteY98" fmla="*/ 837525 h 1229989"/>
                <a:gd name="connsiteX99" fmla="*/ 2071561 w 2233406"/>
                <a:gd name="connsiteY99" fmla="*/ 849663 h 1229989"/>
                <a:gd name="connsiteX100" fmla="*/ 2079653 w 2233406"/>
                <a:gd name="connsiteY100" fmla="*/ 861801 h 1229989"/>
                <a:gd name="connsiteX101" fmla="*/ 2095837 w 2233406"/>
                <a:gd name="connsiteY101" fmla="*/ 882032 h 1229989"/>
                <a:gd name="connsiteX102" fmla="*/ 2099883 w 2233406"/>
                <a:gd name="connsiteY102" fmla="*/ 894170 h 1229989"/>
                <a:gd name="connsiteX103" fmla="*/ 2116067 w 2233406"/>
                <a:gd name="connsiteY103" fmla="*/ 918446 h 1229989"/>
                <a:gd name="connsiteX104" fmla="*/ 2124159 w 2233406"/>
                <a:gd name="connsiteY104" fmla="*/ 942722 h 1229989"/>
                <a:gd name="connsiteX105" fmla="*/ 2128205 w 2233406"/>
                <a:gd name="connsiteY105" fmla="*/ 962952 h 1229989"/>
                <a:gd name="connsiteX106" fmla="*/ 2140343 w 2233406"/>
                <a:gd name="connsiteY106" fmla="*/ 999366 h 1229989"/>
                <a:gd name="connsiteX107" fmla="*/ 2148435 w 2233406"/>
                <a:gd name="connsiteY107" fmla="*/ 1023642 h 1229989"/>
                <a:gd name="connsiteX108" fmla="*/ 2152481 w 2233406"/>
                <a:gd name="connsiteY108" fmla="*/ 1035780 h 1229989"/>
                <a:gd name="connsiteX109" fmla="*/ 2160573 w 2233406"/>
                <a:gd name="connsiteY109" fmla="*/ 1047918 h 1229989"/>
                <a:gd name="connsiteX110" fmla="*/ 2168665 w 2233406"/>
                <a:gd name="connsiteY110" fmla="*/ 1072194 h 1229989"/>
                <a:gd name="connsiteX111" fmla="*/ 2176757 w 2233406"/>
                <a:gd name="connsiteY111" fmla="*/ 1096471 h 1229989"/>
                <a:gd name="connsiteX112" fmla="*/ 2180803 w 2233406"/>
                <a:gd name="connsiteY112" fmla="*/ 1112655 h 1229989"/>
                <a:gd name="connsiteX113" fmla="*/ 2188895 w 2233406"/>
                <a:gd name="connsiteY113" fmla="*/ 1124793 h 1229989"/>
                <a:gd name="connsiteX114" fmla="*/ 2192941 w 2233406"/>
                <a:gd name="connsiteY114" fmla="*/ 1136931 h 1229989"/>
                <a:gd name="connsiteX115" fmla="*/ 2209125 w 2233406"/>
                <a:gd name="connsiteY115" fmla="*/ 1161207 h 1229989"/>
                <a:gd name="connsiteX116" fmla="*/ 2217217 w 2233406"/>
                <a:gd name="connsiteY116" fmla="*/ 1185483 h 1229989"/>
                <a:gd name="connsiteX117" fmla="*/ 2221263 w 2233406"/>
                <a:gd name="connsiteY117" fmla="*/ 1197621 h 1229989"/>
                <a:gd name="connsiteX118" fmla="*/ 2229355 w 2233406"/>
                <a:gd name="connsiteY118" fmla="*/ 1209759 h 1229989"/>
                <a:gd name="connsiteX119" fmla="*/ 2233401 w 2233406"/>
                <a:gd name="connsiteY119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65214 w 2233406"/>
                <a:gd name="connsiteY85" fmla="*/ 639271 h 1229989"/>
                <a:gd name="connsiteX86" fmla="*/ 1889490 w 2233406"/>
                <a:gd name="connsiteY86" fmla="*/ 655455 h 1229989"/>
                <a:gd name="connsiteX87" fmla="*/ 1913766 w 2233406"/>
                <a:gd name="connsiteY87" fmla="*/ 671639 h 1229989"/>
                <a:gd name="connsiteX88" fmla="*/ 1925904 w 2233406"/>
                <a:gd name="connsiteY88" fmla="*/ 679731 h 1229989"/>
                <a:gd name="connsiteX89" fmla="*/ 1946134 w 2233406"/>
                <a:gd name="connsiteY89" fmla="*/ 699961 h 1229989"/>
                <a:gd name="connsiteX90" fmla="*/ 1970410 w 2233406"/>
                <a:gd name="connsiteY90" fmla="*/ 720191 h 1229989"/>
                <a:gd name="connsiteX91" fmla="*/ 1990640 w 2233406"/>
                <a:gd name="connsiteY91" fmla="*/ 740421 h 1229989"/>
                <a:gd name="connsiteX92" fmla="*/ 1998732 w 2233406"/>
                <a:gd name="connsiteY92" fmla="*/ 752559 h 1229989"/>
                <a:gd name="connsiteX93" fmla="*/ 2010870 w 2233406"/>
                <a:gd name="connsiteY93" fmla="*/ 764697 h 1229989"/>
                <a:gd name="connsiteX94" fmla="*/ 2018962 w 2233406"/>
                <a:gd name="connsiteY94" fmla="*/ 776835 h 1229989"/>
                <a:gd name="connsiteX95" fmla="*/ 2031100 w 2233406"/>
                <a:gd name="connsiteY95" fmla="*/ 788973 h 1229989"/>
                <a:gd name="connsiteX96" fmla="*/ 2047285 w 2233406"/>
                <a:gd name="connsiteY96" fmla="*/ 813249 h 1229989"/>
                <a:gd name="connsiteX97" fmla="*/ 2063469 w 2233406"/>
                <a:gd name="connsiteY97" fmla="*/ 837525 h 1229989"/>
                <a:gd name="connsiteX98" fmla="*/ 2071561 w 2233406"/>
                <a:gd name="connsiteY98" fmla="*/ 849663 h 1229989"/>
                <a:gd name="connsiteX99" fmla="*/ 2079653 w 2233406"/>
                <a:gd name="connsiteY99" fmla="*/ 861801 h 1229989"/>
                <a:gd name="connsiteX100" fmla="*/ 2095837 w 2233406"/>
                <a:gd name="connsiteY100" fmla="*/ 882032 h 1229989"/>
                <a:gd name="connsiteX101" fmla="*/ 2099883 w 2233406"/>
                <a:gd name="connsiteY101" fmla="*/ 894170 h 1229989"/>
                <a:gd name="connsiteX102" fmla="*/ 2116067 w 2233406"/>
                <a:gd name="connsiteY102" fmla="*/ 918446 h 1229989"/>
                <a:gd name="connsiteX103" fmla="*/ 2124159 w 2233406"/>
                <a:gd name="connsiteY103" fmla="*/ 942722 h 1229989"/>
                <a:gd name="connsiteX104" fmla="*/ 2128205 w 2233406"/>
                <a:gd name="connsiteY104" fmla="*/ 962952 h 1229989"/>
                <a:gd name="connsiteX105" fmla="*/ 2140343 w 2233406"/>
                <a:gd name="connsiteY105" fmla="*/ 999366 h 1229989"/>
                <a:gd name="connsiteX106" fmla="*/ 2148435 w 2233406"/>
                <a:gd name="connsiteY106" fmla="*/ 1023642 h 1229989"/>
                <a:gd name="connsiteX107" fmla="*/ 2152481 w 2233406"/>
                <a:gd name="connsiteY107" fmla="*/ 1035780 h 1229989"/>
                <a:gd name="connsiteX108" fmla="*/ 2160573 w 2233406"/>
                <a:gd name="connsiteY108" fmla="*/ 1047918 h 1229989"/>
                <a:gd name="connsiteX109" fmla="*/ 2168665 w 2233406"/>
                <a:gd name="connsiteY109" fmla="*/ 1072194 h 1229989"/>
                <a:gd name="connsiteX110" fmla="*/ 2176757 w 2233406"/>
                <a:gd name="connsiteY110" fmla="*/ 1096471 h 1229989"/>
                <a:gd name="connsiteX111" fmla="*/ 2180803 w 2233406"/>
                <a:gd name="connsiteY111" fmla="*/ 1112655 h 1229989"/>
                <a:gd name="connsiteX112" fmla="*/ 2188895 w 2233406"/>
                <a:gd name="connsiteY112" fmla="*/ 1124793 h 1229989"/>
                <a:gd name="connsiteX113" fmla="*/ 2192941 w 2233406"/>
                <a:gd name="connsiteY113" fmla="*/ 1136931 h 1229989"/>
                <a:gd name="connsiteX114" fmla="*/ 2209125 w 2233406"/>
                <a:gd name="connsiteY114" fmla="*/ 1161207 h 1229989"/>
                <a:gd name="connsiteX115" fmla="*/ 2217217 w 2233406"/>
                <a:gd name="connsiteY115" fmla="*/ 1185483 h 1229989"/>
                <a:gd name="connsiteX116" fmla="*/ 2221263 w 2233406"/>
                <a:gd name="connsiteY116" fmla="*/ 1197621 h 1229989"/>
                <a:gd name="connsiteX117" fmla="*/ 2229355 w 2233406"/>
                <a:gd name="connsiteY117" fmla="*/ 1209759 h 1229989"/>
                <a:gd name="connsiteX118" fmla="*/ 2233401 w 2233406"/>
                <a:gd name="connsiteY118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89490 w 2233406"/>
                <a:gd name="connsiteY85" fmla="*/ 655455 h 1229989"/>
                <a:gd name="connsiteX86" fmla="*/ 1913766 w 2233406"/>
                <a:gd name="connsiteY86" fmla="*/ 671639 h 1229989"/>
                <a:gd name="connsiteX87" fmla="*/ 1925904 w 2233406"/>
                <a:gd name="connsiteY87" fmla="*/ 679731 h 1229989"/>
                <a:gd name="connsiteX88" fmla="*/ 1946134 w 2233406"/>
                <a:gd name="connsiteY88" fmla="*/ 699961 h 1229989"/>
                <a:gd name="connsiteX89" fmla="*/ 1970410 w 2233406"/>
                <a:gd name="connsiteY89" fmla="*/ 720191 h 1229989"/>
                <a:gd name="connsiteX90" fmla="*/ 1990640 w 2233406"/>
                <a:gd name="connsiteY90" fmla="*/ 740421 h 1229989"/>
                <a:gd name="connsiteX91" fmla="*/ 1998732 w 2233406"/>
                <a:gd name="connsiteY91" fmla="*/ 752559 h 1229989"/>
                <a:gd name="connsiteX92" fmla="*/ 2010870 w 2233406"/>
                <a:gd name="connsiteY92" fmla="*/ 764697 h 1229989"/>
                <a:gd name="connsiteX93" fmla="*/ 2018962 w 2233406"/>
                <a:gd name="connsiteY93" fmla="*/ 776835 h 1229989"/>
                <a:gd name="connsiteX94" fmla="*/ 2031100 w 2233406"/>
                <a:gd name="connsiteY94" fmla="*/ 788973 h 1229989"/>
                <a:gd name="connsiteX95" fmla="*/ 2047285 w 2233406"/>
                <a:gd name="connsiteY95" fmla="*/ 813249 h 1229989"/>
                <a:gd name="connsiteX96" fmla="*/ 2063469 w 2233406"/>
                <a:gd name="connsiteY96" fmla="*/ 837525 h 1229989"/>
                <a:gd name="connsiteX97" fmla="*/ 2071561 w 2233406"/>
                <a:gd name="connsiteY97" fmla="*/ 849663 h 1229989"/>
                <a:gd name="connsiteX98" fmla="*/ 2079653 w 2233406"/>
                <a:gd name="connsiteY98" fmla="*/ 861801 h 1229989"/>
                <a:gd name="connsiteX99" fmla="*/ 2095837 w 2233406"/>
                <a:gd name="connsiteY99" fmla="*/ 882032 h 1229989"/>
                <a:gd name="connsiteX100" fmla="*/ 2099883 w 2233406"/>
                <a:gd name="connsiteY100" fmla="*/ 894170 h 1229989"/>
                <a:gd name="connsiteX101" fmla="*/ 2116067 w 2233406"/>
                <a:gd name="connsiteY101" fmla="*/ 918446 h 1229989"/>
                <a:gd name="connsiteX102" fmla="*/ 2124159 w 2233406"/>
                <a:gd name="connsiteY102" fmla="*/ 942722 h 1229989"/>
                <a:gd name="connsiteX103" fmla="*/ 2128205 w 2233406"/>
                <a:gd name="connsiteY103" fmla="*/ 962952 h 1229989"/>
                <a:gd name="connsiteX104" fmla="*/ 2140343 w 2233406"/>
                <a:gd name="connsiteY104" fmla="*/ 999366 h 1229989"/>
                <a:gd name="connsiteX105" fmla="*/ 2148435 w 2233406"/>
                <a:gd name="connsiteY105" fmla="*/ 1023642 h 1229989"/>
                <a:gd name="connsiteX106" fmla="*/ 2152481 w 2233406"/>
                <a:gd name="connsiteY106" fmla="*/ 1035780 h 1229989"/>
                <a:gd name="connsiteX107" fmla="*/ 2160573 w 2233406"/>
                <a:gd name="connsiteY107" fmla="*/ 1047918 h 1229989"/>
                <a:gd name="connsiteX108" fmla="*/ 2168665 w 2233406"/>
                <a:gd name="connsiteY108" fmla="*/ 1072194 h 1229989"/>
                <a:gd name="connsiteX109" fmla="*/ 2176757 w 2233406"/>
                <a:gd name="connsiteY109" fmla="*/ 1096471 h 1229989"/>
                <a:gd name="connsiteX110" fmla="*/ 2180803 w 2233406"/>
                <a:gd name="connsiteY110" fmla="*/ 1112655 h 1229989"/>
                <a:gd name="connsiteX111" fmla="*/ 2188895 w 2233406"/>
                <a:gd name="connsiteY111" fmla="*/ 1124793 h 1229989"/>
                <a:gd name="connsiteX112" fmla="*/ 2192941 w 2233406"/>
                <a:gd name="connsiteY112" fmla="*/ 1136931 h 1229989"/>
                <a:gd name="connsiteX113" fmla="*/ 2209125 w 2233406"/>
                <a:gd name="connsiteY113" fmla="*/ 1161207 h 1229989"/>
                <a:gd name="connsiteX114" fmla="*/ 2217217 w 2233406"/>
                <a:gd name="connsiteY114" fmla="*/ 1185483 h 1229989"/>
                <a:gd name="connsiteX115" fmla="*/ 2221263 w 2233406"/>
                <a:gd name="connsiteY115" fmla="*/ 1197621 h 1229989"/>
                <a:gd name="connsiteX116" fmla="*/ 2229355 w 2233406"/>
                <a:gd name="connsiteY116" fmla="*/ 1209759 h 1229989"/>
                <a:gd name="connsiteX117" fmla="*/ 2233401 w 2233406"/>
                <a:gd name="connsiteY117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60017 w 2233406"/>
                <a:gd name="connsiteY81" fmla="*/ 554304 h 1229989"/>
                <a:gd name="connsiteX82" fmla="*/ 1820708 w 2233406"/>
                <a:gd name="connsiteY82" fmla="*/ 590718 h 1229989"/>
                <a:gd name="connsiteX83" fmla="*/ 1836892 w 2233406"/>
                <a:gd name="connsiteY83" fmla="*/ 606902 h 1229989"/>
                <a:gd name="connsiteX84" fmla="*/ 1889490 w 2233406"/>
                <a:gd name="connsiteY84" fmla="*/ 655455 h 1229989"/>
                <a:gd name="connsiteX85" fmla="*/ 1913766 w 2233406"/>
                <a:gd name="connsiteY85" fmla="*/ 671639 h 1229989"/>
                <a:gd name="connsiteX86" fmla="*/ 1925904 w 2233406"/>
                <a:gd name="connsiteY86" fmla="*/ 679731 h 1229989"/>
                <a:gd name="connsiteX87" fmla="*/ 1946134 w 2233406"/>
                <a:gd name="connsiteY87" fmla="*/ 699961 h 1229989"/>
                <a:gd name="connsiteX88" fmla="*/ 1970410 w 2233406"/>
                <a:gd name="connsiteY88" fmla="*/ 720191 h 1229989"/>
                <a:gd name="connsiteX89" fmla="*/ 1990640 w 2233406"/>
                <a:gd name="connsiteY89" fmla="*/ 740421 h 1229989"/>
                <a:gd name="connsiteX90" fmla="*/ 1998732 w 2233406"/>
                <a:gd name="connsiteY90" fmla="*/ 752559 h 1229989"/>
                <a:gd name="connsiteX91" fmla="*/ 2010870 w 2233406"/>
                <a:gd name="connsiteY91" fmla="*/ 764697 h 1229989"/>
                <a:gd name="connsiteX92" fmla="*/ 2018962 w 2233406"/>
                <a:gd name="connsiteY92" fmla="*/ 776835 h 1229989"/>
                <a:gd name="connsiteX93" fmla="*/ 2031100 w 2233406"/>
                <a:gd name="connsiteY93" fmla="*/ 788973 h 1229989"/>
                <a:gd name="connsiteX94" fmla="*/ 2047285 w 2233406"/>
                <a:gd name="connsiteY94" fmla="*/ 813249 h 1229989"/>
                <a:gd name="connsiteX95" fmla="*/ 2063469 w 2233406"/>
                <a:gd name="connsiteY95" fmla="*/ 837525 h 1229989"/>
                <a:gd name="connsiteX96" fmla="*/ 2071561 w 2233406"/>
                <a:gd name="connsiteY96" fmla="*/ 849663 h 1229989"/>
                <a:gd name="connsiteX97" fmla="*/ 2079653 w 2233406"/>
                <a:gd name="connsiteY97" fmla="*/ 861801 h 1229989"/>
                <a:gd name="connsiteX98" fmla="*/ 2095837 w 2233406"/>
                <a:gd name="connsiteY98" fmla="*/ 882032 h 1229989"/>
                <a:gd name="connsiteX99" fmla="*/ 2099883 w 2233406"/>
                <a:gd name="connsiteY99" fmla="*/ 894170 h 1229989"/>
                <a:gd name="connsiteX100" fmla="*/ 2116067 w 2233406"/>
                <a:gd name="connsiteY100" fmla="*/ 918446 h 1229989"/>
                <a:gd name="connsiteX101" fmla="*/ 2124159 w 2233406"/>
                <a:gd name="connsiteY101" fmla="*/ 942722 h 1229989"/>
                <a:gd name="connsiteX102" fmla="*/ 2128205 w 2233406"/>
                <a:gd name="connsiteY102" fmla="*/ 962952 h 1229989"/>
                <a:gd name="connsiteX103" fmla="*/ 2140343 w 2233406"/>
                <a:gd name="connsiteY103" fmla="*/ 999366 h 1229989"/>
                <a:gd name="connsiteX104" fmla="*/ 2148435 w 2233406"/>
                <a:gd name="connsiteY104" fmla="*/ 1023642 h 1229989"/>
                <a:gd name="connsiteX105" fmla="*/ 2152481 w 2233406"/>
                <a:gd name="connsiteY105" fmla="*/ 1035780 h 1229989"/>
                <a:gd name="connsiteX106" fmla="*/ 2160573 w 2233406"/>
                <a:gd name="connsiteY106" fmla="*/ 1047918 h 1229989"/>
                <a:gd name="connsiteX107" fmla="*/ 2168665 w 2233406"/>
                <a:gd name="connsiteY107" fmla="*/ 1072194 h 1229989"/>
                <a:gd name="connsiteX108" fmla="*/ 2176757 w 2233406"/>
                <a:gd name="connsiteY108" fmla="*/ 1096471 h 1229989"/>
                <a:gd name="connsiteX109" fmla="*/ 2180803 w 2233406"/>
                <a:gd name="connsiteY109" fmla="*/ 1112655 h 1229989"/>
                <a:gd name="connsiteX110" fmla="*/ 2188895 w 2233406"/>
                <a:gd name="connsiteY110" fmla="*/ 1124793 h 1229989"/>
                <a:gd name="connsiteX111" fmla="*/ 2192941 w 2233406"/>
                <a:gd name="connsiteY111" fmla="*/ 1136931 h 1229989"/>
                <a:gd name="connsiteX112" fmla="*/ 2209125 w 2233406"/>
                <a:gd name="connsiteY112" fmla="*/ 1161207 h 1229989"/>
                <a:gd name="connsiteX113" fmla="*/ 2217217 w 2233406"/>
                <a:gd name="connsiteY113" fmla="*/ 1185483 h 1229989"/>
                <a:gd name="connsiteX114" fmla="*/ 2221263 w 2233406"/>
                <a:gd name="connsiteY114" fmla="*/ 1197621 h 1229989"/>
                <a:gd name="connsiteX115" fmla="*/ 2229355 w 2233406"/>
                <a:gd name="connsiteY115" fmla="*/ 1209759 h 1229989"/>
                <a:gd name="connsiteX116" fmla="*/ 2233401 w 2233406"/>
                <a:gd name="connsiteY116" fmla="*/ 1229989 h 122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233406" h="1229989">
                  <a:moveTo>
                    <a:pt x="0" y="287267"/>
                  </a:moveTo>
                  <a:cubicBezTo>
                    <a:pt x="9441" y="273780"/>
                    <a:pt x="23116" y="262425"/>
                    <a:pt x="28322" y="246807"/>
                  </a:cubicBezTo>
                  <a:cubicBezTo>
                    <a:pt x="29671" y="242761"/>
                    <a:pt x="30461" y="238484"/>
                    <a:pt x="32368" y="234669"/>
                  </a:cubicBezTo>
                  <a:cubicBezTo>
                    <a:pt x="34543" y="230320"/>
                    <a:pt x="38285" y="226880"/>
                    <a:pt x="40460" y="222531"/>
                  </a:cubicBezTo>
                  <a:cubicBezTo>
                    <a:pt x="42367" y="218716"/>
                    <a:pt x="42435" y="214121"/>
                    <a:pt x="44506" y="210393"/>
                  </a:cubicBezTo>
                  <a:cubicBezTo>
                    <a:pt x="49229" y="201891"/>
                    <a:pt x="60690" y="186117"/>
                    <a:pt x="60690" y="186117"/>
                  </a:cubicBezTo>
                  <a:cubicBezTo>
                    <a:pt x="70859" y="155608"/>
                    <a:pt x="57142" y="193211"/>
                    <a:pt x="72828" y="161840"/>
                  </a:cubicBezTo>
                  <a:cubicBezTo>
                    <a:pt x="74735" y="158025"/>
                    <a:pt x="74967" y="153517"/>
                    <a:pt x="76874" y="149702"/>
                  </a:cubicBezTo>
                  <a:cubicBezTo>
                    <a:pt x="79049" y="145353"/>
                    <a:pt x="82791" y="141913"/>
                    <a:pt x="84966" y="137564"/>
                  </a:cubicBezTo>
                  <a:cubicBezTo>
                    <a:pt x="86873" y="133749"/>
                    <a:pt x="86941" y="129154"/>
                    <a:pt x="89012" y="125426"/>
                  </a:cubicBezTo>
                  <a:cubicBezTo>
                    <a:pt x="93735" y="116924"/>
                    <a:pt x="102121" y="110376"/>
                    <a:pt x="105196" y="101150"/>
                  </a:cubicBezTo>
                  <a:cubicBezTo>
                    <a:pt x="106545" y="97104"/>
                    <a:pt x="107171" y="92740"/>
                    <a:pt x="109242" y="89012"/>
                  </a:cubicBezTo>
                  <a:cubicBezTo>
                    <a:pt x="113965" y="80510"/>
                    <a:pt x="122351" y="73962"/>
                    <a:pt x="125426" y="64736"/>
                  </a:cubicBezTo>
                  <a:cubicBezTo>
                    <a:pt x="129642" y="52087"/>
                    <a:pt x="133731" y="36272"/>
                    <a:pt x="145656" y="28322"/>
                  </a:cubicBezTo>
                  <a:cubicBezTo>
                    <a:pt x="177029" y="7407"/>
                    <a:pt x="160706" y="15213"/>
                    <a:pt x="194208" y="4046"/>
                  </a:cubicBezTo>
                  <a:lnTo>
                    <a:pt x="206346" y="0"/>
                  </a:lnTo>
                  <a:cubicBezTo>
                    <a:pt x="243113" y="5252"/>
                    <a:pt x="225622" y="1030"/>
                    <a:pt x="258945" y="12138"/>
                  </a:cubicBezTo>
                  <a:lnTo>
                    <a:pt x="271083" y="16184"/>
                  </a:lnTo>
                  <a:cubicBezTo>
                    <a:pt x="298021" y="43122"/>
                    <a:pt x="269010" y="17729"/>
                    <a:pt x="295359" y="32368"/>
                  </a:cubicBezTo>
                  <a:cubicBezTo>
                    <a:pt x="303861" y="37091"/>
                    <a:pt x="310409" y="45477"/>
                    <a:pt x="319635" y="48552"/>
                  </a:cubicBezTo>
                  <a:cubicBezTo>
                    <a:pt x="323681" y="49901"/>
                    <a:pt x="328045" y="50527"/>
                    <a:pt x="331773" y="52598"/>
                  </a:cubicBezTo>
                  <a:cubicBezTo>
                    <a:pt x="340275" y="57321"/>
                    <a:pt x="347957" y="63387"/>
                    <a:pt x="356049" y="68782"/>
                  </a:cubicBezTo>
                  <a:lnTo>
                    <a:pt x="392463" y="93058"/>
                  </a:lnTo>
                  <a:lnTo>
                    <a:pt x="404601" y="101150"/>
                  </a:lnTo>
                  <a:cubicBezTo>
                    <a:pt x="408647" y="103847"/>
                    <a:pt x="412126" y="107704"/>
                    <a:pt x="416739" y="109242"/>
                  </a:cubicBezTo>
                  <a:cubicBezTo>
                    <a:pt x="447247" y="119411"/>
                    <a:pt x="409642" y="105694"/>
                    <a:pt x="441016" y="121380"/>
                  </a:cubicBezTo>
                  <a:cubicBezTo>
                    <a:pt x="444831" y="123287"/>
                    <a:pt x="449339" y="123519"/>
                    <a:pt x="453154" y="125426"/>
                  </a:cubicBezTo>
                  <a:cubicBezTo>
                    <a:pt x="457503" y="127601"/>
                    <a:pt x="460943" y="131343"/>
                    <a:pt x="465292" y="133518"/>
                  </a:cubicBezTo>
                  <a:cubicBezTo>
                    <a:pt x="469107" y="135425"/>
                    <a:pt x="473615" y="135657"/>
                    <a:pt x="477430" y="137564"/>
                  </a:cubicBezTo>
                  <a:cubicBezTo>
                    <a:pt x="481779" y="139739"/>
                    <a:pt x="485124" y="143681"/>
                    <a:pt x="489568" y="145656"/>
                  </a:cubicBezTo>
                  <a:cubicBezTo>
                    <a:pt x="497363" y="149120"/>
                    <a:pt x="506747" y="149017"/>
                    <a:pt x="513844" y="153748"/>
                  </a:cubicBezTo>
                  <a:cubicBezTo>
                    <a:pt x="517890" y="156445"/>
                    <a:pt x="521538" y="159865"/>
                    <a:pt x="525982" y="161840"/>
                  </a:cubicBezTo>
                  <a:cubicBezTo>
                    <a:pt x="533777" y="165304"/>
                    <a:pt x="550258" y="169932"/>
                    <a:pt x="550258" y="169932"/>
                  </a:cubicBezTo>
                  <a:cubicBezTo>
                    <a:pt x="552955" y="172630"/>
                    <a:pt x="554938" y="176319"/>
                    <a:pt x="558350" y="178025"/>
                  </a:cubicBezTo>
                  <a:cubicBezTo>
                    <a:pt x="565979" y="181840"/>
                    <a:pt x="574534" y="183420"/>
                    <a:pt x="582626" y="186117"/>
                  </a:cubicBezTo>
                  <a:cubicBezTo>
                    <a:pt x="586672" y="187466"/>
                    <a:pt x="591215" y="187797"/>
                    <a:pt x="594764" y="190163"/>
                  </a:cubicBezTo>
                  <a:cubicBezTo>
                    <a:pt x="598810" y="192860"/>
                    <a:pt x="602458" y="196280"/>
                    <a:pt x="606902" y="198255"/>
                  </a:cubicBezTo>
                  <a:cubicBezTo>
                    <a:pt x="614697" y="201719"/>
                    <a:pt x="623086" y="203650"/>
                    <a:pt x="631178" y="206347"/>
                  </a:cubicBezTo>
                  <a:lnTo>
                    <a:pt x="667593" y="218485"/>
                  </a:lnTo>
                  <a:cubicBezTo>
                    <a:pt x="718732" y="235531"/>
                    <a:pt x="636974" y="207097"/>
                    <a:pt x="691869" y="230623"/>
                  </a:cubicBezTo>
                  <a:cubicBezTo>
                    <a:pt x="696980" y="232813"/>
                    <a:pt x="702727" y="233071"/>
                    <a:pt x="708053" y="234669"/>
                  </a:cubicBezTo>
                  <a:cubicBezTo>
                    <a:pt x="716223" y="237120"/>
                    <a:pt x="724054" y="240692"/>
                    <a:pt x="732329" y="242761"/>
                  </a:cubicBezTo>
                  <a:cubicBezTo>
                    <a:pt x="737724" y="244110"/>
                    <a:pt x="743187" y="245209"/>
                    <a:pt x="748513" y="246807"/>
                  </a:cubicBezTo>
                  <a:cubicBezTo>
                    <a:pt x="756683" y="249258"/>
                    <a:pt x="764697" y="252202"/>
                    <a:pt x="772789" y="254899"/>
                  </a:cubicBezTo>
                  <a:cubicBezTo>
                    <a:pt x="776835" y="256248"/>
                    <a:pt x="780789" y="257911"/>
                    <a:pt x="784927" y="258945"/>
                  </a:cubicBezTo>
                  <a:cubicBezTo>
                    <a:pt x="790322" y="260294"/>
                    <a:pt x="795785" y="261393"/>
                    <a:pt x="801111" y="262991"/>
                  </a:cubicBezTo>
                  <a:cubicBezTo>
                    <a:pt x="813366" y="266667"/>
                    <a:pt x="825387" y="271083"/>
                    <a:pt x="837525" y="275129"/>
                  </a:cubicBezTo>
                  <a:cubicBezTo>
                    <a:pt x="841571" y="276478"/>
                    <a:pt x="845525" y="278141"/>
                    <a:pt x="849663" y="279175"/>
                  </a:cubicBezTo>
                  <a:cubicBezTo>
                    <a:pt x="889124" y="289040"/>
                    <a:pt x="839858" y="276996"/>
                    <a:pt x="886077" y="287267"/>
                  </a:cubicBezTo>
                  <a:cubicBezTo>
                    <a:pt x="891506" y="288473"/>
                    <a:pt x="896809" y="290222"/>
                    <a:pt x="902262" y="291313"/>
                  </a:cubicBezTo>
                  <a:cubicBezTo>
                    <a:pt x="910306" y="292922"/>
                    <a:pt x="918467" y="293891"/>
                    <a:pt x="926538" y="295359"/>
                  </a:cubicBezTo>
                  <a:cubicBezTo>
                    <a:pt x="933304" y="296589"/>
                    <a:pt x="940002" y="298175"/>
                    <a:pt x="946768" y="299405"/>
                  </a:cubicBezTo>
                  <a:cubicBezTo>
                    <a:pt x="954839" y="300873"/>
                    <a:pt x="962973" y="301983"/>
                    <a:pt x="971044" y="303451"/>
                  </a:cubicBezTo>
                  <a:cubicBezTo>
                    <a:pt x="1013436" y="311159"/>
                    <a:pt x="971091" y="303750"/>
                    <a:pt x="1007458" y="311543"/>
                  </a:cubicBezTo>
                  <a:cubicBezTo>
                    <a:pt x="1020906" y="314425"/>
                    <a:pt x="1034431" y="316938"/>
                    <a:pt x="1047918" y="319635"/>
                  </a:cubicBezTo>
                  <a:lnTo>
                    <a:pt x="1068148" y="323681"/>
                  </a:lnTo>
                  <a:cubicBezTo>
                    <a:pt x="1074891" y="325030"/>
                    <a:pt x="1081595" y="326596"/>
                    <a:pt x="1088378" y="327727"/>
                  </a:cubicBezTo>
                  <a:lnTo>
                    <a:pt x="1112654" y="331773"/>
                  </a:lnTo>
                  <a:cubicBezTo>
                    <a:pt x="1119420" y="333003"/>
                    <a:pt x="1126119" y="334589"/>
                    <a:pt x="1132885" y="335819"/>
                  </a:cubicBezTo>
                  <a:cubicBezTo>
                    <a:pt x="1140956" y="337286"/>
                    <a:pt x="1149098" y="338353"/>
                    <a:pt x="1157161" y="339865"/>
                  </a:cubicBezTo>
                  <a:cubicBezTo>
                    <a:pt x="1170679" y="342400"/>
                    <a:pt x="1184134" y="345260"/>
                    <a:pt x="1197621" y="347957"/>
                  </a:cubicBezTo>
                  <a:cubicBezTo>
                    <a:pt x="1204364" y="349306"/>
                    <a:pt x="1211179" y="350335"/>
                    <a:pt x="1217851" y="352003"/>
                  </a:cubicBezTo>
                  <a:cubicBezTo>
                    <a:pt x="1223246" y="353352"/>
                    <a:pt x="1228607" y="354843"/>
                    <a:pt x="1234035" y="356049"/>
                  </a:cubicBezTo>
                  <a:cubicBezTo>
                    <a:pt x="1240748" y="357541"/>
                    <a:pt x="1247552" y="358603"/>
                    <a:pt x="1254265" y="360095"/>
                  </a:cubicBezTo>
                  <a:cubicBezTo>
                    <a:pt x="1276088" y="364945"/>
                    <a:pt x="1266273" y="364119"/>
                    <a:pt x="1290679" y="368187"/>
                  </a:cubicBezTo>
                  <a:cubicBezTo>
                    <a:pt x="1300086" y="369755"/>
                    <a:pt x="1309581" y="370746"/>
                    <a:pt x="1319001" y="372233"/>
                  </a:cubicBezTo>
                  <a:cubicBezTo>
                    <a:pt x="1419903" y="388165"/>
                    <a:pt x="1332367" y="374295"/>
                    <a:pt x="1387784" y="384371"/>
                  </a:cubicBezTo>
                  <a:cubicBezTo>
                    <a:pt x="1397036" y="386053"/>
                    <a:pt x="1422296" y="389737"/>
                    <a:pt x="1432290" y="392463"/>
                  </a:cubicBezTo>
                  <a:cubicBezTo>
                    <a:pt x="1440519" y="394707"/>
                    <a:pt x="1448291" y="398486"/>
                    <a:pt x="1456566" y="400555"/>
                  </a:cubicBezTo>
                  <a:cubicBezTo>
                    <a:pt x="1461961" y="401904"/>
                    <a:pt x="1467424" y="403003"/>
                    <a:pt x="1472750" y="404601"/>
                  </a:cubicBezTo>
                  <a:cubicBezTo>
                    <a:pt x="1480920" y="407052"/>
                    <a:pt x="1488934" y="409996"/>
                    <a:pt x="1497026" y="412694"/>
                  </a:cubicBezTo>
                  <a:lnTo>
                    <a:pt x="1521302" y="420786"/>
                  </a:lnTo>
                  <a:lnTo>
                    <a:pt x="1594131" y="445062"/>
                  </a:lnTo>
                  <a:lnTo>
                    <a:pt x="1606269" y="449108"/>
                  </a:lnTo>
                  <a:cubicBezTo>
                    <a:pt x="1610315" y="450457"/>
                    <a:pt x="1614858" y="450788"/>
                    <a:pt x="1618407" y="453154"/>
                  </a:cubicBezTo>
                  <a:cubicBezTo>
                    <a:pt x="1630597" y="461281"/>
                    <a:pt x="1632356" y="463178"/>
                    <a:pt x="1646729" y="469338"/>
                  </a:cubicBezTo>
                  <a:cubicBezTo>
                    <a:pt x="1650649" y="471018"/>
                    <a:pt x="1655139" y="471313"/>
                    <a:pt x="1658867" y="473384"/>
                  </a:cubicBezTo>
                  <a:cubicBezTo>
                    <a:pt x="1667369" y="478107"/>
                    <a:pt x="1675051" y="484173"/>
                    <a:pt x="1683143" y="489568"/>
                  </a:cubicBezTo>
                  <a:lnTo>
                    <a:pt x="1695281" y="497660"/>
                  </a:lnTo>
                  <a:lnTo>
                    <a:pt x="1707419" y="505752"/>
                  </a:lnTo>
                  <a:cubicBezTo>
                    <a:pt x="1728998" y="538120"/>
                    <a:pt x="1718883" y="517890"/>
                    <a:pt x="1727649" y="525982"/>
                  </a:cubicBezTo>
                  <a:cubicBezTo>
                    <a:pt x="1736415" y="534074"/>
                    <a:pt x="1744507" y="543515"/>
                    <a:pt x="1760017" y="554304"/>
                  </a:cubicBezTo>
                  <a:cubicBezTo>
                    <a:pt x="1775527" y="565093"/>
                    <a:pt x="1807896" y="581952"/>
                    <a:pt x="1820708" y="590718"/>
                  </a:cubicBezTo>
                  <a:cubicBezTo>
                    <a:pt x="1833521" y="599484"/>
                    <a:pt x="1825428" y="596113"/>
                    <a:pt x="1836892" y="606902"/>
                  </a:cubicBezTo>
                  <a:cubicBezTo>
                    <a:pt x="1848356" y="617691"/>
                    <a:pt x="1876678" y="644666"/>
                    <a:pt x="1889490" y="655455"/>
                  </a:cubicBezTo>
                  <a:lnTo>
                    <a:pt x="1913766" y="671639"/>
                  </a:lnTo>
                  <a:lnTo>
                    <a:pt x="1925904" y="679731"/>
                  </a:lnTo>
                  <a:cubicBezTo>
                    <a:pt x="1940739" y="701984"/>
                    <a:pt x="1925904" y="683103"/>
                    <a:pt x="1946134" y="699961"/>
                  </a:cubicBezTo>
                  <a:cubicBezTo>
                    <a:pt x="1977287" y="725922"/>
                    <a:pt x="1940274" y="700100"/>
                    <a:pt x="1970410" y="720191"/>
                  </a:cubicBezTo>
                  <a:cubicBezTo>
                    <a:pt x="1991989" y="752559"/>
                    <a:pt x="1963667" y="713448"/>
                    <a:pt x="1990640" y="740421"/>
                  </a:cubicBezTo>
                  <a:cubicBezTo>
                    <a:pt x="1994078" y="743859"/>
                    <a:pt x="1995619" y="748823"/>
                    <a:pt x="1998732" y="752559"/>
                  </a:cubicBezTo>
                  <a:cubicBezTo>
                    <a:pt x="2002395" y="756955"/>
                    <a:pt x="2007207" y="760301"/>
                    <a:pt x="2010870" y="764697"/>
                  </a:cubicBezTo>
                  <a:cubicBezTo>
                    <a:pt x="2013983" y="768433"/>
                    <a:pt x="2015849" y="773099"/>
                    <a:pt x="2018962" y="776835"/>
                  </a:cubicBezTo>
                  <a:cubicBezTo>
                    <a:pt x="2022625" y="781231"/>
                    <a:pt x="2027587" y="784456"/>
                    <a:pt x="2031100" y="788973"/>
                  </a:cubicBezTo>
                  <a:cubicBezTo>
                    <a:pt x="2037071" y="796650"/>
                    <a:pt x="2041890" y="805157"/>
                    <a:pt x="2047285" y="813249"/>
                  </a:cubicBezTo>
                  <a:lnTo>
                    <a:pt x="2063469" y="837525"/>
                  </a:lnTo>
                  <a:lnTo>
                    <a:pt x="2071561" y="849663"/>
                  </a:lnTo>
                  <a:cubicBezTo>
                    <a:pt x="2074258" y="853709"/>
                    <a:pt x="2076215" y="858362"/>
                    <a:pt x="2079653" y="861801"/>
                  </a:cubicBezTo>
                  <a:cubicBezTo>
                    <a:pt x="2087179" y="869327"/>
                    <a:pt x="2090734" y="871825"/>
                    <a:pt x="2095837" y="882032"/>
                  </a:cubicBezTo>
                  <a:cubicBezTo>
                    <a:pt x="2097744" y="885847"/>
                    <a:pt x="2097812" y="890442"/>
                    <a:pt x="2099883" y="894170"/>
                  </a:cubicBezTo>
                  <a:cubicBezTo>
                    <a:pt x="2104606" y="902672"/>
                    <a:pt x="2112992" y="909220"/>
                    <a:pt x="2116067" y="918446"/>
                  </a:cubicBezTo>
                  <a:cubicBezTo>
                    <a:pt x="2118764" y="926538"/>
                    <a:pt x="2122486" y="934358"/>
                    <a:pt x="2124159" y="942722"/>
                  </a:cubicBezTo>
                  <a:cubicBezTo>
                    <a:pt x="2125508" y="949465"/>
                    <a:pt x="2126396" y="956317"/>
                    <a:pt x="2128205" y="962952"/>
                  </a:cubicBezTo>
                  <a:lnTo>
                    <a:pt x="2140343" y="999366"/>
                  </a:lnTo>
                  <a:lnTo>
                    <a:pt x="2148435" y="1023642"/>
                  </a:lnTo>
                  <a:cubicBezTo>
                    <a:pt x="2149784" y="1027688"/>
                    <a:pt x="2150115" y="1032231"/>
                    <a:pt x="2152481" y="1035780"/>
                  </a:cubicBezTo>
                  <a:cubicBezTo>
                    <a:pt x="2155178" y="1039826"/>
                    <a:pt x="2158598" y="1043474"/>
                    <a:pt x="2160573" y="1047918"/>
                  </a:cubicBezTo>
                  <a:cubicBezTo>
                    <a:pt x="2164037" y="1055713"/>
                    <a:pt x="2165968" y="1064102"/>
                    <a:pt x="2168665" y="1072194"/>
                  </a:cubicBezTo>
                  <a:lnTo>
                    <a:pt x="2176757" y="1096471"/>
                  </a:lnTo>
                  <a:cubicBezTo>
                    <a:pt x="2178106" y="1101866"/>
                    <a:pt x="2178613" y="1107544"/>
                    <a:pt x="2180803" y="1112655"/>
                  </a:cubicBezTo>
                  <a:cubicBezTo>
                    <a:pt x="2182719" y="1117125"/>
                    <a:pt x="2186720" y="1120444"/>
                    <a:pt x="2188895" y="1124793"/>
                  </a:cubicBezTo>
                  <a:cubicBezTo>
                    <a:pt x="2190802" y="1128608"/>
                    <a:pt x="2190870" y="1133203"/>
                    <a:pt x="2192941" y="1136931"/>
                  </a:cubicBezTo>
                  <a:cubicBezTo>
                    <a:pt x="2197664" y="1145433"/>
                    <a:pt x="2206050" y="1151981"/>
                    <a:pt x="2209125" y="1161207"/>
                  </a:cubicBezTo>
                  <a:lnTo>
                    <a:pt x="2217217" y="1185483"/>
                  </a:lnTo>
                  <a:cubicBezTo>
                    <a:pt x="2218566" y="1189529"/>
                    <a:pt x="2218897" y="1194072"/>
                    <a:pt x="2221263" y="1197621"/>
                  </a:cubicBezTo>
                  <a:lnTo>
                    <a:pt x="2229355" y="1209759"/>
                  </a:lnTo>
                  <a:cubicBezTo>
                    <a:pt x="2233728" y="1227251"/>
                    <a:pt x="2233401" y="1220382"/>
                    <a:pt x="2233401" y="12299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3772A4-D473-4A51-5CC5-4D5B83A73D38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6" y="6574971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A550A9B-3EFB-6373-8F8F-8BDABDAF0908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6" y="6814457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22">
              <a:extLst>
                <a:ext uri="{FF2B5EF4-FFF2-40B4-BE49-F238E27FC236}">
                  <a16:creationId xmlns:a16="http://schemas.microsoft.com/office/drawing/2014/main" id="{B5309199-20F5-C21C-63BA-55674E9BA113}"/>
                </a:ext>
              </a:extLst>
            </p:cNvPr>
            <p:cNvSpPr txBox="1"/>
            <p:nvPr/>
          </p:nvSpPr>
          <p:spPr>
            <a:xfrm>
              <a:off x="5626954" y="6407828"/>
              <a:ext cx="1091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4A6FC44B-3ACD-44D6-1816-3BFE248D89BE}"/>
                </a:ext>
              </a:extLst>
            </p:cNvPr>
            <p:cNvSpPr txBox="1"/>
            <p:nvPr/>
          </p:nvSpPr>
          <p:spPr>
            <a:xfrm>
              <a:off x="5558827" y="6660568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FBB37C6-B471-4742-E46D-5CA03489F779}"/>
                </a:ext>
              </a:extLst>
            </p:cNvPr>
            <p:cNvSpPr/>
            <p:nvPr/>
          </p:nvSpPr>
          <p:spPr>
            <a:xfrm>
              <a:off x="2408826" y="6459794"/>
              <a:ext cx="609677" cy="879987"/>
            </a:xfrm>
            <a:custGeom>
              <a:avLst/>
              <a:gdLst>
                <a:gd name="connsiteX0" fmla="*/ 4993 w 609677"/>
                <a:gd name="connsiteY0" fmla="*/ 0 h 879987"/>
                <a:gd name="connsiteX1" fmla="*/ 77 w 609677"/>
                <a:gd name="connsiteY1" fmla="*/ 34412 h 879987"/>
                <a:gd name="connsiteX2" fmla="*/ 14826 w 609677"/>
                <a:gd name="connsiteY2" fmla="*/ 103238 h 879987"/>
                <a:gd name="connsiteX3" fmla="*/ 19742 w 609677"/>
                <a:gd name="connsiteY3" fmla="*/ 117987 h 879987"/>
                <a:gd name="connsiteX4" fmla="*/ 29574 w 609677"/>
                <a:gd name="connsiteY4" fmla="*/ 181896 h 879987"/>
                <a:gd name="connsiteX5" fmla="*/ 34490 w 609677"/>
                <a:gd name="connsiteY5" fmla="*/ 206477 h 879987"/>
                <a:gd name="connsiteX6" fmla="*/ 44322 w 609677"/>
                <a:gd name="connsiteY6" fmla="*/ 329380 h 879987"/>
                <a:gd name="connsiteX7" fmla="*/ 54155 w 609677"/>
                <a:gd name="connsiteY7" fmla="*/ 486696 h 879987"/>
                <a:gd name="connsiteX8" fmla="*/ 59071 w 609677"/>
                <a:gd name="connsiteY8" fmla="*/ 722671 h 879987"/>
                <a:gd name="connsiteX9" fmla="*/ 68903 w 609677"/>
                <a:gd name="connsiteY9" fmla="*/ 811161 h 879987"/>
                <a:gd name="connsiteX10" fmla="*/ 73819 w 609677"/>
                <a:gd name="connsiteY10" fmla="*/ 850490 h 879987"/>
                <a:gd name="connsiteX11" fmla="*/ 83651 w 609677"/>
                <a:gd name="connsiteY11" fmla="*/ 865238 h 879987"/>
                <a:gd name="connsiteX12" fmla="*/ 113148 w 609677"/>
                <a:gd name="connsiteY12" fmla="*/ 879987 h 879987"/>
                <a:gd name="connsiteX13" fmla="*/ 162309 w 609677"/>
                <a:gd name="connsiteY13" fmla="*/ 875071 h 879987"/>
                <a:gd name="connsiteX14" fmla="*/ 177058 w 609677"/>
                <a:gd name="connsiteY14" fmla="*/ 820993 h 879987"/>
                <a:gd name="connsiteX15" fmla="*/ 181974 w 609677"/>
                <a:gd name="connsiteY15" fmla="*/ 806245 h 879987"/>
                <a:gd name="connsiteX16" fmla="*/ 186890 w 609677"/>
                <a:gd name="connsiteY16" fmla="*/ 752167 h 879987"/>
                <a:gd name="connsiteX17" fmla="*/ 191806 w 609677"/>
                <a:gd name="connsiteY17" fmla="*/ 727587 h 879987"/>
                <a:gd name="connsiteX18" fmla="*/ 196722 w 609677"/>
                <a:gd name="connsiteY18" fmla="*/ 698090 h 879987"/>
                <a:gd name="connsiteX19" fmla="*/ 206555 w 609677"/>
                <a:gd name="connsiteY19" fmla="*/ 644012 h 879987"/>
                <a:gd name="connsiteX20" fmla="*/ 211471 w 609677"/>
                <a:gd name="connsiteY20" fmla="*/ 467032 h 879987"/>
                <a:gd name="connsiteX21" fmla="*/ 221303 w 609677"/>
                <a:gd name="connsiteY21" fmla="*/ 481780 h 879987"/>
                <a:gd name="connsiteX22" fmla="*/ 226219 w 609677"/>
                <a:gd name="connsiteY22" fmla="*/ 496529 h 879987"/>
                <a:gd name="connsiteX23" fmla="*/ 260632 w 609677"/>
                <a:gd name="connsiteY23" fmla="*/ 506361 h 879987"/>
                <a:gd name="connsiteX24" fmla="*/ 265548 w 609677"/>
                <a:gd name="connsiteY24" fmla="*/ 521109 h 879987"/>
                <a:gd name="connsiteX25" fmla="*/ 285213 w 609677"/>
                <a:gd name="connsiteY25" fmla="*/ 545690 h 879987"/>
                <a:gd name="connsiteX26" fmla="*/ 295045 w 609677"/>
                <a:gd name="connsiteY26" fmla="*/ 575187 h 879987"/>
                <a:gd name="connsiteX27" fmla="*/ 304877 w 609677"/>
                <a:gd name="connsiteY27" fmla="*/ 629264 h 879987"/>
                <a:gd name="connsiteX28" fmla="*/ 314709 w 609677"/>
                <a:gd name="connsiteY28" fmla="*/ 698090 h 879987"/>
                <a:gd name="connsiteX29" fmla="*/ 319626 w 609677"/>
                <a:gd name="connsiteY29" fmla="*/ 712838 h 879987"/>
                <a:gd name="connsiteX30" fmla="*/ 324542 w 609677"/>
                <a:gd name="connsiteY30" fmla="*/ 737419 h 879987"/>
                <a:gd name="connsiteX31" fmla="*/ 334374 w 609677"/>
                <a:gd name="connsiteY31" fmla="*/ 766916 h 879987"/>
                <a:gd name="connsiteX32" fmla="*/ 344206 w 609677"/>
                <a:gd name="connsiteY32" fmla="*/ 796412 h 879987"/>
                <a:gd name="connsiteX33" fmla="*/ 349122 w 609677"/>
                <a:gd name="connsiteY33" fmla="*/ 811161 h 879987"/>
                <a:gd name="connsiteX34" fmla="*/ 354039 w 609677"/>
                <a:gd name="connsiteY34" fmla="*/ 825909 h 879987"/>
                <a:gd name="connsiteX35" fmla="*/ 358955 w 609677"/>
                <a:gd name="connsiteY35" fmla="*/ 860322 h 879987"/>
                <a:gd name="connsiteX36" fmla="*/ 363871 w 609677"/>
                <a:gd name="connsiteY36" fmla="*/ 875071 h 879987"/>
                <a:gd name="connsiteX37" fmla="*/ 378619 w 609677"/>
                <a:gd name="connsiteY37" fmla="*/ 879987 h 879987"/>
                <a:gd name="connsiteX38" fmla="*/ 388451 w 609677"/>
                <a:gd name="connsiteY38" fmla="*/ 870154 h 879987"/>
                <a:gd name="connsiteX39" fmla="*/ 393368 w 609677"/>
                <a:gd name="connsiteY39" fmla="*/ 855406 h 879987"/>
                <a:gd name="connsiteX40" fmla="*/ 408116 w 609677"/>
                <a:gd name="connsiteY40" fmla="*/ 860322 h 879987"/>
                <a:gd name="connsiteX41" fmla="*/ 422864 w 609677"/>
                <a:gd name="connsiteY41" fmla="*/ 855406 h 879987"/>
                <a:gd name="connsiteX42" fmla="*/ 442529 w 609677"/>
                <a:gd name="connsiteY42" fmla="*/ 835741 h 879987"/>
                <a:gd name="connsiteX43" fmla="*/ 457277 w 609677"/>
                <a:gd name="connsiteY43" fmla="*/ 791496 h 879987"/>
                <a:gd name="connsiteX44" fmla="*/ 462193 w 609677"/>
                <a:gd name="connsiteY44" fmla="*/ 776748 h 879987"/>
                <a:gd name="connsiteX45" fmla="*/ 467109 w 609677"/>
                <a:gd name="connsiteY45" fmla="*/ 762000 h 879987"/>
                <a:gd name="connsiteX46" fmla="*/ 476942 w 609677"/>
                <a:gd name="connsiteY46" fmla="*/ 752167 h 879987"/>
                <a:gd name="connsiteX47" fmla="*/ 496606 w 609677"/>
                <a:gd name="connsiteY47" fmla="*/ 771832 h 879987"/>
                <a:gd name="connsiteX48" fmla="*/ 511355 w 609677"/>
                <a:gd name="connsiteY48" fmla="*/ 776748 h 879987"/>
                <a:gd name="connsiteX49" fmla="*/ 526103 w 609677"/>
                <a:gd name="connsiteY49" fmla="*/ 786580 h 879987"/>
                <a:gd name="connsiteX50" fmla="*/ 555600 w 609677"/>
                <a:gd name="connsiteY50" fmla="*/ 796412 h 879987"/>
                <a:gd name="connsiteX51" fmla="*/ 575264 w 609677"/>
                <a:gd name="connsiteY51" fmla="*/ 835741 h 879987"/>
                <a:gd name="connsiteX52" fmla="*/ 580180 w 609677"/>
                <a:gd name="connsiteY52" fmla="*/ 850490 h 879987"/>
                <a:gd name="connsiteX53" fmla="*/ 590013 w 609677"/>
                <a:gd name="connsiteY53" fmla="*/ 860322 h 879987"/>
                <a:gd name="connsiteX54" fmla="*/ 594929 w 609677"/>
                <a:gd name="connsiteY54" fmla="*/ 875071 h 879987"/>
                <a:gd name="connsiteX55" fmla="*/ 609677 w 609677"/>
                <a:gd name="connsiteY55" fmla="*/ 879987 h 87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9677" h="879987">
                  <a:moveTo>
                    <a:pt x="4993" y="0"/>
                  </a:moveTo>
                  <a:cubicBezTo>
                    <a:pt x="3354" y="11471"/>
                    <a:pt x="-603" y="22845"/>
                    <a:pt x="77" y="34412"/>
                  </a:cubicBezTo>
                  <a:cubicBezTo>
                    <a:pt x="496" y="41537"/>
                    <a:pt x="10196" y="87035"/>
                    <a:pt x="14826" y="103238"/>
                  </a:cubicBezTo>
                  <a:cubicBezTo>
                    <a:pt x="16250" y="108221"/>
                    <a:pt x="18485" y="112959"/>
                    <a:pt x="19742" y="117987"/>
                  </a:cubicBezTo>
                  <a:cubicBezTo>
                    <a:pt x="26505" y="145041"/>
                    <a:pt x="24798" y="150849"/>
                    <a:pt x="29574" y="181896"/>
                  </a:cubicBezTo>
                  <a:cubicBezTo>
                    <a:pt x="30845" y="190155"/>
                    <a:pt x="33386" y="198194"/>
                    <a:pt x="34490" y="206477"/>
                  </a:cubicBezTo>
                  <a:cubicBezTo>
                    <a:pt x="39073" y="240848"/>
                    <a:pt x="42476" y="297998"/>
                    <a:pt x="44322" y="329380"/>
                  </a:cubicBezTo>
                  <a:cubicBezTo>
                    <a:pt x="53380" y="483359"/>
                    <a:pt x="44780" y="364813"/>
                    <a:pt x="54155" y="486696"/>
                  </a:cubicBezTo>
                  <a:cubicBezTo>
                    <a:pt x="55794" y="565354"/>
                    <a:pt x="55499" y="644077"/>
                    <a:pt x="59071" y="722671"/>
                  </a:cubicBezTo>
                  <a:cubicBezTo>
                    <a:pt x="60419" y="752319"/>
                    <a:pt x="65222" y="781712"/>
                    <a:pt x="68903" y="811161"/>
                  </a:cubicBezTo>
                  <a:cubicBezTo>
                    <a:pt x="70542" y="824271"/>
                    <a:pt x="70343" y="837744"/>
                    <a:pt x="73819" y="850490"/>
                  </a:cubicBezTo>
                  <a:cubicBezTo>
                    <a:pt x="75374" y="856190"/>
                    <a:pt x="79473" y="861060"/>
                    <a:pt x="83651" y="865238"/>
                  </a:cubicBezTo>
                  <a:cubicBezTo>
                    <a:pt x="93182" y="874769"/>
                    <a:pt x="101152" y="875988"/>
                    <a:pt x="113148" y="879987"/>
                  </a:cubicBezTo>
                  <a:lnTo>
                    <a:pt x="162309" y="875071"/>
                  </a:lnTo>
                  <a:cubicBezTo>
                    <a:pt x="168484" y="871469"/>
                    <a:pt x="175189" y="828469"/>
                    <a:pt x="177058" y="820993"/>
                  </a:cubicBezTo>
                  <a:cubicBezTo>
                    <a:pt x="178315" y="815966"/>
                    <a:pt x="180335" y="811161"/>
                    <a:pt x="181974" y="806245"/>
                  </a:cubicBezTo>
                  <a:cubicBezTo>
                    <a:pt x="183613" y="788219"/>
                    <a:pt x="184645" y="770128"/>
                    <a:pt x="186890" y="752167"/>
                  </a:cubicBezTo>
                  <a:cubicBezTo>
                    <a:pt x="187926" y="743876"/>
                    <a:pt x="190311" y="735808"/>
                    <a:pt x="191806" y="727587"/>
                  </a:cubicBezTo>
                  <a:cubicBezTo>
                    <a:pt x="193589" y="717780"/>
                    <a:pt x="194939" y="707897"/>
                    <a:pt x="196722" y="698090"/>
                  </a:cubicBezTo>
                  <a:cubicBezTo>
                    <a:pt x="210465" y="622509"/>
                    <a:pt x="192069" y="730930"/>
                    <a:pt x="206555" y="644012"/>
                  </a:cubicBezTo>
                  <a:cubicBezTo>
                    <a:pt x="208194" y="585019"/>
                    <a:pt x="206128" y="525806"/>
                    <a:pt x="211471" y="467032"/>
                  </a:cubicBezTo>
                  <a:cubicBezTo>
                    <a:pt x="212006" y="461148"/>
                    <a:pt x="218661" y="476495"/>
                    <a:pt x="221303" y="481780"/>
                  </a:cubicBezTo>
                  <a:cubicBezTo>
                    <a:pt x="223621" y="486415"/>
                    <a:pt x="222555" y="492865"/>
                    <a:pt x="226219" y="496529"/>
                  </a:cubicBezTo>
                  <a:cubicBezTo>
                    <a:pt x="228569" y="498879"/>
                    <a:pt x="260462" y="506319"/>
                    <a:pt x="260632" y="506361"/>
                  </a:cubicBezTo>
                  <a:cubicBezTo>
                    <a:pt x="262271" y="511277"/>
                    <a:pt x="263231" y="516474"/>
                    <a:pt x="265548" y="521109"/>
                  </a:cubicBezTo>
                  <a:cubicBezTo>
                    <a:pt x="271751" y="533515"/>
                    <a:pt x="276066" y="536543"/>
                    <a:pt x="285213" y="545690"/>
                  </a:cubicBezTo>
                  <a:cubicBezTo>
                    <a:pt x="288490" y="555522"/>
                    <a:pt x="293012" y="565024"/>
                    <a:pt x="295045" y="575187"/>
                  </a:cubicBezTo>
                  <a:cubicBezTo>
                    <a:pt x="299807" y="598998"/>
                    <a:pt x="301103" y="604103"/>
                    <a:pt x="304877" y="629264"/>
                  </a:cubicBezTo>
                  <a:cubicBezTo>
                    <a:pt x="308315" y="652183"/>
                    <a:pt x="307379" y="676105"/>
                    <a:pt x="314709" y="698090"/>
                  </a:cubicBezTo>
                  <a:cubicBezTo>
                    <a:pt x="316348" y="703006"/>
                    <a:pt x="318369" y="707811"/>
                    <a:pt x="319626" y="712838"/>
                  </a:cubicBezTo>
                  <a:cubicBezTo>
                    <a:pt x="321653" y="720944"/>
                    <a:pt x="322343" y="729357"/>
                    <a:pt x="324542" y="737419"/>
                  </a:cubicBezTo>
                  <a:cubicBezTo>
                    <a:pt x="327269" y="747418"/>
                    <a:pt x="331097" y="757084"/>
                    <a:pt x="334374" y="766916"/>
                  </a:cubicBezTo>
                  <a:lnTo>
                    <a:pt x="344206" y="796412"/>
                  </a:lnTo>
                  <a:lnTo>
                    <a:pt x="349122" y="811161"/>
                  </a:lnTo>
                  <a:lnTo>
                    <a:pt x="354039" y="825909"/>
                  </a:lnTo>
                  <a:cubicBezTo>
                    <a:pt x="355678" y="837380"/>
                    <a:pt x="356683" y="848960"/>
                    <a:pt x="358955" y="860322"/>
                  </a:cubicBezTo>
                  <a:cubicBezTo>
                    <a:pt x="359971" y="865404"/>
                    <a:pt x="360207" y="871407"/>
                    <a:pt x="363871" y="875071"/>
                  </a:cubicBezTo>
                  <a:cubicBezTo>
                    <a:pt x="367535" y="878735"/>
                    <a:pt x="373703" y="878348"/>
                    <a:pt x="378619" y="879987"/>
                  </a:cubicBezTo>
                  <a:cubicBezTo>
                    <a:pt x="381896" y="876709"/>
                    <a:pt x="386066" y="874129"/>
                    <a:pt x="388451" y="870154"/>
                  </a:cubicBezTo>
                  <a:cubicBezTo>
                    <a:pt x="391117" y="865710"/>
                    <a:pt x="388733" y="857723"/>
                    <a:pt x="393368" y="855406"/>
                  </a:cubicBezTo>
                  <a:cubicBezTo>
                    <a:pt x="398003" y="853089"/>
                    <a:pt x="403200" y="858683"/>
                    <a:pt x="408116" y="860322"/>
                  </a:cubicBezTo>
                  <a:cubicBezTo>
                    <a:pt x="413032" y="858683"/>
                    <a:pt x="418647" y="858418"/>
                    <a:pt x="422864" y="855406"/>
                  </a:cubicBezTo>
                  <a:cubicBezTo>
                    <a:pt x="430407" y="850018"/>
                    <a:pt x="442529" y="835741"/>
                    <a:pt x="442529" y="835741"/>
                  </a:cubicBezTo>
                  <a:lnTo>
                    <a:pt x="457277" y="791496"/>
                  </a:lnTo>
                  <a:lnTo>
                    <a:pt x="462193" y="776748"/>
                  </a:lnTo>
                  <a:cubicBezTo>
                    <a:pt x="463832" y="771832"/>
                    <a:pt x="463445" y="765664"/>
                    <a:pt x="467109" y="762000"/>
                  </a:cubicBezTo>
                  <a:lnTo>
                    <a:pt x="476942" y="752167"/>
                  </a:lnTo>
                  <a:cubicBezTo>
                    <a:pt x="516271" y="765277"/>
                    <a:pt x="470386" y="745612"/>
                    <a:pt x="496606" y="771832"/>
                  </a:cubicBezTo>
                  <a:cubicBezTo>
                    <a:pt x="500270" y="775496"/>
                    <a:pt x="506439" y="775109"/>
                    <a:pt x="511355" y="776748"/>
                  </a:cubicBezTo>
                  <a:cubicBezTo>
                    <a:pt x="516271" y="780025"/>
                    <a:pt x="520704" y="784180"/>
                    <a:pt x="526103" y="786580"/>
                  </a:cubicBezTo>
                  <a:cubicBezTo>
                    <a:pt x="535574" y="790789"/>
                    <a:pt x="555600" y="796412"/>
                    <a:pt x="555600" y="796412"/>
                  </a:cubicBezTo>
                  <a:cubicBezTo>
                    <a:pt x="572760" y="813574"/>
                    <a:pt x="563967" y="801848"/>
                    <a:pt x="575264" y="835741"/>
                  </a:cubicBezTo>
                  <a:cubicBezTo>
                    <a:pt x="576903" y="840657"/>
                    <a:pt x="576515" y="846826"/>
                    <a:pt x="580180" y="850490"/>
                  </a:cubicBezTo>
                  <a:lnTo>
                    <a:pt x="590013" y="860322"/>
                  </a:lnTo>
                  <a:cubicBezTo>
                    <a:pt x="591652" y="865238"/>
                    <a:pt x="591265" y="871407"/>
                    <a:pt x="594929" y="875071"/>
                  </a:cubicBezTo>
                  <a:cubicBezTo>
                    <a:pt x="598593" y="878735"/>
                    <a:pt x="609677" y="879987"/>
                    <a:pt x="609677" y="87998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FC4E40F-5892-2FA8-12FD-3E8E1AD21061}"/>
                </a:ext>
              </a:extLst>
            </p:cNvPr>
            <p:cNvSpPr/>
            <p:nvPr/>
          </p:nvSpPr>
          <p:spPr>
            <a:xfrm>
              <a:off x="2403864" y="6243484"/>
              <a:ext cx="1784678" cy="1111045"/>
            </a:xfrm>
            <a:custGeom>
              <a:avLst/>
              <a:gdLst>
                <a:gd name="connsiteX0" fmla="*/ 5039 w 1784678"/>
                <a:gd name="connsiteY0" fmla="*/ 0 h 1111045"/>
                <a:gd name="connsiteX1" fmla="*/ 123 w 1784678"/>
                <a:gd name="connsiteY1" fmla="*/ 34413 h 1111045"/>
                <a:gd name="connsiteX2" fmla="*/ 9955 w 1784678"/>
                <a:gd name="connsiteY2" fmla="*/ 63910 h 1111045"/>
                <a:gd name="connsiteX3" fmla="*/ 24704 w 1784678"/>
                <a:gd name="connsiteY3" fmla="*/ 108155 h 1111045"/>
                <a:gd name="connsiteX4" fmla="*/ 29620 w 1784678"/>
                <a:gd name="connsiteY4" fmla="*/ 122903 h 1111045"/>
                <a:gd name="connsiteX5" fmla="*/ 34536 w 1784678"/>
                <a:gd name="connsiteY5" fmla="*/ 137651 h 1111045"/>
                <a:gd name="connsiteX6" fmla="*/ 44368 w 1784678"/>
                <a:gd name="connsiteY6" fmla="*/ 186813 h 1111045"/>
                <a:gd name="connsiteX7" fmla="*/ 49284 w 1784678"/>
                <a:gd name="connsiteY7" fmla="*/ 211393 h 1111045"/>
                <a:gd name="connsiteX8" fmla="*/ 54201 w 1784678"/>
                <a:gd name="connsiteY8" fmla="*/ 240890 h 1111045"/>
                <a:gd name="connsiteX9" fmla="*/ 59117 w 1784678"/>
                <a:gd name="connsiteY9" fmla="*/ 265471 h 1111045"/>
                <a:gd name="connsiteX10" fmla="*/ 64033 w 1784678"/>
                <a:gd name="connsiteY10" fmla="*/ 314632 h 1111045"/>
                <a:gd name="connsiteX11" fmla="*/ 68949 w 1784678"/>
                <a:gd name="connsiteY11" fmla="*/ 678426 h 1111045"/>
                <a:gd name="connsiteX12" fmla="*/ 78781 w 1784678"/>
                <a:gd name="connsiteY12" fmla="*/ 781664 h 1111045"/>
                <a:gd name="connsiteX13" fmla="*/ 88613 w 1784678"/>
                <a:gd name="connsiteY13" fmla="*/ 855406 h 1111045"/>
                <a:gd name="connsiteX14" fmla="*/ 93530 w 1784678"/>
                <a:gd name="connsiteY14" fmla="*/ 894735 h 1111045"/>
                <a:gd name="connsiteX15" fmla="*/ 98446 w 1784678"/>
                <a:gd name="connsiteY15" fmla="*/ 914400 h 1111045"/>
                <a:gd name="connsiteX16" fmla="*/ 108278 w 1784678"/>
                <a:gd name="connsiteY16" fmla="*/ 958645 h 1111045"/>
                <a:gd name="connsiteX17" fmla="*/ 118110 w 1784678"/>
                <a:gd name="connsiteY17" fmla="*/ 1071716 h 1111045"/>
                <a:gd name="connsiteX18" fmla="*/ 123026 w 1784678"/>
                <a:gd name="connsiteY18" fmla="*/ 1096297 h 1111045"/>
                <a:gd name="connsiteX19" fmla="*/ 137775 w 1784678"/>
                <a:gd name="connsiteY19" fmla="*/ 1091381 h 1111045"/>
                <a:gd name="connsiteX20" fmla="*/ 147607 w 1784678"/>
                <a:gd name="connsiteY20" fmla="*/ 1061884 h 1111045"/>
                <a:gd name="connsiteX21" fmla="*/ 152523 w 1784678"/>
                <a:gd name="connsiteY21" fmla="*/ 1047135 h 1111045"/>
                <a:gd name="connsiteX22" fmla="*/ 162355 w 1784678"/>
                <a:gd name="connsiteY22" fmla="*/ 1032387 h 1111045"/>
                <a:gd name="connsiteX23" fmla="*/ 172188 w 1784678"/>
                <a:gd name="connsiteY23" fmla="*/ 1002890 h 1111045"/>
                <a:gd name="connsiteX24" fmla="*/ 182020 w 1784678"/>
                <a:gd name="connsiteY24" fmla="*/ 988142 h 1111045"/>
                <a:gd name="connsiteX25" fmla="*/ 186936 w 1784678"/>
                <a:gd name="connsiteY25" fmla="*/ 973393 h 1111045"/>
                <a:gd name="connsiteX26" fmla="*/ 196768 w 1784678"/>
                <a:gd name="connsiteY26" fmla="*/ 929148 h 1111045"/>
                <a:gd name="connsiteX27" fmla="*/ 201684 w 1784678"/>
                <a:gd name="connsiteY27" fmla="*/ 909484 h 1111045"/>
                <a:gd name="connsiteX28" fmla="*/ 206601 w 1784678"/>
                <a:gd name="connsiteY28" fmla="*/ 865239 h 1111045"/>
                <a:gd name="connsiteX29" fmla="*/ 216433 w 1784678"/>
                <a:gd name="connsiteY29" fmla="*/ 658761 h 1111045"/>
                <a:gd name="connsiteX30" fmla="*/ 221349 w 1784678"/>
                <a:gd name="connsiteY30" fmla="*/ 634181 h 1111045"/>
                <a:gd name="connsiteX31" fmla="*/ 231181 w 1784678"/>
                <a:gd name="connsiteY31" fmla="*/ 560439 h 1111045"/>
                <a:gd name="connsiteX32" fmla="*/ 241013 w 1784678"/>
                <a:gd name="connsiteY32" fmla="*/ 339213 h 1111045"/>
                <a:gd name="connsiteX33" fmla="*/ 250846 w 1784678"/>
                <a:gd name="connsiteY33" fmla="*/ 299884 h 1111045"/>
                <a:gd name="connsiteX34" fmla="*/ 260678 w 1784678"/>
                <a:gd name="connsiteY34" fmla="*/ 250722 h 1111045"/>
                <a:gd name="connsiteX35" fmla="*/ 265594 w 1784678"/>
                <a:gd name="connsiteY35" fmla="*/ 211393 h 1111045"/>
                <a:gd name="connsiteX36" fmla="*/ 270510 w 1784678"/>
                <a:gd name="connsiteY36" fmla="*/ 196645 h 1111045"/>
                <a:gd name="connsiteX37" fmla="*/ 275426 w 1784678"/>
                <a:gd name="connsiteY37" fmla="*/ 176981 h 1111045"/>
                <a:gd name="connsiteX38" fmla="*/ 290175 w 1784678"/>
                <a:gd name="connsiteY38" fmla="*/ 132735 h 1111045"/>
                <a:gd name="connsiteX39" fmla="*/ 300007 w 1784678"/>
                <a:gd name="connsiteY39" fmla="*/ 147484 h 1111045"/>
                <a:gd name="connsiteX40" fmla="*/ 309839 w 1784678"/>
                <a:gd name="connsiteY40" fmla="*/ 176981 h 1111045"/>
                <a:gd name="connsiteX41" fmla="*/ 319671 w 1784678"/>
                <a:gd name="connsiteY41" fmla="*/ 211393 h 1111045"/>
                <a:gd name="connsiteX42" fmla="*/ 324588 w 1784678"/>
                <a:gd name="connsiteY42" fmla="*/ 226142 h 1111045"/>
                <a:gd name="connsiteX43" fmla="*/ 334420 w 1784678"/>
                <a:gd name="connsiteY43" fmla="*/ 265471 h 1111045"/>
                <a:gd name="connsiteX44" fmla="*/ 344252 w 1784678"/>
                <a:gd name="connsiteY44" fmla="*/ 319548 h 1111045"/>
                <a:gd name="connsiteX45" fmla="*/ 354084 w 1784678"/>
                <a:gd name="connsiteY45" fmla="*/ 968477 h 1111045"/>
                <a:gd name="connsiteX46" fmla="*/ 363917 w 1784678"/>
                <a:gd name="connsiteY46" fmla="*/ 1061884 h 1111045"/>
                <a:gd name="connsiteX47" fmla="*/ 373749 w 1784678"/>
                <a:gd name="connsiteY47" fmla="*/ 1091381 h 1111045"/>
                <a:gd name="connsiteX48" fmla="*/ 378665 w 1784678"/>
                <a:gd name="connsiteY48" fmla="*/ 1106129 h 1111045"/>
                <a:gd name="connsiteX49" fmla="*/ 393413 w 1784678"/>
                <a:gd name="connsiteY49" fmla="*/ 1111045 h 1111045"/>
                <a:gd name="connsiteX50" fmla="*/ 403246 w 1784678"/>
                <a:gd name="connsiteY50" fmla="*/ 1101213 h 1111045"/>
                <a:gd name="connsiteX51" fmla="*/ 408162 w 1784678"/>
                <a:gd name="connsiteY51" fmla="*/ 1081548 h 1111045"/>
                <a:gd name="connsiteX52" fmla="*/ 413078 w 1784678"/>
                <a:gd name="connsiteY52" fmla="*/ 1047135 h 1111045"/>
                <a:gd name="connsiteX53" fmla="*/ 417994 w 1784678"/>
                <a:gd name="connsiteY53" fmla="*/ 1017639 h 1111045"/>
                <a:gd name="connsiteX54" fmla="*/ 427826 w 1784678"/>
                <a:gd name="connsiteY54" fmla="*/ 919316 h 1111045"/>
                <a:gd name="connsiteX55" fmla="*/ 437659 w 1784678"/>
                <a:gd name="connsiteY55" fmla="*/ 845574 h 1111045"/>
                <a:gd name="connsiteX56" fmla="*/ 442575 w 1784678"/>
                <a:gd name="connsiteY56" fmla="*/ 781664 h 1111045"/>
                <a:gd name="connsiteX57" fmla="*/ 447491 w 1784678"/>
                <a:gd name="connsiteY57" fmla="*/ 747251 h 1111045"/>
                <a:gd name="connsiteX58" fmla="*/ 457323 w 1784678"/>
                <a:gd name="connsiteY58" fmla="*/ 683342 h 1111045"/>
                <a:gd name="connsiteX59" fmla="*/ 467155 w 1784678"/>
                <a:gd name="connsiteY59" fmla="*/ 594851 h 1111045"/>
                <a:gd name="connsiteX60" fmla="*/ 476988 w 1784678"/>
                <a:gd name="connsiteY60" fmla="*/ 545690 h 1111045"/>
                <a:gd name="connsiteX61" fmla="*/ 481904 w 1784678"/>
                <a:gd name="connsiteY61" fmla="*/ 511277 h 1111045"/>
                <a:gd name="connsiteX62" fmla="*/ 486820 w 1784678"/>
                <a:gd name="connsiteY62" fmla="*/ 196645 h 1111045"/>
                <a:gd name="connsiteX63" fmla="*/ 506484 w 1784678"/>
                <a:gd name="connsiteY63" fmla="*/ 176981 h 1111045"/>
                <a:gd name="connsiteX64" fmla="*/ 535981 w 1784678"/>
                <a:gd name="connsiteY64" fmla="*/ 186813 h 1111045"/>
                <a:gd name="connsiteX65" fmla="*/ 550730 w 1784678"/>
                <a:gd name="connsiteY65" fmla="*/ 191729 h 1111045"/>
                <a:gd name="connsiteX66" fmla="*/ 570394 w 1784678"/>
                <a:gd name="connsiteY66" fmla="*/ 186813 h 1111045"/>
                <a:gd name="connsiteX67" fmla="*/ 575310 w 1784678"/>
                <a:gd name="connsiteY67" fmla="*/ 201561 h 1111045"/>
                <a:gd name="connsiteX68" fmla="*/ 590059 w 1784678"/>
                <a:gd name="connsiteY68" fmla="*/ 280219 h 1111045"/>
                <a:gd name="connsiteX69" fmla="*/ 599891 w 1784678"/>
                <a:gd name="connsiteY69" fmla="*/ 309716 h 1111045"/>
                <a:gd name="connsiteX70" fmla="*/ 604807 w 1784678"/>
                <a:gd name="connsiteY70" fmla="*/ 324464 h 1111045"/>
                <a:gd name="connsiteX71" fmla="*/ 609723 w 1784678"/>
                <a:gd name="connsiteY71" fmla="*/ 432619 h 1111045"/>
                <a:gd name="connsiteX72" fmla="*/ 619555 w 1784678"/>
                <a:gd name="connsiteY72" fmla="*/ 526026 h 1111045"/>
                <a:gd name="connsiteX73" fmla="*/ 624471 w 1784678"/>
                <a:gd name="connsiteY73" fmla="*/ 555522 h 1111045"/>
                <a:gd name="connsiteX74" fmla="*/ 634304 w 1784678"/>
                <a:gd name="connsiteY74" fmla="*/ 629264 h 1111045"/>
                <a:gd name="connsiteX75" fmla="*/ 644136 w 1784678"/>
                <a:gd name="connsiteY75" fmla="*/ 688258 h 1111045"/>
                <a:gd name="connsiteX76" fmla="*/ 653968 w 1784678"/>
                <a:gd name="connsiteY76" fmla="*/ 786581 h 1111045"/>
                <a:gd name="connsiteX77" fmla="*/ 663801 w 1784678"/>
                <a:gd name="connsiteY77" fmla="*/ 963561 h 1111045"/>
                <a:gd name="connsiteX78" fmla="*/ 668717 w 1784678"/>
                <a:gd name="connsiteY78" fmla="*/ 997974 h 1111045"/>
                <a:gd name="connsiteX79" fmla="*/ 683465 w 1784678"/>
                <a:gd name="connsiteY79" fmla="*/ 1066800 h 1111045"/>
                <a:gd name="connsiteX80" fmla="*/ 688381 w 1784678"/>
                <a:gd name="connsiteY80" fmla="*/ 1081548 h 1111045"/>
                <a:gd name="connsiteX81" fmla="*/ 698213 w 1784678"/>
                <a:gd name="connsiteY81" fmla="*/ 1091381 h 1111045"/>
                <a:gd name="connsiteX82" fmla="*/ 747375 w 1784678"/>
                <a:gd name="connsiteY82" fmla="*/ 1101213 h 1111045"/>
                <a:gd name="connsiteX83" fmla="*/ 899775 w 1784678"/>
                <a:gd name="connsiteY83" fmla="*/ 1096297 h 1111045"/>
                <a:gd name="connsiteX84" fmla="*/ 914523 w 1784678"/>
                <a:gd name="connsiteY84" fmla="*/ 1091381 h 1111045"/>
                <a:gd name="connsiteX85" fmla="*/ 924355 w 1784678"/>
                <a:gd name="connsiteY85" fmla="*/ 1081548 h 1111045"/>
                <a:gd name="connsiteX86" fmla="*/ 948936 w 1784678"/>
                <a:gd name="connsiteY86" fmla="*/ 1047135 h 1111045"/>
                <a:gd name="connsiteX87" fmla="*/ 958768 w 1784678"/>
                <a:gd name="connsiteY87" fmla="*/ 1032387 h 1111045"/>
                <a:gd name="connsiteX88" fmla="*/ 963684 w 1784678"/>
                <a:gd name="connsiteY88" fmla="*/ 1017639 h 1111045"/>
                <a:gd name="connsiteX89" fmla="*/ 973517 w 1784678"/>
                <a:gd name="connsiteY89" fmla="*/ 1007806 h 1111045"/>
                <a:gd name="connsiteX90" fmla="*/ 978433 w 1784678"/>
                <a:gd name="connsiteY90" fmla="*/ 993058 h 1111045"/>
                <a:gd name="connsiteX91" fmla="*/ 988265 w 1784678"/>
                <a:gd name="connsiteY91" fmla="*/ 978310 h 1111045"/>
                <a:gd name="connsiteX92" fmla="*/ 1007930 w 1784678"/>
                <a:gd name="connsiteY92" fmla="*/ 938981 h 1111045"/>
                <a:gd name="connsiteX93" fmla="*/ 1017762 w 1784678"/>
                <a:gd name="connsiteY93" fmla="*/ 909484 h 1111045"/>
                <a:gd name="connsiteX94" fmla="*/ 1027594 w 1784678"/>
                <a:gd name="connsiteY94" fmla="*/ 870155 h 1111045"/>
                <a:gd name="connsiteX95" fmla="*/ 1037426 w 1784678"/>
                <a:gd name="connsiteY95" fmla="*/ 801329 h 1111045"/>
                <a:gd name="connsiteX96" fmla="*/ 1052175 w 1784678"/>
                <a:gd name="connsiteY96" fmla="*/ 752168 h 1111045"/>
                <a:gd name="connsiteX97" fmla="*/ 1062007 w 1784678"/>
                <a:gd name="connsiteY97" fmla="*/ 722671 h 1111045"/>
                <a:gd name="connsiteX98" fmla="*/ 1071839 w 1784678"/>
                <a:gd name="connsiteY98" fmla="*/ 693174 h 1111045"/>
                <a:gd name="connsiteX99" fmla="*/ 1076755 w 1784678"/>
                <a:gd name="connsiteY99" fmla="*/ 678426 h 1111045"/>
                <a:gd name="connsiteX100" fmla="*/ 1086588 w 1784678"/>
                <a:gd name="connsiteY100" fmla="*/ 668593 h 1111045"/>
                <a:gd name="connsiteX101" fmla="*/ 1091504 w 1784678"/>
                <a:gd name="connsiteY101" fmla="*/ 653845 h 1111045"/>
                <a:gd name="connsiteX102" fmla="*/ 1116084 w 1784678"/>
                <a:gd name="connsiteY102" fmla="*/ 629264 h 1111045"/>
                <a:gd name="connsiteX103" fmla="*/ 1125917 w 1784678"/>
                <a:gd name="connsiteY103" fmla="*/ 619432 h 1111045"/>
                <a:gd name="connsiteX104" fmla="*/ 1145581 w 1784678"/>
                <a:gd name="connsiteY104" fmla="*/ 594851 h 1111045"/>
                <a:gd name="connsiteX105" fmla="*/ 1155413 w 1784678"/>
                <a:gd name="connsiteY105" fmla="*/ 580103 h 1111045"/>
                <a:gd name="connsiteX106" fmla="*/ 1165246 w 1784678"/>
                <a:gd name="connsiteY106" fmla="*/ 570271 h 1111045"/>
                <a:gd name="connsiteX107" fmla="*/ 1199659 w 1784678"/>
                <a:gd name="connsiteY107" fmla="*/ 530942 h 1111045"/>
                <a:gd name="connsiteX108" fmla="*/ 1214407 w 1784678"/>
                <a:gd name="connsiteY108" fmla="*/ 526026 h 1111045"/>
                <a:gd name="connsiteX109" fmla="*/ 1224239 w 1784678"/>
                <a:gd name="connsiteY109" fmla="*/ 516193 h 1111045"/>
                <a:gd name="connsiteX110" fmla="*/ 1238988 w 1784678"/>
                <a:gd name="connsiteY110" fmla="*/ 506361 h 1111045"/>
                <a:gd name="connsiteX111" fmla="*/ 1248820 w 1784678"/>
                <a:gd name="connsiteY111" fmla="*/ 491613 h 1111045"/>
                <a:gd name="connsiteX112" fmla="*/ 1263568 w 1784678"/>
                <a:gd name="connsiteY112" fmla="*/ 481781 h 1111045"/>
                <a:gd name="connsiteX113" fmla="*/ 1273401 w 1784678"/>
                <a:gd name="connsiteY113" fmla="*/ 471948 h 1111045"/>
                <a:gd name="connsiteX114" fmla="*/ 1302897 w 1784678"/>
                <a:gd name="connsiteY114" fmla="*/ 457200 h 1111045"/>
                <a:gd name="connsiteX115" fmla="*/ 1332394 w 1784678"/>
                <a:gd name="connsiteY115" fmla="*/ 442451 h 1111045"/>
                <a:gd name="connsiteX116" fmla="*/ 1366807 w 1784678"/>
                <a:gd name="connsiteY116" fmla="*/ 447368 h 1111045"/>
                <a:gd name="connsiteX117" fmla="*/ 1371723 w 1784678"/>
                <a:gd name="connsiteY117" fmla="*/ 462116 h 1111045"/>
                <a:gd name="connsiteX118" fmla="*/ 1386471 w 1784678"/>
                <a:gd name="connsiteY118" fmla="*/ 471948 h 1111045"/>
                <a:gd name="connsiteX119" fmla="*/ 1411052 w 1784678"/>
                <a:gd name="connsiteY119" fmla="*/ 491613 h 1111045"/>
                <a:gd name="connsiteX120" fmla="*/ 1420884 w 1784678"/>
                <a:gd name="connsiteY120" fmla="*/ 506361 h 1111045"/>
                <a:gd name="connsiteX121" fmla="*/ 1440549 w 1784678"/>
                <a:gd name="connsiteY121" fmla="*/ 526026 h 1111045"/>
                <a:gd name="connsiteX122" fmla="*/ 1450381 w 1784678"/>
                <a:gd name="connsiteY122" fmla="*/ 540774 h 1111045"/>
                <a:gd name="connsiteX123" fmla="*/ 1465130 w 1784678"/>
                <a:gd name="connsiteY123" fmla="*/ 545690 h 1111045"/>
                <a:gd name="connsiteX124" fmla="*/ 1489710 w 1784678"/>
                <a:gd name="connsiteY124" fmla="*/ 565355 h 1111045"/>
                <a:gd name="connsiteX125" fmla="*/ 1499542 w 1784678"/>
                <a:gd name="connsiteY125" fmla="*/ 580103 h 1111045"/>
                <a:gd name="connsiteX126" fmla="*/ 1524123 w 1784678"/>
                <a:gd name="connsiteY126" fmla="*/ 599768 h 1111045"/>
                <a:gd name="connsiteX127" fmla="*/ 1533955 w 1784678"/>
                <a:gd name="connsiteY127" fmla="*/ 614516 h 1111045"/>
                <a:gd name="connsiteX128" fmla="*/ 1553620 w 1784678"/>
                <a:gd name="connsiteY128" fmla="*/ 634181 h 1111045"/>
                <a:gd name="connsiteX129" fmla="*/ 1563452 w 1784678"/>
                <a:gd name="connsiteY129" fmla="*/ 648929 h 1111045"/>
                <a:gd name="connsiteX130" fmla="*/ 1578201 w 1784678"/>
                <a:gd name="connsiteY130" fmla="*/ 658761 h 1111045"/>
                <a:gd name="connsiteX131" fmla="*/ 1592949 w 1784678"/>
                <a:gd name="connsiteY131" fmla="*/ 688258 h 1111045"/>
                <a:gd name="connsiteX132" fmla="*/ 1602781 w 1784678"/>
                <a:gd name="connsiteY132" fmla="*/ 727587 h 1111045"/>
                <a:gd name="connsiteX133" fmla="*/ 1607697 w 1784678"/>
                <a:gd name="connsiteY133" fmla="*/ 742335 h 1111045"/>
                <a:gd name="connsiteX134" fmla="*/ 1627362 w 1784678"/>
                <a:gd name="connsiteY134" fmla="*/ 771832 h 1111045"/>
                <a:gd name="connsiteX135" fmla="*/ 1637194 w 1784678"/>
                <a:gd name="connsiteY135" fmla="*/ 786581 h 1111045"/>
                <a:gd name="connsiteX136" fmla="*/ 1647026 w 1784678"/>
                <a:gd name="connsiteY136" fmla="*/ 801329 h 1111045"/>
                <a:gd name="connsiteX137" fmla="*/ 1661775 w 1784678"/>
                <a:gd name="connsiteY137" fmla="*/ 825910 h 1111045"/>
                <a:gd name="connsiteX138" fmla="*/ 1696188 w 1784678"/>
                <a:gd name="connsiteY138" fmla="*/ 929148 h 1111045"/>
                <a:gd name="connsiteX139" fmla="*/ 1706020 w 1784678"/>
                <a:gd name="connsiteY139" fmla="*/ 958645 h 1111045"/>
                <a:gd name="connsiteX140" fmla="*/ 1710936 w 1784678"/>
                <a:gd name="connsiteY140" fmla="*/ 973393 h 1111045"/>
                <a:gd name="connsiteX141" fmla="*/ 1745349 w 1784678"/>
                <a:gd name="connsiteY141" fmla="*/ 1002890 h 1111045"/>
                <a:gd name="connsiteX142" fmla="*/ 1765013 w 1784678"/>
                <a:gd name="connsiteY142" fmla="*/ 1032387 h 1111045"/>
                <a:gd name="connsiteX143" fmla="*/ 1779762 w 1784678"/>
                <a:gd name="connsiteY143" fmla="*/ 1056968 h 1111045"/>
                <a:gd name="connsiteX144" fmla="*/ 1784678 w 1784678"/>
                <a:gd name="connsiteY144" fmla="*/ 1086464 h 111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1784678" h="1111045">
                  <a:moveTo>
                    <a:pt x="5039" y="0"/>
                  </a:moveTo>
                  <a:cubicBezTo>
                    <a:pt x="3400" y="11471"/>
                    <a:pt x="-766" y="22860"/>
                    <a:pt x="123" y="34413"/>
                  </a:cubicBezTo>
                  <a:cubicBezTo>
                    <a:pt x="918" y="44747"/>
                    <a:pt x="6678" y="54078"/>
                    <a:pt x="9955" y="63910"/>
                  </a:cubicBezTo>
                  <a:lnTo>
                    <a:pt x="24704" y="108155"/>
                  </a:lnTo>
                  <a:lnTo>
                    <a:pt x="29620" y="122903"/>
                  </a:lnTo>
                  <a:cubicBezTo>
                    <a:pt x="31259" y="127819"/>
                    <a:pt x="33279" y="132624"/>
                    <a:pt x="34536" y="137651"/>
                  </a:cubicBezTo>
                  <a:cubicBezTo>
                    <a:pt x="43232" y="172435"/>
                    <a:pt x="36332" y="142613"/>
                    <a:pt x="44368" y="186813"/>
                  </a:cubicBezTo>
                  <a:cubicBezTo>
                    <a:pt x="45863" y="195034"/>
                    <a:pt x="47789" y="203172"/>
                    <a:pt x="49284" y="211393"/>
                  </a:cubicBezTo>
                  <a:cubicBezTo>
                    <a:pt x="51067" y="221200"/>
                    <a:pt x="52418" y="231083"/>
                    <a:pt x="54201" y="240890"/>
                  </a:cubicBezTo>
                  <a:cubicBezTo>
                    <a:pt x="55696" y="249111"/>
                    <a:pt x="58013" y="257188"/>
                    <a:pt x="59117" y="265471"/>
                  </a:cubicBezTo>
                  <a:cubicBezTo>
                    <a:pt x="61294" y="281795"/>
                    <a:pt x="62394" y="298245"/>
                    <a:pt x="64033" y="314632"/>
                  </a:cubicBezTo>
                  <a:cubicBezTo>
                    <a:pt x="65672" y="435897"/>
                    <a:pt x="66162" y="557182"/>
                    <a:pt x="68949" y="678426"/>
                  </a:cubicBezTo>
                  <a:cubicBezTo>
                    <a:pt x="69886" y="719192"/>
                    <a:pt x="74302" y="743590"/>
                    <a:pt x="78781" y="781664"/>
                  </a:cubicBezTo>
                  <a:cubicBezTo>
                    <a:pt x="94094" y="911829"/>
                    <a:pt x="75013" y="760215"/>
                    <a:pt x="88613" y="855406"/>
                  </a:cubicBezTo>
                  <a:cubicBezTo>
                    <a:pt x="90482" y="868485"/>
                    <a:pt x="91358" y="881703"/>
                    <a:pt x="93530" y="894735"/>
                  </a:cubicBezTo>
                  <a:cubicBezTo>
                    <a:pt x="94641" y="901400"/>
                    <a:pt x="96980" y="907804"/>
                    <a:pt x="98446" y="914400"/>
                  </a:cubicBezTo>
                  <a:cubicBezTo>
                    <a:pt x="110925" y="970560"/>
                    <a:pt x="96291" y="910698"/>
                    <a:pt x="108278" y="958645"/>
                  </a:cubicBezTo>
                  <a:cubicBezTo>
                    <a:pt x="110949" y="996046"/>
                    <a:pt x="112784" y="1034435"/>
                    <a:pt x="118110" y="1071716"/>
                  </a:cubicBezTo>
                  <a:cubicBezTo>
                    <a:pt x="119292" y="1079988"/>
                    <a:pt x="121387" y="1088103"/>
                    <a:pt x="123026" y="1096297"/>
                  </a:cubicBezTo>
                  <a:cubicBezTo>
                    <a:pt x="127942" y="1094658"/>
                    <a:pt x="134763" y="1095598"/>
                    <a:pt x="137775" y="1091381"/>
                  </a:cubicBezTo>
                  <a:cubicBezTo>
                    <a:pt x="143799" y="1082947"/>
                    <a:pt x="144330" y="1071716"/>
                    <a:pt x="147607" y="1061884"/>
                  </a:cubicBezTo>
                  <a:cubicBezTo>
                    <a:pt x="149246" y="1056968"/>
                    <a:pt x="149648" y="1051447"/>
                    <a:pt x="152523" y="1047135"/>
                  </a:cubicBezTo>
                  <a:cubicBezTo>
                    <a:pt x="155800" y="1042219"/>
                    <a:pt x="159955" y="1037786"/>
                    <a:pt x="162355" y="1032387"/>
                  </a:cubicBezTo>
                  <a:cubicBezTo>
                    <a:pt x="166564" y="1022916"/>
                    <a:pt x="166439" y="1011514"/>
                    <a:pt x="172188" y="1002890"/>
                  </a:cubicBezTo>
                  <a:lnTo>
                    <a:pt x="182020" y="988142"/>
                  </a:lnTo>
                  <a:cubicBezTo>
                    <a:pt x="183659" y="983226"/>
                    <a:pt x="185512" y="978376"/>
                    <a:pt x="186936" y="973393"/>
                  </a:cubicBezTo>
                  <a:cubicBezTo>
                    <a:pt x="192932" y="952408"/>
                    <a:pt x="191698" y="951963"/>
                    <a:pt x="196768" y="929148"/>
                  </a:cubicBezTo>
                  <a:cubicBezTo>
                    <a:pt x="198234" y="922552"/>
                    <a:pt x="200045" y="916039"/>
                    <a:pt x="201684" y="909484"/>
                  </a:cubicBezTo>
                  <a:cubicBezTo>
                    <a:pt x="203323" y="894736"/>
                    <a:pt x="205778" y="880055"/>
                    <a:pt x="206601" y="865239"/>
                  </a:cubicBezTo>
                  <a:cubicBezTo>
                    <a:pt x="210156" y="801262"/>
                    <a:pt x="209837" y="724725"/>
                    <a:pt x="216433" y="658761"/>
                  </a:cubicBezTo>
                  <a:cubicBezTo>
                    <a:pt x="217264" y="650447"/>
                    <a:pt x="219975" y="642423"/>
                    <a:pt x="221349" y="634181"/>
                  </a:cubicBezTo>
                  <a:cubicBezTo>
                    <a:pt x="224741" y="613829"/>
                    <a:pt x="228696" y="580322"/>
                    <a:pt x="231181" y="560439"/>
                  </a:cubicBezTo>
                  <a:cubicBezTo>
                    <a:pt x="233088" y="495587"/>
                    <a:pt x="232200" y="409709"/>
                    <a:pt x="241013" y="339213"/>
                  </a:cubicBezTo>
                  <a:cubicBezTo>
                    <a:pt x="246524" y="295129"/>
                    <a:pt x="243550" y="331503"/>
                    <a:pt x="250846" y="299884"/>
                  </a:cubicBezTo>
                  <a:cubicBezTo>
                    <a:pt x="254604" y="283600"/>
                    <a:pt x="258605" y="267305"/>
                    <a:pt x="260678" y="250722"/>
                  </a:cubicBezTo>
                  <a:cubicBezTo>
                    <a:pt x="262317" y="237612"/>
                    <a:pt x="263231" y="224392"/>
                    <a:pt x="265594" y="211393"/>
                  </a:cubicBezTo>
                  <a:cubicBezTo>
                    <a:pt x="266521" y="206295"/>
                    <a:pt x="269086" y="201628"/>
                    <a:pt x="270510" y="196645"/>
                  </a:cubicBezTo>
                  <a:cubicBezTo>
                    <a:pt x="272366" y="190149"/>
                    <a:pt x="274217" y="183628"/>
                    <a:pt x="275426" y="176981"/>
                  </a:cubicBezTo>
                  <a:cubicBezTo>
                    <a:pt x="282855" y="136122"/>
                    <a:pt x="271405" y="151505"/>
                    <a:pt x="290175" y="132735"/>
                  </a:cubicBezTo>
                  <a:cubicBezTo>
                    <a:pt x="293452" y="137651"/>
                    <a:pt x="297607" y="142085"/>
                    <a:pt x="300007" y="147484"/>
                  </a:cubicBezTo>
                  <a:cubicBezTo>
                    <a:pt x="304216" y="156955"/>
                    <a:pt x="306562" y="167149"/>
                    <a:pt x="309839" y="176981"/>
                  </a:cubicBezTo>
                  <a:cubicBezTo>
                    <a:pt x="321632" y="212362"/>
                    <a:pt x="307317" y="168157"/>
                    <a:pt x="319671" y="211393"/>
                  </a:cubicBezTo>
                  <a:cubicBezTo>
                    <a:pt x="321095" y="216376"/>
                    <a:pt x="323224" y="221142"/>
                    <a:pt x="324588" y="226142"/>
                  </a:cubicBezTo>
                  <a:cubicBezTo>
                    <a:pt x="328144" y="239179"/>
                    <a:pt x="331770" y="252220"/>
                    <a:pt x="334420" y="265471"/>
                  </a:cubicBezTo>
                  <a:cubicBezTo>
                    <a:pt x="341291" y="299825"/>
                    <a:pt x="337962" y="281809"/>
                    <a:pt x="344252" y="319548"/>
                  </a:cubicBezTo>
                  <a:cubicBezTo>
                    <a:pt x="361780" y="600011"/>
                    <a:pt x="343480" y="284543"/>
                    <a:pt x="354084" y="968477"/>
                  </a:cubicBezTo>
                  <a:cubicBezTo>
                    <a:pt x="354332" y="984455"/>
                    <a:pt x="358024" y="1038310"/>
                    <a:pt x="363917" y="1061884"/>
                  </a:cubicBezTo>
                  <a:cubicBezTo>
                    <a:pt x="366431" y="1071939"/>
                    <a:pt x="370472" y="1081549"/>
                    <a:pt x="373749" y="1091381"/>
                  </a:cubicBezTo>
                  <a:cubicBezTo>
                    <a:pt x="375388" y="1096297"/>
                    <a:pt x="373749" y="1104490"/>
                    <a:pt x="378665" y="1106129"/>
                  </a:cubicBezTo>
                  <a:lnTo>
                    <a:pt x="393413" y="1111045"/>
                  </a:lnTo>
                  <a:cubicBezTo>
                    <a:pt x="396691" y="1107768"/>
                    <a:pt x="401173" y="1105359"/>
                    <a:pt x="403246" y="1101213"/>
                  </a:cubicBezTo>
                  <a:cubicBezTo>
                    <a:pt x="406268" y="1095170"/>
                    <a:pt x="406953" y="1088196"/>
                    <a:pt x="408162" y="1081548"/>
                  </a:cubicBezTo>
                  <a:cubicBezTo>
                    <a:pt x="410235" y="1070147"/>
                    <a:pt x="411316" y="1058588"/>
                    <a:pt x="413078" y="1047135"/>
                  </a:cubicBezTo>
                  <a:cubicBezTo>
                    <a:pt x="414594" y="1037283"/>
                    <a:pt x="416355" y="1027471"/>
                    <a:pt x="417994" y="1017639"/>
                  </a:cubicBezTo>
                  <a:cubicBezTo>
                    <a:pt x="421808" y="971874"/>
                    <a:pt x="421935" y="960553"/>
                    <a:pt x="427826" y="919316"/>
                  </a:cubicBezTo>
                  <a:cubicBezTo>
                    <a:pt x="434998" y="869109"/>
                    <a:pt x="431914" y="908766"/>
                    <a:pt x="437659" y="845574"/>
                  </a:cubicBezTo>
                  <a:cubicBezTo>
                    <a:pt x="439594" y="824295"/>
                    <a:pt x="440449" y="802924"/>
                    <a:pt x="442575" y="781664"/>
                  </a:cubicBezTo>
                  <a:cubicBezTo>
                    <a:pt x="443728" y="770134"/>
                    <a:pt x="445729" y="758704"/>
                    <a:pt x="447491" y="747251"/>
                  </a:cubicBezTo>
                  <a:cubicBezTo>
                    <a:pt x="451937" y="718354"/>
                    <a:pt x="453759" y="713639"/>
                    <a:pt x="457323" y="683342"/>
                  </a:cubicBezTo>
                  <a:cubicBezTo>
                    <a:pt x="464000" y="626582"/>
                    <a:pt x="459838" y="646072"/>
                    <a:pt x="467155" y="594851"/>
                  </a:cubicBezTo>
                  <a:cubicBezTo>
                    <a:pt x="479983" y="505054"/>
                    <a:pt x="465043" y="611384"/>
                    <a:pt x="476988" y="545690"/>
                  </a:cubicBezTo>
                  <a:cubicBezTo>
                    <a:pt x="479061" y="534289"/>
                    <a:pt x="480265" y="522748"/>
                    <a:pt x="481904" y="511277"/>
                  </a:cubicBezTo>
                  <a:cubicBezTo>
                    <a:pt x="483543" y="406400"/>
                    <a:pt x="483690" y="301488"/>
                    <a:pt x="486820" y="196645"/>
                  </a:cubicBezTo>
                  <a:cubicBezTo>
                    <a:pt x="487347" y="178990"/>
                    <a:pt x="492848" y="181526"/>
                    <a:pt x="506484" y="176981"/>
                  </a:cubicBezTo>
                  <a:lnTo>
                    <a:pt x="535981" y="186813"/>
                  </a:lnTo>
                  <a:lnTo>
                    <a:pt x="550730" y="191729"/>
                  </a:lnTo>
                  <a:cubicBezTo>
                    <a:pt x="557285" y="190090"/>
                    <a:pt x="564121" y="184304"/>
                    <a:pt x="570394" y="186813"/>
                  </a:cubicBezTo>
                  <a:cubicBezTo>
                    <a:pt x="575205" y="188738"/>
                    <a:pt x="574522" y="196439"/>
                    <a:pt x="575310" y="201561"/>
                  </a:cubicBezTo>
                  <a:cubicBezTo>
                    <a:pt x="587205" y="278882"/>
                    <a:pt x="571275" y="223867"/>
                    <a:pt x="590059" y="280219"/>
                  </a:cubicBezTo>
                  <a:lnTo>
                    <a:pt x="599891" y="309716"/>
                  </a:lnTo>
                  <a:lnTo>
                    <a:pt x="604807" y="324464"/>
                  </a:lnTo>
                  <a:cubicBezTo>
                    <a:pt x="606446" y="360516"/>
                    <a:pt x="607472" y="396600"/>
                    <a:pt x="609723" y="432619"/>
                  </a:cubicBezTo>
                  <a:cubicBezTo>
                    <a:pt x="610284" y="441599"/>
                    <a:pt x="618074" y="514922"/>
                    <a:pt x="619555" y="526026"/>
                  </a:cubicBezTo>
                  <a:cubicBezTo>
                    <a:pt x="620872" y="535906"/>
                    <a:pt x="623061" y="545655"/>
                    <a:pt x="624471" y="555522"/>
                  </a:cubicBezTo>
                  <a:cubicBezTo>
                    <a:pt x="632616" y="612534"/>
                    <a:pt x="625949" y="576347"/>
                    <a:pt x="634304" y="629264"/>
                  </a:cubicBezTo>
                  <a:cubicBezTo>
                    <a:pt x="637413" y="648956"/>
                    <a:pt x="642152" y="668421"/>
                    <a:pt x="644136" y="688258"/>
                  </a:cubicBezTo>
                  <a:cubicBezTo>
                    <a:pt x="647413" y="721032"/>
                    <a:pt x="652141" y="753694"/>
                    <a:pt x="653968" y="786581"/>
                  </a:cubicBezTo>
                  <a:cubicBezTo>
                    <a:pt x="657246" y="845574"/>
                    <a:pt x="655445" y="905070"/>
                    <a:pt x="663801" y="963561"/>
                  </a:cubicBezTo>
                  <a:cubicBezTo>
                    <a:pt x="665440" y="975032"/>
                    <a:pt x="666703" y="986563"/>
                    <a:pt x="668717" y="997974"/>
                  </a:cubicBezTo>
                  <a:cubicBezTo>
                    <a:pt x="671321" y="1012730"/>
                    <a:pt x="677954" y="1047512"/>
                    <a:pt x="683465" y="1066800"/>
                  </a:cubicBezTo>
                  <a:cubicBezTo>
                    <a:pt x="684889" y="1071783"/>
                    <a:pt x="685715" y="1077104"/>
                    <a:pt x="688381" y="1081548"/>
                  </a:cubicBezTo>
                  <a:cubicBezTo>
                    <a:pt x="690766" y="1085523"/>
                    <a:pt x="694238" y="1088996"/>
                    <a:pt x="698213" y="1091381"/>
                  </a:cubicBezTo>
                  <a:cubicBezTo>
                    <a:pt x="708937" y="1097816"/>
                    <a:pt x="741411" y="1100361"/>
                    <a:pt x="747375" y="1101213"/>
                  </a:cubicBezTo>
                  <a:cubicBezTo>
                    <a:pt x="798175" y="1099574"/>
                    <a:pt x="849036" y="1099282"/>
                    <a:pt x="899775" y="1096297"/>
                  </a:cubicBezTo>
                  <a:cubicBezTo>
                    <a:pt x="904948" y="1095993"/>
                    <a:pt x="910080" y="1094047"/>
                    <a:pt x="914523" y="1091381"/>
                  </a:cubicBezTo>
                  <a:cubicBezTo>
                    <a:pt x="918497" y="1088996"/>
                    <a:pt x="921078" y="1084826"/>
                    <a:pt x="924355" y="1081548"/>
                  </a:cubicBezTo>
                  <a:cubicBezTo>
                    <a:pt x="936549" y="1044965"/>
                    <a:pt x="917830" y="1093793"/>
                    <a:pt x="948936" y="1047135"/>
                  </a:cubicBezTo>
                  <a:cubicBezTo>
                    <a:pt x="952213" y="1042219"/>
                    <a:pt x="956126" y="1037672"/>
                    <a:pt x="958768" y="1032387"/>
                  </a:cubicBezTo>
                  <a:cubicBezTo>
                    <a:pt x="961085" y="1027752"/>
                    <a:pt x="961018" y="1022082"/>
                    <a:pt x="963684" y="1017639"/>
                  </a:cubicBezTo>
                  <a:cubicBezTo>
                    <a:pt x="966069" y="1013664"/>
                    <a:pt x="970239" y="1011084"/>
                    <a:pt x="973517" y="1007806"/>
                  </a:cubicBezTo>
                  <a:cubicBezTo>
                    <a:pt x="975156" y="1002890"/>
                    <a:pt x="976116" y="997693"/>
                    <a:pt x="978433" y="993058"/>
                  </a:cubicBezTo>
                  <a:cubicBezTo>
                    <a:pt x="981075" y="987773"/>
                    <a:pt x="985865" y="983709"/>
                    <a:pt x="988265" y="978310"/>
                  </a:cubicBezTo>
                  <a:cubicBezTo>
                    <a:pt x="1006341" y="937638"/>
                    <a:pt x="987737" y="959172"/>
                    <a:pt x="1007930" y="938981"/>
                  </a:cubicBezTo>
                  <a:cubicBezTo>
                    <a:pt x="1011207" y="929149"/>
                    <a:pt x="1015248" y="919539"/>
                    <a:pt x="1017762" y="909484"/>
                  </a:cubicBezTo>
                  <a:lnTo>
                    <a:pt x="1027594" y="870155"/>
                  </a:lnTo>
                  <a:cubicBezTo>
                    <a:pt x="1030615" y="845987"/>
                    <a:pt x="1032701" y="824956"/>
                    <a:pt x="1037426" y="801329"/>
                  </a:cubicBezTo>
                  <a:cubicBezTo>
                    <a:pt x="1041142" y="782748"/>
                    <a:pt x="1045901" y="770989"/>
                    <a:pt x="1052175" y="752168"/>
                  </a:cubicBezTo>
                  <a:lnTo>
                    <a:pt x="1062007" y="722671"/>
                  </a:lnTo>
                  <a:lnTo>
                    <a:pt x="1071839" y="693174"/>
                  </a:lnTo>
                  <a:cubicBezTo>
                    <a:pt x="1073478" y="688258"/>
                    <a:pt x="1073091" y="682090"/>
                    <a:pt x="1076755" y="678426"/>
                  </a:cubicBezTo>
                  <a:lnTo>
                    <a:pt x="1086588" y="668593"/>
                  </a:lnTo>
                  <a:cubicBezTo>
                    <a:pt x="1088227" y="663677"/>
                    <a:pt x="1088395" y="657991"/>
                    <a:pt x="1091504" y="653845"/>
                  </a:cubicBezTo>
                  <a:cubicBezTo>
                    <a:pt x="1098456" y="644575"/>
                    <a:pt x="1107890" y="637458"/>
                    <a:pt x="1116084" y="629264"/>
                  </a:cubicBezTo>
                  <a:cubicBezTo>
                    <a:pt x="1119362" y="625986"/>
                    <a:pt x="1123346" y="623289"/>
                    <a:pt x="1125917" y="619432"/>
                  </a:cubicBezTo>
                  <a:cubicBezTo>
                    <a:pt x="1156178" y="574041"/>
                    <a:pt x="1117562" y="629876"/>
                    <a:pt x="1145581" y="594851"/>
                  </a:cubicBezTo>
                  <a:cubicBezTo>
                    <a:pt x="1149272" y="590237"/>
                    <a:pt x="1151722" y="584717"/>
                    <a:pt x="1155413" y="580103"/>
                  </a:cubicBezTo>
                  <a:cubicBezTo>
                    <a:pt x="1158309" y="576484"/>
                    <a:pt x="1162350" y="573890"/>
                    <a:pt x="1165246" y="570271"/>
                  </a:cubicBezTo>
                  <a:cubicBezTo>
                    <a:pt x="1175277" y="557733"/>
                    <a:pt x="1183114" y="536457"/>
                    <a:pt x="1199659" y="530942"/>
                  </a:cubicBezTo>
                  <a:lnTo>
                    <a:pt x="1214407" y="526026"/>
                  </a:lnTo>
                  <a:cubicBezTo>
                    <a:pt x="1217684" y="522748"/>
                    <a:pt x="1220620" y="519089"/>
                    <a:pt x="1224239" y="516193"/>
                  </a:cubicBezTo>
                  <a:cubicBezTo>
                    <a:pt x="1228853" y="512502"/>
                    <a:pt x="1234810" y="510539"/>
                    <a:pt x="1238988" y="506361"/>
                  </a:cubicBezTo>
                  <a:cubicBezTo>
                    <a:pt x="1243166" y="502183"/>
                    <a:pt x="1244642" y="495791"/>
                    <a:pt x="1248820" y="491613"/>
                  </a:cubicBezTo>
                  <a:cubicBezTo>
                    <a:pt x="1252998" y="487435"/>
                    <a:pt x="1258954" y="485472"/>
                    <a:pt x="1263568" y="481781"/>
                  </a:cubicBezTo>
                  <a:cubicBezTo>
                    <a:pt x="1267188" y="478885"/>
                    <a:pt x="1269781" y="474844"/>
                    <a:pt x="1273401" y="471948"/>
                  </a:cubicBezTo>
                  <a:cubicBezTo>
                    <a:pt x="1296880" y="453165"/>
                    <a:pt x="1278668" y="469314"/>
                    <a:pt x="1302897" y="457200"/>
                  </a:cubicBezTo>
                  <a:cubicBezTo>
                    <a:pt x="1341025" y="438137"/>
                    <a:pt x="1295318" y="454812"/>
                    <a:pt x="1332394" y="442451"/>
                  </a:cubicBezTo>
                  <a:cubicBezTo>
                    <a:pt x="1343865" y="444090"/>
                    <a:pt x="1356443" y="442186"/>
                    <a:pt x="1366807" y="447368"/>
                  </a:cubicBezTo>
                  <a:cubicBezTo>
                    <a:pt x="1371442" y="449685"/>
                    <a:pt x="1368486" y="458070"/>
                    <a:pt x="1371723" y="462116"/>
                  </a:cubicBezTo>
                  <a:cubicBezTo>
                    <a:pt x="1375414" y="466730"/>
                    <a:pt x="1381857" y="468257"/>
                    <a:pt x="1386471" y="471948"/>
                  </a:cubicBezTo>
                  <a:cubicBezTo>
                    <a:pt x="1421496" y="499968"/>
                    <a:pt x="1365662" y="461353"/>
                    <a:pt x="1411052" y="491613"/>
                  </a:cubicBezTo>
                  <a:cubicBezTo>
                    <a:pt x="1414329" y="496529"/>
                    <a:pt x="1417039" y="501875"/>
                    <a:pt x="1420884" y="506361"/>
                  </a:cubicBezTo>
                  <a:cubicBezTo>
                    <a:pt x="1426917" y="513399"/>
                    <a:pt x="1435407" y="518313"/>
                    <a:pt x="1440549" y="526026"/>
                  </a:cubicBezTo>
                  <a:cubicBezTo>
                    <a:pt x="1443826" y="530942"/>
                    <a:pt x="1445767" y="537083"/>
                    <a:pt x="1450381" y="540774"/>
                  </a:cubicBezTo>
                  <a:cubicBezTo>
                    <a:pt x="1454428" y="544011"/>
                    <a:pt x="1460214" y="544051"/>
                    <a:pt x="1465130" y="545690"/>
                  </a:cubicBezTo>
                  <a:cubicBezTo>
                    <a:pt x="1476083" y="552992"/>
                    <a:pt x="1481703" y="555346"/>
                    <a:pt x="1489710" y="565355"/>
                  </a:cubicBezTo>
                  <a:cubicBezTo>
                    <a:pt x="1493401" y="569969"/>
                    <a:pt x="1495364" y="575925"/>
                    <a:pt x="1499542" y="580103"/>
                  </a:cubicBezTo>
                  <a:cubicBezTo>
                    <a:pt x="1525098" y="605658"/>
                    <a:pt x="1504661" y="575440"/>
                    <a:pt x="1524123" y="599768"/>
                  </a:cubicBezTo>
                  <a:cubicBezTo>
                    <a:pt x="1527814" y="604382"/>
                    <a:pt x="1530110" y="610030"/>
                    <a:pt x="1533955" y="614516"/>
                  </a:cubicBezTo>
                  <a:cubicBezTo>
                    <a:pt x="1539988" y="621554"/>
                    <a:pt x="1548478" y="626468"/>
                    <a:pt x="1553620" y="634181"/>
                  </a:cubicBezTo>
                  <a:cubicBezTo>
                    <a:pt x="1556897" y="639097"/>
                    <a:pt x="1559274" y="644751"/>
                    <a:pt x="1563452" y="648929"/>
                  </a:cubicBezTo>
                  <a:cubicBezTo>
                    <a:pt x="1567630" y="653107"/>
                    <a:pt x="1573285" y="655484"/>
                    <a:pt x="1578201" y="658761"/>
                  </a:cubicBezTo>
                  <a:cubicBezTo>
                    <a:pt x="1588527" y="674251"/>
                    <a:pt x="1588252" y="671037"/>
                    <a:pt x="1592949" y="688258"/>
                  </a:cubicBezTo>
                  <a:cubicBezTo>
                    <a:pt x="1596504" y="701295"/>
                    <a:pt x="1598508" y="714767"/>
                    <a:pt x="1602781" y="727587"/>
                  </a:cubicBezTo>
                  <a:cubicBezTo>
                    <a:pt x="1604420" y="732503"/>
                    <a:pt x="1605180" y="737805"/>
                    <a:pt x="1607697" y="742335"/>
                  </a:cubicBezTo>
                  <a:cubicBezTo>
                    <a:pt x="1613436" y="752665"/>
                    <a:pt x="1620807" y="762000"/>
                    <a:pt x="1627362" y="771832"/>
                  </a:cubicBezTo>
                  <a:lnTo>
                    <a:pt x="1637194" y="786581"/>
                  </a:lnTo>
                  <a:cubicBezTo>
                    <a:pt x="1640471" y="791497"/>
                    <a:pt x="1645158" y="795724"/>
                    <a:pt x="1647026" y="801329"/>
                  </a:cubicBezTo>
                  <a:cubicBezTo>
                    <a:pt x="1653408" y="820474"/>
                    <a:pt x="1648278" y="812413"/>
                    <a:pt x="1661775" y="825910"/>
                  </a:cubicBezTo>
                  <a:lnTo>
                    <a:pt x="1696188" y="929148"/>
                  </a:lnTo>
                  <a:lnTo>
                    <a:pt x="1706020" y="958645"/>
                  </a:lnTo>
                  <a:cubicBezTo>
                    <a:pt x="1707659" y="963561"/>
                    <a:pt x="1707272" y="969729"/>
                    <a:pt x="1710936" y="973393"/>
                  </a:cubicBezTo>
                  <a:cubicBezTo>
                    <a:pt x="1734779" y="997236"/>
                    <a:pt x="1722888" y="987916"/>
                    <a:pt x="1745349" y="1002890"/>
                  </a:cubicBezTo>
                  <a:cubicBezTo>
                    <a:pt x="1751904" y="1012722"/>
                    <a:pt x="1761275" y="1021177"/>
                    <a:pt x="1765013" y="1032387"/>
                  </a:cubicBezTo>
                  <a:cubicBezTo>
                    <a:pt x="1771396" y="1051532"/>
                    <a:pt x="1766266" y="1043471"/>
                    <a:pt x="1779762" y="1056968"/>
                  </a:cubicBezTo>
                  <a:lnTo>
                    <a:pt x="1784678" y="10864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68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09374" y="7109061"/>
            <a:ext cx="2693033" cy="2119636"/>
            <a:chOff x="1636555" y="7109061"/>
            <a:chExt cx="2380223" cy="211963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6555" y="7109061"/>
              <a:ext cx="79148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40132" y="7115989"/>
              <a:ext cx="676646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578101" y="7113023"/>
              <a:ext cx="126762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39440" y="7143446"/>
              <a:ext cx="148076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24561" y="38101"/>
            <a:ext cx="4472733" cy="70928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CB3E79-A448-9E0A-FD5F-C1696A6C121B}"/>
              </a:ext>
            </a:extLst>
          </p:cNvPr>
          <p:cNvGrpSpPr/>
          <p:nvPr/>
        </p:nvGrpSpPr>
        <p:grpSpPr>
          <a:xfrm>
            <a:off x="638524" y="3516632"/>
            <a:ext cx="4458770" cy="3620290"/>
            <a:chOff x="638524" y="4513582"/>
            <a:chExt cx="4458770" cy="1754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4519981"/>
              <a:ext cx="995901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35175" y="4513582"/>
              <a:ext cx="1262119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ABBE-9B8F-7A86-CAD6-E2BD9485740E}"/>
              </a:ext>
            </a:extLst>
          </p:cNvPr>
          <p:cNvGrpSpPr/>
          <p:nvPr/>
        </p:nvGrpSpPr>
        <p:grpSpPr>
          <a:xfrm>
            <a:off x="2435225" y="1747714"/>
            <a:ext cx="2158987" cy="5389208"/>
            <a:chOff x="2435225" y="2744663"/>
            <a:chExt cx="2158987" cy="81112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2750550"/>
              <a:ext cx="142875" cy="8097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2750550"/>
              <a:ext cx="344445" cy="81053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2744663"/>
              <a:ext cx="403521" cy="8080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632970" y="215738"/>
            <a:ext cx="4464323" cy="6921183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213211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04863" y="215739"/>
            <a:ext cx="128759" cy="6916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3497227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1730036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19844" y="9604264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122978" y="8221263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128751" y="2693966"/>
            <a:ext cx="1137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moisture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641428" y="392007"/>
              <a:ext cx="4462560" cy="1434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308" y="385885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121508" y="940575"/>
            <a:ext cx="112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26668" y="2465607"/>
              <a:ext cx="4541400" cy="1094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548" y="2459487"/>
                <a:ext cx="4553640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641428" y="1376599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649733" y="3182701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2">
            <a:extLst>
              <a:ext uri="{FF2B5EF4-FFF2-40B4-BE49-F238E27FC236}">
                <a16:creationId xmlns:a16="http://schemas.microsoft.com/office/drawing/2014/main" id="{BA3B825A-6611-EE6C-5996-2C8255454EB7}"/>
              </a:ext>
            </a:extLst>
          </p:cNvPr>
          <p:cNvSpPr txBox="1"/>
          <p:nvPr/>
        </p:nvSpPr>
        <p:spPr>
          <a:xfrm>
            <a:off x="5102588" y="1191931"/>
            <a:ext cx="519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~5˚C</a:t>
            </a: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067957" y="2970159"/>
            <a:ext cx="1103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w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ilting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point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-78054" y="215889"/>
            <a:ext cx="7101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-91405" y="1754461"/>
            <a:ext cx="71013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-88929" y="3515683"/>
            <a:ext cx="71013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</a:t>
            </a: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07D4CA33-2E62-FA6A-D138-7C2BB218FBD3}"/>
              </a:ext>
            </a:extLst>
          </p:cNvPr>
          <p:cNvSpPr txBox="1"/>
          <p:nvPr/>
        </p:nvSpPr>
        <p:spPr>
          <a:xfrm>
            <a:off x="1804127" y="4312970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active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22">
            <a:extLst>
              <a:ext uri="{FF2B5EF4-FFF2-40B4-BE49-F238E27FC236}">
                <a16:creationId xmlns:a16="http://schemas.microsoft.com/office/drawing/2014/main" id="{1B67DAD0-E435-5661-8B9A-66EC9AB1D616}"/>
              </a:ext>
            </a:extLst>
          </p:cNvPr>
          <p:cNvSpPr txBox="1"/>
          <p:nvPr/>
        </p:nvSpPr>
        <p:spPr>
          <a:xfrm>
            <a:off x="6171079" y="5124215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C-allocation switch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(reproduction, storage,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defense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098779" y="1685381"/>
            <a:ext cx="2842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(climatic envelope)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2F7545E3-5F8E-719F-547D-FEB2633047ED}"/>
              </a:ext>
            </a:extLst>
          </p:cNvPr>
          <p:cNvSpPr txBox="1"/>
          <p:nvPr/>
        </p:nvSpPr>
        <p:spPr>
          <a:xfrm rot="16200000">
            <a:off x="5873350" y="4223761"/>
            <a:ext cx="12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</a:t>
            </a:r>
          </a:p>
        </p:txBody>
      </p:sp>
      <p:sp>
        <p:nvSpPr>
          <p:cNvPr id="78" name="Up Arrow 77">
            <a:extLst>
              <a:ext uri="{FF2B5EF4-FFF2-40B4-BE49-F238E27FC236}">
                <a16:creationId xmlns:a16="http://schemas.microsoft.com/office/drawing/2014/main" id="{A004A06E-5D05-E93E-B15C-B4AD19092B31}"/>
              </a:ext>
            </a:extLst>
          </p:cNvPr>
          <p:cNvSpPr/>
          <p:nvPr/>
        </p:nvSpPr>
        <p:spPr>
          <a:xfrm>
            <a:off x="1445467" y="691919"/>
            <a:ext cx="291280" cy="2639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EB1116F5-8F99-2CBC-D43E-1BEDEDAA4DF3}"/>
              </a:ext>
            </a:extLst>
          </p:cNvPr>
          <p:cNvSpPr/>
          <p:nvPr/>
        </p:nvSpPr>
        <p:spPr>
          <a:xfrm rot="10800000">
            <a:off x="1441119" y="2705433"/>
            <a:ext cx="291280" cy="2639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54DAE363-D078-35BD-FD00-94B5B471E2E5}"/>
              </a:ext>
            </a:extLst>
          </p:cNvPr>
          <p:cNvSpPr txBox="1"/>
          <p:nvPr/>
        </p:nvSpPr>
        <p:spPr>
          <a:xfrm>
            <a:off x="1036055" y="183786"/>
            <a:ext cx="130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Climate change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22">
            <a:extLst>
              <a:ext uri="{FF2B5EF4-FFF2-40B4-BE49-F238E27FC236}">
                <a16:creationId xmlns:a16="http://schemas.microsoft.com/office/drawing/2014/main" id="{C6F8ED27-9D45-2CBA-3A4F-B668E34855C9}"/>
              </a:ext>
            </a:extLst>
          </p:cNvPr>
          <p:cNvSpPr txBox="1"/>
          <p:nvPr/>
        </p:nvSpPr>
        <p:spPr>
          <a:xfrm>
            <a:off x="1036055" y="2206867"/>
            <a:ext cx="130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Climate change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634734" y="502476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2">
            <a:extLst>
              <a:ext uri="{FF2B5EF4-FFF2-40B4-BE49-F238E27FC236}">
                <a16:creationId xmlns:a16="http://schemas.microsoft.com/office/drawing/2014/main" id="{A3C94D20-126D-4B90-573E-BF24A9747C2C}"/>
              </a:ext>
            </a:extLst>
          </p:cNvPr>
          <p:cNvSpPr txBox="1"/>
          <p:nvPr/>
        </p:nvSpPr>
        <p:spPr>
          <a:xfrm>
            <a:off x="5067368" y="355628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~38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˚C</a:t>
            </a:r>
          </a:p>
        </p:txBody>
      </p: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636590" y="3710479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4115898" y="4319601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230806" y="4362369"/>
            <a:ext cx="1334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cycle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17867" y="9220638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629896" y="7660806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5138881" y="5925555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638814" y="925716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454158" y="9257168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582014" y="9257168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07686" y="925716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364922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983583" y="9257168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698833" y="9257168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039434" y="9257168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20914" y="925716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193164" y="925716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3959643" y="925716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18422" y="9257168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859327" y="9257168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67" name="Left-Right Arrow 50">
            <a:extLst>
              <a:ext uri="{FF2B5EF4-FFF2-40B4-BE49-F238E27FC236}">
                <a16:creationId xmlns:a16="http://schemas.microsoft.com/office/drawing/2014/main" id="{DAD699D0-355A-4767-0BFA-6DD0B2F1242E}"/>
              </a:ext>
            </a:extLst>
          </p:cNvPr>
          <p:cNvSpPr/>
          <p:nvPr/>
        </p:nvSpPr>
        <p:spPr>
          <a:xfrm flipH="1">
            <a:off x="6992892" y="6179080"/>
            <a:ext cx="1140060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0F571D54-D918-4BC5-9E29-C277AD1A8723}"/>
              </a:ext>
            </a:extLst>
          </p:cNvPr>
          <p:cNvSpPr/>
          <p:nvPr/>
        </p:nvSpPr>
        <p:spPr>
          <a:xfrm>
            <a:off x="7360567" y="5125776"/>
            <a:ext cx="903223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69029735-2DC6-4959-8D71-1C0C60B1713E}"/>
              </a:ext>
            </a:extLst>
          </p:cNvPr>
          <p:cNvSpPr/>
          <p:nvPr/>
        </p:nvSpPr>
        <p:spPr>
          <a:xfrm>
            <a:off x="4102408" y="4992123"/>
            <a:ext cx="994884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0">
            <a:extLst>
              <a:ext uri="{FF2B5EF4-FFF2-40B4-BE49-F238E27FC236}">
                <a16:creationId xmlns:a16="http://schemas.microsoft.com/office/drawing/2014/main" id="{A35188A6-96D3-8CC1-FA59-FF9BC7116D77}"/>
              </a:ext>
            </a:extLst>
          </p:cNvPr>
          <p:cNvSpPr/>
          <p:nvPr/>
        </p:nvSpPr>
        <p:spPr>
          <a:xfrm flipH="1">
            <a:off x="641465" y="4989432"/>
            <a:ext cx="744322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5093547" y="175789"/>
            <a:ext cx="174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enzyme denaturation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5104110" y="1395510"/>
            <a:ext cx="1421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slow metabolism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5091964" y="322453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Low turgor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055253" y="4534602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073436" y="4956548"/>
            <a:ext cx="931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64BC0B6F-FA5E-0A38-09FB-7020CF1E9855}"/>
              </a:ext>
            </a:extLst>
          </p:cNvPr>
          <p:cNvSpPr/>
          <p:nvPr/>
        </p:nvSpPr>
        <p:spPr>
          <a:xfrm>
            <a:off x="1632857" y="7587145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18510496-734A-6C8E-12F4-B15D11172795}"/>
              </a:ext>
            </a:extLst>
          </p:cNvPr>
          <p:cNvSpPr/>
          <p:nvPr/>
        </p:nvSpPr>
        <p:spPr>
          <a:xfrm>
            <a:off x="1962319" y="7995437"/>
            <a:ext cx="2233406" cy="1229989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2233406" h="1229989">
                <a:moveTo>
                  <a:pt x="0" y="287267"/>
                </a:moveTo>
                <a:cubicBezTo>
                  <a:pt x="9441" y="273780"/>
                  <a:pt x="23116" y="262425"/>
                  <a:pt x="28322" y="246807"/>
                </a:cubicBezTo>
                <a:cubicBezTo>
                  <a:pt x="29671" y="242761"/>
                  <a:pt x="30461" y="238484"/>
                  <a:pt x="32368" y="234669"/>
                </a:cubicBezTo>
                <a:cubicBezTo>
                  <a:pt x="34543" y="230320"/>
                  <a:pt x="38285" y="226880"/>
                  <a:pt x="40460" y="222531"/>
                </a:cubicBezTo>
                <a:cubicBezTo>
                  <a:pt x="42367" y="218716"/>
                  <a:pt x="42435" y="214121"/>
                  <a:pt x="44506" y="210393"/>
                </a:cubicBezTo>
                <a:cubicBezTo>
                  <a:pt x="49229" y="201891"/>
                  <a:pt x="60690" y="186117"/>
                  <a:pt x="60690" y="186117"/>
                </a:cubicBezTo>
                <a:cubicBezTo>
                  <a:pt x="70859" y="155608"/>
                  <a:pt x="57142" y="193211"/>
                  <a:pt x="72828" y="161840"/>
                </a:cubicBezTo>
                <a:cubicBezTo>
                  <a:pt x="74735" y="158025"/>
                  <a:pt x="74967" y="153517"/>
                  <a:pt x="76874" y="149702"/>
                </a:cubicBezTo>
                <a:cubicBezTo>
                  <a:pt x="79049" y="145353"/>
                  <a:pt x="82791" y="141913"/>
                  <a:pt x="84966" y="137564"/>
                </a:cubicBezTo>
                <a:cubicBezTo>
                  <a:pt x="86873" y="133749"/>
                  <a:pt x="86941" y="129154"/>
                  <a:pt x="89012" y="125426"/>
                </a:cubicBezTo>
                <a:cubicBezTo>
                  <a:pt x="93735" y="116924"/>
                  <a:pt x="102121" y="110376"/>
                  <a:pt x="105196" y="101150"/>
                </a:cubicBezTo>
                <a:cubicBezTo>
                  <a:pt x="106545" y="97104"/>
                  <a:pt x="107171" y="92740"/>
                  <a:pt x="109242" y="89012"/>
                </a:cubicBezTo>
                <a:cubicBezTo>
                  <a:pt x="113965" y="80510"/>
                  <a:pt x="122351" y="73962"/>
                  <a:pt x="125426" y="64736"/>
                </a:cubicBezTo>
                <a:cubicBezTo>
                  <a:pt x="129642" y="52087"/>
                  <a:pt x="133731" y="36272"/>
                  <a:pt x="145656" y="28322"/>
                </a:cubicBezTo>
                <a:cubicBezTo>
                  <a:pt x="177029" y="7407"/>
                  <a:pt x="160706" y="15213"/>
                  <a:pt x="194208" y="4046"/>
                </a:cubicBezTo>
                <a:lnTo>
                  <a:pt x="206346" y="0"/>
                </a:lnTo>
                <a:cubicBezTo>
                  <a:pt x="243113" y="5252"/>
                  <a:pt x="225622" y="1030"/>
                  <a:pt x="258945" y="12138"/>
                </a:cubicBezTo>
                <a:lnTo>
                  <a:pt x="271083" y="16184"/>
                </a:lnTo>
                <a:cubicBezTo>
                  <a:pt x="298021" y="43122"/>
                  <a:pt x="269010" y="17729"/>
                  <a:pt x="295359" y="32368"/>
                </a:cubicBezTo>
                <a:cubicBezTo>
                  <a:pt x="303861" y="37091"/>
                  <a:pt x="310409" y="45477"/>
                  <a:pt x="319635" y="48552"/>
                </a:cubicBezTo>
                <a:cubicBezTo>
                  <a:pt x="323681" y="49901"/>
                  <a:pt x="328045" y="50527"/>
                  <a:pt x="331773" y="52598"/>
                </a:cubicBezTo>
                <a:cubicBezTo>
                  <a:pt x="340275" y="57321"/>
                  <a:pt x="347957" y="63387"/>
                  <a:pt x="356049" y="68782"/>
                </a:cubicBezTo>
                <a:lnTo>
                  <a:pt x="392463" y="93058"/>
                </a:lnTo>
                <a:lnTo>
                  <a:pt x="404601" y="101150"/>
                </a:lnTo>
                <a:cubicBezTo>
                  <a:pt x="408647" y="103847"/>
                  <a:pt x="412126" y="107704"/>
                  <a:pt x="416739" y="109242"/>
                </a:cubicBezTo>
                <a:cubicBezTo>
                  <a:pt x="447247" y="119411"/>
                  <a:pt x="409642" y="105694"/>
                  <a:pt x="441016" y="121380"/>
                </a:cubicBezTo>
                <a:cubicBezTo>
                  <a:pt x="444831" y="123287"/>
                  <a:pt x="449339" y="123519"/>
                  <a:pt x="453154" y="125426"/>
                </a:cubicBezTo>
                <a:cubicBezTo>
                  <a:pt x="457503" y="127601"/>
                  <a:pt x="460943" y="131343"/>
                  <a:pt x="465292" y="133518"/>
                </a:cubicBezTo>
                <a:cubicBezTo>
                  <a:pt x="469107" y="135425"/>
                  <a:pt x="473615" y="135657"/>
                  <a:pt x="477430" y="137564"/>
                </a:cubicBezTo>
                <a:cubicBezTo>
                  <a:pt x="481779" y="139739"/>
                  <a:pt x="485124" y="143681"/>
                  <a:pt x="489568" y="145656"/>
                </a:cubicBezTo>
                <a:cubicBezTo>
                  <a:pt x="497363" y="149120"/>
                  <a:pt x="506747" y="149017"/>
                  <a:pt x="513844" y="153748"/>
                </a:cubicBezTo>
                <a:cubicBezTo>
                  <a:pt x="517890" y="156445"/>
                  <a:pt x="521538" y="159865"/>
                  <a:pt x="525982" y="161840"/>
                </a:cubicBezTo>
                <a:cubicBezTo>
                  <a:pt x="533777" y="165304"/>
                  <a:pt x="550258" y="169932"/>
                  <a:pt x="550258" y="169932"/>
                </a:cubicBezTo>
                <a:cubicBezTo>
                  <a:pt x="552955" y="172630"/>
                  <a:pt x="554938" y="176319"/>
                  <a:pt x="558350" y="178025"/>
                </a:cubicBezTo>
                <a:cubicBezTo>
                  <a:pt x="565979" y="181840"/>
                  <a:pt x="574534" y="183420"/>
                  <a:pt x="582626" y="186117"/>
                </a:cubicBezTo>
                <a:cubicBezTo>
                  <a:pt x="586672" y="187466"/>
                  <a:pt x="591215" y="187797"/>
                  <a:pt x="594764" y="190163"/>
                </a:cubicBezTo>
                <a:cubicBezTo>
                  <a:pt x="598810" y="192860"/>
                  <a:pt x="602458" y="196280"/>
                  <a:pt x="606902" y="198255"/>
                </a:cubicBezTo>
                <a:cubicBezTo>
                  <a:pt x="614697" y="201719"/>
                  <a:pt x="623086" y="203650"/>
                  <a:pt x="631178" y="206347"/>
                </a:cubicBezTo>
                <a:lnTo>
                  <a:pt x="667593" y="218485"/>
                </a:lnTo>
                <a:cubicBezTo>
                  <a:pt x="718732" y="235531"/>
                  <a:pt x="636974" y="207097"/>
                  <a:pt x="691869" y="230623"/>
                </a:cubicBezTo>
                <a:cubicBezTo>
                  <a:pt x="696980" y="232813"/>
                  <a:pt x="702727" y="233071"/>
                  <a:pt x="708053" y="234669"/>
                </a:cubicBezTo>
                <a:cubicBezTo>
                  <a:pt x="716223" y="237120"/>
                  <a:pt x="724054" y="240692"/>
                  <a:pt x="732329" y="242761"/>
                </a:cubicBezTo>
                <a:cubicBezTo>
                  <a:pt x="737724" y="244110"/>
                  <a:pt x="743187" y="245209"/>
                  <a:pt x="748513" y="246807"/>
                </a:cubicBezTo>
                <a:cubicBezTo>
                  <a:pt x="756683" y="249258"/>
                  <a:pt x="764697" y="252202"/>
                  <a:pt x="772789" y="254899"/>
                </a:cubicBezTo>
                <a:cubicBezTo>
                  <a:pt x="776835" y="256248"/>
                  <a:pt x="780789" y="257911"/>
                  <a:pt x="784927" y="258945"/>
                </a:cubicBezTo>
                <a:cubicBezTo>
                  <a:pt x="790322" y="260294"/>
                  <a:pt x="795785" y="261393"/>
                  <a:pt x="801111" y="262991"/>
                </a:cubicBezTo>
                <a:cubicBezTo>
                  <a:pt x="813366" y="266667"/>
                  <a:pt x="825387" y="271083"/>
                  <a:pt x="837525" y="275129"/>
                </a:cubicBezTo>
                <a:cubicBezTo>
                  <a:pt x="841571" y="276478"/>
                  <a:pt x="845525" y="278141"/>
                  <a:pt x="849663" y="279175"/>
                </a:cubicBezTo>
                <a:cubicBezTo>
                  <a:pt x="889124" y="289040"/>
                  <a:pt x="839858" y="276996"/>
                  <a:pt x="886077" y="287267"/>
                </a:cubicBezTo>
                <a:cubicBezTo>
                  <a:pt x="891506" y="288473"/>
                  <a:pt x="896809" y="290222"/>
                  <a:pt x="902262" y="291313"/>
                </a:cubicBezTo>
                <a:cubicBezTo>
                  <a:pt x="910306" y="292922"/>
                  <a:pt x="918467" y="293891"/>
                  <a:pt x="926538" y="295359"/>
                </a:cubicBezTo>
                <a:cubicBezTo>
                  <a:pt x="933304" y="296589"/>
                  <a:pt x="940002" y="298175"/>
                  <a:pt x="946768" y="299405"/>
                </a:cubicBezTo>
                <a:cubicBezTo>
                  <a:pt x="954839" y="300873"/>
                  <a:pt x="962973" y="301983"/>
                  <a:pt x="971044" y="303451"/>
                </a:cubicBezTo>
                <a:cubicBezTo>
                  <a:pt x="1013436" y="311159"/>
                  <a:pt x="971091" y="303750"/>
                  <a:pt x="1007458" y="311543"/>
                </a:cubicBezTo>
                <a:cubicBezTo>
                  <a:pt x="1020906" y="314425"/>
                  <a:pt x="1034431" y="316938"/>
                  <a:pt x="1047918" y="319635"/>
                </a:cubicBezTo>
                <a:lnTo>
                  <a:pt x="1068148" y="323681"/>
                </a:lnTo>
                <a:cubicBezTo>
                  <a:pt x="1074891" y="325030"/>
                  <a:pt x="1081595" y="326596"/>
                  <a:pt x="1088378" y="327727"/>
                </a:cubicBezTo>
                <a:lnTo>
                  <a:pt x="1112654" y="331773"/>
                </a:lnTo>
                <a:cubicBezTo>
                  <a:pt x="1119420" y="333003"/>
                  <a:pt x="1126119" y="334589"/>
                  <a:pt x="1132885" y="335819"/>
                </a:cubicBezTo>
                <a:cubicBezTo>
                  <a:pt x="1140956" y="337286"/>
                  <a:pt x="1149098" y="338353"/>
                  <a:pt x="1157161" y="339865"/>
                </a:cubicBezTo>
                <a:cubicBezTo>
                  <a:pt x="1170679" y="342400"/>
                  <a:pt x="1184134" y="345260"/>
                  <a:pt x="1197621" y="347957"/>
                </a:cubicBezTo>
                <a:cubicBezTo>
                  <a:pt x="1204364" y="349306"/>
                  <a:pt x="1211179" y="350335"/>
                  <a:pt x="1217851" y="352003"/>
                </a:cubicBezTo>
                <a:cubicBezTo>
                  <a:pt x="1223246" y="353352"/>
                  <a:pt x="1228607" y="354843"/>
                  <a:pt x="1234035" y="356049"/>
                </a:cubicBezTo>
                <a:cubicBezTo>
                  <a:pt x="1240748" y="357541"/>
                  <a:pt x="1247552" y="358603"/>
                  <a:pt x="1254265" y="360095"/>
                </a:cubicBezTo>
                <a:cubicBezTo>
                  <a:pt x="1276088" y="364945"/>
                  <a:pt x="1266273" y="364119"/>
                  <a:pt x="1290679" y="368187"/>
                </a:cubicBezTo>
                <a:cubicBezTo>
                  <a:pt x="1300086" y="369755"/>
                  <a:pt x="1309581" y="370746"/>
                  <a:pt x="1319001" y="372233"/>
                </a:cubicBezTo>
                <a:cubicBezTo>
                  <a:pt x="1419903" y="388165"/>
                  <a:pt x="1332367" y="374295"/>
                  <a:pt x="1387784" y="384371"/>
                </a:cubicBezTo>
                <a:cubicBezTo>
                  <a:pt x="1397036" y="386053"/>
                  <a:pt x="1422296" y="389737"/>
                  <a:pt x="1432290" y="392463"/>
                </a:cubicBezTo>
                <a:cubicBezTo>
                  <a:pt x="1440519" y="394707"/>
                  <a:pt x="1448291" y="398486"/>
                  <a:pt x="1456566" y="400555"/>
                </a:cubicBezTo>
                <a:cubicBezTo>
                  <a:pt x="1461961" y="401904"/>
                  <a:pt x="1467424" y="403003"/>
                  <a:pt x="1472750" y="404601"/>
                </a:cubicBezTo>
                <a:cubicBezTo>
                  <a:pt x="1480920" y="407052"/>
                  <a:pt x="1488934" y="409996"/>
                  <a:pt x="1497026" y="412694"/>
                </a:cubicBezTo>
                <a:lnTo>
                  <a:pt x="1521302" y="420786"/>
                </a:lnTo>
                <a:lnTo>
                  <a:pt x="1594131" y="445062"/>
                </a:lnTo>
                <a:lnTo>
                  <a:pt x="1606269" y="449108"/>
                </a:lnTo>
                <a:cubicBezTo>
                  <a:pt x="1610315" y="450457"/>
                  <a:pt x="1614858" y="450788"/>
                  <a:pt x="1618407" y="453154"/>
                </a:cubicBezTo>
                <a:cubicBezTo>
                  <a:pt x="1630597" y="461281"/>
                  <a:pt x="1632356" y="463178"/>
                  <a:pt x="1646729" y="469338"/>
                </a:cubicBezTo>
                <a:cubicBezTo>
                  <a:pt x="1650649" y="471018"/>
                  <a:pt x="1655139" y="471313"/>
                  <a:pt x="1658867" y="473384"/>
                </a:cubicBezTo>
                <a:cubicBezTo>
                  <a:pt x="1667369" y="478107"/>
                  <a:pt x="1675051" y="484173"/>
                  <a:pt x="1683143" y="489568"/>
                </a:cubicBezTo>
                <a:lnTo>
                  <a:pt x="1695281" y="497660"/>
                </a:lnTo>
                <a:lnTo>
                  <a:pt x="1707419" y="505752"/>
                </a:lnTo>
                <a:cubicBezTo>
                  <a:pt x="1728998" y="538120"/>
                  <a:pt x="1718883" y="517890"/>
                  <a:pt x="1727649" y="525982"/>
                </a:cubicBezTo>
                <a:cubicBezTo>
                  <a:pt x="1736415" y="534074"/>
                  <a:pt x="1744507" y="543515"/>
                  <a:pt x="1760017" y="554304"/>
                </a:cubicBezTo>
                <a:cubicBezTo>
                  <a:pt x="1775527" y="565093"/>
                  <a:pt x="1807896" y="581952"/>
                  <a:pt x="1820708" y="590718"/>
                </a:cubicBezTo>
                <a:cubicBezTo>
                  <a:pt x="1833521" y="599484"/>
                  <a:pt x="1825428" y="596113"/>
                  <a:pt x="1836892" y="606902"/>
                </a:cubicBezTo>
                <a:cubicBezTo>
                  <a:pt x="1848356" y="617691"/>
                  <a:pt x="1876678" y="644666"/>
                  <a:pt x="1889490" y="655455"/>
                </a:cubicBezTo>
                <a:lnTo>
                  <a:pt x="1913766" y="671639"/>
                </a:lnTo>
                <a:lnTo>
                  <a:pt x="1925904" y="679731"/>
                </a:lnTo>
                <a:cubicBezTo>
                  <a:pt x="1940739" y="701984"/>
                  <a:pt x="1925904" y="683103"/>
                  <a:pt x="1946134" y="699961"/>
                </a:cubicBezTo>
                <a:cubicBezTo>
                  <a:pt x="1977287" y="725922"/>
                  <a:pt x="1940274" y="700100"/>
                  <a:pt x="1970410" y="720191"/>
                </a:cubicBezTo>
                <a:cubicBezTo>
                  <a:pt x="1991989" y="752559"/>
                  <a:pt x="1963667" y="713448"/>
                  <a:pt x="1990640" y="740421"/>
                </a:cubicBezTo>
                <a:cubicBezTo>
                  <a:pt x="1994078" y="743859"/>
                  <a:pt x="1995619" y="748823"/>
                  <a:pt x="1998732" y="752559"/>
                </a:cubicBezTo>
                <a:cubicBezTo>
                  <a:pt x="2002395" y="756955"/>
                  <a:pt x="2007207" y="760301"/>
                  <a:pt x="2010870" y="764697"/>
                </a:cubicBezTo>
                <a:cubicBezTo>
                  <a:pt x="2013983" y="768433"/>
                  <a:pt x="2015849" y="773099"/>
                  <a:pt x="2018962" y="776835"/>
                </a:cubicBezTo>
                <a:cubicBezTo>
                  <a:pt x="2022625" y="781231"/>
                  <a:pt x="2027587" y="784456"/>
                  <a:pt x="2031100" y="788973"/>
                </a:cubicBezTo>
                <a:cubicBezTo>
                  <a:pt x="2037071" y="796650"/>
                  <a:pt x="2041890" y="805157"/>
                  <a:pt x="2047285" y="813249"/>
                </a:cubicBezTo>
                <a:lnTo>
                  <a:pt x="2063469" y="837525"/>
                </a:lnTo>
                <a:lnTo>
                  <a:pt x="2071561" y="849663"/>
                </a:lnTo>
                <a:cubicBezTo>
                  <a:pt x="2074258" y="853709"/>
                  <a:pt x="2076215" y="858362"/>
                  <a:pt x="2079653" y="861801"/>
                </a:cubicBezTo>
                <a:cubicBezTo>
                  <a:pt x="2087179" y="869327"/>
                  <a:pt x="2090734" y="871825"/>
                  <a:pt x="2095837" y="882032"/>
                </a:cubicBezTo>
                <a:cubicBezTo>
                  <a:pt x="2097744" y="885847"/>
                  <a:pt x="2097812" y="890442"/>
                  <a:pt x="2099883" y="894170"/>
                </a:cubicBezTo>
                <a:cubicBezTo>
                  <a:pt x="2104606" y="902672"/>
                  <a:pt x="2112992" y="909220"/>
                  <a:pt x="2116067" y="918446"/>
                </a:cubicBezTo>
                <a:cubicBezTo>
                  <a:pt x="2118764" y="926538"/>
                  <a:pt x="2122486" y="934358"/>
                  <a:pt x="2124159" y="942722"/>
                </a:cubicBezTo>
                <a:cubicBezTo>
                  <a:pt x="2125508" y="949465"/>
                  <a:pt x="2126396" y="956317"/>
                  <a:pt x="2128205" y="962952"/>
                </a:cubicBezTo>
                <a:lnTo>
                  <a:pt x="2140343" y="999366"/>
                </a:lnTo>
                <a:lnTo>
                  <a:pt x="2148435" y="1023642"/>
                </a:lnTo>
                <a:cubicBezTo>
                  <a:pt x="2149784" y="1027688"/>
                  <a:pt x="2150115" y="1032231"/>
                  <a:pt x="2152481" y="1035780"/>
                </a:cubicBezTo>
                <a:cubicBezTo>
                  <a:pt x="2155178" y="1039826"/>
                  <a:pt x="2158598" y="1043474"/>
                  <a:pt x="2160573" y="1047918"/>
                </a:cubicBezTo>
                <a:cubicBezTo>
                  <a:pt x="2164037" y="1055713"/>
                  <a:pt x="2165968" y="1064102"/>
                  <a:pt x="2168665" y="1072194"/>
                </a:cubicBezTo>
                <a:lnTo>
                  <a:pt x="2176757" y="1096471"/>
                </a:lnTo>
                <a:cubicBezTo>
                  <a:pt x="2178106" y="1101866"/>
                  <a:pt x="2178613" y="1107544"/>
                  <a:pt x="2180803" y="1112655"/>
                </a:cubicBezTo>
                <a:cubicBezTo>
                  <a:pt x="2182719" y="1117125"/>
                  <a:pt x="2186720" y="1120444"/>
                  <a:pt x="2188895" y="1124793"/>
                </a:cubicBezTo>
                <a:cubicBezTo>
                  <a:pt x="2190802" y="1128608"/>
                  <a:pt x="2190870" y="1133203"/>
                  <a:pt x="2192941" y="1136931"/>
                </a:cubicBezTo>
                <a:cubicBezTo>
                  <a:pt x="2197664" y="1145433"/>
                  <a:pt x="2206050" y="1151981"/>
                  <a:pt x="2209125" y="1161207"/>
                </a:cubicBezTo>
                <a:lnTo>
                  <a:pt x="2217217" y="1185483"/>
                </a:lnTo>
                <a:cubicBezTo>
                  <a:pt x="2218566" y="1189529"/>
                  <a:pt x="2218897" y="1194072"/>
                  <a:pt x="2221263" y="1197621"/>
                </a:cubicBezTo>
                <a:lnTo>
                  <a:pt x="2229355" y="1209759"/>
                </a:lnTo>
                <a:cubicBezTo>
                  <a:pt x="2233728" y="1227251"/>
                  <a:pt x="2233401" y="1220382"/>
                  <a:pt x="2233401" y="12299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5243006" y="6365421"/>
            <a:ext cx="379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5243006" y="6604907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5626954" y="6198278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5558827" y="6451018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5FBB37C6-B471-4742-E46D-5CA03489F779}"/>
              </a:ext>
            </a:extLst>
          </p:cNvPr>
          <p:cNvSpPr/>
          <p:nvPr/>
        </p:nvSpPr>
        <p:spPr>
          <a:xfrm>
            <a:off x="2408826" y="8345744"/>
            <a:ext cx="609677" cy="879987"/>
          </a:xfrm>
          <a:custGeom>
            <a:avLst/>
            <a:gdLst>
              <a:gd name="connsiteX0" fmla="*/ 4993 w 609677"/>
              <a:gd name="connsiteY0" fmla="*/ 0 h 879987"/>
              <a:gd name="connsiteX1" fmla="*/ 77 w 609677"/>
              <a:gd name="connsiteY1" fmla="*/ 34412 h 879987"/>
              <a:gd name="connsiteX2" fmla="*/ 14826 w 609677"/>
              <a:gd name="connsiteY2" fmla="*/ 103238 h 879987"/>
              <a:gd name="connsiteX3" fmla="*/ 19742 w 609677"/>
              <a:gd name="connsiteY3" fmla="*/ 117987 h 879987"/>
              <a:gd name="connsiteX4" fmla="*/ 29574 w 609677"/>
              <a:gd name="connsiteY4" fmla="*/ 181896 h 879987"/>
              <a:gd name="connsiteX5" fmla="*/ 34490 w 609677"/>
              <a:gd name="connsiteY5" fmla="*/ 206477 h 879987"/>
              <a:gd name="connsiteX6" fmla="*/ 44322 w 609677"/>
              <a:gd name="connsiteY6" fmla="*/ 329380 h 879987"/>
              <a:gd name="connsiteX7" fmla="*/ 54155 w 609677"/>
              <a:gd name="connsiteY7" fmla="*/ 486696 h 879987"/>
              <a:gd name="connsiteX8" fmla="*/ 59071 w 609677"/>
              <a:gd name="connsiteY8" fmla="*/ 722671 h 879987"/>
              <a:gd name="connsiteX9" fmla="*/ 68903 w 609677"/>
              <a:gd name="connsiteY9" fmla="*/ 811161 h 879987"/>
              <a:gd name="connsiteX10" fmla="*/ 73819 w 609677"/>
              <a:gd name="connsiteY10" fmla="*/ 850490 h 879987"/>
              <a:gd name="connsiteX11" fmla="*/ 83651 w 609677"/>
              <a:gd name="connsiteY11" fmla="*/ 865238 h 879987"/>
              <a:gd name="connsiteX12" fmla="*/ 113148 w 609677"/>
              <a:gd name="connsiteY12" fmla="*/ 879987 h 879987"/>
              <a:gd name="connsiteX13" fmla="*/ 162309 w 609677"/>
              <a:gd name="connsiteY13" fmla="*/ 875071 h 879987"/>
              <a:gd name="connsiteX14" fmla="*/ 177058 w 609677"/>
              <a:gd name="connsiteY14" fmla="*/ 820993 h 879987"/>
              <a:gd name="connsiteX15" fmla="*/ 181974 w 609677"/>
              <a:gd name="connsiteY15" fmla="*/ 806245 h 879987"/>
              <a:gd name="connsiteX16" fmla="*/ 186890 w 609677"/>
              <a:gd name="connsiteY16" fmla="*/ 752167 h 879987"/>
              <a:gd name="connsiteX17" fmla="*/ 191806 w 609677"/>
              <a:gd name="connsiteY17" fmla="*/ 727587 h 879987"/>
              <a:gd name="connsiteX18" fmla="*/ 196722 w 609677"/>
              <a:gd name="connsiteY18" fmla="*/ 698090 h 879987"/>
              <a:gd name="connsiteX19" fmla="*/ 206555 w 609677"/>
              <a:gd name="connsiteY19" fmla="*/ 644012 h 879987"/>
              <a:gd name="connsiteX20" fmla="*/ 211471 w 609677"/>
              <a:gd name="connsiteY20" fmla="*/ 467032 h 879987"/>
              <a:gd name="connsiteX21" fmla="*/ 221303 w 609677"/>
              <a:gd name="connsiteY21" fmla="*/ 481780 h 879987"/>
              <a:gd name="connsiteX22" fmla="*/ 226219 w 609677"/>
              <a:gd name="connsiteY22" fmla="*/ 496529 h 879987"/>
              <a:gd name="connsiteX23" fmla="*/ 260632 w 609677"/>
              <a:gd name="connsiteY23" fmla="*/ 506361 h 879987"/>
              <a:gd name="connsiteX24" fmla="*/ 265548 w 609677"/>
              <a:gd name="connsiteY24" fmla="*/ 521109 h 879987"/>
              <a:gd name="connsiteX25" fmla="*/ 285213 w 609677"/>
              <a:gd name="connsiteY25" fmla="*/ 545690 h 879987"/>
              <a:gd name="connsiteX26" fmla="*/ 295045 w 609677"/>
              <a:gd name="connsiteY26" fmla="*/ 575187 h 879987"/>
              <a:gd name="connsiteX27" fmla="*/ 304877 w 609677"/>
              <a:gd name="connsiteY27" fmla="*/ 629264 h 879987"/>
              <a:gd name="connsiteX28" fmla="*/ 314709 w 609677"/>
              <a:gd name="connsiteY28" fmla="*/ 698090 h 879987"/>
              <a:gd name="connsiteX29" fmla="*/ 319626 w 609677"/>
              <a:gd name="connsiteY29" fmla="*/ 712838 h 879987"/>
              <a:gd name="connsiteX30" fmla="*/ 324542 w 609677"/>
              <a:gd name="connsiteY30" fmla="*/ 737419 h 879987"/>
              <a:gd name="connsiteX31" fmla="*/ 334374 w 609677"/>
              <a:gd name="connsiteY31" fmla="*/ 766916 h 879987"/>
              <a:gd name="connsiteX32" fmla="*/ 344206 w 609677"/>
              <a:gd name="connsiteY32" fmla="*/ 796412 h 879987"/>
              <a:gd name="connsiteX33" fmla="*/ 349122 w 609677"/>
              <a:gd name="connsiteY33" fmla="*/ 811161 h 879987"/>
              <a:gd name="connsiteX34" fmla="*/ 354039 w 609677"/>
              <a:gd name="connsiteY34" fmla="*/ 825909 h 879987"/>
              <a:gd name="connsiteX35" fmla="*/ 358955 w 609677"/>
              <a:gd name="connsiteY35" fmla="*/ 860322 h 879987"/>
              <a:gd name="connsiteX36" fmla="*/ 363871 w 609677"/>
              <a:gd name="connsiteY36" fmla="*/ 875071 h 879987"/>
              <a:gd name="connsiteX37" fmla="*/ 378619 w 609677"/>
              <a:gd name="connsiteY37" fmla="*/ 879987 h 879987"/>
              <a:gd name="connsiteX38" fmla="*/ 388451 w 609677"/>
              <a:gd name="connsiteY38" fmla="*/ 870154 h 879987"/>
              <a:gd name="connsiteX39" fmla="*/ 393368 w 609677"/>
              <a:gd name="connsiteY39" fmla="*/ 855406 h 879987"/>
              <a:gd name="connsiteX40" fmla="*/ 408116 w 609677"/>
              <a:gd name="connsiteY40" fmla="*/ 860322 h 879987"/>
              <a:gd name="connsiteX41" fmla="*/ 422864 w 609677"/>
              <a:gd name="connsiteY41" fmla="*/ 855406 h 879987"/>
              <a:gd name="connsiteX42" fmla="*/ 442529 w 609677"/>
              <a:gd name="connsiteY42" fmla="*/ 835741 h 879987"/>
              <a:gd name="connsiteX43" fmla="*/ 457277 w 609677"/>
              <a:gd name="connsiteY43" fmla="*/ 791496 h 879987"/>
              <a:gd name="connsiteX44" fmla="*/ 462193 w 609677"/>
              <a:gd name="connsiteY44" fmla="*/ 776748 h 879987"/>
              <a:gd name="connsiteX45" fmla="*/ 467109 w 609677"/>
              <a:gd name="connsiteY45" fmla="*/ 762000 h 879987"/>
              <a:gd name="connsiteX46" fmla="*/ 476942 w 609677"/>
              <a:gd name="connsiteY46" fmla="*/ 752167 h 879987"/>
              <a:gd name="connsiteX47" fmla="*/ 496606 w 609677"/>
              <a:gd name="connsiteY47" fmla="*/ 771832 h 879987"/>
              <a:gd name="connsiteX48" fmla="*/ 511355 w 609677"/>
              <a:gd name="connsiteY48" fmla="*/ 776748 h 879987"/>
              <a:gd name="connsiteX49" fmla="*/ 526103 w 609677"/>
              <a:gd name="connsiteY49" fmla="*/ 786580 h 879987"/>
              <a:gd name="connsiteX50" fmla="*/ 555600 w 609677"/>
              <a:gd name="connsiteY50" fmla="*/ 796412 h 879987"/>
              <a:gd name="connsiteX51" fmla="*/ 575264 w 609677"/>
              <a:gd name="connsiteY51" fmla="*/ 835741 h 879987"/>
              <a:gd name="connsiteX52" fmla="*/ 580180 w 609677"/>
              <a:gd name="connsiteY52" fmla="*/ 850490 h 879987"/>
              <a:gd name="connsiteX53" fmla="*/ 590013 w 609677"/>
              <a:gd name="connsiteY53" fmla="*/ 860322 h 879987"/>
              <a:gd name="connsiteX54" fmla="*/ 594929 w 609677"/>
              <a:gd name="connsiteY54" fmla="*/ 875071 h 879987"/>
              <a:gd name="connsiteX55" fmla="*/ 609677 w 609677"/>
              <a:gd name="connsiteY55" fmla="*/ 879987 h 87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9677" h="879987">
                <a:moveTo>
                  <a:pt x="4993" y="0"/>
                </a:moveTo>
                <a:cubicBezTo>
                  <a:pt x="3354" y="11471"/>
                  <a:pt x="-603" y="22845"/>
                  <a:pt x="77" y="34412"/>
                </a:cubicBezTo>
                <a:cubicBezTo>
                  <a:pt x="496" y="41537"/>
                  <a:pt x="10196" y="87035"/>
                  <a:pt x="14826" y="103238"/>
                </a:cubicBezTo>
                <a:cubicBezTo>
                  <a:pt x="16250" y="108221"/>
                  <a:pt x="18485" y="112959"/>
                  <a:pt x="19742" y="117987"/>
                </a:cubicBezTo>
                <a:cubicBezTo>
                  <a:pt x="26505" y="145041"/>
                  <a:pt x="24798" y="150849"/>
                  <a:pt x="29574" y="181896"/>
                </a:cubicBezTo>
                <a:cubicBezTo>
                  <a:pt x="30845" y="190155"/>
                  <a:pt x="33386" y="198194"/>
                  <a:pt x="34490" y="206477"/>
                </a:cubicBezTo>
                <a:cubicBezTo>
                  <a:pt x="39073" y="240848"/>
                  <a:pt x="42476" y="297998"/>
                  <a:pt x="44322" y="329380"/>
                </a:cubicBezTo>
                <a:cubicBezTo>
                  <a:pt x="53380" y="483359"/>
                  <a:pt x="44780" y="364813"/>
                  <a:pt x="54155" y="486696"/>
                </a:cubicBezTo>
                <a:cubicBezTo>
                  <a:pt x="55794" y="565354"/>
                  <a:pt x="55499" y="644077"/>
                  <a:pt x="59071" y="722671"/>
                </a:cubicBezTo>
                <a:cubicBezTo>
                  <a:pt x="60419" y="752319"/>
                  <a:pt x="65222" y="781712"/>
                  <a:pt x="68903" y="811161"/>
                </a:cubicBezTo>
                <a:cubicBezTo>
                  <a:pt x="70542" y="824271"/>
                  <a:pt x="70343" y="837744"/>
                  <a:pt x="73819" y="850490"/>
                </a:cubicBezTo>
                <a:cubicBezTo>
                  <a:pt x="75374" y="856190"/>
                  <a:pt x="79473" y="861060"/>
                  <a:pt x="83651" y="865238"/>
                </a:cubicBezTo>
                <a:cubicBezTo>
                  <a:pt x="93182" y="874769"/>
                  <a:pt x="101152" y="875988"/>
                  <a:pt x="113148" y="879987"/>
                </a:cubicBezTo>
                <a:lnTo>
                  <a:pt x="162309" y="875071"/>
                </a:lnTo>
                <a:cubicBezTo>
                  <a:pt x="168484" y="871469"/>
                  <a:pt x="175189" y="828469"/>
                  <a:pt x="177058" y="820993"/>
                </a:cubicBezTo>
                <a:cubicBezTo>
                  <a:pt x="178315" y="815966"/>
                  <a:pt x="180335" y="811161"/>
                  <a:pt x="181974" y="806245"/>
                </a:cubicBezTo>
                <a:cubicBezTo>
                  <a:pt x="183613" y="788219"/>
                  <a:pt x="184645" y="770128"/>
                  <a:pt x="186890" y="752167"/>
                </a:cubicBezTo>
                <a:cubicBezTo>
                  <a:pt x="187926" y="743876"/>
                  <a:pt x="190311" y="735808"/>
                  <a:pt x="191806" y="727587"/>
                </a:cubicBezTo>
                <a:cubicBezTo>
                  <a:pt x="193589" y="717780"/>
                  <a:pt x="194939" y="707897"/>
                  <a:pt x="196722" y="698090"/>
                </a:cubicBezTo>
                <a:cubicBezTo>
                  <a:pt x="210465" y="622509"/>
                  <a:pt x="192069" y="730930"/>
                  <a:pt x="206555" y="644012"/>
                </a:cubicBezTo>
                <a:cubicBezTo>
                  <a:pt x="208194" y="585019"/>
                  <a:pt x="206128" y="525806"/>
                  <a:pt x="211471" y="467032"/>
                </a:cubicBezTo>
                <a:cubicBezTo>
                  <a:pt x="212006" y="461148"/>
                  <a:pt x="218661" y="476495"/>
                  <a:pt x="221303" y="481780"/>
                </a:cubicBezTo>
                <a:cubicBezTo>
                  <a:pt x="223621" y="486415"/>
                  <a:pt x="222555" y="492865"/>
                  <a:pt x="226219" y="496529"/>
                </a:cubicBezTo>
                <a:cubicBezTo>
                  <a:pt x="228569" y="498879"/>
                  <a:pt x="260462" y="506319"/>
                  <a:pt x="260632" y="506361"/>
                </a:cubicBezTo>
                <a:cubicBezTo>
                  <a:pt x="262271" y="511277"/>
                  <a:pt x="263231" y="516474"/>
                  <a:pt x="265548" y="521109"/>
                </a:cubicBezTo>
                <a:cubicBezTo>
                  <a:pt x="271751" y="533515"/>
                  <a:pt x="276066" y="536543"/>
                  <a:pt x="285213" y="545690"/>
                </a:cubicBezTo>
                <a:cubicBezTo>
                  <a:pt x="288490" y="555522"/>
                  <a:pt x="293012" y="565024"/>
                  <a:pt x="295045" y="575187"/>
                </a:cubicBezTo>
                <a:cubicBezTo>
                  <a:pt x="299807" y="598998"/>
                  <a:pt x="301103" y="604103"/>
                  <a:pt x="304877" y="629264"/>
                </a:cubicBezTo>
                <a:cubicBezTo>
                  <a:pt x="308315" y="652183"/>
                  <a:pt x="307379" y="676105"/>
                  <a:pt x="314709" y="698090"/>
                </a:cubicBezTo>
                <a:cubicBezTo>
                  <a:pt x="316348" y="703006"/>
                  <a:pt x="318369" y="707811"/>
                  <a:pt x="319626" y="712838"/>
                </a:cubicBezTo>
                <a:cubicBezTo>
                  <a:pt x="321653" y="720944"/>
                  <a:pt x="322343" y="729357"/>
                  <a:pt x="324542" y="737419"/>
                </a:cubicBezTo>
                <a:cubicBezTo>
                  <a:pt x="327269" y="747418"/>
                  <a:pt x="331097" y="757084"/>
                  <a:pt x="334374" y="766916"/>
                </a:cubicBezTo>
                <a:lnTo>
                  <a:pt x="344206" y="796412"/>
                </a:lnTo>
                <a:lnTo>
                  <a:pt x="349122" y="811161"/>
                </a:lnTo>
                <a:lnTo>
                  <a:pt x="354039" y="825909"/>
                </a:lnTo>
                <a:cubicBezTo>
                  <a:pt x="355678" y="837380"/>
                  <a:pt x="356683" y="848960"/>
                  <a:pt x="358955" y="860322"/>
                </a:cubicBezTo>
                <a:cubicBezTo>
                  <a:pt x="359971" y="865404"/>
                  <a:pt x="360207" y="871407"/>
                  <a:pt x="363871" y="875071"/>
                </a:cubicBezTo>
                <a:cubicBezTo>
                  <a:pt x="367535" y="878735"/>
                  <a:pt x="373703" y="878348"/>
                  <a:pt x="378619" y="879987"/>
                </a:cubicBezTo>
                <a:cubicBezTo>
                  <a:pt x="381896" y="876709"/>
                  <a:pt x="386066" y="874129"/>
                  <a:pt x="388451" y="870154"/>
                </a:cubicBezTo>
                <a:cubicBezTo>
                  <a:pt x="391117" y="865710"/>
                  <a:pt x="388733" y="857723"/>
                  <a:pt x="393368" y="855406"/>
                </a:cubicBezTo>
                <a:cubicBezTo>
                  <a:pt x="398003" y="853089"/>
                  <a:pt x="403200" y="858683"/>
                  <a:pt x="408116" y="860322"/>
                </a:cubicBezTo>
                <a:cubicBezTo>
                  <a:pt x="413032" y="858683"/>
                  <a:pt x="418647" y="858418"/>
                  <a:pt x="422864" y="855406"/>
                </a:cubicBezTo>
                <a:cubicBezTo>
                  <a:pt x="430407" y="850018"/>
                  <a:pt x="442529" y="835741"/>
                  <a:pt x="442529" y="835741"/>
                </a:cubicBezTo>
                <a:lnTo>
                  <a:pt x="457277" y="791496"/>
                </a:lnTo>
                <a:lnTo>
                  <a:pt x="462193" y="776748"/>
                </a:lnTo>
                <a:cubicBezTo>
                  <a:pt x="463832" y="771832"/>
                  <a:pt x="463445" y="765664"/>
                  <a:pt x="467109" y="762000"/>
                </a:cubicBezTo>
                <a:lnTo>
                  <a:pt x="476942" y="752167"/>
                </a:lnTo>
                <a:cubicBezTo>
                  <a:pt x="516271" y="765277"/>
                  <a:pt x="470386" y="745612"/>
                  <a:pt x="496606" y="771832"/>
                </a:cubicBezTo>
                <a:cubicBezTo>
                  <a:pt x="500270" y="775496"/>
                  <a:pt x="506439" y="775109"/>
                  <a:pt x="511355" y="776748"/>
                </a:cubicBezTo>
                <a:cubicBezTo>
                  <a:pt x="516271" y="780025"/>
                  <a:pt x="520704" y="784180"/>
                  <a:pt x="526103" y="786580"/>
                </a:cubicBezTo>
                <a:cubicBezTo>
                  <a:pt x="535574" y="790789"/>
                  <a:pt x="555600" y="796412"/>
                  <a:pt x="555600" y="796412"/>
                </a:cubicBezTo>
                <a:cubicBezTo>
                  <a:pt x="572760" y="813574"/>
                  <a:pt x="563967" y="801848"/>
                  <a:pt x="575264" y="835741"/>
                </a:cubicBezTo>
                <a:cubicBezTo>
                  <a:pt x="576903" y="840657"/>
                  <a:pt x="576515" y="846826"/>
                  <a:pt x="580180" y="850490"/>
                </a:cubicBezTo>
                <a:lnTo>
                  <a:pt x="590013" y="860322"/>
                </a:lnTo>
                <a:cubicBezTo>
                  <a:pt x="591652" y="865238"/>
                  <a:pt x="591265" y="871407"/>
                  <a:pt x="594929" y="875071"/>
                </a:cubicBezTo>
                <a:cubicBezTo>
                  <a:pt x="598593" y="878735"/>
                  <a:pt x="609677" y="879987"/>
                  <a:pt x="609677" y="879987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FC4E40F-5892-2FA8-12FD-3E8E1AD21061}"/>
              </a:ext>
            </a:extLst>
          </p:cNvPr>
          <p:cNvSpPr/>
          <p:nvPr/>
        </p:nvSpPr>
        <p:spPr>
          <a:xfrm>
            <a:off x="2403864" y="8129434"/>
            <a:ext cx="1784678" cy="1111045"/>
          </a:xfrm>
          <a:custGeom>
            <a:avLst/>
            <a:gdLst>
              <a:gd name="connsiteX0" fmla="*/ 5039 w 1784678"/>
              <a:gd name="connsiteY0" fmla="*/ 0 h 1111045"/>
              <a:gd name="connsiteX1" fmla="*/ 123 w 1784678"/>
              <a:gd name="connsiteY1" fmla="*/ 34413 h 1111045"/>
              <a:gd name="connsiteX2" fmla="*/ 9955 w 1784678"/>
              <a:gd name="connsiteY2" fmla="*/ 63910 h 1111045"/>
              <a:gd name="connsiteX3" fmla="*/ 24704 w 1784678"/>
              <a:gd name="connsiteY3" fmla="*/ 108155 h 1111045"/>
              <a:gd name="connsiteX4" fmla="*/ 29620 w 1784678"/>
              <a:gd name="connsiteY4" fmla="*/ 122903 h 1111045"/>
              <a:gd name="connsiteX5" fmla="*/ 34536 w 1784678"/>
              <a:gd name="connsiteY5" fmla="*/ 137651 h 1111045"/>
              <a:gd name="connsiteX6" fmla="*/ 44368 w 1784678"/>
              <a:gd name="connsiteY6" fmla="*/ 186813 h 1111045"/>
              <a:gd name="connsiteX7" fmla="*/ 49284 w 1784678"/>
              <a:gd name="connsiteY7" fmla="*/ 211393 h 1111045"/>
              <a:gd name="connsiteX8" fmla="*/ 54201 w 1784678"/>
              <a:gd name="connsiteY8" fmla="*/ 240890 h 1111045"/>
              <a:gd name="connsiteX9" fmla="*/ 59117 w 1784678"/>
              <a:gd name="connsiteY9" fmla="*/ 265471 h 1111045"/>
              <a:gd name="connsiteX10" fmla="*/ 64033 w 1784678"/>
              <a:gd name="connsiteY10" fmla="*/ 314632 h 1111045"/>
              <a:gd name="connsiteX11" fmla="*/ 68949 w 1784678"/>
              <a:gd name="connsiteY11" fmla="*/ 678426 h 1111045"/>
              <a:gd name="connsiteX12" fmla="*/ 78781 w 1784678"/>
              <a:gd name="connsiteY12" fmla="*/ 781664 h 1111045"/>
              <a:gd name="connsiteX13" fmla="*/ 88613 w 1784678"/>
              <a:gd name="connsiteY13" fmla="*/ 855406 h 1111045"/>
              <a:gd name="connsiteX14" fmla="*/ 93530 w 1784678"/>
              <a:gd name="connsiteY14" fmla="*/ 894735 h 1111045"/>
              <a:gd name="connsiteX15" fmla="*/ 98446 w 1784678"/>
              <a:gd name="connsiteY15" fmla="*/ 914400 h 1111045"/>
              <a:gd name="connsiteX16" fmla="*/ 108278 w 1784678"/>
              <a:gd name="connsiteY16" fmla="*/ 958645 h 1111045"/>
              <a:gd name="connsiteX17" fmla="*/ 118110 w 1784678"/>
              <a:gd name="connsiteY17" fmla="*/ 1071716 h 1111045"/>
              <a:gd name="connsiteX18" fmla="*/ 123026 w 1784678"/>
              <a:gd name="connsiteY18" fmla="*/ 1096297 h 1111045"/>
              <a:gd name="connsiteX19" fmla="*/ 137775 w 1784678"/>
              <a:gd name="connsiteY19" fmla="*/ 1091381 h 1111045"/>
              <a:gd name="connsiteX20" fmla="*/ 147607 w 1784678"/>
              <a:gd name="connsiteY20" fmla="*/ 1061884 h 1111045"/>
              <a:gd name="connsiteX21" fmla="*/ 152523 w 1784678"/>
              <a:gd name="connsiteY21" fmla="*/ 1047135 h 1111045"/>
              <a:gd name="connsiteX22" fmla="*/ 162355 w 1784678"/>
              <a:gd name="connsiteY22" fmla="*/ 1032387 h 1111045"/>
              <a:gd name="connsiteX23" fmla="*/ 172188 w 1784678"/>
              <a:gd name="connsiteY23" fmla="*/ 1002890 h 1111045"/>
              <a:gd name="connsiteX24" fmla="*/ 182020 w 1784678"/>
              <a:gd name="connsiteY24" fmla="*/ 988142 h 1111045"/>
              <a:gd name="connsiteX25" fmla="*/ 186936 w 1784678"/>
              <a:gd name="connsiteY25" fmla="*/ 973393 h 1111045"/>
              <a:gd name="connsiteX26" fmla="*/ 196768 w 1784678"/>
              <a:gd name="connsiteY26" fmla="*/ 929148 h 1111045"/>
              <a:gd name="connsiteX27" fmla="*/ 201684 w 1784678"/>
              <a:gd name="connsiteY27" fmla="*/ 909484 h 1111045"/>
              <a:gd name="connsiteX28" fmla="*/ 206601 w 1784678"/>
              <a:gd name="connsiteY28" fmla="*/ 865239 h 1111045"/>
              <a:gd name="connsiteX29" fmla="*/ 216433 w 1784678"/>
              <a:gd name="connsiteY29" fmla="*/ 658761 h 1111045"/>
              <a:gd name="connsiteX30" fmla="*/ 221349 w 1784678"/>
              <a:gd name="connsiteY30" fmla="*/ 634181 h 1111045"/>
              <a:gd name="connsiteX31" fmla="*/ 231181 w 1784678"/>
              <a:gd name="connsiteY31" fmla="*/ 560439 h 1111045"/>
              <a:gd name="connsiteX32" fmla="*/ 241013 w 1784678"/>
              <a:gd name="connsiteY32" fmla="*/ 339213 h 1111045"/>
              <a:gd name="connsiteX33" fmla="*/ 250846 w 1784678"/>
              <a:gd name="connsiteY33" fmla="*/ 299884 h 1111045"/>
              <a:gd name="connsiteX34" fmla="*/ 260678 w 1784678"/>
              <a:gd name="connsiteY34" fmla="*/ 250722 h 1111045"/>
              <a:gd name="connsiteX35" fmla="*/ 265594 w 1784678"/>
              <a:gd name="connsiteY35" fmla="*/ 211393 h 1111045"/>
              <a:gd name="connsiteX36" fmla="*/ 270510 w 1784678"/>
              <a:gd name="connsiteY36" fmla="*/ 196645 h 1111045"/>
              <a:gd name="connsiteX37" fmla="*/ 275426 w 1784678"/>
              <a:gd name="connsiteY37" fmla="*/ 176981 h 1111045"/>
              <a:gd name="connsiteX38" fmla="*/ 290175 w 1784678"/>
              <a:gd name="connsiteY38" fmla="*/ 132735 h 1111045"/>
              <a:gd name="connsiteX39" fmla="*/ 300007 w 1784678"/>
              <a:gd name="connsiteY39" fmla="*/ 147484 h 1111045"/>
              <a:gd name="connsiteX40" fmla="*/ 309839 w 1784678"/>
              <a:gd name="connsiteY40" fmla="*/ 176981 h 1111045"/>
              <a:gd name="connsiteX41" fmla="*/ 319671 w 1784678"/>
              <a:gd name="connsiteY41" fmla="*/ 211393 h 1111045"/>
              <a:gd name="connsiteX42" fmla="*/ 324588 w 1784678"/>
              <a:gd name="connsiteY42" fmla="*/ 226142 h 1111045"/>
              <a:gd name="connsiteX43" fmla="*/ 334420 w 1784678"/>
              <a:gd name="connsiteY43" fmla="*/ 265471 h 1111045"/>
              <a:gd name="connsiteX44" fmla="*/ 344252 w 1784678"/>
              <a:gd name="connsiteY44" fmla="*/ 319548 h 1111045"/>
              <a:gd name="connsiteX45" fmla="*/ 354084 w 1784678"/>
              <a:gd name="connsiteY45" fmla="*/ 968477 h 1111045"/>
              <a:gd name="connsiteX46" fmla="*/ 363917 w 1784678"/>
              <a:gd name="connsiteY46" fmla="*/ 1061884 h 1111045"/>
              <a:gd name="connsiteX47" fmla="*/ 373749 w 1784678"/>
              <a:gd name="connsiteY47" fmla="*/ 1091381 h 1111045"/>
              <a:gd name="connsiteX48" fmla="*/ 378665 w 1784678"/>
              <a:gd name="connsiteY48" fmla="*/ 1106129 h 1111045"/>
              <a:gd name="connsiteX49" fmla="*/ 393413 w 1784678"/>
              <a:gd name="connsiteY49" fmla="*/ 1111045 h 1111045"/>
              <a:gd name="connsiteX50" fmla="*/ 403246 w 1784678"/>
              <a:gd name="connsiteY50" fmla="*/ 1101213 h 1111045"/>
              <a:gd name="connsiteX51" fmla="*/ 408162 w 1784678"/>
              <a:gd name="connsiteY51" fmla="*/ 1081548 h 1111045"/>
              <a:gd name="connsiteX52" fmla="*/ 413078 w 1784678"/>
              <a:gd name="connsiteY52" fmla="*/ 1047135 h 1111045"/>
              <a:gd name="connsiteX53" fmla="*/ 417994 w 1784678"/>
              <a:gd name="connsiteY53" fmla="*/ 1017639 h 1111045"/>
              <a:gd name="connsiteX54" fmla="*/ 427826 w 1784678"/>
              <a:gd name="connsiteY54" fmla="*/ 919316 h 1111045"/>
              <a:gd name="connsiteX55" fmla="*/ 437659 w 1784678"/>
              <a:gd name="connsiteY55" fmla="*/ 845574 h 1111045"/>
              <a:gd name="connsiteX56" fmla="*/ 442575 w 1784678"/>
              <a:gd name="connsiteY56" fmla="*/ 781664 h 1111045"/>
              <a:gd name="connsiteX57" fmla="*/ 447491 w 1784678"/>
              <a:gd name="connsiteY57" fmla="*/ 747251 h 1111045"/>
              <a:gd name="connsiteX58" fmla="*/ 457323 w 1784678"/>
              <a:gd name="connsiteY58" fmla="*/ 683342 h 1111045"/>
              <a:gd name="connsiteX59" fmla="*/ 467155 w 1784678"/>
              <a:gd name="connsiteY59" fmla="*/ 594851 h 1111045"/>
              <a:gd name="connsiteX60" fmla="*/ 476988 w 1784678"/>
              <a:gd name="connsiteY60" fmla="*/ 545690 h 1111045"/>
              <a:gd name="connsiteX61" fmla="*/ 481904 w 1784678"/>
              <a:gd name="connsiteY61" fmla="*/ 511277 h 1111045"/>
              <a:gd name="connsiteX62" fmla="*/ 486820 w 1784678"/>
              <a:gd name="connsiteY62" fmla="*/ 196645 h 1111045"/>
              <a:gd name="connsiteX63" fmla="*/ 506484 w 1784678"/>
              <a:gd name="connsiteY63" fmla="*/ 176981 h 1111045"/>
              <a:gd name="connsiteX64" fmla="*/ 535981 w 1784678"/>
              <a:gd name="connsiteY64" fmla="*/ 186813 h 1111045"/>
              <a:gd name="connsiteX65" fmla="*/ 550730 w 1784678"/>
              <a:gd name="connsiteY65" fmla="*/ 191729 h 1111045"/>
              <a:gd name="connsiteX66" fmla="*/ 570394 w 1784678"/>
              <a:gd name="connsiteY66" fmla="*/ 186813 h 1111045"/>
              <a:gd name="connsiteX67" fmla="*/ 575310 w 1784678"/>
              <a:gd name="connsiteY67" fmla="*/ 201561 h 1111045"/>
              <a:gd name="connsiteX68" fmla="*/ 590059 w 1784678"/>
              <a:gd name="connsiteY68" fmla="*/ 280219 h 1111045"/>
              <a:gd name="connsiteX69" fmla="*/ 599891 w 1784678"/>
              <a:gd name="connsiteY69" fmla="*/ 309716 h 1111045"/>
              <a:gd name="connsiteX70" fmla="*/ 604807 w 1784678"/>
              <a:gd name="connsiteY70" fmla="*/ 324464 h 1111045"/>
              <a:gd name="connsiteX71" fmla="*/ 609723 w 1784678"/>
              <a:gd name="connsiteY71" fmla="*/ 432619 h 1111045"/>
              <a:gd name="connsiteX72" fmla="*/ 619555 w 1784678"/>
              <a:gd name="connsiteY72" fmla="*/ 526026 h 1111045"/>
              <a:gd name="connsiteX73" fmla="*/ 624471 w 1784678"/>
              <a:gd name="connsiteY73" fmla="*/ 555522 h 1111045"/>
              <a:gd name="connsiteX74" fmla="*/ 634304 w 1784678"/>
              <a:gd name="connsiteY74" fmla="*/ 629264 h 1111045"/>
              <a:gd name="connsiteX75" fmla="*/ 644136 w 1784678"/>
              <a:gd name="connsiteY75" fmla="*/ 688258 h 1111045"/>
              <a:gd name="connsiteX76" fmla="*/ 653968 w 1784678"/>
              <a:gd name="connsiteY76" fmla="*/ 786581 h 1111045"/>
              <a:gd name="connsiteX77" fmla="*/ 663801 w 1784678"/>
              <a:gd name="connsiteY77" fmla="*/ 963561 h 1111045"/>
              <a:gd name="connsiteX78" fmla="*/ 668717 w 1784678"/>
              <a:gd name="connsiteY78" fmla="*/ 997974 h 1111045"/>
              <a:gd name="connsiteX79" fmla="*/ 683465 w 1784678"/>
              <a:gd name="connsiteY79" fmla="*/ 1066800 h 1111045"/>
              <a:gd name="connsiteX80" fmla="*/ 688381 w 1784678"/>
              <a:gd name="connsiteY80" fmla="*/ 1081548 h 1111045"/>
              <a:gd name="connsiteX81" fmla="*/ 698213 w 1784678"/>
              <a:gd name="connsiteY81" fmla="*/ 1091381 h 1111045"/>
              <a:gd name="connsiteX82" fmla="*/ 747375 w 1784678"/>
              <a:gd name="connsiteY82" fmla="*/ 1101213 h 1111045"/>
              <a:gd name="connsiteX83" fmla="*/ 899775 w 1784678"/>
              <a:gd name="connsiteY83" fmla="*/ 1096297 h 1111045"/>
              <a:gd name="connsiteX84" fmla="*/ 914523 w 1784678"/>
              <a:gd name="connsiteY84" fmla="*/ 1091381 h 1111045"/>
              <a:gd name="connsiteX85" fmla="*/ 924355 w 1784678"/>
              <a:gd name="connsiteY85" fmla="*/ 1081548 h 1111045"/>
              <a:gd name="connsiteX86" fmla="*/ 948936 w 1784678"/>
              <a:gd name="connsiteY86" fmla="*/ 1047135 h 1111045"/>
              <a:gd name="connsiteX87" fmla="*/ 958768 w 1784678"/>
              <a:gd name="connsiteY87" fmla="*/ 1032387 h 1111045"/>
              <a:gd name="connsiteX88" fmla="*/ 963684 w 1784678"/>
              <a:gd name="connsiteY88" fmla="*/ 1017639 h 1111045"/>
              <a:gd name="connsiteX89" fmla="*/ 973517 w 1784678"/>
              <a:gd name="connsiteY89" fmla="*/ 1007806 h 1111045"/>
              <a:gd name="connsiteX90" fmla="*/ 978433 w 1784678"/>
              <a:gd name="connsiteY90" fmla="*/ 993058 h 1111045"/>
              <a:gd name="connsiteX91" fmla="*/ 988265 w 1784678"/>
              <a:gd name="connsiteY91" fmla="*/ 978310 h 1111045"/>
              <a:gd name="connsiteX92" fmla="*/ 1007930 w 1784678"/>
              <a:gd name="connsiteY92" fmla="*/ 938981 h 1111045"/>
              <a:gd name="connsiteX93" fmla="*/ 1017762 w 1784678"/>
              <a:gd name="connsiteY93" fmla="*/ 909484 h 1111045"/>
              <a:gd name="connsiteX94" fmla="*/ 1027594 w 1784678"/>
              <a:gd name="connsiteY94" fmla="*/ 870155 h 1111045"/>
              <a:gd name="connsiteX95" fmla="*/ 1037426 w 1784678"/>
              <a:gd name="connsiteY95" fmla="*/ 801329 h 1111045"/>
              <a:gd name="connsiteX96" fmla="*/ 1052175 w 1784678"/>
              <a:gd name="connsiteY96" fmla="*/ 752168 h 1111045"/>
              <a:gd name="connsiteX97" fmla="*/ 1062007 w 1784678"/>
              <a:gd name="connsiteY97" fmla="*/ 722671 h 1111045"/>
              <a:gd name="connsiteX98" fmla="*/ 1071839 w 1784678"/>
              <a:gd name="connsiteY98" fmla="*/ 693174 h 1111045"/>
              <a:gd name="connsiteX99" fmla="*/ 1076755 w 1784678"/>
              <a:gd name="connsiteY99" fmla="*/ 678426 h 1111045"/>
              <a:gd name="connsiteX100" fmla="*/ 1086588 w 1784678"/>
              <a:gd name="connsiteY100" fmla="*/ 668593 h 1111045"/>
              <a:gd name="connsiteX101" fmla="*/ 1091504 w 1784678"/>
              <a:gd name="connsiteY101" fmla="*/ 653845 h 1111045"/>
              <a:gd name="connsiteX102" fmla="*/ 1116084 w 1784678"/>
              <a:gd name="connsiteY102" fmla="*/ 629264 h 1111045"/>
              <a:gd name="connsiteX103" fmla="*/ 1125917 w 1784678"/>
              <a:gd name="connsiteY103" fmla="*/ 619432 h 1111045"/>
              <a:gd name="connsiteX104" fmla="*/ 1145581 w 1784678"/>
              <a:gd name="connsiteY104" fmla="*/ 594851 h 1111045"/>
              <a:gd name="connsiteX105" fmla="*/ 1155413 w 1784678"/>
              <a:gd name="connsiteY105" fmla="*/ 580103 h 1111045"/>
              <a:gd name="connsiteX106" fmla="*/ 1165246 w 1784678"/>
              <a:gd name="connsiteY106" fmla="*/ 570271 h 1111045"/>
              <a:gd name="connsiteX107" fmla="*/ 1199659 w 1784678"/>
              <a:gd name="connsiteY107" fmla="*/ 530942 h 1111045"/>
              <a:gd name="connsiteX108" fmla="*/ 1214407 w 1784678"/>
              <a:gd name="connsiteY108" fmla="*/ 526026 h 1111045"/>
              <a:gd name="connsiteX109" fmla="*/ 1224239 w 1784678"/>
              <a:gd name="connsiteY109" fmla="*/ 516193 h 1111045"/>
              <a:gd name="connsiteX110" fmla="*/ 1238988 w 1784678"/>
              <a:gd name="connsiteY110" fmla="*/ 506361 h 1111045"/>
              <a:gd name="connsiteX111" fmla="*/ 1248820 w 1784678"/>
              <a:gd name="connsiteY111" fmla="*/ 491613 h 1111045"/>
              <a:gd name="connsiteX112" fmla="*/ 1263568 w 1784678"/>
              <a:gd name="connsiteY112" fmla="*/ 481781 h 1111045"/>
              <a:gd name="connsiteX113" fmla="*/ 1273401 w 1784678"/>
              <a:gd name="connsiteY113" fmla="*/ 471948 h 1111045"/>
              <a:gd name="connsiteX114" fmla="*/ 1302897 w 1784678"/>
              <a:gd name="connsiteY114" fmla="*/ 457200 h 1111045"/>
              <a:gd name="connsiteX115" fmla="*/ 1332394 w 1784678"/>
              <a:gd name="connsiteY115" fmla="*/ 442451 h 1111045"/>
              <a:gd name="connsiteX116" fmla="*/ 1366807 w 1784678"/>
              <a:gd name="connsiteY116" fmla="*/ 447368 h 1111045"/>
              <a:gd name="connsiteX117" fmla="*/ 1371723 w 1784678"/>
              <a:gd name="connsiteY117" fmla="*/ 462116 h 1111045"/>
              <a:gd name="connsiteX118" fmla="*/ 1386471 w 1784678"/>
              <a:gd name="connsiteY118" fmla="*/ 471948 h 1111045"/>
              <a:gd name="connsiteX119" fmla="*/ 1411052 w 1784678"/>
              <a:gd name="connsiteY119" fmla="*/ 491613 h 1111045"/>
              <a:gd name="connsiteX120" fmla="*/ 1420884 w 1784678"/>
              <a:gd name="connsiteY120" fmla="*/ 506361 h 1111045"/>
              <a:gd name="connsiteX121" fmla="*/ 1440549 w 1784678"/>
              <a:gd name="connsiteY121" fmla="*/ 526026 h 1111045"/>
              <a:gd name="connsiteX122" fmla="*/ 1450381 w 1784678"/>
              <a:gd name="connsiteY122" fmla="*/ 540774 h 1111045"/>
              <a:gd name="connsiteX123" fmla="*/ 1465130 w 1784678"/>
              <a:gd name="connsiteY123" fmla="*/ 545690 h 1111045"/>
              <a:gd name="connsiteX124" fmla="*/ 1489710 w 1784678"/>
              <a:gd name="connsiteY124" fmla="*/ 565355 h 1111045"/>
              <a:gd name="connsiteX125" fmla="*/ 1499542 w 1784678"/>
              <a:gd name="connsiteY125" fmla="*/ 580103 h 1111045"/>
              <a:gd name="connsiteX126" fmla="*/ 1524123 w 1784678"/>
              <a:gd name="connsiteY126" fmla="*/ 599768 h 1111045"/>
              <a:gd name="connsiteX127" fmla="*/ 1533955 w 1784678"/>
              <a:gd name="connsiteY127" fmla="*/ 614516 h 1111045"/>
              <a:gd name="connsiteX128" fmla="*/ 1553620 w 1784678"/>
              <a:gd name="connsiteY128" fmla="*/ 634181 h 1111045"/>
              <a:gd name="connsiteX129" fmla="*/ 1563452 w 1784678"/>
              <a:gd name="connsiteY129" fmla="*/ 648929 h 1111045"/>
              <a:gd name="connsiteX130" fmla="*/ 1578201 w 1784678"/>
              <a:gd name="connsiteY130" fmla="*/ 658761 h 1111045"/>
              <a:gd name="connsiteX131" fmla="*/ 1592949 w 1784678"/>
              <a:gd name="connsiteY131" fmla="*/ 688258 h 1111045"/>
              <a:gd name="connsiteX132" fmla="*/ 1602781 w 1784678"/>
              <a:gd name="connsiteY132" fmla="*/ 727587 h 1111045"/>
              <a:gd name="connsiteX133" fmla="*/ 1607697 w 1784678"/>
              <a:gd name="connsiteY133" fmla="*/ 742335 h 1111045"/>
              <a:gd name="connsiteX134" fmla="*/ 1627362 w 1784678"/>
              <a:gd name="connsiteY134" fmla="*/ 771832 h 1111045"/>
              <a:gd name="connsiteX135" fmla="*/ 1637194 w 1784678"/>
              <a:gd name="connsiteY135" fmla="*/ 786581 h 1111045"/>
              <a:gd name="connsiteX136" fmla="*/ 1647026 w 1784678"/>
              <a:gd name="connsiteY136" fmla="*/ 801329 h 1111045"/>
              <a:gd name="connsiteX137" fmla="*/ 1661775 w 1784678"/>
              <a:gd name="connsiteY137" fmla="*/ 825910 h 1111045"/>
              <a:gd name="connsiteX138" fmla="*/ 1696188 w 1784678"/>
              <a:gd name="connsiteY138" fmla="*/ 929148 h 1111045"/>
              <a:gd name="connsiteX139" fmla="*/ 1706020 w 1784678"/>
              <a:gd name="connsiteY139" fmla="*/ 958645 h 1111045"/>
              <a:gd name="connsiteX140" fmla="*/ 1710936 w 1784678"/>
              <a:gd name="connsiteY140" fmla="*/ 973393 h 1111045"/>
              <a:gd name="connsiteX141" fmla="*/ 1745349 w 1784678"/>
              <a:gd name="connsiteY141" fmla="*/ 1002890 h 1111045"/>
              <a:gd name="connsiteX142" fmla="*/ 1765013 w 1784678"/>
              <a:gd name="connsiteY142" fmla="*/ 1032387 h 1111045"/>
              <a:gd name="connsiteX143" fmla="*/ 1779762 w 1784678"/>
              <a:gd name="connsiteY143" fmla="*/ 1056968 h 1111045"/>
              <a:gd name="connsiteX144" fmla="*/ 1784678 w 1784678"/>
              <a:gd name="connsiteY144" fmla="*/ 1086464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784678" h="1111045">
                <a:moveTo>
                  <a:pt x="5039" y="0"/>
                </a:moveTo>
                <a:cubicBezTo>
                  <a:pt x="3400" y="11471"/>
                  <a:pt x="-766" y="22860"/>
                  <a:pt x="123" y="34413"/>
                </a:cubicBezTo>
                <a:cubicBezTo>
                  <a:pt x="918" y="44747"/>
                  <a:pt x="6678" y="54078"/>
                  <a:pt x="9955" y="63910"/>
                </a:cubicBezTo>
                <a:lnTo>
                  <a:pt x="24704" y="108155"/>
                </a:lnTo>
                <a:lnTo>
                  <a:pt x="29620" y="122903"/>
                </a:lnTo>
                <a:cubicBezTo>
                  <a:pt x="31259" y="127819"/>
                  <a:pt x="33279" y="132624"/>
                  <a:pt x="34536" y="137651"/>
                </a:cubicBezTo>
                <a:cubicBezTo>
                  <a:pt x="43232" y="172435"/>
                  <a:pt x="36332" y="142613"/>
                  <a:pt x="44368" y="186813"/>
                </a:cubicBezTo>
                <a:cubicBezTo>
                  <a:pt x="45863" y="195034"/>
                  <a:pt x="47789" y="203172"/>
                  <a:pt x="49284" y="211393"/>
                </a:cubicBezTo>
                <a:cubicBezTo>
                  <a:pt x="51067" y="221200"/>
                  <a:pt x="52418" y="231083"/>
                  <a:pt x="54201" y="240890"/>
                </a:cubicBezTo>
                <a:cubicBezTo>
                  <a:pt x="55696" y="249111"/>
                  <a:pt x="58013" y="257188"/>
                  <a:pt x="59117" y="265471"/>
                </a:cubicBezTo>
                <a:cubicBezTo>
                  <a:pt x="61294" y="281795"/>
                  <a:pt x="62394" y="298245"/>
                  <a:pt x="64033" y="314632"/>
                </a:cubicBezTo>
                <a:cubicBezTo>
                  <a:pt x="65672" y="435897"/>
                  <a:pt x="66162" y="557182"/>
                  <a:pt x="68949" y="678426"/>
                </a:cubicBezTo>
                <a:cubicBezTo>
                  <a:pt x="69886" y="719192"/>
                  <a:pt x="74302" y="743590"/>
                  <a:pt x="78781" y="781664"/>
                </a:cubicBezTo>
                <a:cubicBezTo>
                  <a:pt x="94094" y="911829"/>
                  <a:pt x="75013" y="760215"/>
                  <a:pt x="88613" y="855406"/>
                </a:cubicBezTo>
                <a:cubicBezTo>
                  <a:pt x="90482" y="868485"/>
                  <a:pt x="91358" y="881703"/>
                  <a:pt x="93530" y="894735"/>
                </a:cubicBezTo>
                <a:cubicBezTo>
                  <a:pt x="94641" y="901400"/>
                  <a:pt x="96980" y="907804"/>
                  <a:pt x="98446" y="914400"/>
                </a:cubicBezTo>
                <a:cubicBezTo>
                  <a:pt x="110925" y="970560"/>
                  <a:pt x="96291" y="910698"/>
                  <a:pt x="108278" y="958645"/>
                </a:cubicBezTo>
                <a:cubicBezTo>
                  <a:pt x="110949" y="996046"/>
                  <a:pt x="112784" y="1034435"/>
                  <a:pt x="118110" y="1071716"/>
                </a:cubicBezTo>
                <a:cubicBezTo>
                  <a:pt x="119292" y="1079988"/>
                  <a:pt x="121387" y="1088103"/>
                  <a:pt x="123026" y="1096297"/>
                </a:cubicBezTo>
                <a:cubicBezTo>
                  <a:pt x="127942" y="1094658"/>
                  <a:pt x="134763" y="1095598"/>
                  <a:pt x="137775" y="1091381"/>
                </a:cubicBezTo>
                <a:cubicBezTo>
                  <a:pt x="143799" y="1082947"/>
                  <a:pt x="144330" y="1071716"/>
                  <a:pt x="147607" y="1061884"/>
                </a:cubicBezTo>
                <a:cubicBezTo>
                  <a:pt x="149246" y="1056968"/>
                  <a:pt x="149648" y="1051447"/>
                  <a:pt x="152523" y="1047135"/>
                </a:cubicBezTo>
                <a:cubicBezTo>
                  <a:pt x="155800" y="1042219"/>
                  <a:pt x="159955" y="1037786"/>
                  <a:pt x="162355" y="1032387"/>
                </a:cubicBezTo>
                <a:cubicBezTo>
                  <a:pt x="166564" y="1022916"/>
                  <a:pt x="166439" y="1011514"/>
                  <a:pt x="172188" y="1002890"/>
                </a:cubicBezTo>
                <a:lnTo>
                  <a:pt x="182020" y="988142"/>
                </a:lnTo>
                <a:cubicBezTo>
                  <a:pt x="183659" y="983226"/>
                  <a:pt x="185512" y="978376"/>
                  <a:pt x="186936" y="973393"/>
                </a:cubicBezTo>
                <a:cubicBezTo>
                  <a:pt x="192932" y="952408"/>
                  <a:pt x="191698" y="951963"/>
                  <a:pt x="196768" y="929148"/>
                </a:cubicBezTo>
                <a:cubicBezTo>
                  <a:pt x="198234" y="922552"/>
                  <a:pt x="200045" y="916039"/>
                  <a:pt x="201684" y="909484"/>
                </a:cubicBezTo>
                <a:cubicBezTo>
                  <a:pt x="203323" y="894736"/>
                  <a:pt x="205778" y="880055"/>
                  <a:pt x="206601" y="865239"/>
                </a:cubicBezTo>
                <a:cubicBezTo>
                  <a:pt x="210156" y="801262"/>
                  <a:pt x="209837" y="724725"/>
                  <a:pt x="216433" y="658761"/>
                </a:cubicBezTo>
                <a:cubicBezTo>
                  <a:pt x="217264" y="650447"/>
                  <a:pt x="219975" y="642423"/>
                  <a:pt x="221349" y="634181"/>
                </a:cubicBezTo>
                <a:cubicBezTo>
                  <a:pt x="224741" y="613829"/>
                  <a:pt x="228696" y="580322"/>
                  <a:pt x="231181" y="560439"/>
                </a:cubicBezTo>
                <a:cubicBezTo>
                  <a:pt x="233088" y="495587"/>
                  <a:pt x="232200" y="409709"/>
                  <a:pt x="241013" y="339213"/>
                </a:cubicBezTo>
                <a:cubicBezTo>
                  <a:pt x="246524" y="295129"/>
                  <a:pt x="243550" y="331503"/>
                  <a:pt x="250846" y="299884"/>
                </a:cubicBezTo>
                <a:cubicBezTo>
                  <a:pt x="254604" y="283600"/>
                  <a:pt x="258605" y="267305"/>
                  <a:pt x="260678" y="250722"/>
                </a:cubicBezTo>
                <a:cubicBezTo>
                  <a:pt x="262317" y="237612"/>
                  <a:pt x="263231" y="224392"/>
                  <a:pt x="265594" y="211393"/>
                </a:cubicBezTo>
                <a:cubicBezTo>
                  <a:pt x="266521" y="206295"/>
                  <a:pt x="269086" y="201628"/>
                  <a:pt x="270510" y="196645"/>
                </a:cubicBezTo>
                <a:cubicBezTo>
                  <a:pt x="272366" y="190149"/>
                  <a:pt x="274217" y="183628"/>
                  <a:pt x="275426" y="176981"/>
                </a:cubicBezTo>
                <a:cubicBezTo>
                  <a:pt x="282855" y="136122"/>
                  <a:pt x="271405" y="151505"/>
                  <a:pt x="290175" y="132735"/>
                </a:cubicBezTo>
                <a:cubicBezTo>
                  <a:pt x="293452" y="137651"/>
                  <a:pt x="297607" y="142085"/>
                  <a:pt x="300007" y="147484"/>
                </a:cubicBezTo>
                <a:cubicBezTo>
                  <a:pt x="304216" y="156955"/>
                  <a:pt x="306562" y="167149"/>
                  <a:pt x="309839" y="176981"/>
                </a:cubicBezTo>
                <a:cubicBezTo>
                  <a:pt x="321632" y="212362"/>
                  <a:pt x="307317" y="168157"/>
                  <a:pt x="319671" y="211393"/>
                </a:cubicBezTo>
                <a:cubicBezTo>
                  <a:pt x="321095" y="216376"/>
                  <a:pt x="323224" y="221142"/>
                  <a:pt x="324588" y="226142"/>
                </a:cubicBezTo>
                <a:cubicBezTo>
                  <a:pt x="328144" y="239179"/>
                  <a:pt x="331770" y="252220"/>
                  <a:pt x="334420" y="265471"/>
                </a:cubicBezTo>
                <a:cubicBezTo>
                  <a:pt x="341291" y="299825"/>
                  <a:pt x="337962" y="281809"/>
                  <a:pt x="344252" y="319548"/>
                </a:cubicBezTo>
                <a:cubicBezTo>
                  <a:pt x="361780" y="600011"/>
                  <a:pt x="343480" y="284543"/>
                  <a:pt x="354084" y="968477"/>
                </a:cubicBezTo>
                <a:cubicBezTo>
                  <a:pt x="354332" y="984455"/>
                  <a:pt x="358024" y="1038310"/>
                  <a:pt x="363917" y="1061884"/>
                </a:cubicBezTo>
                <a:cubicBezTo>
                  <a:pt x="366431" y="1071939"/>
                  <a:pt x="370472" y="1081549"/>
                  <a:pt x="373749" y="1091381"/>
                </a:cubicBezTo>
                <a:cubicBezTo>
                  <a:pt x="375388" y="1096297"/>
                  <a:pt x="373749" y="1104490"/>
                  <a:pt x="378665" y="1106129"/>
                </a:cubicBezTo>
                <a:lnTo>
                  <a:pt x="393413" y="1111045"/>
                </a:lnTo>
                <a:cubicBezTo>
                  <a:pt x="396691" y="1107768"/>
                  <a:pt x="401173" y="1105359"/>
                  <a:pt x="403246" y="1101213"/>
                </a:cubicBezTo>
                <a:cubicBezTo>
                  <a:pt x="406268" y="1095170"/>
                  <a:pt x="406953" y="1088196"/>
                  <a:pt x="408162" y="1081548"/>
                </a:cubicBezTo>
                <a:cubicBezTo>
                  <a:pt x="410235" y="1070147"/>
                  <a:pt x="411316" y="1058588"/>
                  <a:pt x="413078" y="1047135"/>
                </a:cubicBezTo>
                <a:cubicBezTo>
                  <a:pt x="414594" y="1037283"/>
                  <a:pt x="416355" y="1027471"/>
                  <a:pt x="417994" y="1017639"/>
                </a:cubicBezTo>
                <a:cubicBezTo>
                  <a:pt x="421808" y="971874"/>
                  <a:pt x="421935" y="960553"/>
                  <a:pt x="427826" y="919316"/>
                </a:cubicBezTo>
                <a:cubicBezTo>
                  <a:pt x="434998" y="869109"/>
                  <a:pt x="431914" y="908766"/>
                  <a:pt x="437659" y="845574"/>
                </a:cubicBezTo>
                <a:cubicBezTo>
                  <a:pt x="439594" y="824295"/>
                  <a:pt x="440449" y="802924"/>
                  <a:pt x="442575" y="781664"/>
                </a:cubicBezTo>
                <a:cubicBezTo>
                  <a:pt x="443728" y="770134"/>
                  <a:pt x="445729" y="758704"/>
                  <a:pt x="447491" y="747251"/>
                </a:cubicBezTo>
                <a:cubicBezTo>
                  <a:pt x="451937" y="718354"/>
                  <a:pt x="453759" y="713639"/>
                  <a:pt x="457323" y="683342"/>
                </a:cubicBezTo>
                <a:cubicBezTo>
                  <a:pt x="464000" y="626582"/>
                  <a:pt x="459838" y="646072"/>
                  <a:pt x="467155" y="594851"/>
                </a:cubicBezTo>
                <a:cubicBezTo>
                  <a:pt x="479983" y="505054"/>
                  <a:pt x="465043" y="611384"/>
                  <a:pt x="476988" y="545690"/>
                </a:cubicBezTo>
                <a:cubicBezTo>
                  <a:pt x="479061" y="534289"/>
                  <a:pt x="480265" y="522748"/>
                  <a:pt x="481904" y="511277"/>
                </a:cubicBezTo>
                <a:cubicBezTo>
                  <a:pt x="483543" y="406400"/>
                  <a:pt x="483690" y="301488"/>
                  <a:pt x="486820" y="196645"/>
                </a:cubicBezTo>
                <a:cubicBezTo>
                  <a:pt x="487347" y="178990"/>
                  <a:pt x="492848" y="181526"/>
                  <a:pt x="506484" y="176981"/>
                </a:cubicBezTo>
                <a:lnTo>
                  <a:pt x="535981" y="186813"/>
                </a:lnTo>
                <a:lnTo>
                  <a:pt x="550730" y="191729"/>
                </a:lnTo>
                <a:cubicBezTo>
                  <a:pt x="557285" y="190090"/>
                  <a:pt x="564121" y="184304"/>
                  <a:pt x="570394" y="186813"/>
                </a:cubicBezTo>
                <a:cubicBezTo>
                  <a:pt x="575205" y="188738"/>
                  <a:pt x="574522" y="196439"/>
                  <a:pt x="575310" y="201561"/>
                </a:cubicBezTo>
                <a:cubicBezTo>
                  <a:pt x="587205" y="278882"/>
                  <a:pt x="571275" y="223867"/>
                  <a:pt x="590059" y="280219"/>
                </a:cubicBezTo>
                <a:lnTo>
                  <a:pt x="599891" y="309716"/>
                </a:lnTo>
                <a:lnTo>
                  <a:pt x="604807" y="324464"/>
                </a:lnTo>
                <a:cubicBezTo>
                  <a:pt x="606446" y="360516"/>
                  <a:pt x="607472" y="396600"/>
                  <a:pt x="609723" y="432619"/>
                </a:cubicBezTo>
                <a:cubicBezTo>
                  <a:pt x="610284" y="441599"/>
                  <a:pt x="618074" y="514922"/>
                  <a:pt x="619555" y="526026"/>
                </a:cubicBezTo>
                <a:cubicBezTo>
                  <a:pt x="620872" y="535906"/>
                  <a:pt x="623061" y="545655"/>
                  <a:pt x="624471" y="555522"/>
                </a:cubicBezTo>
                <a:cubicBezTo>
                  <a:pt x="632616" y="612534"/>
                  <a:pt x="625949" y="576347"/>
                  <a:pt x="634304" y="629264"/>
                </a:cubicBezTo>
                <a:cubicBezTo>
                  <a:pt x="637413" y="648956"/>
                  <a:pt x="642152" y="668421"/>
                  <a:pt x="644136" y="688258"/>
                </a:cubicBezTo>
                <a:cubicBezTo>
                  <a:pt x="647413" y="721032"/>
                  <a:pt x="652141" y="753694"/>
                  <a:pt x="653968" y="786581"/>
                </a:cubicBezTo>
                <a:cubicBezTo>
                  <a:pt x="657246" y="845574"/>
                  <a:pt x="655445" y="905070"/>
                  <a:pt x="663801" y="963561"/>
                </a:cubicBezTo>
                <a:cubicBezTo>
                  <a:pt x="665440" y="975032"/>
                  <a:pt x="666703" y="986563"/>
                  <a:pt x="668717" y="997974"/>
                </a:cubicBezTo>
                <a:cubicBezTo>
                  <a:pt x="671321" y="1012730"/>
                  <a:pt x="677954" y="1047512"/>
                  <a:pt x="683465" y="1066800"/>
                </a:cubicBezTo>
                <a:cubicBezTo>
                  <a:pt x="684889" y="1071783"/>
                  <a:pt x="685715" y="1077104"/>
                  <a:pt x="688381" y="1081548"/>
                </a:cubicBezTo>
                <a:cubicBezTo>
                  <a:pt x="690766" y="1085523"/>
                  <a:pt x="694238" y="1088996"/>
                  <a:pt x="698213" y="1091381"/>
                </a:cubicBezTo>
                <a:cubicBezTo>
                  <a:pt x="708937" y="1097816"/>
                  <a:pt x="741411" y="1100361"/>
                  <a:pt x="747375" y="1101213"/>
                </a:cubicBezTo>
                <a:cubicBezTo>
                  <a:pt x="798175" y="1099574"/>
                  <a:pt x="849036" y="1099282"/>
                  <a:pt x="899775" y="1096297"/>
                </a:cubicBezTo>
                <a:cubicBezTo>
                  <a:pt x="904948" y="1095993"/>
                  <a:pt x="910080" y="1094047"/>
                  <a:pt x="914523" y="1091381"/>
                </a:cubicBezTo>
                <a:cubicBezTo>
                  <a:pt x="918497" y="1088996"/>
                  <a:pt x="921078" y="1084826"/>
                  <a:pt x="924355" y="1081548"/>
                </a:cubicBezTo>
                <a:cubicBezTo>
                  <a:pt x="936549" y="1044965"/>
                  <a:pt x="917830" y="1093793"/>
                  <a:pt x="948936" y="1047135"/>
                </a:cubicBezTo>
                <a:cubicBezTo>
                  <a:pt x="952213" y="1042219"/>
                  <a:pt x="956126" y="1037672"/>
                  <a:pt x="958768" y="1032387"/>
                </a:cubicBezTo>
                <a:cubicBezTo>
                  <a:pt x="961085" y="1027752"/>
                  <a:pt x="961018" y="1022082"/>
                  <a:pt x="963684" y="1017639"/>
                </a:cubicBezTo>
                <a:cubicBezTo>
                  <a:pt x="966069" y="1013664"/>
                  <a:pt x="970239" y="1011084"/>
                  <a:pt x="973517" y="1007806"/>
                </a:cubicBezTo>
                <a:cubicBezTo>
                  <a:pt x="975156" y="1002890"/>
                  <a:pt x="976116" y="997693"/>
                  <a:pt x="978433" y="993058"/>
                </a:cubicBezTo>
                <a:cubicBezTo>
                  <a:pt x="981075" y="987773"/>
                  <a:pt x="985865" y="983709"/>
                  <a:pt x="988265" y="978310"/>
                </a:cubicBezTo>
                <a:cubicBezTo>
                  <a:pt x="1006341" y="937638"/>
                  <a:pt x="987737" y="959172"/>
                  <a:pt x="1007930" y="938981"/>
                </a:cubicBezTo>
                <a:cubicBezTo>
                  <a:pt x="1011207" y="929149"/>
                  <a:pt x="1015248" y="919539"/>
                  <a:pt x="1017762" y="909484"/>
                </a:cubicBezTo>
                <a:lnTo>
                  <a:pt x="1027594" y="870155"/>
                </a:lnTo>
                <a:cubicBezTo>
                  <a:pt x="1030615" y="845987"/>
                  <a:pt x="1032701" y="824956"/>
                  <a:pt x="1037426" y="801329"/>
                </a:cubicBezTo>
                <a:cubicBezTo>
                  <a:pt x="1041142" y="782748"/>
                  <a:pt x="1045901" y="770989"/>
                  <a:pt x="1052175" y="752168"/>
                </a:cubicBezTo>
                <a:lnTo>
                  <a:pt x="1062007" y="722671"/>
                </a:lnTo>
                <a:lnTo>
                  <a:pt x="1071839" y="693174"/>
                </a:lnTo>
                <a:cubicBezTo>
                  <a:pt x="1073478" y="688258"/>
                  <a:pt x="1073091" y="682090"/>
                  <a:pt x="1076755" y="678426"/>
                </a:cubicBezTo>
                <a:lnTo>
                  <a:pt x="1086588" y="668593"/>
                </a:lnTo>
                <a:cubicBezTo>
                  <a:pt x="1088227" y="663677"/>
                  <a:pt x="1088395" y="657991"/>
                  <a:pt x="1091504" y="653845"/>
                </a:cubicBezTo>
                <a:cubicBezTo>
                  <a:pt x="1098456" y="644575"/>
                  <a:pt x="1107890" y="637458"/>
                  <a:pt x="1116084" y="629264"/>
                </a:cubicBezTo>
                <a:cubicBezTo>
                  <a:pt x="1119362" y="625986"/>
                  <a:pt x="1123346" y="623289"/>
                  <a:pt x="1125917" y="619432"/>
                </a:cubicBezTo>
                <a:cubicBezTo>
                  <a:pt x="1156178" y="574041"/>
                  <a:pt x="1117562" y="629876"/>
                  <a:pt x="1145581" y="594851"/>
                </a:cubicBezTo>
                <a:cubicBezTo>
                  <a:pt x="1149272" y="590237"/>
                  <a:pt x="1151722" y="584717"/>
                  <a:pt x="1155413" y="580103"/>
                </a:cubicBezTo>
                <a:cubicBezTo>
                  <a:pt x="1158309" y="576484"/>
                  <a:pt x="1162350" y="573890"/>
                  <a:pt x="1165246" y="570271"/>
                </a:cubicBezTo>
                <a:cubicBezTo>
                  <a:pt x="1175277" y="557733"/>
                  <a:pt x="1183114" y="536457"/>
                  <a:pt x="1199659" y="530942"/>
                </a:cubicBezTo>
                <a:lnTo>
                  <a:pt x="1214407" y="526026"/>
                </a:lnTo>
                <a:cubicBezTo>
                  <a:pt x="1217684" y="522748"/>
                  <a:pt x="1220620" y="519089"/>
                  <a:pt x="1224239" y="516193"/>
                </a:cubicBezTo>
                <a:cubicBezTo>
                  <a:pt x="1228853" y="512502"/>
                  <a:pt x="1234810" y="510539"/>
                  <a:pt x="1238988" y="506361"/>
                </a:cubicBezTo>
                <a:cubicBezTo>
                  <a:pt x="1243166" y="502183"/>
                  <a:pt x="1244642" y="495791"/>
                  <a:pt x="1248820" y="491613"/>
                </a:cubicBezTo>
                <a:cubicBezTo>
                  <a:pt x="1252998" y="487435"/>
                  <a:pt x="1258954" y="485472"/>
                  <a:pt x="1263568" y="481781"/>
                </a:cubicBezTo>
                <a:cubicBezTo>
                  <a:pt x="1267188" y="478885"/>
                  <a:pt x="1269781" y="474844"/>
                  <a:pt x="1273401" y="471948"/>
                </a:cubicBezTo>
                <a:cubicBezTo>
                  <a:pt x="1296880" y="453165"/>
                  <a:pt x="1278668" y="469314"/>
                  <a:pt x="1302897" y="457200"/>
                </a:cubicBezTo>
                <a:cubicBezTo>
                  <a:pt x="1341025" y="438137"/>
                  <a:pt x="1295318" y="454812"/>
                  <a:pt x="1332394" y="442451"/>
                </a:cubicBezTo>
                <a:cubicBezTo>
                  <a:pt x="1343865" y="444090"/>
                  <a:pt x="1356443" y="442186"/>
                  <a:pt x="1366807" y="447368"/>
                </a:cubicBezTo>
                <a:cubicBezTo>
                  <a:pt x="1371442" y="449685"/>
                  <a:pt x="1368486" y="458070"/>
                  <a:pt x="1371723" y="462116"/>
                </a:cubicBezTo>
                <a:cubicBezTo>
                  <a:pt x="1375414" y="466730"/>
                  <a:pt x="1381857" y="468257"/>
                  <a:pt x="1386471" y="471948"/>
                </a:cubicBezTo>
                <a:cubicBezTo>
                  <a:pt x="1421496" y="499968"/>
                  <a:pt x="1365662" y="461353"/>
                  <a:pt x="1411052" y="491613"/>
                </a:cubicBezTo>
                <a:cubicBezTo>
                  <a:pt x="1414329" y="496529"/>
                  <a:pt x="1417039" y="501875"/>
                  <a:pt x="1420884" y="506361"/>
                </a:cubicBezTo>
                <a:cubicBezTo>
                  <a:pt x="1426917" y="513399"/>
                  <a:pt x="1435407" y="518313"/>
                  <a:pt x="1440549" y="526026"/>
                </a:cubicBezTo>
                <a:cubicBezTo>
                  <a:pt x="1443826" y="530942"/>
                  <a:pt x="1445767" y="537083"/>
                  <a:pt x="1450381" y="540774"/>
                </a:cubicBezTo>
                <a:cubicBezTo>
                  <a:pt x="1454428" y="544011"/>
                  <a:pt x="1460214" y="544051"/>
                  <a:pt x="1465130" y="545690"/>
                </a:cubicBezTo>
                <a:cubicBezTo>
                  <a:pt x="1476083" y="552992"/>
                  <a:pt x="1481703" y="555346"/>
                  <a:pt x="1489710" y="565355"/>
                </a:cubicBezTo>
                <a:cubicBezTo>
                  <a:pt x="1493401" y="569969"/>
                  <a:pt x="1495364" y="575925"/>
                  <a:pt x="1499542" y="580103"/>
                </a:cubicBezTo>
                <a:cubicBezTo>
                  <a:pt x="1525098" y="605658"/>
                  <a:pt x="1504661" y="575440"/>
                  <a:pt x="1524123" y="599768"/>
                </a:cubicBezTo>
                <a:cubicBezTo>
                  <a:pt x="1527814" y="604382"/>
                  <a:pt x="1530110" y="610030"/>
                  <a:pt x="1533955" y="614516"/>
                </a:cubicBezTo>
                <a:cubicBezTo>
                  <a:pt x="1539988" y="621554"/>
                  <a:pt x="1548478" y="626468"/>
                  <a:pt x="1553620" y="634181"/>
                </a:cubicBezTo>
                <a:cubicBezTo>
                  <a:pt x="1556897" y="639097"/>
                  <a:pt x="1559274" y="644751"/>
                  <a:pt x="1563452" y="648929"/>
                </a:cubicBezTo>
                <a:cubicBezTo>
                  <a:pt x="1567630" y="653107"/>
                  <a:pt x="1573285" y="655484"/>
                  <a:pt x="1578201" y="658761"/>
                </a:cubicBezTo>
                <a:cubicBezTo>
                  <a:pt x="1588527" y="674251"/>
                  <a:pt x="1588252" y="671037"/>
                  <a:pt x="1592949" y="688258"/>
                </a:cubicBezTo>
                <a:cubicBezTo>
                  <a:pt x="1596504" y="701295"/>
                  <a:pt x="1598508" y="714767"/>
                  <a:pt x="1602781" y="727587"/>
                </a:cubicBezTo>
                <a:cubicBezTo>
                  <a:pt x="1604420" y="732503"/>
                  <a:pt x="1605180" y="737805"/>
                  <a:pt x="1607697" y="742335"/>
                </a:cubicBezTo>
                <a:cubicBezTo>
                  <a:pt x="1613436" y="752665"/>
                  <a:pt x="1620807" y="762000"/>
                  <a:pt x="1627362" y="771832"/>
                </a:cubicBezTo>
                <a:lnTo>
                  <a:pt x="1637194" y="786581"/>
                </a:lnTo>
                <a:cubicBezTo>
                  <a:pt x="1640471" y="791497"/>
                  <a:pt x="1645158" y="795724"/>
                  <a:pt x="1647026" y="801329"/>
                </a:cubicBezTo>
                <a:cubicBezTo>
                  <a:pt x="1653408" y="820474"/>
                  <a:pt x="1648278" y="812413"/>
                  <a:pt x="1661775" y="825910"/>
                </a:cubicBezTo>
                <a:lnTo>
                  <a:pt x="1696188" y="929148"/>
                </a:lnTo>
                <a:lnTo>
                  <a:pt x="1706020" y="958645"/>
                </a:lnTo>
                <a:cubicBezTo>
                  <a:pt x="1707659" y="963561"/>
                  <a:pt x="1707272" y="969729"/>
                  <a:pt x="1710936" y="973393"/>
                </a:cubicBezTo>
                <a:cubicBezTo>
                  <a:pt x="1734779" y="997236"/>
                  <a:pt x="1722888" y="987916"/>
                  <a:pt x="1745349" y="1002890"/>
                </a:cubicBezTo>
                <a:cubicBezTo>
                  <a:pt x="1751904" y="1012722"/>
                  <a:pt x="1761275" y="1021177"/>
                  <a:pt x="1765013" y="1032387"/>
                </a:cubicBezTo>
                <a:cubicBezTo>
                  <a:pt x="1771396" y="1051532"/>
                  <a:pt x="1766266" y="1043471"/>
                  <a:pt x="1779762" y="1056968"/>
                </a:cubicBezTo>
                <a:lnTo>
                  <a:pt x="1784678" y="1086464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86378" y="6079443"/>
            <a:ext cx="1050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C-allocation</a:t>
            </a:r>
          </a:p>
        </p:txBody>
      </p: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638524" y="7124584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650553" y="5564750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-73509" y="5288769"/>
            <a:ext cx="710131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834980" y="7189792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563270" y="7185805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2174525" y="7197348"/>
            <a:ext cx="13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sp>
        <p:nvSpPr>
          <p:cNvPr id="101" name="Left-Right Arrow 100">
            <a:extLst>
              <a:ext uri="{FF2B5EF4-FFF2-40B4-BE49-F238E27FC236}">
                <a16:creationId xmlns:a16="http://schemas.microsoft.com/office/drawing/2014/main" id="{4FCDD5FA-4671-1B25-6D96-701BC2B9D6E8}"/>
              </a:ext>
            </a:extLst>
          </p:cNvPr>
          <p:cNvSpPr/>
          <p:nvPr/>
        </p:nvSpPr>
        <p:spPr>
          <a:xfrm>
            <a:off x="1632856" y="4561902"/>
            <a:ext cx="2191913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1D32F1-C4AF-1929-A9CC-798E3C97B0B4}"/>
              </a:ext>
            </a:extLst>
          </p:cNvPr>
          <p:cNvSpPr/>
          <p:nvPr/>
        </p:nvSpPr>
        <p:spPr>
          <a:xfrm>
            <a:off x="3835733" y="3511355"/>
            <a:ext cx="266674" cy="57173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Left-Right Arrow 50">
            <a:extLst>
              <a:ext uri="{FF2B5EF4-FFF2-40B4-BE49-F238E27FC236}">
                <a16:creationId xmlns:a16="http://schemas.microsoft.com/office/drawing/2014/main" id="{18780923-870D-970E-E768-BBD57D7C1707}"/>
              </a:ext>
            </a:extLst>
          </p:cNvPr>
          <p:cNvSpPr/>
          <p:nvPr/>
        </p:nvSpPr>
        <p:spPr>
          <a:xfrm>
            <a:off x="3824772" y="4564593"/>
            <a:ext cx="1265828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13196" y="3516632"/>
            <a:ext cx="217530" cy="57157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TextBox 22">
            <a:extLst>
              <a:ext uri="{FF2B5EF4-FFF2-40B4-BE49-F238E27FC236}">
                <a16:creationId xmlns:a16="http://schemas.microsoft.com/office/drawing/2014/main" id="{1520B7EA-89E1-EE8B-3FA5-D3BA36B9383E}"/>
              </a:ext>
            </a:extLst>
          </p:cNvPr>
          <p:cNvSpPr txBox="1"/>
          <p:nvPr/>
        </p:nvSpPr>
        <p:spPr>
          <a:xfrm>
            <a:off x="679301" y="4312970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Left-Right Arrow 50">
            <a:extLst>
              <a:ext uri="{FF2B5EF4-FFF2-40B4-BE49-F238E27FC236}">
                <a16:creationId xmlns:a16="http://schemas.microsoft.com/office/drawing/2014/main" id="{BC997DBD-2229-7E6A-2D7A-8079BE9763D7}"/>
              </a:ext>
            </a:extLst>
          </p:cNvPr>
          <p:cNvSpPr/>
          <p:nvPr/>
        </p:nvSpPr>
        <p:spPr>
          <a:xfrm flipH="1">
            <a:off x="629895" y="4561902"/>
            <a:ext cx="1010082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5FCA8919-6EBC-1686-7B86-9E8D7737C633}"/>
              </a:ext>
            </a:extLst>
          </p:cNvPr>
          <p:cNvSpPr/>
          <p:nvPr/>
        </p:nvSpPr>
        <p:spPr>
          <a:xfrm>
            <a:off x="1392969" y="4989432"/>
            <a:ext cx="2709438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24561" y="527031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1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Gerade Verbindung 82">
            <a:extLst>
              <a:ext uri="{FF2B5EF4-FFF2-40B4-BE49-F238E27FC236}">
                <a16:creationId xmlns:a16="http://schemas.microsoft.com/office/drawing/2014/main" id="{2425C422-F078-FB2E-1735-F1691F9A0434}"/>
              </a:ext>
            </a:extLst>
          </p:cNvPr>
          <p:cNvCxnSpPr>
            <a:cxnSpLocks/>
          </p:cNvCxnSpPr>
          <p:nvPr/>
        </p:nvCxnSpPr>
        <p:spPr>
          <a:xfrm flipV="1">
            <a:off x="1216498" y="155677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82">
            <a:extLst>
              <a:ext uri="{FF2B5EF4-FFF2-40B4-BE49-F238E27FC236}">
                <a16:creationId xmlns:a16="http://schemas.microsoft.com/office/drawing/2014/main" id="{5D55DF8F-4008-9CE6-EC2E-FF1C2D58F87E}"/>
              </a:ext>
            </a:extLst>
          </p:cNvPr>
          <p:cNvCxnSpPr>
            <a:cxnSpLocks/>
          </p:cNvCxnSpPr>
          <p:nvPr/>
        </p:nvCxnSpPr>
        <p:spPr>
          <a:xfrm flipV="1">
            <a:off x="2529878" y="154274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82">
            <a:extLst>
              <a:ext uri="{FF2B5EF4-FFF2-40B4-BE49-F238E27FC236}">
                <a16:creationId xmlns:a16="http://schemas.microsoft.com/office/drawing/2014/main" id="{D036C474-F3C7-EFAB-9D3D-C57072FEE730}"/>
              </a:ext>
            </a:extLst>
          </p:cNvPr>
          <p:cNvCxnSpPr>
            <a:cxnSpLocks/>
          </p:cNvCxnSpPr>
          <p:nvPr/>
        </p:nvCxnSpPr>
        <p:spPr>
          <a:xfrm flipV="1">
            <a:off x="4012109" y="154993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82">
            <a:extLst>
              <a:ext uri="{FF2B5EF4-FFF2-40B4-BE49-F238E27FC236}">
                <a16:creationId xmlns:a16="http://schemas.microsoft.com/office/drawing/2014/main" id="{808385A8-AB9F-CE66-8603-B7E0D3669C7C}"/>
              </a:ext>
            </a:extLst>
          </p:cNvPr>
          <p:cNvCxnSpPr>
            <a:cxnSpLocks/>
          </p:cNvCxnSpPr>
          <p:nvPr/>
        </p:nvCxnSpPr>
        <p:spPr>
          <a:xfrm flipV="1">
            <a:off x="5325489" y="153590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3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3489093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3571001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35682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3583361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1252727"/>
            <a:ext cx="6050412" cy="2242947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498412" y="81300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271186" y="756739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84126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1904126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8918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1916486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4D91C1D5-8751-F741-E26E-50FFDB2EAE27}"/>
              </a:ext>
            </a:extLst>
          </p:cNvPr>
          <p:cNvSpPr txBox="1"/>
          <p:nvPr/>
        </p:nvSpPr>
        <p:spPr>
          <a:xfrm>
            <a:off x="1144770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AAA65273-253E-1DFE-63A4-8885B07A2D74}"/>
              </a:ext>
            </a:extLst>
          </p:cNvPr>
          <p:cNvSpPr txBox="1"/>
          <p:nvPr/>
        </p:nvSpPr>
        <p:spPr>
          <a:xfrm>
            <a:off x="3954012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A14DD1-592A-BB53-1D3D-E0E5F809CFB4}"/>
              </a:ext>
            </a:extLst>
          </p:cNvPr>
          <p:cNvCxnSpPr>
            <a:cxnSpLocks/>
          </p:cNvCxnSpPr>
          <p:nvPr/>
        </p:nvCxnSpPr>
        <p:spPr>
          <a:xfrm>
            <a:off x="2326334" y="1552611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81113F-AFEE-40C0-6264-630DCD645860}"/>
              </a:ext>
            </a:extLst>
          </p:cNvPr>
          <p:cNvCxnSpPr>
            <a:cxnSpLocks/>
          </p:cNvCxnSpPr>
          <p:nvPr/>
        </p:nvCxnSpPr>
        <p:spPr>
          <a:xfrm>
            <a:off x="2330117" y="1737277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2E7BA8-9D43-EB45-14CD-FA8C2DBE69F4}"/>
              </a:ext>
            </a:extLst>
          </p:cNvPr>
          <p:cNvCxnSpPr>
            <a:cxnSpLocks/>
          </p:cNvCxnSpPr>
          <p:nvPr/>
        </p:nvCxnSpPr>
        <p:spPr>
          <a:xfrm>
            <a:off x="2326334" y="1934924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231831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CB8BB7D4-AFD1-ED3B-C5C3-250FB5217211}"/>
              </a:ext>
            </a:extLst>
          </p:cNvPr>
          <p:cNvSpPr txBox="1"/>
          <p:nvPr/>
        </p:nvSpPr>
        <p:spPr>
          <a:xfrm>
            <a:off x="2587294" y="1352472"/>
            <a:ext cx="58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ECB5CF60-6935-A0F4-6988-3A117BBEAD4C}"/>
              </a:ext>
            </a:extLst>
          </p:cNvPr>
          <p:cNvSpPr txBox="1"/>
          <p:nvPr/>
        </p:nvSpPr>
        <p:spPr>
          <a:xfrm>
            <a:off x="2569520" y="15429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shoot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110C4CC-59F2-3671-608B-207D1AC54DE3}"/>
              </a:ext>
            </a:extLst>
          </p:cNvPr>
          <p:cNvSpPr txBox="1"/>
          <p:nvPr/>
        </p:nvSpPr>
        <p:spPr>
          <a:xfrm>
            <a:off x="2553733" y="173182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xylem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22">
            <a:extLst>
              <a:ext uri="{FF2B5EF4-FFF2-40B4-BE49-F238E27FC236}">
                <a16:creationId xmlns:a16="http://schemas.microsoft.com/office/drawing/2014/main" id="{04B9E722-C523-BD11-12FE-CBDCC8E000F0}"/>
              </a:ext>
            </a:extLst>
          </p:cNvPr>
          <p:cNvSpPr txBox="1"/>
          <p:nvPr/>
        </p:nvSpPr>
        <p:spPr>
          <a:xfrm>
            <a:off x="3839646" y="142531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current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758553-DB35-39B4-A495-482D3842E96C}"/>
              </a:ext>
            </a:extLst>
          </p:cNvPr>
          <p:cNvCxnSpPr>
            <a:cxnSpLocks/>
          </p:cNvCxnSpPr>
          <p:nvPr/>
        </p:nvCxnSpPr>
        <p:spPr>
          <a:xfrm>
            <a:off x="3626758" y="1523839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5F54E0-C54E-1E25-5D12-9A4A223B5845}"/>
              </a:ext>
            </a:extLst>
          </p:cNvPr>
          <p:cNvCxnSpPr>
            <a:cxnSpLocks/>
          </p:cNvCxnSpPr>
          <p:nvPr/>
        </p:nvCxnSpPr>
        <p:spPr>
          <a:xfrm>
            <a:off x="3630541" y="1624615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DB73A3-813F-065A-5F9A-BED9A5F5D862}"/>
              </a:ext>
            </a:extLst>
          </p:cNvPr>
          <p:cNvCxnSpPr>
            <a:cxnSpLocks/>
          </p:cNvCxnSpPr>
          <p:nvPr/>
        </p:nvCxnSpPr>
        <p:spPr>
          <a:xfrm>
            <a:off x="3626758" y="1727419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2">
            <a:extLst>
              <a:ext uri="{FF2B5EF4-FFF2-40B4-BE49-F238E27FC236}">
                <a16:creationId xmlns:a16="http://schemas.microsoft.com/office/drawing/2014/main" id="{DFD84C0F-99DA-9543-3442-C8C5D082BD4B}"/>
              </a:ext>
            </a:extLst>
          </p:cNvPr>
          <p:cNvSpPr txBox="1"/>
          <p:nvPr/>
        </p:nvSpPr>
        <p:spPr>
          <a:xfrm>
            <a:off x="5042116" y="1422820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warmer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93DE9F-A8D5-3872-B01D-427E9C9DA666}"/>
              </a:ext>
            </a:extLst>
          </p:cNvPr>
          <p:cNvCxnSpPr>
            <a:cxnSpLocks/>
          </p:cNvCxnSpPr>
          <p:nvPr/>
        </p:nvCxnSpPr>
        <p:spPr>
          <a:xfrm>
            <a:off x="4851349" y="1521341"/>
            <a:ext cx="2480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2F1A1C-3B40-7BDB-B151-48445EBC6931}"/>
              </a:ext>
            </a:extLst>
          </p:cNvPr>
          <p:cNvCxnSpPr>
            <a:cxnSpLocks/>
          </p:cNvCxnSpPr>
          <p:nvPr/>
        </p:nvCxnSpPr>
        <p:spPr>
          <a:xfrm>
            <a:off x="4855132" y="1622117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93B5F6-7DC4-A40D-DC3E-C8F4238A24A4}"/>
              </a:ext>
            </a:extLst>
          </p:cNvPr>
          <p:cNvCxnSpPr>
            <a:cxnSpLocks/>
          </p:cNvCxnSpPr>
          <p:nvPr/>
        </p:nvCxnSpPr>
        <p:spPr>
          <a:xfrm>
            <a:off x="4851349" y="1724921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3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95255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232184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95898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232184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21519" y="15318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75685" y="153185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10510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09831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154188"/>
            <a:ext cx="1457527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14890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157536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82">
            <a:extLst>
              <a:ext uri="{FF2B5EF4-FFF2-40B4-BE49-F238E27FC236}">
                <a16:creationId xmlns:a16="http://schemas.microsoft.com/office/drawing/2014/main" id="{A6C03F99-6E4A-5356-D49B-D520C3A0AD6B}"/>
              </a:ext>
            </a:extLst>
          </p:cNvPr>
          <p:cNvCxnSpPr>
            <a:cxnSpLocks/>
          </p:cNvCxnSpPr>
          <p:nvPr/>
        </p:nvCxnSpPr>
        <p:spPr>
          <a:xfrm flipV="1">
            <a:off x="624561" y="2831754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3">
            <a:extLst>
              <a:ext uri="{FF2B5EF4-FFF2-40B4-BE49-F238E27FC236}">
                <a16:creationId xmlns:a16="http://schemas.microsoft.com/office/drawing/2014/main" id="{C284F171-7D61-9964-9453-81847A6F75B2}"/>
              </a:ext>
            </a:extLst>
          </p:cNvPr>
          <p:cNvCxnSpPr>
            <a:cxnSpLocks/>
          </p:cNvCxnSpPr>
          <p:nvPr/>
        </p:nvCxnSpPr>
        <p:spPr>
          <a:xfrm flipV="1">
            <a:off x="624561" y="4186054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55FEEF-A00C-5061-CEC9-F1706E229E44}"/>
              </a:ext>
            </a:extLst>
          </p:cNvPr>
          <p:cNvSpPr txBox="1"/>
          <p:nvPr/>
        </p:nvSpPr>
        <p:spPr>
          <a:xfrm rot="16200000">
            <a:off x="-1912983" y="3376630"/>
            <a:ext cx="470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 or dry weight production (g * day 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cxnSp>
        <p:nvCxnSpPr>
          <p:cNvPr id="15" name="Gerade Verbindung 82">
            <a:extLst>
              <a:ext uri="{FF2B5EF4-FFF2-40B4-BE49-F238E27FC236}">
                <a16:creationId xmlns:a16="http://schemas.microsoft.com/office/drawing/2014/main" id="{3BD57C4E-D29A-8929-D8CA-A49EEBF06038}"/>
              </a:ext>
            </a:extLst>
          </p:cNvPr>
          <p:cNvCxnSpPr>
            <a:cxnSpLocks/>
          </p:cNvCxnSpPr>
          <p:nvPr/>
        </p:nvCxnSpPr>
        <p:spPr>
          <a:xfrm flipV="1">
            <a:off x="3433806" y="2838181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83">
            <a:extLst>
              <a:ext uri="{FF2B5EF4-FFF2-40B4-BE49-F238E27FC236}">
                <a16:creationId xmlns:a16="http://schemas.microsoft.com/office/drawing/2014/main" id="{E53A2649-EA59-6A29-172E-164B843891DA}"/>
              </a:ext>
            </a:extLst>
          </p:cNvPr>
          <p:cNvCxnSpPr>
            <a:cxnSpLocks/>
          </p:cNvCxnSpPr>
          <p:nvPr/>
        </p:nvCxnSpPr>
        <p:spPr>
          <a:xfrm flipV="1">
            <a:off x="3433806" y="4186054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BE811EC5-FF36-3F24-371D-08A50698386F}"/>
              </a:ext>
            </a:extLst>
          </p:cNvPr>
          <p:cNvSpPr/>
          <p:nvPr/>
        </p:nvSpPr>
        <p:spPr>
          <a:xfrm>
            <a:off x="1032693" y="3052763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D134F74-5998-82A7-F50B-3253F8924C11}"/>
              </a:ext>
            </a:extLst>
          </p:cNvPr>
          <p:cNvSpPr/>
          <p:nvPr/>
        </p:nvSpPr>
        <p:spPr>
          <a:xfrm>
            <a:off x="898217" y="3040374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250FE2D-E562-C542-3FE9-AEDE322DB1B8}"/>
              </a:ext>
            </a:extLst>
          </p:cNvPr>
          <p:cNvSpPr/>
          <p:nvPr/>
        </p:nvSpPr>
        <p:spPr>
          <a:xfrm>
            <a:off x="3839038" y="3048497"/>
            <a:ext cx="1539446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EDB2572-2CFA-3533-CAD8-C27BEB6C8296}"/>
              </a:ext>
            </a:extLst>
          </p:cNvPr>
          <p:cNvSpPr/>
          <p:nvPr/>
        </p:nvSpPr>
        <p:spPr>
          <a:xfrm>
            <a:off x="3677773" y="3052734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Arrow 59">
            <a:extLst>
              <a:ext uri="{FF2B5EF4-FFF2-40B4-BE49-F238E27FC236}">
                <a16:creationId xmlns:a16="http://schemas.microsoft.com/office/drawing/2014/main" id="{1A2EB915-84CA-FF61-B1DD-5D629D7106E0}"/>
              </a:ext>
            </a:extLst>
          </p:cNvPr>
          <p:cNvSpPr/>
          <p:nvPr/>
        </p:nvSpPr>
        <p:spPr>
          <a:xfrm>
            <a:off x="750091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22380A1A-9172-389E-3533-0454C33A0644}"/>
              </a:ext>
            </a:extLst>
          </p:cNvPr>
          <p:cNvSpPr/>
          <p:nvPr/>
        </p:nvSpPr>
        <p:spPr>
          <a:xfrm>
            <a:off x="3518882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>
            <a:extLst>
              <a:ext uri="{FF2B5EF4-FFF2-40B4-BE49-F238E27FC236}">
                <a16:creationId xmlns:a16="http://schemas.microsoft.com/office/drawing/2014/main" id="{CF91445F-D3C5-741F-6E55-5C8A1C61BC5B}"/>
              </a:ext>
            </a:extLst>
          </p:cNvPr>
          <p:cNvSpPr/>
          <p:nvPr/>
        </p:nvSpPr>
        <p:spPr>
          <a:xfrm flipH="1">
            <a:off x="5544762" y="3454567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Gerade Verbindung 82">
            <a:extLst>
              <a:ext uri="{FF2B5EF4-FFF2-40B4-BE49-F238E27FC236}">
                <a16:creationId xmlns:a16="http://schemas.microsoft.com/office/drawing/2014/main" id="{D2810A7C-F420-7317-9F79-C85EA8227AC9}"/>
              </a:ext>
            </a:extLst>
          </p:cNvPr>
          <p:cNvCxnSpPr>
            <a:cxnSpLocks/>
          </p:cNvCxnSpPr>
          <p:nvPr/>
        </p:nvCxnSpPr>
        <p:spPr>
          <a:xfrm flipV="1">
            <a:off x="624561" y="4792169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83">
            <a:extLst>
              <a:ext uri="{FF2B5EF4-FFF2-40B4-BE49-F238E27FC236}">
                <a16:creationId xmlns:a16="http://schemas.microsoft.com/office/drawing/2014/main" id="{7E216E74-B195-468E-ACA2-1507E9FA1618}"/>
              </a:ext>
            </a:extLst>
          </p:cNvPr>
          <p:cNvCxnSpPr>
            <a:cxnSpLocks/>
          </p:cNvCxnSpPr>
          <p:nvPr/>
        </p:nvCxnSpPr>
        <p:spPr>
          <a:xfrm flipV="1">
            <a:off x="624561" y="6161459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82">
            <a:extLst>
              <a:ext uri="{FF2B5EF4-FFF2-40B4-BE49-F238E27FC236}">
                <a16:creationId xmlns:a16="http://schemas.microsoft.com/office/drawing/2014/main" id="{B2010BBB-AF75-8C50-F398-4128BE4C8055}"/>
              </a:ext>
            </a:extLst>
          </p:cNvPr>
          <p:cNvCxnSpPr>
            <a:cxnSpLocks/>
          </p:cNvCxnSpPr>
          <p:nvPr/>
        </p:nvCxnSpPr>
        <p:spPr>
          <a:xfrm flipV="1">
            <a:off x="3433806" y="479859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83">
            <a:extLst>
              <a:ext uri="{FF2B5EF4-FFF2-40B4-BE49-F238E27FC236}">
                <a16:creationId xmlns:a16="http://schemas.microsoft.com/office/drawing/2014/main" id="{06FA58A2-1C6F-F6A6-7194-7C0FDA55B640}"/>
              </a:ext>
            </a:extLst>
          </p:cNvPr>
          <p:cNvCxnSpPr>
            <a:cxnSpLocks/>
          </p:cNvCxnSpPr>
          <p:nvPr/>
        </p:nvCxnSpPr>
        <p:spPr>
          <a:xfrm flipV="1">
            <a:off x="3433806" y="6161459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602EB50E-FA05-87DE-4F37-7B9BD53DCEBE}"/>
              </a:ext>
            </a:extLst>
          </p:cNvPr>
          <p:cNvSpPr/>
          <p:nvPr/>
        </p:nvSpPr>
        <p:spPr>
          <a:xfrm>
            <a:off x="635045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0DC79AE-87FE-7858-171A-D5F59324E3ED}"/>
              </a:ext>
            </a:extLst>
          </p:cNvPr>
          <p:cNvSpPr/>
          <p:nvPr/>
        </p:nvSpPr>
        <p:spPr>
          <a:xfrm>
            <a:off x="3433806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811B13F2-41B2-39AA-BF96-3074AECA8FDE}"/>
              </a:ext>
            </a:extLst>
          </p:cNvPr>
          <p:cNvSpPr/>
          <p:nvPr/>
        </p:nvSpPr>
        <p:spPr>
          <a:xfrm>
            <a:off x="63007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BE3FE306-66EA-C32A-64DE-ECFF9661C878}"/>
              </a:ext>
            </a:extLst>
          </p:cNvPr>
          <p:cNvSpPr/>
          <p:nvPr/>
        </p:nvSpPr>
        <p:spPr>
          <a:xfrm>
            <a:off x="343380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BAE2B0E-A404-2DAA-D44A-D62EA7A3A323}"/>
              </a:ext>
            </a:extLst>
          </p:cNvPr>
          <p:cNvSpPr txBox="1"/>
          <p:nvPr/>
        </p:nvSpPr>
        <p:spPr>
          <a:xfrm>
            <a:off x="1144770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390A2B84-55E5-AC6E-F7B2-753C5F0F5D6E}"/>
              </a:ext>
            </a:extLst>
          </p:cNvPr>
          <p:cNvSpPr txBox="1"/>
          <p:nvPr/>
        </p:nvSpPr>
        <p:spPr>
          <a:xfrm>
            <a:off x="3954012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A3C99A57-683F-16D4-F157-CB1690C7B3D0}"/>
              </a:ext>
            </a:extLst>
          </p:cNvPr>
          <p:cNvSpPr/>
          <p:nvPr/>
        </p:nvSpPr>
        <p:spPr>
          <a:xfrm>
            <a:off x="75009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CD5EAD1E-0E95-60F3-2ED4-4E7394DC76F4}"/>
              </a:ext>
            </a:extLst>
          </p:cNvPr>
          <p:cNvSpPr/>
          <p:nvPr/>
        </p:nvSpPr>
        <p:spPr>
          <a:xfrm>
            <a:off x="3518882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Arrow 102">
            <a:extLst>
              <a:ext uri="{FF2B5EF4-FFF2-40B4-BE49-F238E27FC236}">
                <a16:creationId xmlns:a16="http://schemas.microsoft.com/office/drawing/2014/main" id="{2ABF0D71-2342-3E6E-C2FB-3DB9935A909C}"/>
              </a:ext>
            </a:extLst>
          </p:cNvPr>
          <p:cNvSpPr/>
          <p:nvPr/>
        </p:nvSpPr>
        <p:spPr>
          <a:xfrm flipH="1">
            <a:off x="5544762" y="5414982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17AD156E-AA87-06B4-D38B-D35666B349C0}"/>
              </a:ext>
            </a:extLst>
          </p:cNvPr>
          <p:cNvSpPr txBox="1"/>
          <p:nvPr/>
        </p:nvSpPr>
        <p:spPr>
          <a:xfrm>
            <a:off x="506880" y="547714"/>
            <a:ext cx="17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Apical meristems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F0DA658A-C4D6-C089-19DC-16C465004B97}"/>
              </a:ext>
            </a:extLst>
          </p:cNvPr>
          <p:cNvSpPr txBox="1"/>
          <p:nvPr/>
        </p:nvSpPr>
        <p:spPr>
          <a:xfrm>
            <a:off x="498412" y="2464736"/>
            <a:ext cx="188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Cambial meristem</a:t>
            </a:r>
          </a:p>
        </p:txBody>
      </p:sp>
      <p:sp>
        <p:nvSpPr>
          <p:cNvPr id="125" name="TextBox 22">
            <a:extLst>
              <a:ext uri="{FF2B5EF4-FFF2-40B4-BE49-F238E27FC236}">
                <a16:creationId xmlns:a16="http://schemas.microsoft.com/office/drawing/2014/main" id="{99F0D627-376F-2885-9CA2-553A00D977D4}"/>
              </a:ext>
            </a:extLst>
          </p:cNvPr>
          <p:cNvSpPr txBox="1"/>
          <p:nvPr/>
        </p:nvSpPr>
        <p:spPr>
          <a:xfrm>
            <a:off x="543558" y="4423610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 meristems </a:t>
            </a:r>
          </a:p>
        </p:txBody>
      </p:sp>
      <p:sp>
        <p:nvSpPr>
          <p:cNvPr id="126" name="Left Arrow 125">
            <a:extLst>
              <a:ext uri="{FF2B5EF4-FFF2-40B4-BE49-F238E27FC236}">
                <a16:creationId xmlns:a16="http://schemas.microsoft.com/office/drawing/2014/main" id="{F6AE99EB-4EFC-DE6E-4F72-762C8F890492}"/>
              </a:ext>
            </a:extLst>
          </p:cNvPr>
          <p:cNvSpPr/>
          <p:nvPr/>
        </p:nvSpPr>
        <p:spPr>
          <a:xfrm flipH="1">
            <a:off x="277311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509777"/>
            <a:ext cx="5978208" cy="6068229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25E6EAF-6D92-2240-904E-1C2C67EB1A99}"/>
              </a:ext>
            </a:extLst>
          </p:cNvPr>
          <p:cNvGrpSpPr/>
          <p:nvPr/>
        </p:nvGrpSpPr>
        <p:grpSpPr>
          <a:xfrm>
            <a:off x="1876712" y="1110643"/>
            <a:ext cx="1184937" cy="935665"/>
            <a:chOff x="1873671" y="916091"/>
            <a:chExt cx="1184937" cy="935665"/>
          </a:xfrm>
        </p:grpSpPr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8B8BCA3A-403B-9322-8FCB-67BC4E93008A}"/>
                </a:ext>
              </a:extLst>
            </p:cNvPr>
            <p:cNvSpPr txBox="1"/>
            <p:nvPr/>
          </p:nvSpPr>
          <p:spPr>
            <a:xfrm>
              <a:off x="2154509" y="1191582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current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4E117F4-B9DC-656F-6C7D-072D5A6B0066}"/>
                </a:ext>
              </a:extLst>
            </p:cNvPr>
            <p:cNvCxnSpPr>
              <a:cxnSpLocks/>
            </p:cNvCxnSpPr>
            <p:nvPr/>
          </p:nvCxnSpPr>
          <p:spPr>
            <a:xfrm>
              <a:off x="1941621" y="1373232"/>
              <a:ext cx="2480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22">
              <a:extLst>
                <a:ext uri="{FF2B5EF4-FFF2-40B4-BE49-F238E27FC236}">
                  <a16:creationId xmlns:a16="http://schemas.microsoft.com/office/drawing/2014/main" id="{69D38719-1D79-DD83-A4DB-6810D50CFDB2}"/>
                </a:ext>
              </a:extLst>
            </p:cNvPr>
            <p:cNvSpPr txBox="1"/>
            <p:nvPr/>
          </p:nvSpPr>
          <p:spPr>
            <a:xfrm>
              <a:off x="2140728" y="1482424"/>
              <a:ext cx="917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warmer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50DEDA-BD59-E6E4-A651-8E285823E42D}"/>
                </a:ext>
              </a:extLst>
            </p:cNvPr>
            <p:cNvCxnSpPr>
              <a:cxnSpLocks/>
            </p:cNvCxnSpPr>
            <p:nvPr/>
          </p:nvCxnSpPr>
          <p:spPr>
            <a:xfrm>
              <a:off x="1949961" y="1664074"/>
              <a:ext cx="24805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22">
              <a:extLst>
                <a:ext uri="{FF2B5EF4-FFF2-40B4-BE49-F238E27FC236}">
                  <a16:creationId xmlns:a16="http://schemas.microsoft.com/office/drawing/2014/main" id="{C72C4660-AB04-C350-2019-A072B0A5CA45}"/>
                </a:ext>
              </a:extLst>
            </p:cNvPr>
            <p:cNvSpPr txBox="1"/>
            <p:nvPr/>
          </p:nvSpPr>
          <p:spPr>
            <a:xfrm>
              <a:off x="1873671" y="916091"/>
              <a:ext cx="959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Climate:</a:t>
              </a:r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27E197B-BCE1-3AF8-18E8-9A1B1E5540A5}"/>
              </a:ext>
            </a:extLst>
          </p:cNvPr>
          <p:cNvCxnSpPr>
            <a:cxnSpLocks/>
          </p:cNvCxnSpPr>
          <p:nvPr/>
        </p:nvCxnSpPr>
        <p:spPr>
          <a:xfrm>
            <a:off x="3313610" y="509777"/>
            <a:ext cx="0" cy="6068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4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AA3B5C8-1395-7611-3E48-A427AED5D8DC}"/>
              </a:ext>
            </a:extLst>
          </p:cNvPr>
          <p:cNvGrpSpPr/>
          <p:nvPr/>
        </p:nvGrpSpPr>
        <p:grpSpPr>
          <a:xfrm>
            <a:off x="125854" y="1345478"/>
            <a:ext cx="6687381" cy="5232528"/>
            <a:chOff x="125854" y="1345478"/>
            <a:chExt cx="6687381" cy="523252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0A4D774-0E6A-FA4B-C28A-3C47DDDE308C}"/>
                </a:ext>
              </a:extLst>
            </p:cNvPr>
            <p:cNvGrpSpPr/>
            <p:nvPr/>
          </p:nvGrpSpPr>
          <p:grpSpPr>
            <a:xfrm>
              <a:off x="125854" y="1345478"/>
              <a:ext cx="6687381" cy="5232528"/>
              <a:chOff x="125854" y="1345478"/>
              <a:chExt cx="6687381" cy="523252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55CEA4-04D4-BCA8-94A7-40FB684617F0}"/>
                  </a:ext>
                </a:extLst>
              </p:cNvPr>
              <p:cNvSpPr/>
              <p:nvPr/>
            </p:nvSpPr>
            <p:spPr>
              <a:xfrm>
                <a:off x="173025" y="1656785"/>
                <a:ext cx="6511950" cy="4921221"/>
              </a:xfrm>
              <a:prstGeom prst="rect">
                <a:avLst/>
              </a:prstGeom>
              <a:solidFill>
                <a:schemeClr val="bg1">
                  <a:lumMod val="95000"/>
                  <a:alpha val="2099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9D63148-CE31-8331-B7C7-245EC7ED609B}"/>
                  </a:ext>
                </a:extLst>
              </p:cNvPr>
              <p:cNvSpPr/>
              <p:nvPr/>
            </p:nvSpPr>
            <p:spPr>
              <a:xfrm>
                <a:off x="840023" y="2134081"/>
                <a:ext cx="331483" cy="98256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CD49F7B-7DED-87F5-20C3-C3E21FD3E700}"/>
                  </a:ext>
                </a:extLst>
              </p:cNvPr>
              <p:cNvSpPr/>
              <p:nvPr/>
            </p:nvSpPr>
            <p:spPr>
              <a:xfrm>
                <a:off x="3926474" y="2175101"/>
                <a:ext cx="1644526" cy="94721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Left Arrow 34">
                <a:extLst>
                  <a:ext uri="{FF2B5EF4-FFF2-40B4-BE49-F238E27FC236}">
                    <a16:creationId xmlns:a16="http://schemas.microsoft.com/office/drawing/2014/main" id="{D879DE77-5BD6-5D92-2328-6E090C29A515}"/>
                  </a:ext>
                </a:extLst>
              </p:cNvPr>
              <p:cNvSpPr/>
              <p:nvPr/>
            </p:nvSpPr>
            <p:spPr>
              <a:xfrm>
                <a:off x="65345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Left Arrow 35">
                <a:extLst>
                  <a:ext uri="{FF2B5EF4-FFF2-40B4-BE49-F238E27FC236}">
                    <a16:creationId xmlns:a16="http://schemas.microsoft.com/office/drawing/2014/main" id="{CFFF68EC-5781-D422-C1ED-CD59898EA191}"/>
                  </a:ext>
                </a:extLst>
              </p:cNvPr>
              <p:cNvSpPr/>
              <p:nvPr/>
            </p:nvSpPr>
            <p:spPr>
              <a:xfrm>
                <a:off x="373001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Left Arrow 36">
                <a:extLst>
                  <a:ext uri="{FF2B5EF4-FFF2-40B4-BE49-F238E27FC236}">
                    <a16:creationId xmlns:a16="http://schemas.microsoft.com/office/drawing/2014/main" id="{3C83F365-4103-8884-269E-DED60EB32816}"/>
                  </a:ext>
                </a:extLst>
              </p:cNvPr>
              <p:cNvSpPr/>
              <p:nvPr/>
            </p:nvSpPr>
            <p:spPr>
              <a:xfrm flipH="1">
                <a:off x="5372971" y="252096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9D134F74-5998-82A7-F50B-3253F8924C11}"/>
                  </a:ext>
                </a:extLst>
              </p:cNvPr>
              <p:cNvSpPr/>
              <p:nvPr/>
            </p:nvSpPr>
            <p:spPr>
              <a:xfrm>
                <a:off x="773586" y="3709051"/>
                <a:ext cx="1049119" cy="9364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DB2572-2CFA-3533-CAD8-C27BEB6C8296}"/>
                  </a:ext>
                </a:extLst>
              </p:cNvPr>
              <p:cNvSpPr/>
              <p:nvPr/>
            </p:nvSpPr>
            <p:spPr>
              <a:xfrm>
                <a:off x="3858878" y="3719075"/>
                <a:ext cx="1667931" cy="92963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1A2EB915-84CA-FF61-B1DD-5D629D7106E0}"/>
                  </a:ext>
                </a:extLst>
              </p:cNvPr>
              <p:cNvSpPr/>
              <p:nvPr/>
            </p:nvSpPr>
            <p:spPr>
              <a:xfrm>
                <a:off x="65345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Left Arrow 60">
                <a:extLst>
                  <a:ext uri="{FF2B5EF4-FFF2-40B4-BE49-F238E27FC236}">
                    <a16:creationId xmlns:a16="http://schemas.microsoft.com/office/drawing/2014/main" id="{22380A1A-9172-389E-3533-0454C33A0644}"/>
                  </a:ext>
                </a:extLst>
              </p:cNvPr>
              <p:cNvSpPr/>
              <p:nvPr/>
            </p:nvSpPr>
            <p:spPr>
              <a:xfrm>
                <a:off x="373001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Left Arrow 61">
                <a:extLst>
                  <a:ext uri="{FF2B5EF4-FFF2-40B4-BE49-F238E27FC236}">
                    <a16:creationId xmlns:a16="http://schemas.microsoft.com/office/drawing/2014/main" id="{CF91445F-D3C5-741F-6E55-5C8A1C61BC5B}"/>
                  </a:ext>
                </a:extLst>
              </p:cNvPr>
              <p:cNvSpPr/>
              <p:nvPr/>
            </p:nvSpPr>
            <p:spPr>
              <a:xfrm flipH="1">
                <a:off x="5372971" y="404495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11B13F2-41B2-39AA-BF96-3074AECA8FDE}"/>
                  </a:ext>
                </a:extLst>
              </p:cNvPr>
              <p:cNvSpPr/>
              <p:nvPr/>
            </p:nvSpPr>
            <p:spPr>
              <a:xfrm>
                <a:off x="556128" y="5382426"/>
                <a:ext cx="2030102" cy="757832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BE3FE306-66EA-C32A-64DE-ECFF9661C878}"/>
                  </a:ext>
                </a:extLst>
              </p:cNvPr>
              <p:cNvSpPr/>
              <p:nvPr/>
            </p:nvSpPr>
            <p:spPr>
              <a:xfrm>
                <a:off x="3661025" y="5382426"/>
                <a:ext cx="2030102" cy="757832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Left Arrow 96">
                <a:extLst>
                  <a:ext uri="{FF2B5EF4-FFF2-40B4-BE49-F238E27FC236}">
                    <a16:creationId xmlns:a16="http://schemas.microsoft.com/office/drawing/2014/main" id="{A3C99A57-683F-16D4-F157-CB1690C7B3D0}"/>
                  </a:ext>
                </a:extLst>
              </p:cNvPr>
              <p:cNvSpPr/>
              <p:nvPr/>
            </p:nvSpPr>
            <p:spPr>
              <a:xfrm>
                <a:off x="65345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8" name="Left Arrow 97">
                <a:extLst>
                  <a:ext uri="{FF2B5EF4-FFF2-40B4-BE49-F238E27FC236}">
                    <a16:creationId xmlns:a16="http://schemas.microsoft.com/office/drawing/2014/main" id="{CD5EAD1E-0E95-60F3-2ED4-4E7394DC76F4}"/>
                  </a:ext>
                </a:extLst>
              </p:cNvPr>
              <p:cNvSpPr/>
              <p:nvPr/>
            </p:nvSpPr>
            <p:spPr>
              <a:xfrm>
                <a:off x="373001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2ABF0D71-2342-3E6E-C2FB-3DB9935A909C}"/>
                  </a:ext>
                </a:extLst>
              </p:cNvPr>
              <p:cNvSpPr/>
              <p:nvPr/>
            </p:nvSpPr>
            <p:spPr>
              <a:xfrm flipH="1">
                <a:off x="5372971" y="563481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Left Arrow 125">
                <a:extLst>
                  <a:ext uri="{FF2B5EF4-FFF2-40B4-BE49-F238E27FC236}">
                    <a16:creationId xmlns:a16="http://schemas.microsoft.com/office/drawing/2014/main" id="{F6AE99EB-4EFC-DE6E-4F72-762C8F890492}"/>
                  </a:ext>
                </a:extLst>
              </p:cNvPr>
              <p:cNvSpPr/>
              <p:nvPr/>
            </p:nvSpPr>
            <p:spPr>
              <a:xfrm flipH="1">
                <a:off x="2294090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6C8E80-2459-E917-EFF8-D1C3FC8B376C}"/>
                  </a:ext>
                </a:extLst>
              </p:cNvPr>
              <p:cNvSpPr/>
              <p:nvPr/>
            </p:nvSpPr>
            <p:spPr>
              <a:xfrm>
                <a:off x="3177056" y="2676375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59E92D0-869E-26B7-8E8C-791FBDE443EB}"/>
                  </a:ext>
                </a:extLst>
              </p:cNvPr>
              <p:cNvSpPr/>
              <p:nvPr/>
            </p:nvSpPr>
            <p:spPr>
              <a:xfrm>
                <a:off x="6293033" y="2276375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1178554-32A8-CE74-9354-5628FB31FF08}"/>
                  </a:ext>
                </a:extLst>
              </p:cNvPr>
              <p:cNvSpPr/>
              <p:nvPr/>
            </p:nvSpPr>
            <p:spPr>
              <a:xfrm>
                <a:off x="3179174" y="4176668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0C9BFFE-CF1D-22C8-0B77-C6C4F219F1D2}"/>
                  </a:ext>
                </a:extLst>
              </p:cNvPr>
              <p:cNvSpPr/>
              <p:nvPr/>
            </p:nvSpPr>
            <p:spPr>
              <a:xfrm>
                <a:off x="6288158" y="3777154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3EF6ED4-4C39-8060-100F-5EDDD4720486}"/>
                  </a:ext>
                </a:extLst>
              </p:cNvPr>
              <p:cNvSpPr/>
              <p:nvPr/>
            </p:nvSpPr>
            <p:spPr>
              <a:xfrm>
                <a:off x="3180720" y="5630691"/>
                <a:ext cx="166252" cy="60514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10E2D7B-A24C-A320-6296-7DD8B7CDC5F9}"/>
                  </a:ext>
                </a:extLst>
              </p:cNvPr>
              <p:cNvSpPr/>
              <p:nvPr/>
            </p:nvSpPr>
            <p:spPr>
              <a:xfrm>
                <a:off x="6297841" y="5635242"/>
                <a:ext cx="166252" cy="60514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75A462FF-A702-E3D1-69EA-099EFCBE9B4B}"/>
                  </a:ext>
                </a:extLst>
              </p:cNvPr>
              <p:cNvSpPr/>
              <p:nvPr/>
            </p:nvSpPr>
            <p:spPr>
              <a:xfrm>
                <a:off x="959355" y="2139584"/>
                <a:ext cx="331483" cy="98256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772903F-EB1A-9D1A-9BC1-F0F44546256F}"/>
                  </a:ext>
                </a:extLst>
              </p:cNvPr>
              <p:cNvSpPr/>
              <p:nvPr/>
            </p:nvSpPr>
            <p:spPr>
              <a:xfrm>
                <a:off x="4056096" y="2179389"/>
                <a:ext cx="1182027" cy="94721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26AED87-D0F8-60F4-A269-722A27FBB510}"/>
                  </a:ext>
                </a:extLst>
              </p:cNvPr>
              <p:cNvGrpSpPr/>
              <p:nvPr/>
            </p:nvGrpSpPr>
            <p:grpSpPr>
              <a:xfrm>
                <a:off x="551656" y="2015870"/>
                <a:ext cx="2112282" cy="1121418"/>
                <a:chOff x="551656" y="2015870"/>
                <a:chExt cx="2112282" cy="1121418"/>
              </a:xfrm>
            </p:grpSpPr>
            <p:cxnSp>
              <p:nvCxnSpPr>
                <p:cNvPr id="4" name="Gerade Verbindung 82">
                  <a:extLst>
                    <a:ext uri="{FF2B5EF4-FFF2-40B4-BE49-F238E27FC236}">
                      <a16:creationId xmlns:a16="http://schemas.microsoft.com/office/drawing/2014/main" id="{5473D0EF-DAD0-C5DA-6E66-69417322C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Gerade Verbindung 83">
                  <a:extLst>
                    <a:ext uri="{FF2B5EF4-FFF2-40B4-BE49-F238E27FC236}">
                      <a16:creationId xmlns:a16="http://schemas.microsoft.com/office/drawing/2014/main" id="{8C9FCB23-9F4E-ED79-6986-2C6B617DC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A1B3A21-B112-F505-3840-DDDE96219631}"/>
                  </a:ext>
                </a:extLst>
              </p:cNvPr>
              <p:cNvGrpSpPr/>
              <p:nvPr/>
            </p:nvGrpSpPr>
            <p:grpSpPr>
              <a:xfrm>
                <a:off x="3661025" y="2021082"/>
                <a:ext cx="2135607" cy="1121418"/>
                <a:chOff x="3661025" y="2021082"/>
                <a:chExt cx="2135607" cy="1121418"/>
              </a:xfrm>
            </p:grpSpPr>
            <p:cxnSp>
              <p:nvCxnSpPr>
                <p:cNvPr id="7" name="Gerade Verbindung 82">
                  <a:extLst>
                    <a:ext uri="{FF2B5EF4-FFF2-40B4-BE49-F238E27FC236}">
                      <a16:creationId xmlns:a16="http://schemas.microsoft.com/office/drawing/2014/main" id="{B5F579BE-807C-1E79-CC11-0BD626D05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2021082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 Verbindung 83">
                  <a:extLst>
                    <a:ext uri="{FF2B5EF4-FFF2-40B4-BE49-F238E27FC236}">
                      <a16:creationId xmlns:a16="http://schemas.microsoft.com/office/drawing/2014/main" id="{D720CF77-5781-081B-AFDC-3AB2B3537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126339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FCCE0DFF-10E2-BD96-BC3B-2AF4DA98E2A1}"/>
                  </a:ext>
                </a:extLst>
              </p:cNvPr>
              <p:cNvSpPr txBox="1"/>
              <p:nvPr/>
            </p:nvSpPr>
            <p:spPr>
              <a:xfrm>
                <a:off x="125854" y="1355095"/>
                <a:ext cx="3303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Determinate strategy (e.g. </a:t>
                </a:r>
                <a:r>
                  <a:rPr lang="en-GB" sz="1400" dirty="0">
                    <a:solidFill>
                      <a:prstClr val="black"/>
                    </a:solidFill>
                    <a:latin typeface="Calibri"/>
                  </a:rPr>
                  <a:t>Maple, Pine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E811EC5-FF36-3F24-371D-08A50698386F}"/>
                  </a:ext>
                </a:extLst>
              </p:cNvPr>
              <p:cNvSpPr/>
              <p:nvPr/>
            </p:nvSpPr>
            <p:spPr>
              <a:xfrm>
                <a:off x="892917" y="3719099"/>
                <a:ext cx="1049119" cy="9364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250FE2D-E562-C542-3FE9-AEDE322DB1B8}"/>
                  </a:ext>
                </a:extLst>
              </p:cNvPr>
              <p:cNvSpPr/>
              <p:nvPr/>
            </p:nvSpPr>
            <p:spPr>
              <a:xfrm>
                <a:off x="3989660" y="3715640"/>
                <a:ext cx="1248462" cy="92963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extBox 22">
                <a:extLst>
                  <a:ext uri="{FF2B5EF4-FFF2-40B4-BE49-F238E27FC236}">
                    <a16:creationId xmlns:a16="http://schemas.microsoft.com/office/drawing/2014/main" id="{82709FFC-A0D8-1E75-BA6C-B8AA7206168C}"/>
                  </a:ext>
                </a:extLst>
              </p:cNvPr>
              <p:cNvSpPr txBox="1"/>
              <p:nvPr/>
            </p:nvSpPr>
            <p:spPr>
              <a:xfrm>
                <a:off x="3510098" y="1345478"/>
                <a:ext cx="3303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Indeterminate strategy (e.g. Birch, Larch)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C44A259-15D0-BAC1-B288-1763E75DD951}"/>
                  </a:ext>
                </a:extLst>
              </p:cNvPr>
              <p:cNvGrpSpPr/>
              <p:nvPr/>
            </p:nvGrpSpPr>
            <p:grpSpPr>
              <a:xfrm>
                <a:off x="551656" y="3539864"/>
                <a:ext cx="1696629" cy="1121418"/>
                <a:chOff x="551656" y="3539864"/>
                <a:chExt cx="1696629" cy="1121418"/>
              </a:xfrm>
            </p:grpSpPr>
            <p:cxnSp>
              <p:nvCxnSpPr>
                <p:cNvPr id="10" name="Gerade Verbindung 82">
                  <a:extLst>
                    <a:ext uri="{FF2B5EF4-FFF2-40B4-BE49-F238E27FC236}">
                      <a16:creationId xmlns:a16="http://schemas.microsoft.com/office/drawing/2014/main" id="{A6C03F99-6E4A-5356-D49B-D520C3A0A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539864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83">
                  <a:extLst>
                    <a:ext uri="{FF2B5EF4-FFF2-40B4-BE49-F238E27FC236}">
                      <a16:creationId xmlns:a16="http://schemas.microsoft.com/office/drawing/2014/main" id="{C284F171-7D61-9964-9453-81847A6F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656" y="4644346"/>
                  <a:ext cx="1696629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02EB50E-FA05-87DE-4F37-7B9BD53DCEBE}"/>
                  </a:ext>
                </a:extLst>
              </p:cNvPr>
              <p:cNvSpPr/>
              <p:nvPr/>
            </p:nvSpPr>
            <p:spPr>
              <a:xfrm>
                <a:off x="570433" y="5377621"/>
                <a:ext cx="2030102" cy="77511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E0DC79AE-87FE-7858-171A-D5F59324E3ED}"/>
                  </a:ext>
                </a:extLst>
              </p:cNvPr>
              <p:cNvSpPr/>
              <p:nvPr/>
            </p:nvSpPr>
            <p:spPr>
              <a:xfrm>
                <a:off x="3661025" y="5377621"/>
                <a:ext cx="2030102" cy="77511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55FEEF-A00C-5061-CEC9-F1706E229E44}"/>
                  </a:ext>
                </a:extLst>
              </p:cNvPr>
              <p:cNvSpPr txBox="1"/>
              <p:nvPr/>
            </p:nvSpPr>
            <p:spPr>
              <a:xfrm rot="16200000">
                <a:off x="-2025838" y="3916050"/>
                <a:ext cx="4753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rate (g * day </a:t>
                </a:r>
                <a:r>
                  <a:rPr kumimoji="0" lang="en-GB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-1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640C6A-16C8-D658-899B-5DDEDE35A353}"/>
                  </a:ext>
                </a:extLst>
              </p:cNvPr>
              <p:cNvGrpSpPr/>
              <p:nvPr/>
            </p:nvGrpSpPr>
            <p:grpSpPr>
              <a:xfrm>
                <a:off x="3661025" y="3545078"/>
                <a:ext cx="2135607" cy="1121418"/>
                <a:chOff x="3661025" y="3545078"/>
                <a:chExt cx="2135607" cy="1121418"/>
              </a:xfrm>
            </p:grpSpPr>
            <p:cxnSp>
              <p:nvCxnSpPr>
                <p:cNvPr id="15" name="Gerade Verbindung 82">
                  <a:extLst>
                    <a:ext uri="{FF2B5EF4-FFF2-40B4-BE49-F238E27FC236}">
                      <a16:creationId xmlns:a16="http://schemas.microsoft.com/office/drawing/2014/main" id="{3BD57C4E-D29A-8929-D8CA-A49EEBF06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54507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83">
                  <a:extLst>
                    <a:ext uri="{FF2B5EF4-FFF2-40B4-BE49-F238E27FC236}">
                      <a16:creationId xmlns:a16="http://schemas.microsoft.com/office/drawing/2014/main" id="{E53A2649-EA59-6A29-172E-164B84389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4638177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E7F7EFE-67B1-A870-D132-D151EB0A37D3}"/>
                  </a:ext>
                </a:extLst>
              </p:cNvPr>
              <p:cNvGrpSpPr/>
              <p:nvPr/>
            </p:nvGrpSpPr>
            <p:grpSpPr>
              <a:xfrm>
                <a:off x="551656" y="5129726"/>
                <a:ext cx="2112282" cy="1121418"/>
                <a:chOff x="551656" y="5129726"/>
                <a:chExt cx="2112282" cy="1121418"/>
              </a:xfrm>
            </p:grpSpPr>
            <p:cxnSp>
              <p:nvCxnSpPr>
                <p:cNvPr id="75" name="Gerade Verbindung 82">
                  <a:extLst>
                    <a:ext uri="{FF2B5EF4-FFF2-40B4-BE49-F238E27FC236}">
                      <a16:creationId xmlns:a16="http://schemas.microsoft.com/office/drawing/2014/main" id="{D2810A7C-F420-7317-9F79-C85EA8227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5129726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83">
                  <a:extLst>
                    <a:ext uri="{FF2B5EF4-FFF2-40B4-BE49-F238E27FC236}">
                      <a16:creationId xmlns:a16="http://schemas.microsoft.com/office/drawing/2014/main" id="{7E216E74-B195-468E-ACA2-1507E9FA1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6240194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FA3249-F22A-5B3B-A49E-604CE27D13CE}"/>
                  </a:ext>
                </a:extLst>
              </p:cNvPr>
              <p:cNvGrpSpPr/>
              <p:nvPr/>
            </p:nvGrpSpPr>
            <p:grpSpPr>
              <a:xfrm>
                <a:off x="3661025" y="5134938"/>
                <a:ext cx="2135607" cy="1121418"/>
                <a:chOff x="3661025" y="5134938"/>
                <a:chExt cx="2135607" cy="1121418"/>
              </a:xfrm>
            </p:grpSpPr>
            <p:cxnSp>
              <p:nvCxnSpPr>
                <p:cNvPr id="78" name="Gerade Verbindung 82">
                  <a:extLst>
                    <a:ext uri="{FF2B5EF4-FFF2-40B4-BE49-F238E27FC236}">
                      <a16:creationId xmlns:a16="http://schemas.microsoft.com/office/drawing/2014/main" id="{B2010BBB-AF75-8C50-F398-4128BE4C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513493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83">
                  <a:extLst>
                    <a:ext uri="{FF2B5EF4-FFF2-40B4-BE49-F238E27FC236}">
                      <a16:creationId xmlns:a16="http://schemas.microsoft.com/office/drawing/2014/main" id="{06FA58A2-1C6F-F6A6-7194-7C0FDA55B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6240194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22">
                <a:extLst>
                  <a:ext uri="{FF2B5EF4-FFF2-40B4-BE49-F238E27FC236}">
                    <a16:creationId xmlns:a16="http://schemas.microsoft.com/office/drawing/2014/main" id="{4BAE2B0E-A404-2DAA-D44A-D62EA7A3A323}"/>
                  </a:ext>
                </a:extLst>
              </p:cNvPr>
              <p:cNvSpPr txBox="1"/>
              <p:nvPr/>
            </p:nvSpPr>
            <p:spPr>
              <a:xfrm>
                <a:off x="973536" y="6221399"/>
                <a:ext cx="1251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93" name="TextBox 22">
                <a:extLst>
                  <a:ext uri="{FF2B5EF4-FFF2-40B4-BE49-F238E27FC236}">
                    <a16:creationId xmlns:a16="http://schemas.microsoft.com/office/drawing/2014/main" id="{390A2B84-55E5-AC6E-F7B2-753C5F0F5D6E}"/>
                  </a:ext>
                </a:extLst>
              </p:cNvPr>
              <p:cNvSpPr txBox="1"/>
              <p:nvPr/>
            </p:nvSpPr>
            <p:spPr>
              <a:xfrm>
                <a:off x="4082902" y="6221399"/>
                <a:ext cx="1443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123" name="TextBox 22">
                <a:extLst>
                  <a:ext uri="{FF2B5EF4-FFF2-40B4-BE49-F238E27FC236}">
                    <a16:creationId xmlns:a16="http://schemas.microsoft.com/office/drawing/2014/main" id="{17AD156E-AA87-06B4-D38B-D35666B349C0}"/>
                  </a:ext>
                </a:extLst>
              </p:cNvPr>
              <p:cNvSpPr txBox="1"/>
              <p:nvPr/>
            </p:nvSpPr>
            <p:spPr>
              <a:xfrm>
                <a:off x="456218" y="1687550"/>
                <a:ext cx="213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Apical meristems</a:t>
                </a:r>
              </a:p>
            </p:txBody>
          </p:sp>
          <p:sp>
            <p:nvSpPr>
              <p:cNvPr id="124" name="TextBox 22">
                <a:extLst>
                  <a:ext uri="{FF2B5EF4-FFF2-40B4-BE49-F238E27FC236}">
                    <a16:creationId xmlns:a16="http://schemas.microsoft.com/office/drawing/2014/main" id="{F0DA658A-C4D6-C089-19DC-16C465004B97}"/>
                  </a:ext>
                </a:extLst>
              </p:cNvPr>
              <p:cNvSpPr txBox="1"/>
              <p:nvPr/>
            </p:nvSpPr>
            <p:spPr>
              <a:xfrm>
                <a:off x="449351" y="3242220"/>
                <a:ext cx="2270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Cambial meristem</a:t>
                </a:r>
              </a:p>
            </p:txBody>
          </p:sp>
          <p:sp>
            <p:nvSpPr>
              <p:cNvPr id="125" name="TextBox 22">
                <a:extLst>
                  <a:ext uri="{FF2B5EF4-FFF2-40B4-BE49-F238E27FC236}">
                    <a16:creationId xmlns:a16="http://schemas.microsoft.com/office/drawing/2014/main" id="{99F0D627-376F-2885-9CA2-553A00D977D4}"/>
                  </a:ext>
                </a:extLst>
              </p:cNvPr>
              <p:cNvSpPr txBox="1"/>
              <p:nvPr/>
            </p:nvSpPr>
            <p:spPr>
              <a:xfrm>
                <a:off x="485964" y="4830830"/>
                <a:ext cx="2177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Root meristems 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25E6EAF-6D92-2240-904E-1C2C67EB1A99}"/>
                  </a:ext>
                </a:extLst>
              </p:cNvPr>
              <p:cNvGrpSpPr/>
              <p:nvPr/>
            </p:nvGrpSpPr>
            <p:grpSpPr>
              <a:xfrm>
                <a:off x="1462333" y="2144076"/>
                <a:ext cx="1110788" cy="767063"/>
                <a:chOff x="1744457" y="916091"/>
                <a:chExt cx="1369687" cy="945846"/>
              </a:xfrm>
            </p:grpSpPr>
            <p:sp>
              <p:nvSpPr>
                <p:cNvPr id="115" name="TextBox 22">
                  <a:extLst>
                    <a:ext uri="{FF2B5EF4-FFF2-40B4-BE49-F238E27FC236}">
                      <a16:creationId xmlns:a16="http://schemas.microsoft.com/office/drawing/2014/main" id="{8B8BCA3A-403B-9322-8FCB-67BC4E93008A}"/>
                    </a:ext>
                  </a:extLst>
                </p:cNvPr>
                <p:cNvSpPr txBox="1"/>
                <p:nvPr/>
              </p:nvSpPr>
              <p:spPr>
                <a:xfrm>
                  <a:off x="2171414" y="1191582"/>
                  <a:ext cx="888845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current</a:t>
                  </a:r>
                </a:p>
              </p:txBody>
            </p:sp>
            <p:sp>
              <p:nvSpPr>
                <p:cNvPr id="119" name="TextBox 22">
                  <a:extLst>
                    <a:ext uri="{FF2B5EF4-FFF2-40B4-BE49-F238E27FC236}">
                      <a16:creationId xmlns:a16="http://schemas.microsoft.com/office/drawing/2014/main" id="{69D38719-1D79-DD83-A4DB-6810D50CFDB2}"/>
                    </a:ext>
                  </a:extLst>
                </p:cNvPr>
                <p:cNvSpPr txBox="1"/>
                <p:nvPr/>
              </p:nvSpPr>
              <p:spPr>
                <a:xfrm>
                  <a:off x="2183235" y="1482425"/>
                  <a:ext cx="93090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warmer</a:t>
                  </a:r>
                </a:p>
              </p:txBody>
            </p:sp>
            <p:sp>
              <p:nvSpPr>
                <p:cNvPr id="129" name="TextBox 22">
                  <a:extLst>
                    <a:ext uri="{FF2B5EF4-FFF2-40B4-BE49-F238E27FC236}">
                      <a16:creationId xmlns:a16="http://schemas.microsoft.com/office/drawing/2014/main" id="{C72C4660-AB04-C350-2019-A072B0A5CA45}"/>
                    </a:ext>
                  </a:extLst>
                </p:cNvPr>
                <p:cNvSpPr txBox="1"/>
                <p:nvPr/>
              </p:nvSpPr>
              <p:spPr>
                <a:xfrm>
                  <a:off x="1744457" y="916091"/>
                  <a:ext cx="97241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Climate:</a:t>
                  </a:r>
                </a:p>
              </p:txBody>
            </p: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27E197B-BCE1-3AF8-18E8-9A1B1E554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548" y="1345478"/>
                <a:ext cx="0" cy="52325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C40B56D-AF6C-2ED5-7E40-2484402D4962}"/>
                  </a:ext>
                </a:extLst>
              </p:cNvPr>
              <p:cNvGrpSpPr/>
              <p:nvPr/>
            </p:nvGrpSpPr>
            <p:grpSpPr>
              <a:xfrm>
                <a:off x="2736537" y="200928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39" name="Gerade Verbindung 82">
                  <a:extLst>
                    <a:ext uri="{FF2B5EF4-FFF2-40B4-BE49-F238E27FC236}">
                      <a16:creationId xmlns:a16="http://schemas.microsoft.com/office/drawing/2014/main" id="{C0B598C7-CBEC-4A47-B728-B840F7257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83">
                  <a:extLst>
                    <a:ext uri="{FF2B5EF4-FFF2-40B4-BE49-F238E27FC236}">
                      <a16:creationId xmlns:a16="http://schemas.microsoft.com/office/drawing/2014/main" id="{4CA9D3F1-4952-ED63-3EFF-455E9D78D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E9EED38-1221-D8F7-9608-FE5FC6ECC634}"/>
                  </a:ext>
                </a:extLst>
              </p:cNvPr>
              <p:cNvGrpSpPr/>
              <p:nvPr/>
            </p:nvGrpSpPr>
            <p:grpSpPr>
              <a:xfrm>
                <a:off x="5844855" y="201568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48" name="Gerade Verbindung 82">
                  <a:extLst>
                    <a:ext uri="{FF2B5EF4-FFF2-40B4-BE49-F238E27FC236}">
                      <a16:creationId xmlns:a16="http://schemas.microsoft.com/office/drawing/2014/main" id="{2D7CE3C3-A47F-F44F-487B-140DBC985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83">
                  <a:extLst>
                    <a:ext uri="{FF2B5EF4-FFF2-40B4-BE49-F238E27FC236}">
                      <a16:creationId xmlns:a16="http://schemas.microsoft.com/office/drawing/2014/main" id="{DADE2E02-9137-13FC-4F3A-B933068F7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54DD0C-0542-AF63-C5AC-384577FAF8DE}"/>
                  </a:ext>
                </a:extLst>
              </p:cNvPr>
              <p:cNvSpPr/>
              <p:nvPr/>
            </p:nvSpPr>
            <p:spPr>
              <a:xfrm>
                <a:off x="2903519" y="2683435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4C6AD5-7B39-1DBD-19EE-B5C632FA3796}"/>
                  </a:ext>
                </a:extLst>
              </p:cNvPr>
              <p:cNvSpPr/>
              <p:nvPr/>
            </p:nvSpPr>
            <p:spPr>
              <a:xfrm>
                <a:off x="6019496" y="2458913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950ECA2-4C61-DDAD-446A-C523D61F348A}"/>
                  </a:ext>
                </a:extLst>
              </p:cNvPr>
              <p:cNvSpPr/>
              <p:nvPr/>
            </p:nvSpPr>
            <p:spPr>
              <a:xfrm>
                <a:off x="2905637" y="418372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9063D9-822C-E660-6D79-F97C06C46D55}"/>
                  </a:ext>
                </a:extLst>
              </p:cNvPr>
              <p:cNvSpPr/>
              <p:nvPr/>
            </p:nvSpPr>
            <p:spPr>
              <a:xfrm>
                <a:off x="6014621" y="3959692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2AC75F-232D-28BD-4E25-F53545F50194}"/>
                  </a:ext>
                </a:extLst>
              </p:cNvPr>
              <p:cNvSpPr/>
              <p:nvPr/>
            </p:nvSpPr>
            <p:spPr>
              <a:xfrm>
                <a:off x="2907183" y="579363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5A57FDC-0723-6166-8AA1-413B44EFE377}"/>
                  </a:ext>
                </a:extLst>
              </p:cNvPr>
              <p:cNvSpPr/>
              <p:nvPr/>
            </p:nvSpPr>
            <p:spPr>
              <a:xfrm>
                <a:off x="6015278" y="580195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F55A428-25EE-7AFA-C834-861873424A0A}"/>
                  </a:ext>
                </a:extLst>
              </p:cNvPr>
              <p:cNvGrpSpPr/>
              <p:nvPr/>
            </p:nvGrpSpPr>
            <p:grpSpPr>
              <a:xfrm>
                <a:off x="2736537" y="3509609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1" name="Gerade Verbindung 82">
                  <a:extLst>
                    <a:ext uri="{FF2B5EF4-FFF2-40B4-BE49-F238E27FC236}">
                      <a16:creationId xmlns:a16="http://schemas.microsoft.com/office/drawing/2014/main" id="{39C9C6DD-4302-2582-11C3-41C2EB8EB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83">
                  <a:extLst>
                    <a:ext uri="{FF2B5EF4-FFF2-40B4-BE49-F238E27FC236}">
                      <a16:creationId xmlns:a16="http://schemas.microsoft.com/office/drawing/2014/main" id="{D3D7B62D-A4D6-43E0-D70D-4558B0BD2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147A401-FD2B-DE97-10DF-58FC25370FE4}"/>
                  </a:ext>
                </a:extLst>
              </p:cNvPr>
              <p:cNvGrpSpPr/>
              <p:nvPr/>
            </p:nvGrpSpPr>
            <p:grpSpPr>
              <a:xfrm>
                <a:off x="5844855" y="3516015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6" name="Gerade Verbindung 82">
                  <a:extLst>
                    <a:ext uri="{FF2B5EF4-FFF2-40B4-BE49-F238E27FC236}">
                      <a16:creationId xmlns:a16="http://schemas.microsoft.com/office/drawing/2014/main" id="{E8D57CEE-A34F-06E2-6E3C-15462CE2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83">
                  <a:extLst>
                    <a:ext uri="{FF2B5EF4-FFF2-40B4-BE49-F238E27FC236}">
                      <a16:creationId xmlns:a16="http://schemas.microsoft.com/office/drawing/2014/main" id="{DE330038-C959-9B7D-D56A-65B01727B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C711286-A331-2799-6EA8-F5406B3A7856}"/>
                  </a:ext>
                </a:extLst>
              </p:cNvPr>
              <p:cNvGrpSpPr/>
              <p:nvPr/>
            </p:nvGrpSpPr>
            <p:grpSpPr>
              <a:xfrm>
                <a:off x="2738988" y="512150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9" name="Gerade Verbindung 82">
                  <a:extLst>
                    <a:ext uri="{FF2B5EF4-FFF2-40B4-BE49-F238E27FC236}">
                      <a16:creationId xmlns:a16="http://schemas.microsoft.com/office/drawing/2014/main" id="{1AFF5645-602B-6CCD-E4E3-CB1CD084F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83">
                  <a:extLst>
                    <a:ext uri="{FF2B5EF4-FFF2-40B4-BE49-F238E27FC236}">
                      <a16:creationId xmlns:a16="http://schemas.microsoft.com/office/drawing/2014/main" id="{FB49C2C6-856C-9FFC-2626-EA78FE059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1783ECB-1DF4-6998-0F8C-CB8D0A25F650}"/>
                  </a:ext>
                </a:extLst>
              </p:cNvPr>
              <p:cNvGrpSpPr/>
              <p:nvPr/>
            </p:nvGrpSpPr>
            <p:grpSpPr>
              <a:xfrm>
                <a:off x="5847306" y="512790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65" name="Gerade Verbindung 82">
                  <a:extLst>
                    <a:ext uri="{FF2B5EF4-FFF2-40B4-BE49-F238E27FC236}">
                      <a16:creationId xmlns:a16="http://schemas.microsoft.com/office/drawing/2014/main" id="{0158DB1C-6AB1-D8ED-5465-9EC196003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83">
                  <a:extLst>
                    <a:ext uri="{FF2B5EF4-FFF2-40B4-BE49-F238E27FC236}">
                      <a16:creationId xmlns:a16="http://schemas.microsoft.com/office/drawing/2014/main" id="{5E94456F-9B4A-43E8-0E94-53E2CCDCC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5C275840-0022-4464-45EC-5B5E0329E8EA}"/>
                  </a:ext>
                </a:extLst>
              </p:cNvPr>
              <p:cNvSpPr txBox="1"/>
              <p:nvPr/>
            </p:nvSpPr>
            <p:spPr>
              <a:xfrm rot="16200000">
                <a:off x="1878184" y="3714600"/>
                <a:ext cx="1263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Yearly biomass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increment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0924276-E111-3C23-6B6B-CA95B900B037}"/>
                </a:ext>
              </a:extLst>
            </p:cNvPr>
            <p:cNvSpPr/>
            <p:nvPr/>
          </p:nvSpPr>
          <p:spPr>
            <a:xfrm>
              <a:off x="1545149" y="2470726"/>
              <a:ext cx="290680" cy="139751"/>
            </a:xfrm>
            <a:prstGeom prst="rect">
              <a:avLst/>
            </a:prstGeom>
            <a:solidFill>
              <a:srgbClr val="B6DF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E80A66-8B1C-DBCD-C71B-352C6FD4E02A}"/>
                </a:ext>
              </a:extLst>
            </p:cNvPr>
            <p:cNvSpPr/>
            <p:nvPr/>
          </p:nvSpPr>
          <p:spPr>
            <a:xfrm>
              <a:off x="1547296" y="2692698"/>
              <a:ext cx="290680" cy="139751"/>
            </a:xfrm>
            <a:prstGeom prst="rect">
              <a:avLst/>
            </a:prstGeom>
            <a:solidFill>
              <a:srgbClr val="FFD2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25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18242</TotalTime>
  <Words>461</Words>
  <Application>Microsoft Macintosh PowerPoint</Application>
  <PresentationFormat>A4 Paper (210x297 mm)</PresentationFormat>
  <Paragraphs>209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Baumgarten</dc:creator>
  <cp:lastModifiedBy>Frederik Baumgarten</cp:lastModifiedBy>
  <cp:revision>13</cp:revision>
  <dcterms:created xsi:type="dcterms:W3CDTF">2023-07-18T05:24:46Z</dcterms:created>
  <dcterms:modified xsi:type="dcterms:W3CDTF">2024-05-21T09:41:31Z</dcterms:modified>
</cp:coreProperties>
</file>