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66" r:id="rId4"/>
    <p:sldId id="259" r:id="rId5"/>
    <p:sldId id="260" r:id="rId6"/>
    <p:sldId id="261" r:id="rId7"/>
    <p:sldId id="262" r:id="rId8"/>
    <p:sldId id="263" r:id="rId9"/>
    <p:sldId id="258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DF8C"/>
    <a:srgbClr val="FFD25B"/>
    <a:srgbClr val="FF7E00"/>
    <a:srgbClr val="FFD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8"/>
    <p:restoredTop sz="94643"/>
  </p:normalViewPr>
  <p:slideViewPr>
    <p:cSldViewPr snapToGrid="0">
      <p:cViewPr>
        <p:scale>
          <a:sx n="115" d="100"/>
          <a:sy n="115" d="100"/>
        </p:scale>
        <p:origin x="1008" y="-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47130"/>
            <a:ext cx="4472733" cy="72933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726182"/>
            <a:ext cx="4458769" cy="3620290"/>
            <a:chOff x="638524" y="4513582"/>
            <a:chExt cx="4458769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159738" y="4513582"/>
              <a:ext cx="1937555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95726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42528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34166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42528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70677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7986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93958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884846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439994" y="6335313"/>
            <a:ext cx="1702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 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90351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601557"/>
              <a:ext cx="4462560" cy="1434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59543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115012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675157"/>
              <a:ext cx="4541400" cy="1094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66903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8614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39225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40148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317970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42543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96401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72523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708142" y="4730467"/>
            <a:ext cx="707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growth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2792233" y="4356368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89493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43331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90146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91498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39333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41641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71202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56517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30828" y="4987877"/>
            <a:ext cx="9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dormancy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92002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57822" y="4968827"/>
            <a:ext cx="9172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dormancy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40404" y="4571919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Phenology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733468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577485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5C5AE89F-E81B-5E2A-F32E-A370B2AE0BEA}"/>
              </a:ext>
            </a:extLst>
          </p:cNvPr>
          <p:cNvSpPr/>
          <p:nvPr/>
        </p:nvSpPr>
        <p:spPr>
          <a:xfrm>
            <a:off x="1635614" y="5634866"/>
            <a:ext cx="1622738" cy="1717183"/>
          </a:xfrm>
          <a:custGeom>
            <a:avLst/>
            <a:gdLst>
              <a:gd name="connsiteX0" fmla="*/ 0 w 1910366"/>
              <a:gd name="connsiteY0" fmla="*/ 1712890 h 1717183"/>
              <a:gd name="connsiteX1" fmla="*/ 42929 w 1910366"/>
              <a:gd name="connsiteY1" fmla="*/ 1704304 h 1717183"/>
              <a:gd name="connsiteX2" fmla="*/ 68687 w 1910366"/>
              <a:gd name="connsiteY2" fmla="*/ 1687132 h 1717183"/>
              <a:gd name="connsiteX3" fmla="*/ 81566 w 1910366"/>
              <a:gd name="connsiteY3" fmla="*/ 1678546 h 1717183"/>
              <a:gd name="connsiteX4" fmla="*/ 94445 w 1910366"/>
              <a:gd name="connsiteY4" fmla="*/ 1669960 h 1717183"/>
              <a:gd name="connsiteX5" fmla="*/ 115910 w 1910366"/>
              <a:gd name="connsiteY5" fmla="*/ 1648496 h 1717183"/>
              <a:gd name="connsiteX6" fmla="*/ 141668 w 1910366"/>
              <a:gd name="connsiteY6" fmla="*/ 1627031 h 1717183"/>
              <a:gd name="connsiteX7" fmla="*/ 163132 w 1910366"/>
              <a:gd name="connsiteY7" fmla="*/ 1601273 h 1717183"/>
              <a:gd name="connsiteX8" fmla="*/ 171718 w 1910366"/>
              <a:gd name="connsiteY8" fmla="*/ 1588394 h 1717183"/>
              <a:gd name="connsiteX9" fmla="*/ 197476 w 1910366"/>
              <a:gd name="connsiteY9" fmla="*/ 1554050 h 1717183"/>
              <a:gd name="connsiteX10" fmla="*/ 210355 w 1910366"/>
              <a:gd name="connsiteY10" fmla="*/ 1536879 h 1717183"/>
              <a:gd name="connsiteX11" fmla="*/ 218941 w 1910366"/>
              <a:gd name="connsiteY11" fmla="*/ 1519707 h 1717183"/>
              <a:gd name="connsiteX12" fmla="*/ 244698 w 1910366"/>
              <a:gd name="connsiteY12" fmla="*/ 1485363 h 1717183"/>
              <a:gd name="connsiteX13" fmla="*/ 253284 w 1910366"/>
              <a:gd name="connsiteY13" fmla="*/ 1463898 h 1717183"/>
              <a:gd name="connsiteX14" fmla="*/ 266163 w 1910366"/>
              <a:gd name="connsiteY14" fmla="*/ 1446727 h 1717183"/>
              <a:gd name="connsiteX15" fmla="*/ 291921 w 1910366"/>
              <a:gd name="connsiteY15" fmla="*/ 1399504 h 1717183"/>
              <a:gd name="connsiteX16" fmla="*/ 330558 w 1910366"/>
              <a:gd name="connsiteY16" fmla="*/ 1326524 h 1717183"/>
              <a:gd name="connsiteX17" fmla="*/ 347729 w 1910366"/>
              <a:gd name="connsiteY17" fmla="*/ 1279301 h 1717183"/>
              <a:gd name="connsiteX18" fmla="*/ 373487 w 1910366"/>
              <a:gd name="connsiteY18" fmla="*/ 1223493 h 1717183"/>
              <a:gd name="connsiteX19" fmla="*/ 382073 w 1910366"/>
              <a:gd name="connsiteY19" fmla="*/ 1193442 h 1717183"/>
              <a:gd name="connsiteX20" fmla="*/ 394952 w 1910366"/>
              <a:gd name="connsiteY20" fmla="*/ 1163391 h 1717183"/>
              <a:gd name="connsiteX21" fmla="*/ 403538 w 1910366"/>
              <a:gd name="connsiteY21" fmla="*/ 1133341 h 1717183"/>
              <a:gd name="connsiteX22" fmla="*/ 429296 w 1910366"/>
              <a:gd name="connsiteY22" fmla="*/ 1064653 h 1717183"/>
              <a:gd name="connsiteX23" fmla="*/ 437882 w 1910366"/>
              <a:gd name="connsiteY23" fmla="*/ 1034603 h 1717183"/>
              <a:gd name="connsiteX24" fmla="*/ 450760 w 1910366"/>
              <a:gd name="connsiteY24" fmla="*/ 1004552 h 1717183"/>
              <a:gd name="connsiteX25" fmla="*/ 467932 w 1910366"/>
              <a:gd name="connsiteY25" fmla="*/ 944450 h 1717183"/>
              <a:gd name="connsiteX26" fmla="*/ 476518 w 1910366"/>
              <a:gd name="connsiteY26" fmla="*/ 914400 h 1717183"/>
              <a:gd name="connsiteX27" fmla="*/ 489397 w 1910366"/>
              <a:gd name="connsiteY27" fmla="*/ 884349 h 1717183"/>
              <a:gd name="connsiteX28" fmla="*/ 497983 w 1910366"/>
              <a:gd name="connsiteY28" fmla="*/ 854298 h 1717183"/>
              <a:gd name="connsiteX29" fmla="*/ 506569 w 1910366"/>
              <a:gd name="connsiteY29" fmla="*/ 828541 h 1717183"/>
              <a:gd name="connsiteX30" fmla="*/ 515155 w 1910366"/>
              <a:gd name="connsiteY30" fmla="*/ 798490 h 1717183"/>
              <a:gd name="connsiteX31" fmla="*/ 523741 w 1910366"/>
              <a:gd name="connsiteY31" fmla="*/ 781318 h 1717183"/>
              <a:gd name="connsiteX32" fmla="*/ 528034 w 1910366"/>
              <a:gd name="connsiteY32" fmla="*/ 764146 h 1717183"/>
              <a:gd name="connsiteX33" fmla="*/ 536620 w 1910366"/>
              <a:gd name="connsiteY33" fmla="*/ 746974 h 1717183"/>
              <a:gd name="connsiteX34" fmla="*/ 545206 w 1910366"/>
              <a:gd name="connsiteY34" fmla="*/ 721217 h 1717183"/>
              <a:gd name="connsiteX35" fmla="*/ 549498 w 1910366"/>
              <a:gd name="connsiteY35" fmla="*/ 708338 h 1717183"/>
              <a:gd name="connsiteX36" fmla="*/ 553791 w 1910366"/>
              <a:gd name="connsiteY36" fmla="*/ 691166 h 1717183"/>
              <a:gd name="connsiteX37" fmla="*/ 562377 w 1910366"/>
              <a:gd name="connsiteY37" fmla="*/ 673994 h 1717183"/>
              <a:gd name="connsiteX38" fmla="*/ 579549 w 1910366"/>
              <a:gd name="connsiteY38" fmla="*/ 618186 h 1717183"/>
              <a:gd name="connsiteX39" fmla="*/ 583842 w 1910366"/>
              <a:gd name="connsiteY39" fmla="*/ 592428 h 1717183"/>
              <a:gd name="connsiteX40" fmla="*/ 592428 w 1910366"/>
              <a:gd name="connsiteY40" fmla="*/ 553791 h 1717183"/>
              <a:gd name="connsiteX41" fmla="*/ 596721 w 1910366"/>
              <a:gd name="connsiteY41" fmla="*/ 523741 h 1717183"/>
              <a:gd name="connsiteX42" fmla="*/ 601014 w 1910366"/>
              <a:gd name="connsiteY42" fmla="*/ 463639 h 1717183"/>
              <a:gd name="connsiteX43" fmla="*/ 605307 w 1910366"/>
              <a:gd name="connsiteY43" fmla="*/ 339143 h 1717183"/>
              <a:gd name="connsiteX44" fmla="*/ 613893 w 1910366"/>
              <a:gd name="connsiteY44" fmla="*/ 279042 h 1717183"/>
              <a:gd name="connsiteX45" fmla="*/ 618186 w 1910366"/>
              <a:gd name="connsiteY45" fmla="*/ 240405 h 1717183"/>
              <a:gd name="connsiteX46" fmla="*/ 626772 w 1910366"/>
              <a:gd name="connsiteY46" fmla="*/ 201769 h 1717183"/>
              <a:gd name="connsiteX47" fmla="*/ 635358 w 1910366"/>
              <a:gd name="connsiteY47" fmla="*/ 158839 h 1717183"/>
              <a:gd name="connsiteX48" fmla="*/ 643944 w 1910366"/>
              <a:gd name="connsiteY48" fmla="*/ 137374 h 1717183"/>
              <a:gd name="connsiteX49" fmla="*/ 648237 w 1910366"/>
              <a:gd name="connsiteY49" fmla="*/ 120203 h 1717183"/>
              <a:gd name="connsiteX50" fmla="*/ 661115 w 1910366"/>
              <a:gd name="connsiteY50" fmla="*/ 81566 h 1717183"/>
              <a:gd name="connsiteX51" fmla="*/ 665408 w 1910366"/>
              <a:gd name="connsiteY51" fmla="*/ 68687 h 1717183"/>
              <a:gd name="connsiteX52" fmla="*/ 669701 w 1910366"/>
              <a:gd name="connsiteY52" fmla="*/ 55808 h 1717183"/>
              <a:gd name="connsiteX53" fmla="*/ 686873 w 1910366"/>
              <a:gd name="connsiteY53" fmla="*/ 30050 h 1717183"/>
              <a:gd name="connsiteX54" fmla="*/ 708338 w 1910366"/>
              <a:gd name="connsiteY54" fmla="*/ 4293 h 1717183"/>
              <a:gd name="connsiteX55" fmla="*/ 721217 w 1910366"/>
              <a:gd name="connsiteY55" fmla="*/ 0 h 1717183"/>
              <a:gd name="connsiteX56" fmla="*/ 734096 w 1910366"/>
              <a:gd name="connsiteY56" fmla="*/ 51515 h 1717183"/>
              <a:gd name="connsiteX57" fmla="*/ 742682 w 1910366"/>
              <a:gd name="connsiteY57" fmla="*/ 64394 h 1717183"/>
              <a:gd name="connsiteX58" fmla="*/ 768439 w 1910366"/>
              <a:gd name="connsiteY58" fmla="*/ 77273 h 1717183"/>
              <a:gd name="connsiteX59" fmla="*/ 777025 w 1910366"/>
              <a:gd name="connsiteY59" fmla="*/ 103031 h 1717183"/>
              <a:gd name="connsiteX60" fmla="*/ 781318 w 1910366"/>
              <a:gd name="connsiteY60" fmla="*/ 115910 h 1717183"/>
              <a:gd name="connsiteX61" fmla="*/ 794197 w 1910366"/>
              <a:gd name="connsiteY61" fmla="*/ 141667 h 1717183"/>
              <a:gd name="connsiteX62" fmla="*/ 807076 w 1910366"/>
              <a:gd name="connsiteY62" fmla="*/ 167425 h 1717183"/>
              <a:gd name="connsiteX63" fmla="*/ 807076 w 1910366"/>
              <a:gd name="connsiteY63" fmla="*/ 854298 h 1717183"/>
              <a:gd name="connsiteX64" fmla="*/ 815662 w 1910366"/>
              <a:gd name="connsiteY64" fmla="*/ 978794 h 1717183"/>
              <a:gd name="connsiteX65" fmla="*/ 824248 w 1910366"/>
              <a:gd name="connsiteY65" fmla="*/ 1116169 h 1717183"/>
              <a:gd name="connsiteX66" fmla="*/ 832834 w 1910366"/>
              <a:gd name="connsiteY66" fmla="*/ 1184856 h 1717183"/>
              <a:gd name="connsiteX67" fmla="*/ 837127 w 1910366"/>
              <a:gd name="connsiteY67" fmla="*/ 1210614 h 1717183"/>
              <a:gd name="connsiteX68" fmla="*/ 845713 w 1910366"/>
              <a:gd name="connsiteY68" fmla="*/ 1270715 h 1717183"/>
              <a:gd name="connsiteX69" fmla="*/ 845713 w 1910366"/>
              <a:gd name="connsiteY69" fmla="*/ 1584101 h 1717183"/>
              <a:gd name="connsiteX70" fmla="*/ 862884 w 1910366"/>
              <a:gd name="connsiteY70" fmla="*/ 1717183 h 1717183"/>
              <a:gd name="connsiteX71" fmla="*/ 892935 w 1910366"/>
              <a:gd name="connsiteY71" fmla="*/ 1708597 h 1717183"/>
              <a:gd name="connsiteX72" fmla="*/ 948744 w 1910366"/>
              <a:gd name="connsiteY72" fmla="*/ 1704304 h 1717183"/>
              <a:gd name="connsiteX73" fmla="*/ 961622 w 1910366"/>
              <a:gd name="connsiteY73" fmla="*/ 1700011 h 1717183"/>
              <a:gd name="connsiteX74" fmla="*/ 970208 w 1910366"/>
              <a:gd name="connsiteY74" fmla="*/ 1687132 h 1717183"/>
              <a:gd name="connsiteX75" fmla="*/ 983087 w 1910366"/>
              <a:gd name="connsiteY75" fmla="*/ 1678546 h 1717183"/>
              <a:gd name="connsiteX76" fmla="*/ 987380 w 1910366"/>
              <a:gd name="connsiteY76" fmla="*/ 1665667 h 1717183"/>
              <a:gd name="connsiteX77" fmla="*/ 1004552 w 1910366"/>
              <a:gd name="connsiteY77" fmla="*/ 1639910 h 1717183"/>
              <a:gd name="connsiteX78" fmla="*/ 1017431 w 1910366"/>
              <a:gd name="connsiteY78" fmla="*/ 1614152 h 1717183"/>
              <a:gd name="connsiteX79" fmla="*/ 1021724 w 1910366"/>
              <a:gd name="connsiteY79" fmla="*/ 1601273 h 1717183"/>
              <a:gd name="connsiteX80" fmla="*/ 1030310 w 1910366"/>
              <a:gd name="connsiteY80" fmla="*/ 1588394 h 1717183"/>
              <a:gd name="connsiteX81" fmla="*/ 1038896 w 1910366"/>
              <a:gd name="connsiteY81" fmla="*/ 1562636 h 1717183"/>
              <a:gd name="connsiteX82" fmla="*/ 1047482 w 1910366"/>
              <a:gd name="connsiteY82" fmla="*/ 1536879 h 1717183"/>
              <a:gd name="connsiteX83" fmla="*/ 1056068 w 1910366"/>
              <a:gd name="connsiteY83" fmla="*/ 1498242 h 1717183"/>
              <a:gd name="connsiteX84" fmla="*/ 1064653 w 1910366"/>
              <a:gd name="connsiteY84" fmla="*/ 1485363 h 1717183"/>
              <a:gd name="connsiteX85" fmla="*/ 1073239 w 1910366"/>
              <a:gd name="connsiteY85" fmla="*/ 1455312 h 1717183"/>
              <a:gd name="connsiteX86" fmla="*/ 1081825 w 1910366"/>
              <a:gd name="connsiteY86" fmla="*/ 1433848 h 1717183"/>
              <a:gd name="connsiteX87" fmla="*/ 1086118 w 1910366"/>
              <a:gd name="connsiteY87" fmla="*/ 1416676 h 1717183"/>
              <a:gd name="connsiteX88" fmla="*/ 1094704 w 1910366"/>
              <a:gd name="connsiteY88" fmla="*/ 1399504 h 1717183"/>
              <a:gd name="connsiteX89" fmla="*/ 1103290 w 1910366"/>
              <a:gd name="connsiteY89" fmla="*/ 1373746 h 1717183"/>
              <a:gd name="connsiteX90" fmla="*/ 1116169 w 1910366"/>
              <a:gd name="connsiteY90" fmla="*/ 1335110 h 1717183"/>
              <a:gd name="connsiteX91" fmla="*/ 1129048 w 1910366"/>
              <a:gd name="connsiteY91" fmla="*/ 1296473 h 1717183"/>
              <a:gd name="connsiteX92" fmla="*/ 1133341 w 1910366"/>
              <a:gd name="connsiteY92" fmla="*/ 1283594 h 1717183"/>
              <a:gd name="connsiteX93" fmla="*/ 1137634 w 1910366"/>
              <a:gd name="connsiteY93" fmla="*/ 1266422 h 1717183"/>
              <a:gd name="connsiteX94" fmla="*/ 1141927 w 1910366"/>
              <a:gd name="connsiteY94" fmla="*/ 1244958 h 1717183"/>
              <a:gd name="connsiteX95" fmla="*/ 1146220 w 1910366"/>
              <a:gd name="connsiteY95" fmla="*/ 1232079 h 1717183"/>
              <a:gd name="connsiteX96" fmla="*/ 1154806 w 1910366"/>
              <a:gd name="connsiteY96" fmla="*/ 1197735 h 1717183"/>
              <a:gd name="connsiteX97" fmla="*/ 1159098 w 1910366"/>
              <a:gd name="connsiteY97" fmla="*/ 1180563 h 1717183"/>
              <a:gd name="connsiteX98" fmla="*/ 1167684 w 1910366"/>
              <a:gd name="connsiteY98" fmla="*/ 1154805 h 1717183"/>
              <a:gd name="connsiteX99" fmla="*/ 1176270 w 1910366"/>
              <a:gd name="connsiteY99" fmla="*/ 1129048 h 1717183"/>
              <a:gd name="connsiteX100" fmla="*/ 1180563 w 1910366"/>
              <a:gd name="connsiteY100" fmla="*/ 1116169 h 1717183"/>
              <a:gd name="connsiteX101" fmla="*/ 1189149 w 1910366"/>
              <a:gd name="connsiteY101" fmla="*/ 1103290 h 1717183"/>
              <a:gd name="connsiteX102" fmla="*/ 1193442 w 1910366"/>
              <a:gd name="connsiteY102" fmla="*/ 1090411 h 1717183"/>
              <a:gd name="connsiteX103" fmla="*/ 1210614 w 1910366"/>
              <a:gd name="connsiteY103" fmla="*/ 1064653 h 1717183"/>
              <a:gd name="connsiteX104" fmla="*/ 1219200 w 1910366"/>
              <a:gd name="connsiteY104" fmla="*/ 1051774 h 1717183"/>
              <a:gd name="connsiteX105" fmla="*/ 1227786 w 1910366"/>
              <a:gd name="connsiteY105" fmla="*/ 1038896 h 1717183"/>
              <a:gd name="connsiteX106" fmla="*/ 1232079 w 1910366"/>
              <a:gd name="connsiteY106" fmla="*/ 1060360 h 1717183"/>
              <a:gd name="connsiteX107" fmla="*/ 1236372 w 1910366"/>
              <a:gd name="connsiteY107" fmla="*/ 1073239 h 1717183"/>
              <a:gd name="connsiteX108" fmla="*/ 1253544 w 1910366"/>
              <a:gd name="connsiteY108" fmla="*/ 1047481 h 1717183"/>
              <a:gd name="connsiteX109" fmla="*/ 1262129 w 1910366"/>
              <a:gd name="connsiteY109" fmla="*/ 1034603 h 1717183"/>
              <a:gd name="connsiteX110" fmla="*/ 1270715 w 1910366"/>
              <a:gd name="connsiteY110" fmla="*/ 1008845 h 1717183"/>
              <a:gd name="connsiteX111" fmla="*/ 1292180 w 1910366"/>
              <a:gd name="connsiteY111" fmla="*/ 1004552 h 1717183"/>
              <a:gd name="connsiteX112" fmla="*/ 1300766 w 1910366"/>
              <a:gd name="connsiteY112" fmla="*/ 991673 h 1717183"/>
              <a:gd name="connsiteX113" fmla="*/ 1313645 w 1910366"/>
              <a:gd name="connsiteY113" fmla="*/ 983087 h 1717183"/>
              <a:gd name="connsiteX114" fmla="*/ 1322231 w 1910366"/>
              <a:gd name="connsiteY114" fmla="*/ 948743 h 1717183"/>
              <a:gd name="connsiteX115" fmla="*/ 1347989 w 1910366"/>
              <a:gd name="connsiteY115" fmla="*/ 935865 h 1717183"/>
              <a:gd name="connsiteX116" fmla="*/ 1343696 w 1910366"/>
              <a:gd name="connsiteY116" fmla="*/ 957329 h 1717183"/>
              <a:gd name="connsiteX117" fmla="*/ 1352282 w 1910366"/>
              <a:gd name="connsiteY117" fmla="*/ 1056067 h 1717183"/>
              <a:gd name="connsiteX118" fmla="*/ 1360868 w 1910366"/>
              <a:gd name="connsiteY118" fmla="*/ 1081825 h 1717183"/>
              <a:gd name="connsiteX119" fmla="*/ 1369453 w 1910366"/>
              <a:gd name="connsiteY119" fmla="*/ 1107583 h 1717183"/>
              <a:gd name="connsiteX120" fmla="*/ 1382332 w 1910366"/>
              <a:gd name="connsiteY120" fmla="*/ 1133341 h 1717183"/>
              <a:gd name="connsiteX121" fmla="*/ 1395211 w 1910366"/>
              <a:gd name="connsiteY121" fmla="*/ 1193442 h 1717183"/>
              <a:gd name="connsiteX122" fmla="*/ 1403797 w 1910366"/>
              <a:gd name="connsiteY122" fmla="*/ 1244958 h 1717183"/>
              <a:gd name="connsiteX123" fmla="*/ 1412383 w 1910366"/>
              <a:gd name="connsiteY123" fmla="*/ 1330817 h 1717183"/>
              <a:gd name="connsiteX124" fmla="*/ 1420969 w 1910366"/>
              <a:gd name="connsiteY124" fmla="*/ 1451020 h 1717183"/>
              <a:gd name="connsiteX125" fmla="*/ 1425262 w 1910366"/>
              <a:gd name="connsiteY125" fmla="*/ 1476777 h 1717183"/>
              <a:gd name="connsiteX126" fmla="*/ 1429555 w 1910366"/>
              <a:gd name="connsiteY126" fmla="*/ 1519707 h 1717183"/>
              <a:gd name="connsiteX127" fmla="*/ 1433848 w 1910366"/>
              <a:gd name="connsiteY127" fmla="*/ 1549758 h 1717183"/>
              <a:gd name="connsiteX128" fmla="*/ 1442434 w 1910366"/>
              <a:gd name="connsiteY128" fmla="*/ 1596980 h 1717183"/>
              <a:gd name="connsiteX129" fmla="*/ 1451020 w 1910366"/>
              <a:gd name="connsiteY129" fmla="*/ 1631324 h 1717183"/>
              <a:gd name="connsiteX130" fmla="*/ 1463898 w 1910366"/>
              <a:gd name="connsiteY130" fmla="*/ 1669960 h 1717183"/>
              <a:gd name="connsiteX131" fmla="*/ 1468191 w 1910366"/>
              <a:gd name="connsiteY131" fmla="*/ 1682839 h 1717183"/>
              <a:gd name="connsiteX132" fmla="*/ 1481070 w 1910366"/>
              <a:gd name="connsiteY132" fmla="*/ 1708597 h 1717183"/>
              <a:gd name="connsiteX133" fmla="*/ 1506828 w 1910366"/>
              <a:gd name="connsiteY133" fmla="*/ 1700011 h 1717183"/>
              <a:gd name="connsiteX134" fmla="*/ 1541172 w 1910366"/>
              <a:gd name="connsiteY134" fmla="*/ 1704304 h 1717183"/>
              <a:gd name="connsiteX135" fmla="*/ 1584101 w 1910366"/>
              <a:gd name="connsiteY135" fmla="*/ 1712890 h 1717183"/>
              <a:gd name="connsiteX136" fmla="*/ 1622738 w 1910366"/>
              <a:gd name="connsiteY136" fmla="*/ 1717183 h 1717183"/>
              <a:gd name="connsiteX137" fmla="*/ 1691425 w 1910366"/>
              <a:gd name="connsiteY137" fmla="*/ 1712890 h 1717183"/>
              <a:gd name="connsiteX138" fmla="*/ 1704304 w 1910366"/>
              <a:gd name="connsiteY138" fmla="*/ 1708597 h 1717183"/>
              <a:gd name="connsiteX139" fmla="*/ 1721476 w 1910366"/>
              <a:gd name="connsiteY139" fmla="*/ 1687132 h 1717183"/>
              <a:gd name="connsiteX140" fmla="*/ 1730062 w 1910366"/>
              <a:gd name="connsiteY140" fmla="*/ 1674253 h 1717183"/>
              <a:gd name="connsiteX141" fmla="*/ 1742941 w 1910366"/>
              <a:gd name="connsiteY141" fmla="*/ 1669960 h 1717183"/>
              <a:gd name="connsiteX142" fmla="*/ 1815921 w 1910366"/>
              <a:gd name="connsiteY142" fmla="*/ 1674253 h 1717183"/>
              <a:gd name="connsiteX143" fmla="*/ 1841679 w 1910366"/>
              <a:gd name="connsiteY143" fmla="*/ 1682839 h 1717183"/>
              <a:gd name="connsiteX144" fmla="*/ 1854558 w 1910366"/>
              <a:gd name="connsiteY144" fmla="*/ 1691425 h 1717183"/>
              <a:gd name="connsiteX145" fmla="*/ 1906073 w 1910366"/>
              <a:gd name="connsiteY145" fmla="*/ 1704304 h 1717183"/>
              <a:gd name="connsiteX146" fmla="*/ 1910366 w 1910366"/>
              <a:gd name="connsiteY146" fmla="*/ 1708597 h 1717183"/>
              <a:gd name="connsiteX0" fmla="*/ 0 w 1906098"/>
              <a:gd name="connsiteY0" fmla="*/ 1712890 h 1762572"/>
              <a:gd name="connsiteX1" fmla="*/ 42929 w 1906098"/>
              <a:gd name="connsiteY1" fmla="*/ 1704304 h 1762572"/>
              <a:gd name="connsiteX2" fmla="*/ 68687 w 1906098"/>
              <a:gd name="connsiteY2" fmla="*/ 1687132 h 1762572"/>
              <a:gd name="connsiteX3" fmla="*/ 81566 w 1906098"/>
              <a:gd name="connsiteY3" fmla="*/ 1678546 h 1762572"/>
              <a:gd name="connsiteX4" fmla="*/ 94445 w 1906098"/>
              <a:gd name="connsiteY4" fmla="*/ 1669960 h 1762572"/>
              <a:gd name="connsiteX5" fmla="*/ 115910 w 1906098"/>
              <a:gd name="connsiteY5" fmla="*/ 1648496 h 1762572"/>
              <a:gd name="connsiteX6" fmla="*/ 141668 w 1906098"/>
              <a:gd name="connsiteY6" fmla="*/ 1627031 h 1762572"/>
              <a:gd name="connsiteX7" fmla="*/ 163132 w 1906098"/>
              <a:gd name="connsiteY7" fmla="*/ 1601273 h 1762572"/>
              <a:gd name="connsiteX8" fmla="*/ 171718 w 1906098"/>
              <a:gd name="connsiteY8" fmla="*/ 1588394 h 1762572"/>
              <a:gd name="connsiteX9" fmla="*/ 197476 w 1906098"/>
              <a:gd name="connsiteY9" fmla="*/ 1554050 h 1762572"/>
              <a:gd name="connsiteX10" fmla="*/ 210355 w 1906098"/>
              <a:gd name="connsiteY10" fmla="*/ 1536879 h 1762572"/>
              <a:gd name="connsiteX11" fmla="*/ 218941 w 1906098"/>
              <a:gd name="connsiteY11" fmla="*/ 1519707 h 1762572"/>
              <a:gd name="connsiteX12" fmla="*/ 244698 w 1906098"/>
              <a:gd name="connsiteY12" fmla="*/ 1485363 h 1762572"/>
              <a:gd name="connsiteX13" fmla="*/ 253284 w 1906098"/>
              <a:gd name="connsiteY13" fmla="*/ 1463898 h 1762572"/>
              <a:gd name="connsiteX14" fmla="*/ 266163 w 1906098"/>
              <a:gd name="connsiteY14" fmla="*/ 1446727 h 1762572"/>
              <a:gd name="connsiteX15" fmla="*/ 291921 w 1906098"/>
              <a:gd name="connsiteY15" fmla="*/ 1399504 h 1762572"/>
              <a:gd name="connsiteX16" fmla="*/ 330558 w 1906098"/>
              <a:gd name="connsiteY16" fmla="*/ 1326524 h 1762572"/>
              <a:gd name="connsiteX17" fmla="*/ 347729 w 1906098"/>
              <a:gd name="connsiteY17" fmla="*/ 1279301 h 1762572"/>
              <a:gd name="connsiteX18" fmla="*/ 373487 w 1906098"/>
              <a:gd name="connsiteY18" fmla="*/ 1223493 h 1762572"/>
              <a:gd name="connsiteX19" fmla="*/ 382073 w 1906098"/>
              <a:gd name="connsiteY19" fmla="*/ 1193442 h 1762572"/>
              <a:gd name="connsiteX20" fmla="*/ 394952 w 1906098"/>
              <a:gd name="connsiteY20" fmla="*/ 1163391 h 1762572"/>
              <a:gd name="connsiteX21" fmla="*/ 403538 w 1906098"/>
              <a:gd name="connsiteY21" fmla="*/ 1133341 h 1762572"/>
              <a:gd name="connsiteX22" fmla="*/ 429296 w 1906098"/>
              <a:gd name="connsiteY22" fmla="*/ 1064653 h 1762572"/>
              <a:gd name="connsiteX23" fmla="*/ 437882 w 1906098"/>
              <a:gd name="connsiteY23" fmla="*/ 1034603 h 1762572"/>
              <a:gd name="connsiteX24" fmla="*/ 450760 w 1906098"/>
              <a:gd name="connsiteY24" fmla="*/ 1004552 h 1762572"/>
              <a:gd name="connsiteX25" fmla="*/ 467932 w 1906098"/>
              <a:gd name="connsiteY25" fmla="*/ 944450 h 1762572"/>
              <a:gd name="connsiteX26" fmla="*/ 476518 w 1906098"/>
              <a:gd name="connsiteY26" fmla="*/ 914400 h 1762572"/>
              <a:gd name="connsiteX27" fmla="*/ 489397 w 1906098"/>
              <a:gd name="connsiteY27" fmla="*/ 884349 h 1762572"/>
              <a:gd name="connsiteX28" fmla="*/ 497983 w 1906098"/>
              <a:gd name="connsiteY28" fmla="*/ 854298 h 1762572"/>
              <a:gd name="connsiteX29" fmla="*/ 506569 w 1906098"/>
              <a:gd name="connsiteY29" fmla="*/ 828541 h 1762572"/>
              <a:gd name="connsiteX30" fmla="*/ 515155 w 1906098"/>
              <a:gd name="connsiteY30" fmla="*/ 798490 h 1762572"/>
              <a:gd name="connsiteX31" fmla="*/ 523741 w 1906098"/>
              <a:gd name="connsiteY31" fmla="*/ 781318 h 1762572"/>
              <a:gd name="connsiteX32" fmla="*/ 528034 w 1906098"/>
              <a:gd name="connsiteY32" fmla="*/ 764146 h 1762572"/>
              <a:gd name="connsiteX33" fmla="*/ 536620 w 1906098"/>
              <a:gd name="connsiteY33" fmla="*/ 746974 h 1762572"/>
              <a:gd name="connsiteX34" fmla="*/ 545206 w 1906098"/>
              <a:gd name="connsiteY34" fmla="*/ 721217 h 1762572"/>
              <a:gd name="connsiteX35" fmla="*/ 549498 w 1906098"/>
              <a:gd name="connsiteY35" fmla="*/ 708338 h 1762572"/>
              <a:gd name="connsiteX36" fmla="*/ 553791 w 1906098"/>
              <a:gd name="connsiteY36" fmla="*/ 691166 h 1762572"/>
              <a:gd name="connsiteX37" fmla="*/ 562377 w 1906098"/>
              <a:gd name="connsiteY37" fmla="*/ 673994 h 1762572"/>
              <a:gd name="connsiteX38" fmla="*/ 579549 w 1906098"/>
              <a:gd name="connsiteY38" fmla="*/ 618186 h 1762572"/>
              <a:gd name="connsiteX39" fmla="*/ 583842 w 1906098"/>
              <a:gd name="connsiteY39" fmla="*/ 592428 h 1762572"/>
              <a:gd name="connsiteX40" fmla="*/ 592428 w 1906098"/>
              <a:gd name="connsiteY40" fmla="*/ 553791 h 1762572"/>
              <a:gd name="connsiteX41" fmla="*/ 596721 w 1906098"/>
              <a:gd name="connsiteY41" fmla="*/ 523741 h 1762572"/>
              <a:gd name="connsiteX42" fmla="*/ 601014 w 1906098"/>
              <a:gd name="connsiteY42" fmla="*/ 463639 h 1762572"/>
              <a:gd name="connsiteX43" fmla="*/ 605307 w 1906098"/>
              <a:gd name="connsiteY43" fmla="*/ 339143 h 1762572"/>
              <a:gd name="connsiteX44" fmla="*/ 613893 w 1906098"/>
              <a:gd name="connsiteY44" fmla="*/ 279042 h 1762572"/>
              <a:gd name="connsiteX45" fmla="*/ 618186 w 1906098"/>
              <a:gd name="connsiteY45" fmla="*/ 240405 h 1762572"/>
              <a:gd name="connsiteX46" fmla="*/ 626772 w 1906098"/>
              <a:gd name="connsiteY46" fmla="*/ 201769 h 1762572"/>
              <a:gd name="connsiteX47" fmla="*/ 635358 w 1906098"/>
              <a:gd name="connsiteY47" fmla="*/ 158839 h 1762572"/>
              <a:gd name="connsiteX48" fmla="*/ 643944 w 1906098"/>
              <a:gd name="connsiteY48" fmla="*/ 137374 h 1762572"/>
              <a:gd name="connsiteX49" fmla="*/ 648237 w 1906098"/>
              <a:gd name="connsiteY49" fmla="*/ 120203 h 1762572"/>
              <a:gd name="connsiteX50" fmla="*/ 661115 w 1906098"/>
              <a:gd name="connsiteY50" fmla="*/ 81566 h 1762572"/>
              <a:gd name="connsiteX51" fmla="*/ 665408 w 1906098"/>
              <a:gd name="connsiteY51" fmla="*/ 68687 h 1762572"/>
              <a:gd name="connsiteX52" fmla="*/ 669701 w 1906098"/>
              <a:gd name="connsiteY52" fmla="*/ 55808 h 1762572"/>
              <a:gd name="connsiteX53" fmla="*/ 686873 w 1906098"/>
              <a:gd name="connsiteY53" fmla="*/ 30050 h 1762572"/>
              <a:gd name="connsiteX54" fmla="*/ 708338 w 1906098"/>
              <a:gd name="connsiteY54" fmla="*/ 4293 h 1762572"/>
              <a:gd name="connsiteX55" fmla="*/ 721217 w 1906098"/>
              <a:gd name="connsiteY55" fmla="*/ 0 h 1762572"/>
              <a:gd name="connsiteX56" fmla="*/ 734096 w 1906098"/>
              <a:gd name="connsiteY56" fmla="*/ 51515 h 1762572"/>
              <a:gd name="connsiteX57" fmla="*/ 742682 w 1906098"/>
              <a:gd name="connsiteY57" fmla="*/ 64394 h 1762572"/>
              <a:gd name="connsiteX58" fmla="*/ 768439 w 1906098"/>
              <a:gd name="connsiteY58" fmla="*/ 77273 h 1762572"/>
              <a:gd name="connsiteX59" fmla="*/ 777025 w 1906098"/>
              <a:gd name="connsiteY59" fmla="*/ 103031 h 1762572"/>
              <a:gd name="connsiteX60" fmla="*/ 781318 w 1906098"/>
              <a:gd name="connsiteY60" fmla="*/ 115910 h 1762572"/>
              <a:gd name="connsiteX61" fmla="*/ 794197 w 1906098"/>
              <a:gd name="connsiteY61" fmla="*/ 141667 h 1762572"/>
              <a:gd name="connsiteX62" fmla="*/ 807076 w 1906098"/>
              <a:gd name="connsiteY62" fmla="*/ 167425 h 1762572"/>
              <a:gd name="connsiteX63" fmla="*/ 807076 w 1906098"/>
              <a:gd name="connsiteY63" fmla="*/ 854298 h 1762572"/>
              <a:gd name="connsiteX64" fmla="*/ 815662 w 1906098"/>
              <a:gd name="connsiteY64" fmla="*/ 978794 h 1762572"/>
              <a:gd name="connsiteX65" fmla="*/ 824248 w 1906098"/>
              <a:gd name="connsiteY65" fmla="*/ 1116169 h 1762572"/>
              <a:gd name="connsiteX66" fmla="*/ 832834 w 1906098"/>
              <a:gd name="connsiteY66" fmla="*/ 1184856 h 1762572"/>
              <a:gd name="connsiteX67" fmla="*/ 837127 w 1906098"/>
              <a:gd name="connsiteY67" fmla="*/ 1210614 h 1762572"/>
              <a:gd name="connsiteX68" fmla="*/ 845713 w 1906098"/>
              <a:gd name="connsiteY68" fmla="*/ 1270715 h 1762572"/>
              <a:gd name="connsiteX69" fmla="*/ 845713 w 1906098"/>
              <a:gd name="connsiteY69" fmla="*/ 1584101 h 1762572"/>
              <a:gd name="connsiteX70" fmla="*/ 862884 w 1906098"/>
              <a:gd name="connsiteY70" fmla="*/ 1717183 h 1762572"/>
              <a:gd name="connsiteX71" fmla="*/ 892935 w 1906098"/>
              <a:gd name="connsiteY71" fmla="*/ 1708597 h 1762572"/>
              <a:gd name="connsiteX72" fmla="*/ 948744 w 1906098"/>
              <a:gd name="connsiteY72" fmla="*/ 1704304 h 1762572"/>
              <a:gd name="connsiteX73" fmla="*/ 961622 w 1906098"/>
              <a:gd name="connsiteY73" fmla="*/ 1700011 h 1762572"/>
              <a:gd name="connsiteX74" fmla="*/ 970208 w 1906098"/>
              <a:gd name="connsiteY74" fmla="*/ 1687132 h 1762572"/>
              <a:gd name="connsiteX75" fmla="*/ 983087 w 1906098"/>
              <a:gd name="connsiteY75" fmla="*/ 1678546 h 1762572"/>
              <a:gd name="connsiteX76" fmla="*/ 987380 w 1906098"/>
              <a:gd name="connsiteY76" fmla="*/ 1665667 h 1762572"/>
              <a:gd name="connsiteX77" fmla="*/ 1004552 w 1906098"/>
              <a:gd name="connsiteY77" fmla="*/ 1639910 h 1762572"/>
              <a:gd name="connsiteX78" fmla="*/ 1017431 w 1906098"/>
              <a:gd name="connsiteY78" fmla="*/ 1614152 h 1762572"/>
              <a:gd name="connsiteX79" fmla="*/ 1021724 w 1906098"/>
              <a:gd name="connsiteY79" fmla="*/ 1601273 h 1762572"/>
              <a:gd name="connsiteX80" fmla="*/ 1030310 w 1906098"/>
              <a:gd name="connsiteY80" fmla="*/ 1588394 h 1762572"/>
              <a:gd name="connsiteX81" fmla="*/ 1038896 w 1906098"/>
              <a:gd name="connsiteY81" fmla="*/ 1562636 h 1762572"/>
              <a:gd name="connsiteX82" fmla="*/ 1047482 w 1906098"/>
              <a:gd name="connsiteY82" fmla="*/ 1536879 h 1762572"/>
              <a:gd name="connsiteX83" fmla="*/ 1056068 w 1906098"/>
              <a:gd name="connsiteY83" fmla="*/ 1498242 h 1762572"/>
              <a:gd name="connsiteX84" fmla="*/ 1064653 w 1906098"/>
              <a:gd name="connsiteY84" fmla="*/ 1485363 h 1762572"/>
              <a:gd name="connsiteX85" fmla="*/ 1073239 w 1906098"/>
              <a:gd name="connsiteY85" fmla="*/ 1455312 h 1762572"/>
              <a:gd name="connsiteX86" fmla="*/ 1081825 w 1906098"/>
              <a:gd name="connsiteY86" fmla="*/ 1433848 h 1762572"/>
              <a:gd name="connsiteX87" fmla="*/ 1086118 w 1906098"/>
              <a:gd name="connsiteY87" fmla="*/ 1416676 h 1762572"/>
              <a:gd name="connsiteX88" fmla="*/ 1094704 w 1906098"/>
              <a:gd name="connsiteY88" fmla="*/ 1399504 h 1762572"/>
              <a:gd name="connsiteX89" fmla="*/ 1103290 w 1906098"/>
              <a:gd name="connsiteY89" fmla="*/ 1373746 h 1762572"/>
              <a:gd name="connsiteX90" fmla="*/ 1116169 w 1906098"/>
              <a:gd name="connsiteY90" fmla="*/ 1335110 h 1762572"/>
              <a:gd name="connsiteX91" fmla="*/ 1129048 w 1906098"/>
              <a:gd name="connsiteY91" fmla="*/ 1296473 h 1762572"/>
              <a:gd name="connsiteX92" fmla="*/ 1133341 w 1906098"/>
              <a:gd name="connsiteY92" fmla="*/ 1283594 h 1762572"/>
              <a:gd name="connsiteX93" fmla="*/ 1137634 w 1906098"/>
              <a:gd name="connsiteY93" fmla="*/ 1266422 h 1762572"/>
              <a:gd name="connsiteX94" fmla="*/ 1141927 w 1906098"/>
              <a:gd name="connsiteY94" fmla="*/ 1244958 h 1762572"/>
              <a:gd name="connsiteX95" fmla="*/ 1146220 w 1906098"/>
              <a:gd name="connsiteY95" fmla="*/ 1232079 h 1762572"/>
              <a:gd name="connsiteX96" fmla="*/ 1154806 w 1906098"/>
              <a:gd name="connsiteY96" fmla="*/ 1197735 h 1762572"/>
              <a:gd name="connsiteX97" fmla="*/ 1159098 w 1906098"/>
              <a:gd name="connsiteY97" fmla="*/ 1180563 h 1762572"/>
              <a:gd name="connsiteX98" fmla="*/ 1167684 w 1906098"/>
              <a:gd name="connsiteY98" fmla="*/ 1154805 h 1762572"/>
              <a:gd name="connsiteX99" fmla="*/ 1176270 w 1906098"/>
              <a:gd name="connsiteY99" fmla="*/ 1129048 h 1762572"/>
              <a:gd name="connsiteX100" fmla="*/ 1180563 w 1906098"/>
              <a:gd name="connsiteY100" fmla="*/ 1116169 h 1762572"/>
              <a:gd name="connsiteX101" fmla="*/ 1189149 w 1906098"/>
              <a:gd name="connsiteY101" fmla="*/ 1103290 h 1762572"/>
              <a:gd name="connsiteX102" fmla="*/ 1193442 w 1906098"/>
              <a:gd name="connsiteY102" fmla="*/ 1090411 h 1762572"/>
              <a:gd name="connsiteX103" fmla="*/ 1210614 w 1906098"/>
              <a:gd name="connsiteY103" fmla="*/ 1064653 h 1762572"/>
              <a:gd name="connsiteX104" fmla="*/ 1219200 w 1906098"/>
              <a:gd name="connsiteY104" fmla="*/ 1051774 h 1762572"/>
              <a:gd name="connsiteX105" fmla="*/ 1227786 w 1906098"/>
              <a:gd name="connsiteY105" fmla="*/ 1038896 h 1762572"/>
              <a:gd name="connsiteX106" fmla="*/ 1232079 w 1906098"/>
              <a:gd name="connsiteY106" fmla="*/ 1060360 h 1762572"/>
              <a:gd name="connsiteX107" fmla="*/ 1236372 w 1906098"/>
              <a:gd name="connsiteY107" fmla="*/ 1073239 h 1762572"/>
              <a:gd name="connsiteX108" fmla="*/ 1253544 w 1906098"/>
              <a:gd name="connsiteY108" fmla="*/ 1047481 h 1762572"/>
              <a:gd name="connsiteX109" fmla="*/ 1262129 w 1906098"/>
              <a:gd name="connsiteY109" fmla="*/ 1034603 h 1762572"/>
              <a:gd name="connsiteX110" fmla="*/ 1270715 w 1906098"/>
              <a:gd name="connsiteY110" fmla="*/ 1008845 h 1762572"/>
              <a:gd name="connsiteX111" fmla="*/ 1292180 w 1906098"/>
              <a:gd name="connsiteY111" fmla="*/ 1004552 h 1762572"/>
              <a:gd name="connsiteX112" fmla="*/ 1300766 w 1906098"/>
              <a:gd name="connsiteY112" fmla="*/ 991673 h 1762572"/>
              <a:gd name="connsiteX113" fmla="*/ 1313645 w 1906098"/>
              <a:gd name="connsiteY113" fmla="*/ 983087 h 1762572"/>
              <a:gd name="connsiteX114" fmla="*/ 1322231 w 1906098"/>
              <a:gd name="connsiteY114" fmla="*/ 948743 h 1762572"/>
              <a:gd name="connsiteX115" fmla="*/ 1347989 w 1906098"/>
              <a:gd name="connsiteY115" fmla="*/ 935865 h 1762572"/>
              <a:gd name="connsiteX116" fmla="*/ 1343696 w 1906098"/>
              <a:gd name="connsiteY116" fmla="*/ 957329 h 1762572"/>
              <a:gd name="connsiteX117" fmla="*/ 1352282 w 1906098"/>
              <a:gd name="connsiteY117" fmla="*/ 1056067 h 1762572"/>
              <a:gd name="connsiteX118" fmla="*/ 1360868 w 1906098"/>
              <a:gd name="connsiteY118" fmla="*/ 1081825 h 1762572"/>
              <a:gd name="connsiteX119" fmla="*/ 1369453 w 1906098"/>
              <a:gd name="connsiteY119" fmla="*/ 1107583 h 1762572"/>
              <a:gd name="connsiteX120" fmla="*/ 1382332 w 1906098"/>
              <a:gd name="connsiteY120" fmla="*/ 1133341 h 1762572"/>
              <a:gd name="connsiteX121" fmla="*/ 1395211 w 1906098"/>
              <a:gd name="connsiteY121" fmla="*/ 1193442 h 1762572"/>
              <a:gd name="connsiteX122" fmla="*/ 1403797 w 1906098"/>
              <a:gd name="connsiteY122" fmla="*/ 1244958 h 1762572"/>
              <a:gd name="connsiteX123" fmla="*/ 1412383 w 1906098"/>
              <a:gd name="connsiteY123" fmla="*/ 1330817 h 1762572"/>
              <a:gd name="connsiteX124" fmla="*/ 1420969 w 1906098"/>
              <a:gd name="connsiteY124" fmla="*/ 1451020 h 1762572"/>
              <a:gd name="connsiteX125" fmla="*/ 1425262 w 1906098"/>
              <a:gd name="connsiteY125" fmla="*/ 1476777 h 1762572"/>
              <a:gd name="connsiteX126" fmla="*/ 1429555 w 1906098"/>
              <a:gd name="connsiteY126" fmla="*/ 1519707 h 1762572"/>
              <a:gd name="connsiteX127" fmla="*/ 1433848 w 1906098"/>
              <a:gd name="connsiteY127" fmla="*/ 1549758 h 1762572"/>
              <a:gd name="connsiteX128" fmla="*/ 1442434 w 1906098"/>
              <a:gd name="connsiteY128" fmla="*/ 1596980 h 1762572"/>
              <a:gd name="connsiteX129" fmla="*/ 1451020 w 1906098"/>
              <a:gd name="connsiteY129" fmla="*/ 1631324 h 1762572"/>
              <a:gd name="connsiteX130" fmla="*/ 1463898 w 1906098"/>
              <a:gd name="connsiteY130" fmla="*/ 1669960 h 1762572"/>
              <a:gd name="connsiteX131" fmla="*/ 1468191 w 1906098"/>
              <a:gd name="connsiteY131" fmla="*/ 1682839 h 1762572"/>
              <a:gd name="connsiteX132" fmla="*/ 1481070 w 1906098"/>
              <a:gd name="connsiteY132" fmla="*/ 1708597 h 1762572"/>
              <a:gd name="connsiteX133" fmla="*/ 1506828 w 1906098"/>
              <a:gd name="connsiteY133" fmla="*/ 1700011 h 1762572"/>
              <a:gd name="connsiteX134" fmla="*/ 1541172 w 1906098"/>
              <a:gd name="connsiteY134" fmla="*/ 1704304 h 1762572"/>
              <a:gd name="connsiteX135" fmla="*/ 1584101 w 1906098"/>
              <a:gd name="connsiteY135" fmla="*/ 1712890 h 1762572"/>
              <a:gd name="connsiteX136" fmla="*/ 1622738 w 1906098"/>
              <a:gd name="connsiteY136" fmla="*/ 1717183 h 1762572"/>
              <a:gd name="connsiteX137" fmla="*/ 1691425 w 1906098"/>
              <a:gd name="connsiteY137" fmla="*/ 1712890 h 1762572"/>
              <a:gd name="connsiteX138" fmla="*/ 1704304 w 1906098"/>
              <a:gd name="connsiteY138" fmla="*/ 1708597 h 1762572"/>
              <a:gd name="connsiteX139" fmla="*/ 1721476 w 1906098"/>
              <a:gd name="connsiteY139" fmla="*/ 1687132 h 1762572"/>
              <a:gd name="connsiteX140" fmla="*/ 1730062 w 1906098"/>
              <a:gd name="connsiteY140" fmla="*/ 1674253 h 1762572"/>
              <a:gd name="connsiteX141" fmla="*/ 1742941 w 1906098"/>
              <a:gd name="connsiteY141" fmla="*/ 1669960 h 1762572"/>
              <a:gd name="connsiteX142" fmla="*/ 1815921 w 1906098"/>
              <a:gd name="connsiteY142" fmla="*/ 1674253 h 1762572"/>
              <a:gd name="connsiteX143" fmla="*/ 1841679 w 1906098"/>
              <a:gd name="connsiteY143" fmla="*/ 1682839 h 1762572"/>
              <a:gd name="connsiteX144" fmla="*/ 1854558 w 1906098"/>
              <a:gd name="connsiteY144" fmla="*/ 1691425 h 1762572"/>
              <a:gd name="connsiteX145" fmla="*/ 1906073 w 1906098"/>
              <a:gd name="connsiteY145" fmla="*/ 1704304 h 1762572"/>
              <a:gd name="connsiteX146" fmla="*/ 1850041 w 1906098"/>
              <a:gd name="connsiteY146" fmla="*/ 1762572 h 1762572"/>
              <a:gd name="connsiteX0" fmla="*/ 0 w 1906073"/>
              <a:gd name="connsiteY0" fmla="*/ 1712890 h 1717183"/>
              <a:gd name="connsiteX1" fmla="*/ 42929 w 1906073"/>
              <a:gd name="connsiteY1" fmla="*/ 1704304 h 1717183"/>
              <a:gd name="connsiteX2" fmla="*/ 68687 w 1906073"/>
              <a:gd name="connsiteY2" fmla="*/ 1687132 h 1717183"/>
              <a:gd name="connsiteX3" fmla="*/ 81566 w 1906073"/>
              <a:gd name="connsiteY3" fmla="*/ 1678546 h 1717183"/>
              <a:gd name="connsiteX4" fmla="*/ 94445 w 1906073"/>
              <a:gd name="connsiteY4" fmla="*/ 1669960 h 1717183"/>
              <a:gd name="connsiteX5" fmla="*/ 115910 w 1906073"/>
              <a:gd name="connsiteY5" fmla="*/ 1648496 h 1717183"/>
              <a:gd name="connsiteX6" fmla="*/ 141668 w 1906073"/>
              <a:gd name="connsiteY6" fmla="*/ 1627031 h 1717183"/>
              <a:gd name="connsiteX7" fmla="*/ 163132 w 1906073"/>
              <a:gd name="connsiteY7" fmla="*/ 1601273 h 1717183"/>
              <a:gd name="connsiteX8" fmla="*/ 171718 w 1906073"/>
              <a:gd name="connsiteY8" fmla="*/ 1588394 h 1717183"/>
              <a:gd name="connsiteX9" fmla="*/ 197476 w 1906073"/>
              <a:gd name="connsiteY9" fmla="*/ 1554050 h 1717183"/>
              <a:gd name="connsiteX10" fmla="*/ 210355 w 1906073"/>
              <a:gd name="connsiteY10" fmla="*/ 1536879 h 1717183"/>
              <a:gd name="connsiteX11" fmla="*/ 218941 w 1906073"/>
              <a:gd name="connsiteY11" fmla="*/ 1519707 h 1717183"/>
              <a:gd name="connsiteX12" fmla="*/ 244698 w 1906073"/>
              <a:gd name="connsiteY12" fmla="*/ 1485363 h 1717183"/>
              <a:gd name="connsiteX13" fmla="*/ 253284 w 1906073"/>
              <a:gd name="connsiteY13" fmla="*/ 1463898 h 1717183"/>
              <a:gd name="connsiteX14" fmla="*/ 266163 w 1906073"/>
              <a:gd name="connsiteY14" fmla="*/ 1446727 h 1717183"/>
              <a:gd name="connsiteX15" fmla="*/ 291921 w 1906073"/>
              <a:gd name="connsiteY15" fmla="*/ 1399504 h 1717183"/>
              <a:gd name="connsiteX16" fmla="*/ 330558 w 1906073"/>
              <a:gd name="connsiteY16" fmla="*/ 1326524 h 1717183"/>
              <a:gd name="connsiteX17" fmla="*/ 347729 w 1906073"/>
              <a:gd name="connsiteY17" fmla="*/ 1279301 h 1717183"/>
              <a:gd name="connsiteX18" fmla="*/ 373487 w 1906073"/>
              <a:gd name="connsiteY18" fmla="*/ 1223493 h 1717183"/>
              <a:gd name="connsiteX19" fmla="*/ 382073 w 1906073"/>
              <a:gd name="connsiteY19" fmla="*/ 1193442 h 1717183"/>
              <a:gd name="connsiteX20" fmla="*/ 394952 w 1906073"/>
              <a:gd name="connsiteY20" fmla="*/ 1163391 h 1717183"/>
              <a:gd name="connsiteX21" fmla="*/ 403538 w 1906073"/>
              <a:gd name="connsiteY21" fmla="*/ 1133341 h 1717183"/>
              <a:gd name="connsiteX22" fmla="*/ 429296 w 1906073"/>
              <a:gd name="connsiteY22" fmla="*/ 1064653 h 1717183"/>
              <a:gd name="connsiteX23" fmla="*/ 437882 w 1906073"/>
              <a:gd name="connsiteY23" fmla="*/ 1034603 h 1717183"/>
              <a:gd name="connsiteX24" fmla="*/ 450760 w 1906073"/>
              <a:gd name="connsiteY24" fmla="*/ 1004552 h 1717183"/>
              <a:gd name="connsiteX25" fmla="*/ 467932 w 1906073"/>
              <a:gd name="connsiteY25" fmla="*/ 944450 h 1717183"/>
              <a:gd name="connsiteX26" fmla="*/ 476518 w 1906073"/>
              <a:gd name="connsiteY26" fmla="*/ 914400 h 1717183"/>
              <a:gd name="connsiteX27" fmla="*/ 489397 w 1906073"/>
              <a:gd name="connsiteY27" fmla="*/ 884349 h 1717183"/>
              <a:gd name="connsiteX28" fmla="*/ 497983 w 1906073"/>
              <a:gd name="connsiteY28" fmla="*/ 854298 h 1717183"/>
              <a:gd name="connsiteX29" fmla="*/ 506569 w 1906073"/>
              <a:gd name="connsiteY29" fmla="*/ 828541 h 1717183"/>
              <a:gd name="connsiteX30" fmla="*/ 515155 w 1906073"/>
              <a:gd name="connsiteY30" fmla="*/ 798490 h 1717183"/>
              <a:gd name="connsiteX31" fmla="*/ 523741 w 1906073"/>
              <a:gd name="connsiteY31" fmla="*/ 781318 h 1717183"/>
              <a:gd name="connsiteX32" fmla="*/ 528034 w 1906073"/>
              <a:gd name="connsiteY32" fmla="*/ 764146 h 1717183"/>
              <a:gd name="connsiteX33" fmla="*/ 536620 w 1906073"/>
              <a:gd name="connsiteY33" fmla="*/ 746974 h 1717183"/>
              <a:gd name="connsiteX34" fmla="*/ 545206 w 1906073"/>
              <a:gd name="connsiteY34" fmla="*/ 721217 h 1717183"/>
              <a:gd name="connsiteX35" fmla="*/ 549498 w 1906073"/>
              <a:gd name="connsiteY35" fmla="*/ 708338 h 1717183"/>
              <a:gd name="connsiteX36" fmla="*/ 553791 w 1906073"/>
              <a:gd name="connsiteY36" fmla="*/ 691166 h 1717183"/>
              <a:gd name="connsiteX37" fmla="*/ 562377 w 1906073"/>
              <a:gd name="connsiteY37" fmla="*/ 673994 h 1717183"/>
              <a:gd name="connsiteX38" fmla="*/ 579549 w 1906073"/>
              <a:gd name="connsiteY38" fmla="*/ 618186 h 1717183"/>
              <a:gd name="connsiteX39" fmla="*/ 583842 w 1906073"/>
              <a:gd name="connsiteY39" fmla="*/ 592428 h 1717183"/>
              <a:gd name="connsiteX40" fmla="*/ 592428 w 1906073"/>
              <a:gd name="connsiteY40" fmla="*/ 553791 h 1717183"/>
              <a:gd name="connsiteX41" fmla="*/ 596721 w 1906073"/>
              <a:gd name="connsiteY41" fmla="*/ 523741 h 1717183"/>
              <a:gd name="connsiteX42" fmla="*/ 601014 w 1906073"/>
              <a:gd name="connsiteY42" fmla="*/ 463639 h 1717183"/>
              <a:gd name="connsiteX43" fmla="*/ 605307 w 1906073"/>
              <a:gd name="connsiteY43" fmla="*/ 339143 h 1717183"/>
              <a:gd name="connsiteX44" fmla="*/ 613893 w 1906073"/>
              <a:gd name="connsiteY44" fmla="*/ 279042 h 1717183"/>
              <a:gd name="connsiteX45" fmla="*/ 618186 w 1906073"/>
              <a:gd name="connsiteY45" fmla="*/ 240405 h 1717183"/>
              <a:gd name="connsiteX46" fmla="*/ 626772 w 1906073"/>
              <a:gd name="connsiteY46" fmla="*/ 201769 h 1717183"/>
              <a:gd name="connsiteX47" fmla="*/ 635358 w 1906073"/>
              <a:gd name="connsiteY47" fmla="*/ 158839 h 1717183"/>
              <a:gd name="connsiteX48" fmla="*/ 643944 w 1906073"/>
              <a:gd name="connsiteY48" fmla="*/ 137374 h 1717183"/>
              <a:gd name="connsiteX49" fmla="*/ 648237 w 1906073"/>
              <a:gd name="connsiteY49" fmla="*/ 120203 h 1717183"/>
              <a:gd name="connsiteX50" fmla="*/ 661115 w 1906073"/>
              <a:gd name="connsiteY50" fmla="*/ 81566 h 1717183"/>
              <a:gd name="connsiteX51" fmla="*/ 665408 w 1906073"/>
              <a:gd name="connsiteY51" fmla="*/ 68687 h 1717183"/>
              <a:gd name="connsiteX52" fmla="*/ 669701 w 1906073"/>
              <a:gd name="connsiteY52" fmla="*/ 55808 h 1717183"/>
              <a:gd name="connsiteX53" fmla="*/ 686873 w 1906073"/>
              <a:gd name="connsiteY53" fmla="*/ 30050 h 1717183"/>
              <a:gd name="connsiteX54" fmla="*/ 708338 w 1906073"/>
              <a:gd name="connsiteY54" fmla="*/ 4293 h 1717183"/>
              <a:gd name="connsiteX55" fmla="*/ 721217 w 1906073"/>
              <a:gd name="connsiteY55" fmla="*/ 0 h 1717183"/>
              <a:gd name="connsiteX56" fmla="*/ 734096 w 1906073"/>
              <a:gd name="connsiteY56" fmla="*/ 51515 h 1717183"/>
              <a:gd name="connsiteX57" fmla="*/ 742682 w 1906073"/>
              <a:gd name="connsiteY57" fmla="*/ 64394 h 1717183"/>
              <a:gd name="connsiteX58" fmla="*/ 768439 w 1906073"/>
              <a:gd name="connsiteY58" fmla="*/ 77273 h 1717183"/>
              <a:gd name="connsiteX59" fmla="*/ 777025 w 1906073"/>
              <a:gd name="connsiteY59" fmla="*/ 103031 h 1717183"/>
              <a:gd name="connsiteX60" fmla="*/ 781318 w 1906073"/>
              <a:gd name="connsiteY60" fmla="*/ 115910 h 1717183"/>
              <a:gd name="connsiteX61" fmla="*/ 794197 w 1906073"/>
              <a:gd name="connsiteY61" fmla="*/ 141667 h 1717183"/>
              <a:gd name="connsiteX62" fmla="*/ 807076 w 1906073"/>
              <a:gd name="connsiteY62" fmla="*/ 167425 h 1717183"/>
              <a:gd name="connsiteX63" fmla="*/ 807076 w 1906073"/>
              <a:gd name="connsiteY63" fmla="*/ 854298 h 1717183"/>
              <a:gd name="connsiteX64" fmla="*/ 815662 w 1906073"/>
              <a:gd name="connsiteY64" fmla="*/ 978794 h 1717183"/>
              <a:gd name="connsiteX65" fmla="*/ 824248 w 1906073"/>
              <a:gd name="connsiteY65" fmla="*/ 1116169 h 1717183"/>
              <a:gd name="connsiteX66" fmla="*/ 832834 w 1906073"/>
              <a:gd name="connsiteY66" fmla="*/ 1184856 h 1717183"/>
              <a:gd name="connsiteX67" fmla="*/ 837127 w 1906073"/>
              <a:gd name="connsiteY67" fmla="*/ 1210614 h 1717183"/>
              <a:gd name="connsiteX68" fmla="*/ 845713 w 1906073"/>
              <a:gd name="connsiteY68" fmla="*/ 1270715 h 1717183"/>
              <a:gd name="connsiteX69" fmla="*/ 845713 w 1906073"/>
              <a:gd name="connsiteY69" fmla="*/ 1584101 h 1717183"/>
              <a:gd name="connsiteX70" fmla="*/ 862884 w 1906073"/>
              <a:gd name="connsiteY70" fmla="*/ 1717183 h 1717183"/>
              <a:gd name="connsiteX71" fmla="*/ 892935 w 1906073"/>
              <a:gd name="connsiteY71" fmla="*/ 1708597 h 1717183"/>
              <a:gd name="connsiteX72" fmla="*/ 948744 w 1906073"/>
              <a:gd name="connsiteY72" fmla="*/ 1704304 h 1717183"/>
              <a:gd name="connsiteX73" fmla="*/ 961622 w 1906073"/>
              <a:gd name="connsiteY73" fmla="*/ 1700011 h 1717183"/>
              <a:gd name="connsiteX74" fmla="*/ 970208 w 1906073"/>
              <a:gd name="connsiteY74" fmla="*/ 1687132 h 1717183"/>
              <a:gd name="connsiteX75" fmla="*/ 983087 w 1906073"/>
              <a:gd name="connsiteY75" fmla="*/ 1678546 h 1717183"/>
              <a:gd name="connsiteX76" fmla="*/ 987380 w 1906073"/>
              <a:gd name="connsiteY76" fmla="*/ 1665667 h 1717183"/>
              <a:gd name="connsiteX77" fmla="*/ 1004552 w 1906073"/>
              <a:gd name="connsiteY77" fmla="*/ 1639910 h 1717183"/>
              <a:gd name="connsiteX78" fmla="*/ 1017431 w 1906073"/>
              <a:gd name="connsiteY78" fmla="*/ 1614152 h 1717183"/>
              <a:gd name="connsiteX79" fmla="*/ 1021724 w 1906073"/>
              <a:gd name="connsiteY79" fmla="*/ 1601273 h 1717183"/>
              <a:gd name="connsiteX80" fmla="*/ 1030310 w 1906073"/>
              <a:gd name="connsiteY80" fmla="*/ 1588394 h 1717183"/>
              <a:gd name="connsiteX81" fmla="*/ 1038896 w 1906073"/>
              <a:gd name="connsiteY81" fmla="*/ 1562636 h 1717183"/>
              <a:gd name="connsiteX82" fmla="*/ 1047482 w 1906073"/>
              <a:gd name="connsiteY82" fmla="*/ 1536879 h 1717183"/>
              <a:gd name="connsiteX83" fmla="*/ 1056068 w 1906073"/>
              <a:gd name="connsiteY83" fmla="*/ 1498242 h 1717183"/>
              <a:gd name="connsiteX84" fmla="*/ 1064653 w 1906073"/>
              <a:gd name="connsiteY84" fmla="*/ 1485363 h 1717183"/>
              <a:gd name="connsiteX85" fmla="*/ 1073239 w 1906073"/>
              <a:gd name="connsiteY85" fmla="*/ 1455312 h 1717183"/>
              <a:gd name="connsiteX86" fmla="*/ 1081825 w 1906073"/>
              <a:gd name="connsiteY86" fmla="*/ 1433848 h 1717183"/>
              <a:gd name="connsiteX87" fmla="*/ 1086118 w 1906073"/>
              <a:gd name="connsiteY87" fmla="*/ 1416676 h 1717183"/>
              <a:gd name="connsiteX88" fmla="*/ 1094704 w 1906073"/>
              <a:gd name="connsiteY88" fmla="*/ 1399504 h 1717183"/>
              <a:gd name="connsiteX89" fmla="*/ 1103290 w 1906073"/>
              <a:gd name="connsiteY89" fmla="*/ 1373746 h 1717183"/>
              <a:gd name="connsiteX90" fmla="*/ 1116169 w 1906073"/>
              <a:gd name="connsiteY90" fmla="*/ 1335110 h 1717183"/>
              <a:gd name="connsiteX91" fmla="*/ 1129048 w 1906073"/>
              <a:gd name="connsiteY91" fmla="*/ 1296473 h 1717183"/>
              <a:gd name="connsiteX92" fmla="*/ 1133341 w 1906073"/>
              <a:gd name="connsiteY92" fmla="*/ 1283594 h 1717183"/>
              <a:gd name="connsiteX93" fmla="*/ 1137634 w 1906073"/>
              <a:gd name="connsiteY93" fmla="*/ 1266422 h 1717183"/>
              <a:gd name="connsiteX94" fmla="*/ 1141927 w 1906073"/>
              <a:gd name="connsiteY94" fmla="*/ 1244958 h 1717183"/>
              <a:gd name="connsiteX95" fmla="*/ 1146220 w 1906073"/>
              <a:gd name="connsiteY95" fmla="*/ 1232079 h 1717183"/>
              <a:gd name="connsiteX96" fmla="*/ 1154806 w 1906073"/>
              <a:gd name="connsiteY96" fmla="*/ 1197735 h 1717183"/>
              <a:gd name="connsiteX97" fmla="*/ 1159098 w 1906073"/>
              <a:gd name="connsiteY97" fmla="*/ 1180563 h 1717183"/>
              <a:gd name="connsiteX98" fmla="*/ 1167684 w 1906073"/>
              <a:gd name="connsiteY98" fmla="*/ 1154805 h 1717183"/>
              <a:gd name="connsiteX99" fmla="*/ 1176270 w 1906073"/>
              <a:gd name="connsiteY99" fmla="*/ 1129048 h 1717183"/>
              <a:gd name="connsiteX100" fmla="*/ 1180563 w 1906073"/>
              <a:gd name="connsiteY100" fmla="*/ 1116169 h 1717183"/>
              <a:gd name="connsiteX101" fmla="*/ 1189149 w 1906073"/>
              <a:gd name="connsiteY101" fmla="*/ 1103290 h 1717183"/>
              <a:gd name="connsiteX102" fmla="*/ 1193442 w 1906073"/>
              <a:gd name="connsiteY102" fmla="*/ 1090411 h 1717183"/>
              <a:gd name="connsiteX103" fmla="*/ 1210614 w 1906073"/>
              <a:gd name="connsiteY103" fmla="*/ 1064653 h 1717183"/>
              <a:gd name="connsiteX104" fmla="*/ 1219200 w 1906073"/>
              <a:gd name="connsiteY104" fmla="*/ 1051774 h 1717183"/>
              <a:gd name="connsiteX105" fmla="*/ 1227786 w 1906073"/>
              <a:gd name="connsiteY105" fmla="*/ 1038896 h 1717183"/>
              <a:gd name="connsiteX106" fmla="*/ 1232079 w 1906073"/>
              <a:gd name="connsiteY106" fmla="*/ 1060360 h 1717183"/>
              <a:gd name="connsiteX107" fmla="*/ 1236372 w 1906073"/>
              <a:gd name="connsiteY107" fmla="*/ 1073239 h 1717183"/>
              <a:gd name="connsiteX108" fmla="*/ 1253544 w 1906073"/>
              <a:gd name="connsiteY108" fmla="*/ 1047481 h 1717183"/>
              <a:gd name="connsiteX109" fmla="*/ 1262129 w 1906073"/>
              <a:gd name="connsiteY109" fmla="*/ 1034603 h 1717183"/>
              <a:gd name="connsiteX110" fmla="*/ 1270715 w 1906073"/>
              <a:gd name="connsiteY110" fmla="*/ 1008845 h 1717183"/>
              <a:gd name="connsiteX111" fmla="*/ 1292180 w 1906073"/>
              <a:gd name="connsiteY111" fmla="*/ 1004552 h 1717183"/>
              <a:gd name="connsiteX112" fmla="*/ 1300766 w 1906073"/>
              <a:gd name="connsiteY112" fmla="*/ 991673 h 1717183"/>
              <a:gd name="connsiteX113" fmla="*/ 1313645 w 1906073"/>
              <a:gd name="connsiteY113" fmla="*/ 983087 h 1717183"/>
              <a:gd name="connsiteX114" fmla="*/ 1322231 w 1906073"/>
              <a:gd name="connsiteY114" fmla="*/ 948743 h 1717183"/>
              <a:gd name="connsiteX115" fmla="*/ 1347989 w 1906073"/>
              <a:gd name="connsiteY115" fmla="*/ 935865 h 1717183"/>
              <a:gd name="connsiteX116" fmla="*/ 1343696 w 1906073"/>
              <a:gd name="connsiteY116" fmla="*/ 957329 h 1717183"/>
              <a:gd name="connsiteX117" fmla="*/ 1352282 w 1906073"/>
              <a:gd name="connsiteY117" fmla="*/ 1056067 h 1717183"/>
              <a:gd name="connsiteX118" fmla="*/ 1360868 w 1906073"/>
              <a:gd name="connsiteY118" fmla="*/ 1081825 h 1717183"/>
              <a:gd name="connsiteX119" fmla="*/ 1369453 w 1906073"/>
              <a:gd name="connsiteY119" fmla="*/ 1107583 h 1717183"/>
              <a:gd name="connsiteX120" fmla="*/ 1382332 w 1906073"/>
              <a:gd name="connsiteY120" fmla="*/ 1133341 h 1717183"/>
              <a:gd name="connsiteX121" fmla="*/ 1395211 w 1906073"/>
              <a:gd name="connsiteY121" fmla="*/ 1193442 h 1717183"/>
              <a:gd name="connsiteX122" fmla="*/ 1403797 w 1906073"/>
              <a:gd name="connsiteY122" fmla="*/ 1244958 h 1717183"/>
              <a:gd name="connsiteX123" fmla="*/ 1412383 w 1906073"/>
              <a:gd name="connsiteY123" fmla="*/ 1330817 h 1717183"/>
              <a:gd name="connsiteX124" fmla="*/ 1420969 w 1906073"/>
              <a:gd name="connsiteY124" fmla="*/ 1451020 h 1717183"/>
              <a:gd name="connsiteX125" fmla="*/ 1425262 w 1906073"/>
              <a:gd name="connsiteY125" fmla="*/ 1476777 h 1717183"/>
              <a:gd name="connsiteX126" fmla="*/ 1429555 w 1906073"/>
              <a:gd name="connsiteY126" fmla="*/ 1519707 h 1717183"/>
              <a:gd name="connsiteX127" fmla="*/ 1433848 w 1906073"/>
              <a:gd name="connsiteY127" fmla="*/ 1549758 h 1717183"/>
              <a:gd name="connsiteX128" fmla="*/ 1442434 w 1906073"/>
              <a:gd name="connsiteY128" fmla="*/ 1596980 h 1717183"/>
              <a:gd name="connsiteX129" fmla="*/ 1451020 w 1906073"/>
              <a:gd name="connsiteY129" fmla="*/ 1631324 h 1717183"/>
              <a:gd name="connsiteX130" fmla="*/ 1463898 w 1906073"/>
              <a:gd name="connsiteY130" fmla="*/ 1669960 h 1717183"/>
              <a:gd name="connsiteX131" fmla="*/ 1468191 w 1906073"/>
              <a:gd name="connsiteY131" fmla="*/ 1682839 h 1717183"/>
              <a:gd name="connsiteX132" fmla="*/ 1481070 w 1906073"/>
              <a:gd name="connsiteY132" fmla="*/ 1708597 h 1717183"/>
              <a:gd name="connsiteX133" fmla="*/ 1506828 w 1906073"/>
              <a:gd name="connsiteY133" fmla="*/ 1700011 h 1717183"/>
              <a:gd name="connsiteX134" fmla="*/ 1541172 w 1906073"/>
              <a:gd name="connsiteY134" fmla="*/ 1704304 h 1717183"/>
              <a:gd name="connsiteX135" fmla="*/ 1584101 w 1906073"/>
              <a:gd name="connsiteY135" fmla="*/ 1712890 h 1717183"/>
              <a:gd name="connsiteX136" fmla="*/ 1622738 w 1906073"/>
              <a:gd name="connsiteY136" fmla="*/ 1717183 h 1717183"/>
              <a:gd name="connsiteX137" fmla="*/ 1691425 w 1906073"/>
              <a:gd name="connsiteY137" fmla="*/ 1712890 h 1717183"/>
              <a:gd name="connsiteX138" fmla="*/ 1704304 w 1906073"/>
              <a:gd name="connsiteY138" fmla="*/ 1708597 h 1717183"/>
              <a:gd name="connsiteX139" fmla="*/ 1721476 w 1906073"/>
              <a:gd name="connsiteY139" fmla="*/ 1687132 h 1717183"/>
              <a:gd name="connsiteX140" fmla="*/ 1730062 w 1906073"/>
              <a:gd name="connsiteY140" fmla="*/ 1674253 h 1717183"/>
              <a:gd name="connsiteX141" fmla="*/ 1742941 w 1906073"/>
              <a:gd name="connsiteY141" fmla="*/ 1669960 h 1717183"/>
              <a:gd name="connsiteX142" fmla="*/ 1815921 w 1906073"/>
              <a:gd name="connsiteY142" fmla="*/ 1674253 h 1717183"/>
              <a:gd name="connsiteX143" fmla="*/ 1841679 w 1906073"/>
              <a:gd name="connsiteY143" fmla="*/ 1682839 h 1717183"/>
              <a:gd name="connsiteX144" fmla="*/ 1854558 w 1906073"/>
              <a:gd name="connsiteY144" fmla="*/ 1691425 h 1717183"/>
              <a:gd name="connsiteX145" fmla="*/ 1906073 w 1906073"/>
              <a:gd name="connsiteY145" fmla="*/ 1704304 h 1717183"/>
              <a:gd name="connsiteX0" fmla="*/ 0 w 1854558"/>
              <a:gd name="connsiteY0" fmla="*/ 1712890 h 1717183"/>
              <a:gd name="connsiteX1" fmla="*/ 42929 w 1854558"/>
              <a:gd name="connsiteY1" fmla="*/ 1704304 h 1717183"/>
              <a:gd name="connsiteX2" fmla="*/ 68687 w 1854558"/>
              <a:gd name="connsiteY2" fmla="*/ 1687132 h 1717183"/>
              <a:gd name="connsiteX3" fmla="*/ 81566 w 1854558"/>
              <a:gd name="connsiteY3" fmla="*/ 1678546 h 1717183"/>
              <a:gd name="connsiteX4" fmla="*/ 94445 w 1854558"/>
              <a:gd name="connsiteY4" fmla="*/ 1669960 h 1717183"/>
              <a:gd name="connsiteX5" fmla="*/ 115910 w 1854558"/>
              <a:gd name="connsiteY5" fmla="*/ 1648496 h 1717183"/>
              <a:gd name="connsiteX6" fmla="*/ 141668 w 1854558"/>
              <a:gd name="connsiteY6" fmla="*/ 1627031 h 1717183"/>
              <a:gd name="connsiteX7" fmla="*/ 163132 w 1854558"/>
              <a:gd name="connsiteY7" fmla="*/ 1601273 h 1717183"/>
              <a:gd name="connsiteX8" fmla="*/ 171718 w 1854558"/>
              <a:gd name="connsiteY8" fmla="*/ 1588394 h 1717183"/>
              <a:gd name="connsiteX9" fmla="*/ 197476 w 1854558"/>
              <a:gd name="connsiteY9" fmla="*/ 1554050 h 1717183"/>
              <a:gd name="connsiteX10" fmla="*/ 210355 w 1854558"/>
              <a:gd name="connsiteY10" fmla="*/ 1536879 h 1717183"/>
              <a:gd name="connsiteX11" fmla="*/ 218941 w 1854558"/>
              <a:gd name="connsiteY11" fmla="*/ 1519707 h 1717183"/>
              <a:gd name="connsiteX12" fmla="*/ 244698 w 1854558"/>
              <a:gd name="connsiteY12" fmla="*/ 1485363 h 1717183"/>
              <a:gd name="connsiteX13" fmla="*/ 253284 w 1854558"/>
              <a:gd name="connsiteY13" fmla="*/ 1463898 h 1717183"/>
              <a:gd name="connsiteX14" fmla="*/ 266163 w 1854558"/>
              <a:gd name="connsiteY14" fmla="*/ 1446727 h 1717183"/>
              <a:gd name="connsiteX15" fmla="*/ 291921 w 1854558"/>
              <a:gd name="connsiteY15" fmla="*/ 1399504 h 1717183"/>
              <a:gd name="connsiteX16" fmla="*/ 330558 w 1854558"/>
              <a:gd name="connsiteY16" fmla="*/ 1326524 h 1717183"/>
              <a:gd name="connsiteX17" fmla="*/ 347729 w 1854558"/>
              <a:gd name="connsiteY17" fmla="*/ 1279301 h 1717183"/>
              <a:gd name="connsiteX18" fmla="*/ 373487 w 1854558"/>
              <a:gd name="connsiteY18" fmla="*/ 1223493 h 1717183"/>
              <a:gd name="connsiteX19" fmla="*/ 382073 w 1854558"/>
              <a:gd name="connsiteY19" fmla="*/ 1193442 h 1717183"/>
              <a:gd name="connsiteX20" fmla="*/ 394952 w 1854558"/>
              <a:gd name="connsiteY20" fmla="*/ 1163391 h 1717183"/>
              <a:gd name="connsiteX21" fmla="*/ 403538 w 1854558"/>
              <a:gd name="connsiteY21" fmla="*/ 1133341 h 1717183"/>
              <a:gd name="connsiteX22" fmla="*/ 429296 w 1854558"/>
              <a:gd name="connsiteY22" fmla="*/ 1064653 h 1717183"/>
              <a:gd name="connsiteX23" fmla="*/ 437882 w 1854558"/>
              <a:gd name="connsiteY23" fmla="*/ 1034603 h 1717183"/>
              <a:gd name="connsiteX24" fmla="*/ 450760 w 1854558"/>
              <a:gd name="connsiteY24" fmla="*/ 1004552 h 1717183"/>
              <a:gd name="connsiteX25" fmla="*/ 467932 w 1854558"/>
              <a:gd name="connsiteY25" fmla="*/ 944450 h 1717183"/>
              <a:gd name="connsiteX26" fmla="*/ 476518 w 1854558"/>
              <a:gd name="connsiteY26" fmla="*/ 914400 h 1717183"/>
              <a:gd name="connsiteX27" fmla="*/ 489397 w 1854558"/>
              <a:gd name="connsiteY27" fmla="*/ 884349 h 1717183"/>
              <a:gd name="connsiteX28" fmla="*/ 497983 w 1854558"/>
              <a:gd name="connsiteY28" fmla="*/ 854298 h 1717183"/>
              <a:gd name="connsiteX29" fmla="*/ 506569 w 1854558"/>
              <a:gd name="connsiteY29" fmla="*/ 828541 h 1717183"/>
              <a:gd name="connsiteX30" fmla="*/ 515155 w 1854558"/>
              <a:gd name="connsiteY30" fmla="*/ 798490 h 1717183"/>
              <a:gd name="connsiteX31" fmla="*/ 523741 w 1854558"/>
              <a:gd name="connsiteY31" fmla="*/ 781318 h 1717183"/>
              <a:gd name="connsiteX32" fmla="*/ 528034 w 1854558"/>
              <a:gd name="connsiteY32" fmla="*/ 764146 h 1717183"/>
              <a:gd name="connsiteX33" fmla="*/ 536620 w 1854558"/>
              <a:gd name="connsiteY33" fmla="*/ 746974 h 1717183"/>
              <a:gd name="connsiteX34" fmla="*/ 545206 w 1854558"/>
              <a:gd name="connsiteY34" fmla="*/ 721217 h 1717183"/>
              <a:gd name="connsiteX35" fmla="*/ 549498 w 1854558"/>
              <a:gd name="connsiteY35" fmla="*/ 708338 h 1717183"/>
              <a:gd name="connsiteX36" fmla="*/ 553791 w 1854558"/>
              <a:gd name="connsiteY36" fmla="*/ 691166 h 1717183"/>
              <a:gd name="connsiteX37" fmla="*/ 562377 w 1854558"/>
              <a:gd name="connsiteY37" fmla="*/ 673994 h 1717183"/>
              <a:gd name="connsiteX38" fmla="*/ 579549 w 1854558"/>
              <a:gd name="connsiteY38" fmla="*/ 618186 h 1717183"/>
              <a:gd name="connsiteX39" fmla="*/ 583842 w 1854558"/>
              <a:gd name="connsiteY39" fmla="*/ 592428 h 1717183"/>
              <a:gd name="connsiteX40" fmla="*/ 592428 w 1854558"/>
              <a:gd name="connsiteY40" fmla="*/ 553791 h 1717183"/>
              <a:gd name="connsiteX41" fmla="*/ 596721 w 1854558"/>
              <a:gd name="connsiteY41" fmla="*/ 523741 h 1717183"/>
              <a:gd name="connsiteX42" fmla="*/ 601014 w 1854558"/>
              <a:gd name="connsiteY42" fmla="*/ 463639 h 1717183"/>
              <a:gd name="connsiteX43" fmla="*/ 605307 w 1854558"/>
              <a:gd name="connsiteY43" fmla="*/ 339143 h 1717183"/>
              <a:gd name="connsiteX44" fmla="*/ 613893 w 1854558"/>
              <a:gd name="connsiteY44" fmla="*/ 279042 h 1717183"/>
              <a:gd name="connsiteX45" fmla="*/ 618186 w 1854558"/>
              <a:gd name="connsiteY45" fmla="*/ 240405 h 1717183"/>
              <a:gd name="connsiteX46" fmla="*/ 626772 w 1854558"/>
              <a:gd name="connsiteY46" fmla="*/ 201769 h 1717183"/>
              <a:gd name="connsiteX47" fmla="*/ 635358 w 1854558"/>
              <a:gd name="connsiteY47" fmla="*/ 158839 h 1717183"/>
              <a:gd name="connsiteX48" fmla="*/ 643944 w 1854558"/>
              <a:gd name="connsiteY48" fmla="*/ 137374 h 1717183"/>
              <a:gd name="connsiteX49" fmla="*/ 648237 w 1854558"/>
              <a:gd name="connsiteY49" fmla="*/ 120203 h 1717183"/>
              <a:gd name="connsiteX50" fmla="*/ 661115 w 1854558"/>
              <a:gd name="connsiteY50" fmla="*/ 81566 h 1717183"/>
              <a:gd name="connsiteX51" fmla="*/ 665408 w 1854558"/>
              <a:gd name="connsiteY51" fmla="*/ 68687 h 1717183"/>
              <a:gd name="connsiteX52" fmla="*/ 669701 w 1854558"/>
              <a:gd name="connsiteY52" fmla="*/ 55808 h 1717183"/>
              <a:gd name="connsiteX53" fmla="*/ 686873 w 1854558"/>
              <a:gd name="connsiteY53" fmla="*/ 30050 h 1717183"/>
              <a:gd name="connsiteX54" fmla="*/ 708338 w 1854558"/>
              <a:gd name="connsiteY54" fmla="*/ 4293 h 1717183"/>
              <a:gd name="connsiteX55" fmla="*/ 721217 w 1854558"/>
              <a:gd name="connsiteY55" fmla="*/ 0 h 1717183"/>
              <a:gd name="connsiteX56" fmla="*/ 734096 w 1854558"/>
              <a:gd name="connsiteY56" fmla="*/ 51515 h 1717183"/>
              <a:gd name="connsiteX57" fmla="*/ 742682 w 1854558"/>
              <a:gd name="connsiteY57" fmla="*/ 64394 h 1717183"/>
              <a:gd name="connsiteX58" fmla="*/ 768439 w 1854558"/>
              <a:gd name="connsiteY58" fmla="*/ 77273 h 1717183"/>
              <a:gd name="connsiteX59" fmla="*/ 777025 w 1854558"/>
              <a:gd name="connsiteY59" fmla="*/ 103031 h 1717183"/>
              <a:gd name="connsiteX60" fmla="*/ 781318 w 1854558"/>
              <a:gd name="connsiteY60" fmla="*/ 115910 h 1717183"/>
              <a:gd name="connsiteX61" fmla="*/ 794197 w 1854558"/>
              <a:gd name="connsiteY61" fmla="*/ 141667 h 1717183"/>
              <a:gd name="connsiteX62" fmla="*/ 807076 w 1854558"/>
              <a:gd name="connsiteY62" fmla="*/ 167425 h 1717183"/>
              <a:gd name="connsiteX63" fmla="*/ 807076 w 1854558"/>
              <a:gd name="connsiteY63" fmla="*/ 854298 h 1717183"/>
              <a:gd name="connsiteX64" fmla="*/ 815662 w 1854558"/>
              <a:gd name="connsiteY64" fmla="*/ 978794 h 1717183"/>
              <a:gd name="connsiteX65" fmla="*/ 824248 w 1854558"/>
              <a:gd name="connsiteY65" fmla="*/ 1116169 h 1717183"/>
              <a:gd name="connsiteX66" fmla="*/ 832834 w 1854558"/>
              <a:gd name="connsiteY66" fmla="*/ 1184856 h 1717183"/>
              <a:gd name="connsiteX67" fmla="*/ 837127 w 1854558"/>
              <a:gd name="connsiteY67" fmla="*/ 1210614 h 1717183"/>
              <a:gd name="connsiteX68" fmla="*/ 845713 w 1854558"/>
              <a:gd name="connsiteY68" fmla="*/ 1270715 h 1717183"/>
              <a:gd name="connsiteX69" fmla="*/ 845713 w 1854558"/>
              <a:gd name="connsiteY69" fmla="*/ 1584101 h 1717183"/>
              <a:gd name="connsiteX70" fmla="*/ 862884 w 1854558"/>
              <a:gd name="connsiteY70" fmla="*/ 1717183 h 1717183"/>
              <a:gd name="connsiteX71" fmla="*/ 892935 w 1854558"/>
              <a:gd name="connsiteY71" fmla="*/ 1708597 h 1717183"/>
              <a:gd name="connsiteX72" fmla="*/ 948744 w 1854558"/>
              <a:gd name="connsiteY72" fmla="*/ 1704304 h 1717183"/>
              <a:gd name="connsiteX73" fmla="*/ 961622 w 1854558"/>
              <a:gd name="connsiteY73" fmla="*/ 1700011 h 1717183"/>
              <a:gd name="connsiteX74" fmla="*/ 970208 w 1854558"/>
              <a:gd name="connsiteY74" fmla="*/ 1687132 h 1717183"/>
              <a:gd name="connsiteX75" fmla="*/ 983087 w 1854558"/>
              <a:gd name="connsiteY75" fmla="*/ 1678546 h 1717183"/>
              <a:gd name="connsiteX76" fmla="*/ 987380 w 1854558"/>
              <a:gd name="connsiteY76" fmla="*/ 1665667 h 1717183"/>
              <a:gd name="connsiteX77" fmla="*/ 1004552 w 1854558"/>
              <a:gd name="connsiteY77" fmla="*/ 1639910 h 1717183"/>
              <a:gd name="connsiteX78" fmla="*/ 1017431 w 1854558"/>
              <a:gd name="connsiteY78" fmla="*/ 1614152 h 1717183"/>
              <a:gd name="connsiteX79" fmla="*/ 1021724 w 1854558"/>
              <a:gd name="connsiteY79" fmla="*/ 1601273 h 1717183"/>
              <a:gd name="connsiteX80" fmla="*/ 1030310 w 1854558"/>
              <a:gd name="connsiteY80" fmla="*/ 1588394 h 1717183"/>
              <a:gd name="connsiteX81" fmla="*/ 1038896 w 1854558"/>
              <a:gd name="connsiteY81" fmla="*/ 1562636 h 1717183"/>
              <a:gd name="connsiteX82" fmla="*/ 1047482 w 1854558"/>
              <a:gd name="connsiteY82" fmla="*/ 1536879 h 1717183"/>
              <a:gd name="connsiteX83" fmla="*/ 1056068 w 1854558"/>
              <a:gd name="connsiteY83" fmla="*/ 1498242 h 1717183"/>
              <a:gd name="connsiteX84" fmla="*/ 1064653 w 1854558"/>
              <a:gd name="connsiteY84" fmla="*/ 1485363 h 1717183"/>
              <a:gd name="connsiteX85" fmla="*/ 1073239 w 1854558"/>
              <a:gd name="connsiteY85" fmla="*/ 1455312 h 1717183"/>
              <a:gd name="connsiteX86" fmla="*/ 1081825 w 1854558"/>
              <a:gd name="connsiteY86" fmla="*/ 1433848 h 1717183"/>
              <a:gd name="connsiteX87" fmla="*/ 1086118 w 1854558"/>
              <a:gd name="connsiteY87" fmla="*/ 1416676 h 1717183"/>
              <a:gd name="connsiteX88" fmla="*/ 1094704 w 1854558"/>
              <a:gd name="connsiteY88" fmla="*/ 1399504 h 1717183"/>
              <a:gd name="connsiteX89" fmla="*/ 1103290 w 1854558"/>
              <a:gd name="connsiteY89" fmla="*/ 1373746 h 1717183"/>
              <a:gd name="connsiteX90" fmla="*/ 1116169 w 1854558"/>
              <a:gd name="connsiteY90" fmla="*/ 1335110 h 1717183"/>
              <a:gd name="connsiteX91" fmla="*/ 1129048 w 1854558"/>
              <a:gd name="connsiteY91" fmla="*/ 1296473 h 1717183"/>
              <a:gd name="connsiteX92" fmla="*/ 1133341 w 1854558"/>
              <a:gd name="connsiteY92" fmla="*/ 1283594 h 1717183"/>
              <a:gd name="connsiteX93" fmla="*/ 1137634 w 1854558"/>
              <a:gd name="connsiteY93" fmla="*/ 1266422 h 1717183"/>
              <a:gd name="connsiteX94" fmla="*/ 1141927 w 1854558"/>
              <a:gd name="connsiteY94" fmla="*/ 1244958 h 1717183"/>
              <a:gd name="connsiteX95" fmla="*/ 1146220 w 1854558"/>
              <a:gd name="connsiteY95" fmla="*/ 1232079 h 1717183"/>
              <a:gd name="connsiteX96" fmla="*/ 1154806 w 1854558"/>
              <a:gd name="connsiteY96" fmla="*/ 1197735 h 1717183"/>
              <a:gd name="connsiteX97" fmla="*/ 1159098 w 1854558"/>
              <a:gd name="connsiteY97" fmla="*/ 1180563 h 1717183"/>
              <a:gd name="connsiteX98" fmla="*/ 1167684 w 1854558"/>
              <a:gd name="connsiteY98" fmla="*/ 1154805 h 1717183"/>
              <a:gd name="connsiteX99" fmla="*/ 1176270 w 1854558"/>
              <a:gd name="connsiteY99" fmla="*/ 1129048 h 1717183"/>
              <a:gd name="connsiteX100" fmla="*/ 1180563 w 1854558"/>
              <a:gd name="connsiteY100" fmla="*/ 1116169 h 1717183"/>
              <a:gd name="connsiteX101" fmla="*/ 1189149 w 1854558"/>
              <a:gd name="connsiteY101" fmla="*/ 1103290 h 1717183"/>
              <a:gd name="connsiteX102" fmla="*/ 1193442 w 1854558"/>
              <a:gd name="connsiteY102" fmla="*/ 1090411 h 1717183"/>
              <a:gd name="connsiteX103" fmla="*/ 1210614 w 1854558"/>
              <a:gd name="connsiteY103" fmla="*/ 1064653 h 1717183"/>
              <a:gd name="connsiteX104" fmla="*/ 1219200 w 1854558"/>
              <a:gd name="connsiteY104" fmla="*/ 1051774 h 1717183"/>
              <a:gd name="connsiteX105" fmla="*/ 1227786 w 1854558"/>
              <a:gd name="connsiteY105" fmla="*/ 1038896 h 1717183"/>
              <a:gd name="connsiteX106" fmla="*/ 1232079 w 1854558"/>
              <a:gd name="connsiteY106" fmla="*/ 1060360 h 1717183"/>
              <a:gd name="connsiteX107" fmla="*/ 1236372 w 1854558"/>
              <a:gd name="connsiteY107" fmla="*/ 1073239 h 1717183"/>
              <a:gd name="connsiteX108" fmla="*/ 1253544 w 1854558"/>
              <a:gd name="connsiteY108" fmla="*/ 1047481 h 1717183"/>
              <a:gd name="connsiteX109" fmla="*/ 1262129 w 1854558"/>
              <a:gd name="connsiteY109" fmla="*/ 1034603 h 1717183"/>
              <a:gd name="connsiteX110" fmla="*/ 1270715 w 1854558"/>
              <a:gd name="connsiteY110" fmla="*/ 1008845 h 1717183"/>
              <a:gd name="connsiteX111" fmla="*/ 1292180 w 1854558"/>
              <a:gd name="connsiteY111" fmla="*/ 1004552 h 1717183"/>
              <a:gd name="connsiteX112" fmla="*/ 1300766 w 1854558"/>
              <a:gd name="connsiteY112" fmla="*/ 991673 h 1717183"/>
              <a:gd name="connsiteX113" fmla="*/ 1313645 w 1854558"/>
              <a:gd name="connsiteY113" fmla="*/ 983087 h 1717183"/>
              <a:gd name="connsiteX114" fmla="*/ 1322231 w 1854558"/>
              <a:gd name="connsiteY114" fmla="*/ 948743 h 1717183"/>
              <a:gd name="connsiteX115" fmla="*/ 1347989 w 1854558"/>
              <a:gd name="connsiteY115" fmla="*/ 935865 h 1717183"/>
              <a:gd name="connsiteX116" fmla="*/ 1343696 w 1854558"/>
              <a:gd name="connsiteY116" fmla="*/ 957329 h 1717183"/>
              <a:gd name="connsiteX117" fmla="*/ 1352282 w 1854558"/>
              <a:gd name="connsiteY117" fmla="*/ 1056067 h 1717183"/>
              <a:gd name="connsiteX118" fmla="*/ 1360868 w 1854558"/>
              <a:gd name="connsiteY118" fmla="*/ 1081825 h 1717183"/>
              <a:gd name="connsiteX119" fmla="*/ 1369453 w 1854558"/>
              <a:gd name="connsiteY119" fmla="*/ 1107583 h 1717183"/>
              <a:gd name="connsiteX120" fmla="*/ 1382332 w 1854558"/>
              <a:gd name="connsiteY120" fmla="*/ 1133341 h 1717183"/>
              <a:gd name="connsiteX121" fmla="*/ 1395211 w 1854558"/>
              <a:gd name="connsiteY121" fmla="*/ 1193442 h 1717183"/>
              <a:gd name="connsiteX122" fmla="*/ 1403797 w 1854558"/>
              <a:gd name="connsiteY122" fmla="*/ 1244958 h 1717183"/>
              <a:gd name="connsiteX123" fmla="*/ 1412383 w 1854558"/>
              <a:gd name="connsiteY123" fmla="*/ 1330817 h 1717183"/>
              <a:gd name="connsiteX124" fmla="*/ 1420969 w 1854558"/>
              <a:gd name="connsiteY124" fmla="*/ 1451020 h 1717183"/>
              <a:gd name="connsiteX125" fmla="*/ 1425262 w 1854558"/>
              <a:gd name="connsiteY125" fmla="*/ 1476777 h 1717183"/>
              <a:gd name="connsiteX126" fmla="*/ 1429555 w 1854558"/>
              <a:gd name="connsiteY126" fmla="*/ 1519707 h 1717183"/>
              <a:gd name="connsiteX127" fmla="*/ 1433848 w 1854558"/>
              <a:gd name="connsiteY127" fmla="*/ 1549758 h 1717183"/>
              <a:gd name="connsiteX128" fmla="*/ 1442434 w 1854558"/>
              <a:gd name="connsiteY128" fmla="*/ 1596980 h 1717183"/>
              <a:gd name="connsiteX129" fmla="*/ 1451020 w 1854558"/>
              <a:gd name="connsiteY129" fmla="*/ 1631324 h 1717183"/>
              <a:gd name="connsiteX130" fmla="*/ 1463898 w 1854558"/>
              <a:gd name="connsiteY130" fmla="*/ 1669960 h 1717183"/>
              <a:gd name="connsiteX131" fmla="*/ 1468191 w 1854558"/>
              <a:gd name="connsiteY131" fmla="*/ 1682839 h 1717183"/>
              <a:gd name="connsiteX132" fmla="*/ 1481070 w 1854558"/>
              <a:gd name="connsiteY132" fmla="*/ 1708597 h 1717183"/>
              <a:gd name="connsiteX133" fmla="*/ 1506828 w 1854558"/>
              <a:gd name="connsiteY133" fmla="*/ 1700011 h 1717183"/>
              <a:gd name="connsiteX134" fmla="*/ 1541172 w 1854558"/>
              <a:gd name="connsiteY134" fmla="*/ 1704304 h 1717183"/>
              <a:gd name="connsiteX135" fmla="*/ 1584101 w 1854558"/>
              <a:gd name="connsiteY135" fmla="*/ 1712890 h 1717183"/>
              <a:gd name="connsiteX136" fmla="*/ 1622738 w 1854558"/>
              <a:gd name="connsiteY136" fmla="*/ 1717183 h 1717183"/>
              <a:gd name="connsiteX137" fmla="*/ 1691425 w 1854558"/>
              <a:gd name="connsiteY137" fmla="*/ 1712890 h 1717183"/>
              <a:gd name="connsiteX138" fmla="*/ 1704304 w 1854558"/>
              <a:gd name="connsiteY138" fmla="*/ 1708597 h 1717183"/>
              <a:gd name="connsiteX139" fmla="*/ 1721476 w 1854558"/>
              <a:gd name="connsiteY139" fmla="*/ 1687132 h 1717183"/>
              <a:gd name="connsiteX140" fmla="*/ 1730062 w 1854558"/>
              <a:gd name="connsiteY140" fmla="*/ 1674253 h 1717183"/>
              <a:gd name="connsiteX141" fmla="*/ 1742941 w 1854558"/>
              <a:gd name="connsiteY141" fmla="*/ 1669960 h 1717183"/>
              <a:gd name="connsiteX142" fmla="*/ 1815921 w 1854558"/>
              <a:gd name="connsiteY142" fmla="*/ 1674253 h 1717183"/>
              <a:gd name="connsiteX143" fmla="*/ 1841679 w 1854558"/>
              <a:gd name="connsiteY143" fmla="*/ 1682839 h 1717183"/>
              <a:gd name="connsiteX144" fmla="*/ 1854558 w 1854558"/>
              <a:gd name="connsiteY144" fmla="*/ 1691425 h 1717183"/>
              <a:gd name="connsiteX0" fmla="*/ 0 w 1841679"/>
              <a:gd name="connsiteY0" fmla="*/ 1712890 h 1717183"/>
              <a:gd name="connsiteX1" fmla="*/ 42929 w 1841679"/>
              <a:gd name="connsiteY1" fmla="*/ 1704304 h 1717183"/>
              <a:gd name="connsiteX2" fmla="*/ 68687 w 1841679"/>
              <a:gd name="connsiteY2" fmla="*/ 1687132 h 1717183"/>
              <a:gd name="connsiteX3" fmla="*/ 81566 w 1841679"/>
              <a:gd name="connsiteY3" fmla="*/ 1678546 h 1717183"/>
              <a:gd name="connsiteX4" fmla="*/ 94445 w 1841679"/>
              <a:gd name="connsiteY4" fmla="*/ 1669960 h 1717183"/>
              <a:gd name="connsiteX5" fmla="*/ 115910 w 1841679"/>
              <a:gd name="connsiteY5" fmla="*/ 1648496 h 1717183"/>
              <a:gd name="connsiteX6" fmla="*/ 141668 w 1841679"/>
              <a:gd name="connsiteY6" fmla="*/ 1627031 h 1717183"/>
              <a:gd name="connsiteX7" fmla="*/ 163132 w 1841679"/>
              <a:gd name="connsiteY7" fmla="*/ 1601273 h 1717183"/>
              <a:gd name="connsiteX8" fmla="*/ 171718 w 1841679"/>
              <a:gd name="connsiteY8" fmla="*/ 1588394 h 1717183"/>
              <a:gd name="connsiteX9" fmla="*/ 197476 w 1841679"/>
              <a:gd name="connsiteY9" fmla="*/ 1554050 h 1717183"/>
              <a:gd name="connsiteX10" fmla="*/ 210355 w 1841679"/>
              <a:gd name="connsiteY10" fmla="*/ 1536879 h 1717183"/>
              <a:gd name="connsiteX11" fmla="*/ 218941 w 1841679"/>
              <a:gd name="connsiteY11" fmla="*/ 1519707 h 1717183"/>
              <a:gd name="connsiteX12" fmla="*/ 244698 w 1841679"/>
              <a:gd name="connsiteY12" fmla="*/ 1485363 h 1717183"/>
              <a:gd name="connsiteX13" fmla="*/ 253284 w 1841679"/>
              <a:gd name="connsiteY13" fmla="*/ 1463898 h 1717183"/>
              <a:gd name="connsiteX14" fmla="*/ 266163 w 1841679"/>
              <a:gd name="connsiteY14" fmla="*/ 1446727 h 1717183"/>
              <a:gd name="connsiteX15" fmla="*/ 291921 w 1841679"/>
              <a:gd name="connsiteY15" fmla="*/ 1399504 h 1717183"/>
              <a:gd name="connsiteX16" fmla="*/ 330558 w 1841679"/>
              <a:gd name="connsiteY16" fmla="*/ 1326524 h 1717183"/>
              <a:gd name="connsiteX17" fmla="*/ 347729 w 1841679"/>
              <a:gd name="connsiteY17" fmla="*/ 1279301 h 1717183"/>
              <a:gd name="connsiteX18" fmla="*/ 373487 w 1841679"/>
              <a:gd name="connsiteY18" fmla="*/ 1223493 h 1717183"/>
              <a:gd name="connsiteX19" fmla="*/ 382073 w 1841679"/>
              <a:gd name="connsiteY19" fmla="*/ 1193442 h 1717183"/>
              <a:gd name="connsiteX20" fmla="*/ 394952 w 1841679"/>
              <a:gd name="connsiteY20" fmla="*/ 1163391 h 1717183"/>
              <a:gd name="connsiteX21" fmla="*/ 403538 w 1841679"/>
              <a:gd name="connsiteY21" fmla="*/ 1133341 h 1717183"/>
              <a:gd name="connsiteX22" fmla="*/ 429296 w 1841679"/>
              <a:gd name="connsiteY22" fmla="*/ 1064653 h 1717183"/>
              <a:gd name="connsiteX23" fmla="*/ 437882 w 1841679"/>
              <a:gd name="connsiteY23" fmla="*/ 1034603 h 1717183"/>
              <a:gd name="connsiteX24" fmla="*/ 450760 w 1841679"/>
              <a:gd name="connsiteY24" fmla="*/ 1004552 h 1717183"/>
              <a:gd name="connsiteX25" fmla="*/ 467932 w 1841679"/>
              <a:gd name="connsiteY25" fmla="*/ 944450 h 1717183"/>
              <a:gd name="connsiteX26" fmla="*/ 476518 w 1841679"/>
              <a:gd name="connsiteY26" fmla="*/ 914400 h 1717183"/>
              <a:gd name="connsiteX27" fmla="*/ 489397 w 1841679"/>
              <a:gd name="connsiteY27" fmla="*/ 884349 h 1717183"/>
              <a:gd name="connsiteX28" fmla="*/ 497983 w 1841679"/>
              <a:gd name="connsiteY28" fmla="*/ 854298 h 1717183"/>
              <a:gd name="connsiteX29" fmla="*/ 506569 w 1841679"/>
              <a:gd name="connsiteY29" fmla="*/ 828541 h 1717183"/>
              <a:gd name="connsiteX30" fmla="*/ 515155 w 1841679"/>
              <a:gd name="connsiteY30" fmla="*/ 798490 h 1717183"/>
              <a:gd name="connsiteX31" fmla="*/ 523741 w 1841679"/>
              <a:gd name="connsiteY31" fmla="*/ 781318 h 1717183"/>
              <a:gd name="connsiteX32" fmla="*/ 528034 w 1841679"/>
              <a:gd name="connsiteY32" fmla="*/ 764146 h 1717183"/>
              <a:gd name="connsiteX33" fmla="*/ 536620 w 1841679"/>
              <a:gd name="connsiteY33" fmla="*/ 746974 h 1717183"/>
              <a:gd name="connsiteX34" fmla="*/ 545206 w 1841679"/>
              <a:gd name="connsiteY34" fmla="*/ 721217 h 1717183"/>
              <a:gd name="connsiteX35" fmla="*/ 549498 w 1841679"/>
              <a:gd name="connsiteY35" fmla="*/ 708338 h 1717183"/>
              <a:gd name="connsiteX36" fmla="*/ 553791 w 1841679"/>
              <a:gd name="connsiteY36" fmla="*/ 691166 h 1717183"/>
              <a:gd name="connsiteX37" fmla="*/ 562377 w 1841679"/>
              <a:gd name="connsiteY37" fmla="*/ 673994 h 1717183"/>
              <a:gd name="connsiteX38" fmla="*/ 579549 w 1841679"/>
              <a:gd name="connsiteY38" fmla="*/ 618186 h 1717183"/>
              <a:gd name="connsiteX39" fmla="*/ 583842 w 1841679"/>
              <a:gd name="connsiteY39" fmla="*/ 592428 h 1717183"/>
              <a:gd name="connsiteX40" fmla="*/ 592428 w 1841679"/>
              <a:gd name="connsiteY40" fmla="*/ 553791 h 1717183"/>
              <a:gd name="connsiteX41" fmla="*/ 596721 w 1841679"/>
              <a:gd name="connsiteY41" fmla="*/ 523741 h 1717183"/>
              <a:gd name="connsiteX42" fmla="*/ 601014 w 1841679"/>
              <a:gd name="connsiteY42" fmla="*/ 463639 h 1717183"/>
              <a:gd name="connsiteX43" fmla="*/ 605307 w 1841679"/>
              <a:gd name="connsiteY43" fmla="*/ 339143 h 1717183"/>
              <a:gd name="connsiteX44" fmla="*/ 613893 w 1841679"/>
              <a:gd name="connsiteY44" fmla="*/ 279042 h 1717183"/>
              <a:gd name="connsiteX45" fmla="*/ 618186 w 1841679"/>
              <a:gd name="connsiteY45" fmla="*/ 240405 h 1717183"/>
              <a:gd name="connsiteX46" fmla="*/ 626772 w 1841679"/>
              <a:gd name="connsiteY46" fmla="*/ 201769 h 1717183"/>
              <a:gd name="connsiteX47" fmla="*/ 635358 w 1841679"/>
              <a:gd name="connsiteY47" fmla="*/ 158839 h 1717183"/>
              <a:gd name="connsiteX48" fmla="*/ 643944 w 1841679"/>
              <a:gd name="connsiteY48" fmla="*/ 137374 h 1717183"/>
              <a:gd name="connsiteX49" fmla="*/ 648237 w 1841679"/>
              <a:gd name="connsiteY49" fmla="*/ 120203 h 1717183"/>
              <a:gd name="connsiteX50" fmla="*/ 661115 w 1841679"/>
              <a:gd name="connsiteY50" fmla="*/ 81566 h 1717183"/>
              <a:gd name="connsiteX51" fmla="*/ 665408 w 1841679"/>
              <a:gd name="connsiteY51" fmla="*/ 68687 h 1717183"/>
              <a:gd name="connsiteX52" fmla="*/ 669701 w 1841679"/>
              <a:gd name="connsiteY52" fmla="*/ 55808 h 1717183"/>
              <a:gd name="connsiteX53" fmla="*/ 686873 w 1841679"/>
              <a:gd name="connsiteY53" fmla="*/ 30050 h 1717183"/>
              <a:gd name="connsiteX54" fmla="*/ 708338 w 1841679"/>
              <a:gd name="connsiteY54" fmla="*/ 4293 h 1717183"/>
              <a:gd name="connsiteX55" fmla="*/ 721217 w 1841679"/>
              <a:gd name="connsiteY55" fmla="*/ 0 h 1717183"/>
              <a:gd name="connsiteX56" fmla="*/ 734096 w 1841679"/>
              <a:gd name="connsiteY56" fmla="*/ 51515 h 1717183"/>
              <a:gd name="connsiteX57" fmla="*/ 742682 w 1841679"/>
              <a:gd name="connsiteY57" fmla="*/ 64394 h 1717183"/>
              <a:gd name="connsiteX58" fmla="*/ 768439 w 1841679"/>
              <a:gd name="connsiteY58" fmla="*/ 77273 h 1717183"/>
              <a:gd name="connsiteX59" fmla="*/ 777025 w 1841679"/>
              <a:gd name="connsiteY59" fmla="*/ 103031 h 1717183"/>
              <a:gd name="connsiteX60" fmla="*/ 781318 w 1841679"/>
              <a:gd name="connsiteY60" fmla="*/ 115910 h 1717183"/>
              <a:gd name="connsiteX61" fmla="*/ 794197 w 1841679"/>
              <a:gd name="connsiteY61" fmla="*/ 141667 h 1717183"/>
              <a:gd name="connsiteX62" fmla="*/ 807076 w 1841679"/>
              <a:gd name="connsiteY62" fmla="*/ 167425 h 1717183"/>
              <a:gd name="connsiteX63" fmla="*/ 807076 w 1841679"/>
              <a:gd name="connsiteY63" fmla="*/ 854298 h 1717183"/>
              <a:gd name="connsiteX64" fmla="*/ 815662 w 1841679"/>
              <a:gd name="connsiteY64" fmla="*/ 978794 h 1717183"/>
              <a:gd name="connsiteX65" fmla="*/ 824248 w 1841679"/>
              <a:gd name="connsiteY65" fmla="*/ 1116169 h 1717183"/>
              <a:gd name="connsiteX66" fmla="*/ 832834 w 1841679"/>
              <a:gd name="connsiteY66" fmla="*/ 1184856 h 1717183"/>
              <a:gd name="connsiteX67" fmla="*/ 837127 w 1841679"/>
              <a:gd name="connsiteY67" fmla="*/ 1210614 h 1717183"/>
              <a:gd name="connsiteX68" fmla="*/ 845713 w 1841679"/>
              <a:gd name="connsiteY68" fmla="*/ 1270715 h 1717183"/>
              <a:gd name="connsiteX69" fmla="*/ 845713 w 1841679"/>
              <a:gd name="connsiteY69" fmla="*/ 1584101 h 1717183"/>
              <a:gd name="connsiteX70" fmla="*/ 862884 w 1841679"/>
              <a:gd name="connsiteY70" fmla="*/ 1717183 h 1717183"/>
              <a:gd name="connsiteX71" fmla="*/ 892935 w 1841679"/>
              <a:gd name="connsiteY71" fmla="*/ 1708597 h 1717183"/>
              <a:gd name="connsiteX72" fmla="*/ 948744 w 1841679"/>
              <a:gd name="connsiteY72" fmla="*/ 1704304 h 1717183"/>
              <a:gd name="connsiteX73" fmla="*/ 961622 w 1841679"/>
              <a:gd name="connsiteY73" fmla="*/ 1700011 h 1717183"/>
              <a:gd name="connsiteX74" fmla="*/ 970208 w 1841679"/>
              <a:gd name="connsiteY74" fmla="*/ 1687132 h 1717183"/>
              <a:gd name="connsiteX75" fmla="*/ 983087 w 1841679"/>
              <a:gd name="connsiteY75" fmla="*/ 1678546 h 1717183"/>
              <a:gd name="connsiteX76" fmla="*/ 987380 w 1841679"/>
              <a:gd name="connsiteY76" fmla="*/ 1665667 h 1717183"/>
              <a:gd name="connsiteX77" fmla="*/ 1004552 w 1841679"/>
              <a:gd name="connsiteY77" fmla="*/ 1639910 h 1717183"/>
              <a:gd name="connsiteX78" fmla="*/ 1017431 w 1841679"/>
              <a:gd name="connsiteY78" fmla="*/ 1614152 h 1717183"/>
              <a:gd name="connsiteX79" fmla="*/ 1021724 w 1841679"/>
              <a:gd name="connsiteY79" fmla="*/ 1601273 h 1717183"/>
              <a:gd name="connsiteX80" fmla="*/ 1030310 w 1841679"/>
              <a:gd name="connsiteY80" fmla="*/ 1588394 h 1717183"/>
              <a:gd name="connsiteX81" fmla="*/ 1038896 w 1841679"/>
              <a:gd name="connsiteY81" fmla="*/ 1562636 h 1717183"/>
              <a:gd name="connsiteX82" fmla="*/ 1047482 w 1841679"/>
              <a:gd name="connsiteY82" fmla="*/ 1536879 h 1717183"/>
              <a:gd name="connsiteX83" fmla="*/ 1056068 w 1841679"/>
              <a:gd name="connsiteY83" fmla="*/ 1498242 h 1717183"/>
              <a:gd name="connsiteX84" fmla="*/ 1064653 w 1841679"/>
              <a:gd name="connsiteY84" fmla="*/ 1485363 h 1717183"/>
              <a:gd name="connsiteX85" fmla="*/ 1073239 w 1841679"/>
              <a:gd name="connsiteY85" fmla="*/ 1455312 h 1717183"/>
              <a:gd name="connsiteX86" fmla="*/ 1081825 w 1841679"/>
              <a:gd name="connsiteY86" fmla="*/ 1433848 h 1717183"/>
              <a:gd name="connsiteX87" fmla="*/ 1086118 w 1841679"/>
              <a:gd name="connsiteY87" fmla="*/ 1416676 h 1717183"/>
              <a:gd name="connsiteX88" fmla="*/ 1094704 w 1841679"/>
              <a:gd name="connsiteY88" fmla="*/ 1399504 h 1717183"/>
              <a:gd name="connsiteX89" fmla="*/ 1103290 w 1841679"/>
              <a:gd name="connsiteY89" fmla="*/ 1373746 h 1717183"/>
              <a:gd name="connsiteX90" fmla="*/ 1116169 w 1841679"/>
              <a:gd name="connsiteY90" fmla="*/ 1335110 h 1717183"/>
              <a:gd name="connsiteX91" fmla="*/ 1129048 w 1841679"/>
              <a:gd name="connsiteY91" fmla="*/ 1296473 h 1717183"/>
              <a:gd name="connsiteX92" fmla="*/ 1133341 w 1841679"/>
              <a:gd name="connsiteY92" fmla="*/ 1283594 h 1717183"/>
              <a:gd name="connsiteX93" fmla="*/ 1137634 w 1841679"/>
              <a:gd name="connsiteY93" fmla="*/ 1266422 h 1717183"/>
              <a:gd name="connsiteX94" fmla="*/ 1141927 w 1841679"/>
              <a:gd name="connsiteY94" fmla="*/ 1244958 h 1717183"/>
              <a:gd name="connsiteX95" fmla="*/ 1146220 w 1841679"/>
              <a:gd name="connsiteY95" fmla="*/ 1232079 h 1717183"/>
              <a:gd name="connsiteX96" fmla="*/ 1154806 w 1841679"/>
              <a:gd name="connsiteY96" fmla="*/ 1197735 h 1717183"/>
              <a:gd name="connsiteX97" fmla="*/ 1159098 w 1841679"/>
              <a:gd name="connsiteY97" fmla="*/ 1180563 h 1717183"/>
              <a:gd name="connsiteX98" fmla="*/ 1167684 w 1841679"/>
              <a:gd name="connsiteY98" fmla="*/ 1154805 h 1717183"/>
              <a:gd name="connsiteX99" fmla="*/ 1176270 w 1841679"/>
              <a:gd name="connsiteY99" fmla="*/ 1129048 h 1717183"/>
              <a:gd name="connsiteX100" fmla="*/ 1180563 w 1841679"/>
              <a:gd name="connsiteY100" fmla="*/ 1116169 h 1717183"/>
              <a:gd name="connsiteX101" fmla="*/ 1189149 w 1841679"/>
              <a:gd name="connsiteY101" fmla="*/ 1103290 h 1717183"/>
              <a:gd name="connsiteX102" fmla="*/ 1193442 w 1841679"/>
              <a:gd name="connsiteY102" fmla="*/ 1090411 h 1717183"/>
              <a:gd name="connsiteX103" fmla="*/ 1210614 w 1841679"/>
              <a:gd name="connsiteY103" fmla="*/ 1064653 h 1717183"/>
              <a:gd name="connsiteX104" fmla="*/ 1219200 w 1841679"/>
              <a:gd name="connsiteY104" fmla="*/ 1051774 h 1717183"/>
              <a:gd name="connsiteX105" fmla="*/ 1227786 w 1841679"/>
              <a:gd name="connsiteY105" fmla="*/ 1038896 h 1717183"/>
              <a:gd name="connsiteX106" fmla="*/ 1232079 w 1841679"/>
              <a:gd name="connsiteY106" fmla="*/ 1060360 h 1717183"/>
              <a:gd name="connsiteX107" fmla="*/ 1236372 w 1841679"/>
              <a:gd name="connsiteY107" fmla="*/ 1073239 h 1717183"/>
              <a:gd name="connsiteX108" fmla="*/ 1253544 w 1841679"/>
              <a:gd name="connsiteY108" fmla="*/ 1047481 h 1717183"/>
              <a:gd name="connsiteX109" fmla="*/ 1262129 w 1841679"/>
              <a:gd name="connsiteY109" fmla="*/ 1034603 h 1717183"/>
              <a:gd name="connsiteX110" fmla="*/ 1270715 w 1841679"/>
              <a:gd name="connsiteY110" fmla="*/ 1008845 h 1717183"/>
              <a:gd name="connsiteX111" fmla="*/ 1292180 w 1841679"/>
              <a:gd name="connsiteY111" fmla="*/ 1004552 h 1717183"/>
              <a:gd name="connsiteX112" fmla="*/ 1300766 w 1841679"/>
              <a:gd name="connsiteY112" fmla="*/ 991673 h 1717183"/>
              <a:gd name="connsiteX113" fmla="*/ 1313645 w 1841679"/>
              <a:gd name="connsiteY113" fmla="*/ 983087 h 1717183"/>
              <a:gd name="connsiteX114" fmla="*/ 1322231 w 1841679"/>
              <a:gd name="connsiteY114" fmla="*/ 948743 h 1717183"/>
              <a:gd name="connsiteX115" fmla="*/ 1347989 w 1841679"/>
              <a:gd name="connsiteY115" fmla="*/ 935865 h 1717183"/>
              <a:gd name="connsiteX116" fmla="*/ 1343696 w 1841679"/>
              <a:gd name="connsiteY116" fmla="*/ 957329 h 1717183"/>
              <a:gd name="connsiteX117" fmla="*/ 1352282 w 1841679"/>
              <a:gd name="connsiteY117" fmla="*/ 1056067 h 1717183"/>
              <a:gd name="connsiteX118" fmla="*/ 1360868 w 1841679"/>
              <a:gd name="connsiteY118" fmla="*/ 1081825 h 1717183"/>
              <a:gd name="connsiteX119" fmla="*/ 1369453 w 1841679"/>
              <a:gd name="connsiteY119" fmla="*/ 1107583 h 1717183"/>
              <a:gd name="connsiteX120" fmla="*/ 1382332 w 1841679"/>
              <a:gd name="connsiteY120" fmla="*/ 1133341 h 1717183"/>
              <a:gd name="connsiteX121" fmla="*/ 1395211 w 1841679"/>
              <a:gd name="connsiteY121" fmla="*/ 1193442 h 1717183"/>
              <a:gd name="connsiteX122" fmla="*/ 1403797 w 1841679"/>
              <a:gd name="connsiteY122" fmla="*/ 1244958 h 1717183"/>
              <a:gd name="connsiteX123" fmla="*/ 1412383 w 1841679"/>
              <a:gd name="connsiteY123" fmla="*/ 1330817 h 1717183"/>
              <a:gd name="connsiteX124" fmla="*/ 1420969 w 1841679"/>
              <a:gd name="connsiteY124" fmla="*/ 1451020 h 1717183"/>
              <a:gd name="connsiteX125" fmla="*/ 1425262 w 1841679"/>
              <a:gd name="connsiteY125" fmla="*/ 1476777 h 1717183"/>
              <a:gd name="connsiteX126" fmla="*/ 1429555 w 1841679"/>
              <a:gd name="connsiteY126" fmla="*/ 1519707 h 1717183"/>
              <a:gd name="connsiteX127" fmla="*/ 1433848 w 1841679"/>
              <a:gd name="connsiteY127" fmla="*/ 1549758 h 1717183"/>
              <a:gd name="connsiteX128" fmla="*/ 1442434 w 1841679"/>
              <a:gd name="connsiteY128" fmla="*/ 1596980 h 1717183"/>
              <a:gd name="connsiteX129" fmla="*/ 1451020 w 1841679"/>
              <a:gd name="connsiteY129" fmla="*/ 1631324 h 1717183"/>
              <a:gd name="connsiteX130" fmla="*/ 1463898 w 1841679"/>
              <a:gd name="connsiteY130" fmla="*/ 1669960 h 1717183"/>
              <a:gd name="connsiteX131" fmla="*/ 1468191 w 1841679"/>
              <a:gd name="connsiteY131" fmla="*/ 1682839 h 1717183"/>
              <a:gd name="connsiteX132" fmla="*/ 1481070 w 1841679"/>
              <a:gd name="connsiteY132" fmla="*/ 1708597 h 1717183"/>
              <a:gd name="connsiteX133" fmla="*/ 1506828 w 1841679"/>
              <a:gd name="connsiteY133" fmla="*/ 1700011 h 1717183"/>
              <a:gd name="connsiteX134" fmla="*/ 1541172 w 1841679"/>
              <a:gd name="connsiteY134" fmla="*/ 1704304 h 1717183"/>
              <a:gd name="connsiteX135" fmla="*/ 1584101 w 1841679"/>
              <a:gd name="connsiteY135" fmla="*/ 1712890 h 1717183"/>
              <a:gd name="connsiteX136" fmla="*/ 1622738 w 1841679"/>
              <a:gd name="connsiteY136" fmla="*/ 1717183 h 1717183"/>
              <a:gd name="connsiteX137" fmla="*/ 1691425 w 1841679"/>
              <a:gd name="connsiteY137" fmla="*/ 1712890 h 1717183"/>
              <a:gd name="connsiteX138" fmla="*/ 1704304 w 1841679"/>
              <a:gd name="connsiteY138" fmla="*/ 1708597 h 1717183"/>
              <a:gd name="connsiteX139" fmla="*/ 1721476 w 1841679"/>
              <a:gd name="connsiteY139" fmla="*/ 1687132 h 1717183"/>
              <a:gd name="connsiteX140" fmla="*/ 1730062 w 1841679"/>
              <a:gd name="connsiteY140" fmla="*/ 1674253 h 1717183"/>
              <a:gd name="connsiteX141" fmla="*/ 1742941 w 1841679"/>
              <a:gd name="connsiteY141" fmla="*/ 1669960 h 1717183"/>
              <a:gd name="connsiteX142" fmla="*/ 1815921 w 1841679"/>
              <a:gd name="connsiteY142" fmla="*/ 1674253 h 1717183"/>
              <a:gd name="connsiteX143" fmla="*/ 1841679 w 1841679"/>
              <a:gd name="connsiteY143" fmla="*/ 1682839 h 1717183"/>
              <a:gd name="connsiteX0" fmla="*/ 0 w 1815921"/>
              <a:gd name="connsiteY0" fmla="*/ 1712890 h 1717183"/>
              <a:gd name="connsiteX1" fmla="*/ 42929 w 1815921"/>
              <a:gd name="connsiteY1" fmla="*/ 1704304 h 1717183"/>
              <a:gd name="connsiteX2" fmla="*/ 68687 w 1815921"/>
              <a:gd name="connsiteY2" fmla="*/ 1687132 h 1717183"/>
              <a:gd name="connsiteX3" fmla="*/ 81566 w 1815921"/>
              <a:gd name="connsiteY3" fmla="*/ 1678546 h 1717183"/>
              <a:gd name="connsiteX4" fmla="*/ 94445 w 1815921"/>
              <a:gd name="connsiteY4" fmla="*/ 1669960 h 1717183"/>
              <a:gd name="connsiteX5" fmla="*/ 115910 w 1815921"/>
              <a:gd name="connsiteY5" fmla="*/ 1648496 h 1717183"/>
              <a:gd name="connsiteX6" fmla="*/ 141668 w 1815921"/>
              <a:gd name="connsiteY6" fmla="*/ 1627031 h 1717183"/>
              <a:gd name="connsiteX7" fmla="*/ 163132 w 1815921"/>
              <a:gd name="connsiteY7" fmla="*/ 1601273 h 1717183"/>
              <a:gd name="connsiteX8" fmla="*/ 171718 w 1815921"/>
              <a:gd name="connsiteY8" fmla="*/ 1588394 h 1717183"/>
              <a:gd name="connsiteX9" fmla="*/ 197476 w 1815921"/>
              <a:gd name="connsiteY9" fmla="*/ 1554050 h 1717183"/>
              <a:gd name="connsiteX10" fmla="*/ 210355 w 1815921"/>
              <a:gd name="connsiteY10" fmla="*/ 1536879 h 1717183"/>
              <a:gd name="connsiteX11" fmla="*/ 218941 w 1815921"/>
              <a:gd name="connsiteY11" fmla="*/ 1519707 h 1717183"/>
              <a:gd name="connsiteX12" fmla="*/ 244698 w 1815921"/>
              <a:gd name="connsiteY12" fmla="*/ 1485363 h 1717183"/>
              <a:gd name="connsiteX13" fmla="*/ 253284 w 1815921"/>
              <a:gd name="connsiteY13" fmla="*/ 1463898 h 1717183"/>
              <a:gd name="connsiteX14" fmla="*/ 266163 w 1815921"/>
              <a:gd name="connsiteY14" fmla="*/ 1446727 h 1717183"/>
              <a:gd name="connsiteX15" fmla="*/ 291921 w 1815921"/>
              <a:gd name="connsiteY15" fmla="*/ 1399504 h 1717183"/>
              <a:gd name="connsiteX16" fmla="*/ 330558 w 1815921"/>
              <a:gd name="connsiteY16" fmla="*/ 1326524 h 1717183"/>
              <a:gd name="connsiteX17" fmla="*/ 347729 w 1815921"/>
              <a:gd name="connsiteY17" fmla="*/ 1279301 h 1717183"/>
              <a:gd name="connsiteX18" fmla="*/ 373487 w 1815921"/>
              <a:gd name="connsiteY18" fmla="*/ 1223493 h 1717183"/>
              <a:gd name="connsiteX19" fmla="*/ 382073 w 1815921"/>
              <a:gd name="connsiteY19" fmla="*/ 1193442 h 1717183"/>
              <a:gd name="connsiteX20" fmla="*/ 394952 w 1815921"/>
              <a:gd name="connsiteY20" fmla="*/ 1163391 h 1717183"/>
              <a:gd name="connsiteX21" fmla="*/ 403538 w 1815921"/>
              <a:gd name="connsiteY21" fmla="*/ 1133341 h 1717183"/>
              <a:gd name="connsiteX22" fmla="*/ 429296 w 1815921"/>
              <a:gd name="connsiteY22" fmla="*/ 1064653 h 1717183"/>
              <a:gd name="connsiteX23" fmla="*/ 437882 w 1815921"/>
              <a:gd name="connsiteY23" fmla="*/ 1034603 h 1717183"/>
              <a:gd name="connsiteX24" fmla="*/ 450760 w 1815921"/>
              <a:gd name="connsiteY24" fmla="*/ 1004552 h 1717183"/>
              <a:gd name="connsiteX25" fmla="*/ 467932 w 1815921"/>
              <a:gd name="connsiteY25" fmla="*/ 944450 h 1717183"/>
              <a:gd name="connsiteX26" fmla="*/ 476518 w 1815921"/>
              <a:gd name="connsiteY26" fmla="*/ 914400 h 1717183"/>
              <a:gd name="connsiteX27" fmla="*/ 489397 w 1815921"/>
              <a:gd name="connsiteY27" fmla="*/ 884349 h 1717183"/>
              <a:gd name="connsiteX28" fmla="*/ 497983 w 1815921"/>
              <a:gd name="connsiteY28" fmla="*/ 854298 h 1717183"/>
              <a:gd name="connsiteX29" fmla="*/ 506569 w 1815921"/>
              <a:gd name="connsiteY29" fmla="*/ 828541 h 1717183"/>
              <a:gd name="connsiteX30" fmla="*/ 515155 w 1815921"/>
              <a:gd name="connsiteY30" fmla="*/ 798490 h 1717183"/>
              <a:gd name="connsiteX31" fmla="*/ 523741 w 1815921"/>
              <a:gd name="connsiteY31" fmla="*/ 781318 h 1717183"/>
              <a:gd name="connsiteX32" fmla="*/ 528034 w 1815921"/>
              <a:gd name="connsiteY32" fmla="*/ 764146 h 1717183"/>
              <a:gd name="connsiteX33" fmla="*/ 536620 w 1815921"/>
              <a:gd name="connsiteY33" fmla="*/ 746974 h 1717183"/>
              <a:gd name="connsiteX34" fmla="*/ 545206 w 1815921"/>
              <a:gd name="connsiteY34" fmla="*/ 721217 h 1717183"/>
              <a:gd name="connsiteX35" fmla="*/ 549498 w 1815921"/>
              <a:gd name="connsiteY35" fmla="*/ 708338 h 1717183"/>
              <a:gd name="connsiteX36" fmla="*/ 553791 w 1815921"/>
              <a:gd name="connsiteY36" fmla="*/ 691166 h 1717183"/>
              <a:gd name="connsiteX37" fmla="*/ 562377 w 1815921"/>
              <a:gd name="connsiteY37" fmla="*/ 673994 h 1717183"/>
              <a:gd name="connsiteX38" fmla="*/ 579549 w 1815921"/>
              <a:gd name="connsiteY38" fmla="*/ 618186 h 1717183"/>
              <a:gd name="connsiteX39" fmla="*/ 583842 w 1815921"/>
              <a:gd name="connsiteY39" fmla="*/ 592428 h 1717183"/>
              <a:gd name="connsiteX40" fmla="*/ 592428 w 1815921"/>
              <a:gd name="connsiteY40" fmla="*/ 553791 h 1717183"/>
              <a:gd name="connsiteX41" fmla="*/ 596721 w 1815921"/>
              <a:gd name="connsiteY41" fmla="*/ 523741 h 1717183"/>
              <a:gd name="connsiteX42" fmla="*/ 601014 w 1815921"/>
              <a:gd name="connsiteY42" fmla="*/ 463639 h 1717183"/>
              <a:gd name="connsiteX43" fmla="*/ 605307 w 1815921"/>
              <a:gd name="connsiteY43" fmla="*/ 339143 h 1717183"/>
              <a:gd name="connsiteX44" fmla="*/ 613893 w 1815921"/>
              <a:gd name="connsiteY44" fmla="*/ 279042 h 1717183"/>
              <a:gd name="connsiteX45" fmla="*/ 618186 w 1815921"/>
              <a:gd name="connsiteY45" fmla="*/ 240405 h 1717183"/>
              <a:gd name="connsiteX46" fmla="*/ 626772 w 1815921"/>
              <a:gd name="connsiteY46" fmla="*/ 201769 h 1717183"/>
              <a:gd name="connsiteX47" fmla="*/ 635358 w 1815921"/>
              <a:gd name="connsiteY47" fmla="*/ 158839 h 1717183"/>
              <a:gd name="connsiteX48" fmla="*/ 643944 w 1815921"/>
              <a:gd name="connsiteY48" fmla="*/ 137374 h 1717183"/>
              <a:gd name="connsiteX49" fmla="*/ 648237 w 1815921"/>
              <a:gd name="connsiteY49" fmla="*/ 120203 h 1717183"/>
              <a:gd name="connsiteX50" fmla="*/ 661115 w 1815921"/>
              <a:gd name="connsiteY50" fmla="*/ 81566 h 1717183"/>
              <a:gd name="connsiteX51" fmla="*/ 665408 w 1815921"/>
              <a:gd name="connsiteY51" fmla="*/ 68687 h 1717183"/>
              <a:gd name="connsiteX52" fmla="*/ 669701 w 1815921"/>
              <a:gd name="connsiteY52" fmla="*/ 55808 h 1717183"/>
              <a:gd name="connsiteX53" fmla="*/ 686873 w 1815921"/>
              <a:gd name="connsiteY53" fmla="*/ 30050 h 1717183"/>
              <a:gd name="connsiteX54" fmla="*/ 708338 w 1815921"/>
              <a:gd name="connsiteY54" fmla="*/ 4293 h 1717183"/>
              <a:gd name="connsiteX55" fmla="*/ 721217 w 1815921"/>
              <a:gd name="connsiteY55" fmla="*/ 0 h 1717183"/>
              <a:gd name="connsiteX56" fmla="*/ 734096 w 1815921"/>
              <a:gd name="connsiteY56" fmla="*/ 51515 h 1717183"/>
              <a:gd name="connsiteX57" fmla="*/ 742682 w 1815921"/>
              <a:gd name="connsiteY57" fmla="*/ 64394 h 1717183"/>
              <a:gd name="connsiteX58" fmla="*/ 768439 w 1815921"/>
              <a:gd name="connsiteY58" fmla="*/ 77273 h 1717183"/>
              <a:gd name="connsiteX59" fmla="*/ 777025 w 1815921"/>
              <a:gd name="connsiteY59" fmla="*/ 103031 h 1717183"/>
              <a:gd name="connsiteX60" fmla="*/ 781318 w 1815921"/>
              <a:gd name="connsiteY60" fmla="*/ 115910 h 1717183"/>
              <a:gd name="connsiteX61" fmla="*/ 794197 w 1815921"/>
              <a:gd name="connsiteY61" fmla="*/ 141667 h 1717183"/>
              <a:gd name="connsiteX62" fmla="*/ 807076 w 1815921"/>
              <a:gd name="connsiteY62" fmla="*/ 167425 h 1717183"/>
              <a:gd name="connsiteX63" fmla="*/ 807076 w 1815921"/>
              <a:gd name="connsiteY63" fmla="*/ 854298 h 1717183"/>
              <a:gd name="connsiteX64" fmla="*/ 815662 w 1815921"/>
              <a:gd name="connsiteY64" fmla="*/ 978794 h 1717183"/>
              <a:gd name="connsiteX65" fmla="*/ 824248 w 1815921"/>
              <a:gd name="connsiteY65" fmla="*/ 1116169 h 1717183"/>
              <a:gd name="connsiteX66" fmla="*/ 832834 w 1815921"/>
              <a:gd name="connsiteY66" fmla="*/ 1184856 h 1717183"/>
              <a:gd name="connsiteX67" fmla="*/ 837127 w 1815921"/>
              <a:gd name="connsiteY67" fmla="*/ 1210614 h 1717183"/>
              <a:gd name="connsiteX68" fmla="*/ 845713 w 1815921"/>
              <a:gd name="connsiteY68" fmla="*/ 1270715 h 1717183"/>
              <a:gd name="connsiteX69" fmla="*/ 845713 w 1815921"/>
              <a:gd name="connsiteY69" fmla="*/ 1584101 h 1717183"/>
              <a:gd name="connsiteX70" fmla="*/ 862884 w 1815921"/>
              <a:gd name="connsiteY70" fmla="*/ 1717183 h 1717183"/>
              <a:gd name="connsiteX71" fmla="*/ 892935 w 1815921"/>
              <a:gd name="connsiteY71" fmla="*/ 1708597 h 1717183"/>
              <a:gd name="connsiteX72" fmla="*/ 948744 w 1815921"/>
              <a:gd name="connsiteY72" fmla="*/ 1704304 h 1717183"/>
              <a:gd name="connsiteX73" fmla="*/ 961622 w 1815921"/>
              <a:gd name="connsiteY73" fmla="*/ 1700011 h 1717183"/>
              <a:gd name="connsiteX74" fmla="*/ 970208 w 1815921"/>
              <a:gd name="connsiteY74" fmla="*/ 1687132 h 1717183"/>
              <a:gd name="connsiteX75" fmla="*/ 983087 w 1815921"/>
              <a:gd name="connsiteY75" fmla="*/ 1678546 h 1717183"/>
              <a:gd name="connsiteX76" fmla="*/ 987380 w 1815921"/>
              <a:gd name="connsiteY76" fmla="*/ 1665667 h 1717183"/>
              <a:gd name="connsiteX77" fmla="*/ 1004552 w 1815921"/>
              <a:gd name="connsiteY77" fmla="*/ 1639910 h 1717183"/>
              <a:gd name="connsiteX78" fmla="*/ 1017431 w 1815921"/>
              <a:gd name="connsiteY78" fmla="*/ 1614152 h 1717183"/>
              <a:gd name="connsiteX79" fmla="*/ 1021724 w 1815921"/>
              <a:gd name="connsiteY79" fmla="*/ 1601273 h 1717183"/>
              <a:gd name="connsiteX80" fmla="*/ 1030310 w 1815921"/>
              <a:gd name="connsiteY80" fmla="*/ 1588394 h 1717183"/>
              <a:gd name="connsiteX81" fmla="*/ 1038896 w 1815921"/>
              <a:gd name="connsiteY81" fmla="*/ 1562636 h 1717183"/>
              <a:gd name="connsiteX82" fmla="*/ 1047482 w 1815921"/>
              <a:gd name="connsiteY82" fmla="*/ 1536879 h 1717183"/>
              <a:gd name="connsiteX83" fmla="*/ 1056068 w 1815921"/>
              <a:gd name="connsiteY83" fmla="*/ 1498242 h 1717183"/>
              <a:gd name="connsiteX84" fmla="*/ 1064653 w 1815921"/>
              <a:gd name="connsiteY84" fmla="*/ 1485363 h 1717183"/>
              <a:gd name="connsiteX85" fmla="*/ 1073239 w 1815921"/>
              <a:gd name="connsiteY85" fmla="*/ 1455312 h 1717183"/>
              <a:gd name="connsiteX86" fmla="*/ 1081825 w 1815921"/>
              <a:gd name="connsiteY86" fmla="*/ 1433848 h 1717183"/>
              <a:gd name="connsiteX87" fmla="*/ 1086118 w 1815921"/>
              <a:gd name="connsiteY87" fmla="*/ 1416676 h 1717183"/>
              <a:gd name="connsiteX88" fmla="*/ 1094704 w 1815921"/>
              <a:gd name="connsiteY88" fmla="*/ 1399504 h 1717183"/>
              <a:gd name="connsiteX89" fmla="*/ 1103290 w 1815921"/>
              <a:gd name="connsiteY89" fmla="*/ 1373746 h 1717183"/>
              <a:gd name="connsiteX90" fmla="*/ 1116169 w 1815921"/>
              <a:gd name="connsiteY90" fmla="*/ 1335110 h 1717183"/>
              <a:gd name="connsiteX91" fmla="*/ 1129048 w 1815921"/>
              <a:gd name="connsiteY91" fmla="*/ 1296473 h 1717183"/>
              <a:gd name="connsiteX92" fmla="*/ 1133341 w 1815921"/>
              <a:gd name="connsiteY92" fmla="*/ 1283594 h 1717183"/>
              <a:gd name="connsiteX93" fmla="*/ 1137634 w 1815921"/>
              <a:gd name="connsiteY93" fmla="*/ 1266422 h 1717183"/>
              <a:gd name="connsiteX94" fmla="*/ 1141927 w 1815921"/>
              <a:gd name="connsiteY94" fmla="*/ 1244958 h 1717183"/>
              <a:gd name="connsiteX95" fmla="*/ 1146220 w 1815921"/>
              <a:gd name="connsiteY95" fmla="*/ 1232079 h 1717183"/>
              <a:gd name="connsiteX96" fmla="*/ 1154806 w 1815921"/>
              <a:gd name="connsiteY96" fmla="*/ 1197735 h 1717183"/>
              <a:gd name="connsiteX97" fmla="*/ 1159098 w 1815921"/>
              <a:gd name="connsiteY97" fmla="*/ 1180563 h 1717183"/>
              <a:gd name="connsiteX98" fmla="*/ 1167684 w 1815921"/>
              <a:gd name="connsiteY98" fmla="*/ 1154805 h 1717183"/>
              <a:gd name="connsiteX99" fmla="*/ 1176270 w 1815921"/>
              <a:gd name="connsiteY99" fmla="*/ 1129048 h 1717183"/>
              <a:gd name="connsiteX100" fmla="*/ 1180563 w 1815921"/>
              <a:gd name="connsiteY100" fmla="*/ 1116169 h 1717183"/>
              <a:gd name="connsiteX101" fmla="*/ 1189149 w 1815921"/>
              <a:gd name="connsiteY101" fmla="*/ 1103290 h 1717183"/>
              <a:gd name="connsiteX102" fmla="*/ 1193442 w 1815921"/>
              <a:gd name="connsiteY102" fmla="*/ 1090411 h 1717183"/>
              <a:gd name="connsiteX103" fmla="*/ 1210614 w 1815921"/>
              <a:gd name="connsiteY103" fmla="*/ 1064653 h 1717183"/>
              <a:gd name="connsiteX104" fmla="*/ 1219200 w 1815921"/>
              <a:gd name="connsiteY104" fmla="*/ 1051774 h 1717183"/>
              <a:gd name="connsiteX105" fmla="*/ 1227786 w 1815921"/>
              <a:gd name="connsiteY105" fmla="*/ 1038896 h 1717183"/>
              <a:gd name="connsiteX106" fmla="*/ 1232079 w 1815921"/>
              <a:gd name="connsiteY106" fmla="*/ 1060360 h 1717183"/>
              <a:gd name="connsiteX107" fmla="*/ 1236372 w 1815921"/>
              <a:gd name="connsiteY107" fmla="*/ 1073239 h 1717183"/>
              <a:gd name="connsiteX108" fmla="*/ 1253544 w 1815921"/>
              <a:gd name="connsiteY108" fmla="*/ 1047481 h 1717183"/>
              <a:gd name="connsiteX109" fmla="*/ 1262129 w 1815921"/>
              <a:gd name="connsiteY109" fmla="*/ 1034603 h 1717183"/>
              <a:gd name="connsiteX110" fmla="*/ 1270715 w 1815921"/>
              <a:gd name="connsiteY110" fmla="*/ 1008845 h 1717183"/>
              <a:gd name="connsiteX111" fmla="*/ 1292180 w 1815921"/>
              <a:gd name="connsiteY111" fmla="*/ 1004552 h 1717183"/>
              <a:gd name="connsiteX112" fmla="*/ 1300766 w 1815921"/>
              <a:gd name="connsiteY112" fmla="*/ 991673 h 1717183"/>
              <a:gd name="connsiteX113" fmla="*/ 1313645 w 1815921"/>
              <a:gd name="connsiteY113" fmla="*/ 983087 h 1717183"/>
              <a:gd name="connsiteX114" fmla="*/ 1322231 w 1815921"/>
              <a:gd name="connsiteY114" fmla="*/ 948743 h 1717183"/>
              <a:gd name="connsiteX115" fmla="*/ 1347989 w 1815921"/>
              <a:gd name="connsiteY115" fmla="*/ 935865 h 1717183"/>
              <a:gd name="connsiteX116" fmla="*/ 1343696 w 1815921"/>
              <a:gd name="connsiteY116" fmla="*/ 957329 h 1717183"/>
              <a:gd name="connsiteX117" fmla="*/ 1352282 w 1815921"/>
              <a:gd name="connsiteY117" fmla="*/ 1056067 h 1717183"/>
              <a:gd name="connsiteX118" fmla="*/ 1360868 w 1815921"/>
              <a:gd name="connsiteY118" fmla="*/ 1081825 h 1717183"/>
              <a:gd name="connsiteX119" fmla="*/ 1369453 w 1815921"/>
              <a:gd name="connsiteY119" fmla="*/ 1107583 h 1717183"/>
              <a:gd name="connsiteX120" fmla="*/ 1382332 w 1815921"/>
              <a:gd name="connsiteY120" fmla="*/ 1133341 h 1717183"/>
              <a:gd name="connsiteX121" fmla="*/ 1395211 w 1815921"/>
              <a:gd name="connsiteY121" fmla="*/ 1193442 h 1717183"/>
              <a:gd name="connsiteX122" fmla="*/ 1403797 w 1815921"/>
              <a:gd name="connsiteY122" fmla="*/ 1244958 h 1717183"/>
              <a:gd name="connsiteX123" fmla="*/ 1412383 w 1815921"/>
              <a:gd name="connsiteY123" fmla="*/ 1330817 h 1717183"/>
              <a:gd name="connsiteX124" fmla="*/ 1420969 w 1815921"/>
              <a:gd name="connsiteY124" fmla="*/ 1451020 h 1717183"/>
              <a:gd name="connsiteX125" fmla="*/ 1425262 w 1815921"/>
              <a:gd name="connsiteY125" fmla="*/ 1476777 h 1717183"/>
              <a:gd name="connsiteX126" fmla="*/ 1429555 w 1815921"/>
              <a:gd name="connsiteY126" fmla="*/ 1519707 h 1717183"/>
              <a:gd name="connsiteX127" fmla="*/ 1433848 w 1815921"/>
              <a:gd name="connsiteY127" fmla="*/ 1549758 h 1717183"/>
              <a:gd name="connsiteX128" fmla="*/ 1442434 w 1815921"/>
              <a:gd name="connsiteY128" fmla="*/ 1596980 h 1717183"/>
              <a:gd name="connsiteX129" fmla="*/ 1451020 w 1815921"/>
              <a:gd name="connsiteY129" fmla="*/ 1631324 h 1717183"/>
              <a:gd name="connsiteX130" fmla="*/ 1463898 w 1815921"/>
              <a:gd name="connsiteY130" fmla="*/ 1669960 h 1717183"/>
              <a:gd name="connsiteX131" fmla="*/ 1468191 w 1815921"/>
              <a:gd name="connsiteY131" fmla="*/ 1682839 h 1717183"/>
              <a:gd name="connsiteX132" fmla="*/ 1481070 w 1815921"/>
              <a:gd name="connsiteY132" fmla="*/ 1708597 h 1717183"/>
              <a:gd name="connsiteX133" fmla="*/ 1506828 w 1815921"/>
              <a:gd name="connsiteY133" fmla="*/ 1700011 h 1717183"/>
              <a:gd name="connsiteX134" fmla="*/ 1541172 w 1815921"/>
              <a:gd name="connsiteY134" fmla="*/ 1704304 h 1717183"/>
              <a:gd name="connsiteX135" fmla="*/ 1584101 w 1815921"/>
              <a:gd name="connsiteY135" fmla="*/ 1712890 h 1717183"/>
              <a:gd name="connsiteX136" fmla="*/ 1622738 w 1815921"/>
              <a:gd name="connsiteY136" fmla="*/ 1717183 h 1717183"/>
              <a:gd name="connsiteX137" fmla="*/ 1691425 w 1815921"/>
              <a:gd name="connsiteY137" fmla="*/ 1712890 h 1717183"/>
              <a:gd name="connsiteX138" fmla="*/ 1704304 w 1815921"/>
              <a:gd name="connsiteY138" fmla="*/ 1708597 h 1717183"/>
              <a:gd name="connsiteX139" fmla="*/ 1721476 w 1815921"/>
              <a:gd name="connsiteY139" fmla="*/ 1687132 h 1717183"/>
              <a:gd name="connsiteX140" fmla="*/ 1730062 w 1815921"/>
              <a:gd name="connsiteY140" fmla="*/ 1674253 h 1717183"/>
              <a:gd name="connsiteX141" fmla="*/ 1742941 w 1815921"/>
              <a:gd name="connsiteY141" fmla="*/ 1669960 h 1717183"/>
              <a:gd name="connsiteX142" fmla="*/ 1815921 w 1815921"/>
              <a:gd name="connsiteY142" fmla="*/ 1674253 h 1717183"/>
              <a:gd name="connsiteX0" fmla="*/ 0 w 1742941"/>
              <a:gd name="connsiteY0" fmla="*/ 1712890 h 1717183"/>
              <a:gd name="connsiteX1" fmla="*/ 42929 w 1742941"/>
              <a:gd name="connsiteY1" fmla="*/ 1704304 h 1717183"/>
              <a:gd name="connsiteX2" fmla="*/ 68687 w 1742941"/>
              <a:gd name="connsiteY2" fmla="*/ 1687132 h 1717183"/>
              <a:gd name="connsiteX3" fmla="*/ 81566 w 1742941"/>
              <a:gd name="connsiteY3" fmla="*/ 1678546 h 1717183"/>
              <a:gd name="connsiteX4" fmla="*/ 94445 w 1742941"/>
              <a:gd name="connsiteY4" fmla="*/ 1669960 h 1717183"/>
              <a:gd name="connsiteX5" fmla="*/ 115910 w 1742941"/>
              <a:gd name="connsiteY5" fmla="*/ 1648496 h 1717183"/>
              <a:gd name="connsiteX6" fmla="*/ 141668 w 1742941"/>
              <a:gd name="connsiteY6" fmla="*/ 1627031 h 1717183"/>
              <a:gd name="connsiteX7" fmla="*/ 163132 w 1742941"/>
              <a:gd name="connsiteY7" fmla="*/ 1601273 h 1717183"/>
              <a:gd name="connsiteX8" fmla="*/ 171718 w 1742941"/>
              <a:gd name="connsiteY8" fmla="*/ 1588394 h 1717183"/>
              <a:gd name="connsiteX9" fmla="*/ 197476 w 1742941"/>
              <a:gd name="connsiteY9" fmla="*/ 1554050 h 1717183"/>
              <a:gd name="connsiteX10" fmla="*/ 210355 w 1742941"/>
              <a:gd name="connsiteY10" fmla="*/ 1536879 h 1717183"/>
              <a:gd name="connsiteX11" fmla="*/ 218941 w 1742941"/>
              <a:gd name="connsiteY11" fmla="*/ 1519707 h 1717183"/>
              <a:gd name="connsiteX12" fmla="*/ 244698 w 1742941"/>
              <a:gd name="connsiteY12" fmla="*/ 1485363 h 1717183"/>
              <a:gd name="connsiteX13" fmla="*/ 253284 w 1742941"/>
              <a:gd name="connsiteY13" fmla="*/ 1463898 h 1717183"/>
              <a:gd name="connsiteX14" fmla="*/ 266163 w 1742941"/>
              <a:gd name="connsiteY14" fmla="*/ 1446727 h 1717183"/>
              <a:gd name="connsiteX15" fmla="*/ 291921 w 1742941"/>
              <a:gd name="connsiteY15" fmla="*/ 1399504 h 1717183"/>
              <a:gd name="connsiteX16" fmla="*/ 330558 w 1742941"/>
              <a:gd name="connsiteY16" fmla="*/ 1326524 h 1717183"/>
              <a:gd name="connsiteX17" fmla="*/ 347729 w 1742941"/>
              <a:gd name="connsiteY17" fmla="*/ 1279301 h 1717183"/>
              <a:gd name="connsiteX18" fmla="*/ 373487 w 1742941"/>
              <a:gd name="connsiteY18" fmla="*/ 1223493 h 1717183"/>
              <a:gd name="connsiteX19" fmla="*/ 382073 w 1742941"/>
              <a:gd name="connsiteY19" fmla="*/ 1193442 h 1717183"/>
              <a:gd name="connsiteX20" fmla="*/ 394952 w 1742941"/>
              <a:gd name="connsiteY20" fmla="*/ 1163391 h 1717183"/>
              <a:gd name="connsiteX21" fmla="*/ 403538 w 1742941"/>
              <a:gd name="connsiteY21" fmla="*/ 1133341 h 1717183"/>
              <a:gd name="connsiteX22" fmla="*/ 429296 w 1742941"/>
              <a:gd name="connsiteY22" fmla="*/ 1064653 h 1717183"/>
              <a:gd name="connsiteX23" fmla="*/ 437882 w 1742941"/>
              <a:gd name="connsiteY23" fmla="*/ 1034603 h 1717183"/>
              <a:gd name="connsiteX24" fmla="*/ 450760 w 1742941"/>
              <a:gd name="connsiteY24" fmla="*/ 1004552 h 1717183"/>
              <a:gd name="connsiteX25" fmla="*/ 467932 w 1742941"/>
              <a:gd name="connsiteY25" fmla="*/ 944450 h 1717183"/>
              <a:gd name="connsiteX26" fmla="*/ 476518 w 1742941"/>
              <a:gd name="connsiteY26" fmla="*/ 914400 h 1717183"/>
              <a:gd name="connsiteX27" fmla="*/ 489397 w 1742941"/>
              <a:gd name="connsiteY27" fmla="*/ 884349 h 1717183"/>
              <a:gd name="connsiteX28" fmla="*/ 497983 w 1742941"/>
              <a:gd name="connsiteY28" fmla="*/ 854298 h 1717183"/>
              <a:gd name="connsiteX29" fmla="*/ 506569 w 1742941"/>
              <a:gd name="connsiteY29" fmla="*/ 828541 h 1717183"/>
              <a:gd name="connsiteX30" fmla="*/ 515155 w 1742941"/>
              <a:gd name="connsiteY30" fmla="*/ 798490 h 1717183"/>
              <a:gd name="connsiteX31" fmla="*/ 523741 w 1742941"/>
              <a:gd name="connsiteY31" fmla="*/ 781318 h 1717183"/>
              <a:gd name="connsiteX32" fmla="*/ 528034 w 1742941"/>
              <a:gd name="connsiteY32" fmla="*/ 764146 h 1717183"/>
              <a:gd name="connsiteX33" fmla="*/ 536620 w 1742941"/>
              <a:gd name="connsiteY33" fmla="*/ 746974 h 1717183"/>
              <a:gd name="connsiteX34" fmla="*/ 545206 w 1742941"/>
              <a:gd name="connsiteY34" fmla="*/ 721217 h 1717183"/>
              <a:gd name="connsiteX35" fmla="*/ 549498 w 1742941"/>
              <a:gd name="connsiteY35" fmla="*/ 708338 h 1717183"/>
              <a:gd name="connsiteX36" fmla="*/ 553791 w 1742941"/>
              <a:gd name="connsiteY36" fmla="*/ 691166 h 1717183"/>
              <a:gd name="connsiteX37" fmla="*/ 562377 w 1742941"/>
              <a:gd name="connsiteY37" fmla="*/ 673994 h 1717183"/>
              <a:gd name="connsiteX38" fmla="*/ 579549 w 1742941"/>
              <a:gd name="connsiteY38" fmla="*/ 618186 h 1717183"/>
              <a:gd name="connsiteX39" fmla="*/ 583842 w 1742941"/>
              <a:gd name="connsiteY39" fmla="*/ 592428 h 1717183"/>
              <a:gd name="connsiteX40" fmla="*/ 592428 w 1742941"/>
              <a:gd name="connsiteY40" fmla="*/ 553791 h 1717183"/>
              <a:gd name="connsiteX41" fmla="*/ 596721 w 1742941"/>
              <a:gd name="connsiteY41" fmla="*/ 523741 h 1717183"/>
              <a:gd name="connsiteX42" fmla="*/ 601014 w 1742941"/>
              <a:gd name="connsiteY42" fmla="*/ 463639 h 1717183"/>
              <a:gd name="connsiteX43" fmla="*/ 605307 w 1742941"/>
              <a:gd name="connsiteY43" fmla="*/ 339143 h 1717183"/>
              <a:gd name="connsiteX44" fmla="*/ 613893 w 1742941"/>
              <a:gd name="connsiteY44" fmla="*/ 279042 h 1717183"/>
              <a:gd name="connsiteX45" fmla="*/ 618186 w 1742941"/>
              <a:gd name="connsiteY45" fmla="*/ 240405 h 1717183"/>
              <a:gd name="connsiteX46" fmla="*/ 626772 w 1742941"/>
              <a:gd name="connsiteY46" fmla="*/ 201769 h 1717183"/>
              <a:gd name="connsiteX47" fmla="*/ 635358 w 1742941"/>
              <a:gd name="connsiteY47" fmla="*/ 158839 h 1717183"/>
              <a:gd name="connsiteX48" fmla="*/ 643944 w 1742941"/>
              <a:gd name="connsiteY48" fmla="*/ 137374 h 1717183"/>
              <a:gd name="connsiteX49" fmla="*/ 648237 w 1742941"/>
              <a:gd name="connsiteY49" fmla="*/ 120203 h 1717183"/>
              <a:gd name="connsiteX50" fmla="*/ 661115 w 1742941"/>
              <a:gd name="connsiteY50" fmla="*/ 81566 h 1717183"/>
              <a:gd name="connsiteX51" fmla="*/ 665408 w 1742941"/>
              <a:gd name="connsiteY51" fmla="*/ 68687 h 1717183"/>
              <a:gd name="connsiteX52" fmla="*/ 669701 w 1742941"/>
              <a:gd name="connsiteY52" fmla="*/ 55808 h 1717183"/>
              <a:gd name="connsiteX53" fmla="*/ 686873 w 1742941"/>
              <a:gd name="connsiteY53" fmla="*/ 30050 h 1717183"/>
              <a:gd name="connsiteX54" fmla="*/ 708338 w 1742941"/>
              <a:gd name="connsiteY54" fmla="*/ 4293 h 1717183"/>
              <a:gd name="connsiteX55" fmla="*/ 721217 w 1742941"/>
              <a:gd name="connsiteY55" fmla="*/ 0 h 1717183"/>
              <a:gd name="connsiteX56" fmla="*/ 734096 w 1742941"/>
              <a:gd name="connsiteY56" fmla="*/ 51515 h 1717183"/>
              <a:gd name="connsiteX57" fmla="*/ 742682 w 1742941"/>
              <a:gd name="connsiteY57" fmla="*/ 64394 h 1717183"/>
              <a:gd name="connsiteX58" fmla="*/ 768439 w 1742941"/>
              <a:gd name="connsiteY58" fmla="*/ 77273 h 1717183"/>
              <a:gd name="connsiteX59" fmla="*/ 777025 w 1742941"/>
              <a:gd name="connsiteY59" fmla="*/ 103031 h 1717183"/>
              <a:gd name="connsiteX60" fmla="*/ 781318 w 1742941"/>
              <a:gd name="connsiteY60" fmla="*/ 115910 h 1717183"/>
              <a:gd name="connsiteX61" fmla="*/ 794197 w 1742941"/>
              <a:gd name="connsiteY61" fmla="*/ 141667 h 1717183"/>
              <a:gd name="connsiteX62" fmla="*/ 807076 w 1742941"/>
              <a:gd name="connsiteY62" fmla="*/ 167425 h 1717183"/>
              <a:gd name="connsiteX63" fmla="*/ 807076 w 1742941"/>
              <a:gd name="connsiteY63" fmla="*/ 854298 h 1717183"/>
              <a:gd name="connsiteX64" fmla="*/ 815662 w 1742941"/>
              <a:gd name="connsiteY64" fmla="*/ 978794 h 1717183"/>
              <a:gd name="connsiteX65" fmla="*/ 824248 w 1742941"/>
              <a:gd name="connsiteY65" fmla="*/ 1116169 h 1717183"/>
              <a:gd name="connsiteX66" fmla="*/ 832834 w 1742941"/>
              <a:gd name="connsiteY66" fmla="*/ 1184856 h 1717183"/>
              <a:gd name="connsiteX67" fmla="*/ 837127 w 1742941"/>
              <a:gd name="connsiteY67" fmla="*/ 1210614 h 1717183"/>
              <a:gd name="connsiteX68" fmla="*/ 845713 w 1742941"/>
              <a:gd name="connsiteY68" fmla="*/ 1270715 h 1717183"/>
              <a:gd name="connsiteX69" fmla="*/ 845713 w 1742941"/>
              <a:gd name="connsiteY69" fmla="*/ 1584101 h 1717183"/>
              <a:gd name="connsiteX70" fmla="*/ 862884 w 1742941"/>
              <a:gd name="connsiteY70" fmla="*/ 1717183 h 1717183"/>
              <a:gd name="connsiteX71" fmla="*/ 892935 w 1742941"/>
              <a:gd name="connsiteY71" fmla="*/ 1708597 h 1717183"/>
              <a:gd name="connsiteX72" fmla="*/ 948744 w 1742941"/>
              <a:gd name="connsiteY72" fmla="*/ 1704304 h 1717183"/>
              <a:gd name="connsiteX73" fmla="*/ 961622 w 1742941"/>
              <a:gd name="connsiteY73" fmla="*/ 1700011 h 1717183"/>
              <a:gd name="connsiteX74" fmla="*/ 970208 w 1742941"/>
              <a:gd name="connsiteY74" fmla="*/ 1687132 h 1717183"/>
              <a:gd name="connsiteX75" fmla="*/ 983087 w 1742941"/>
              <a:gd name="connsiteY75" fmla="*/ 1678546 h 1717183"/>
              <a:gd name="connsiteX76" fmla="*/ 987380 w 1742941"/>
              <a:gd name="connsiteY76" fmla="*/ 1665667 h 1717183"/>
              <a:gd name="connsiteX77" fmla="*/ 1004552 w 1742941"/>
              <a:gd name="connsiteY77" fmla="*/ 1639910 h 1717183"/>
              <a:gd name="connsiteX78" fmla="*/ 1017431 w 1742941"/>
              <a:gd name="connsiteY78" fmla="*/ 1614152 h 1717183"/>
              <a:gd name="connsiteX79" fmla="*/ 1021724 w 1742941"/>
              <a:gd name="connsiteY79" fmla="*/ 1601273 h 1717183"/>
              <a:gd name="connsiteX80" fmla="*/ 1030310 w 1742941"/>
              <a:gd name="connsiteY80" fmla="*/ 1588394 h 1717183"/>
              <a:gd name="connsiteX81" fmla="*/ 1038896 w 1742941"/>
              <a:gd name="connsiteY81" fmla="*/ 1562636 h 1717183"/>
              <a:gd name="connsiteX82" fmla="*/ 1047482 w 1742941"/>
              <a:gd name="connsiteY82" fmla="*/ 1536879 h 1717183"/>
              <a:gd name="connsiteX83" fmla="*/ 1056068 w 1742941"/>
              <a:gd name="connsiteY83" fmla="*/ 1498242 h 1717183"/>
              <a:gd name="connsiteX84" fmla="*/ 1064653 w 1742941"/>
              <a:gd name="connsiteY84" fmla="*/ 1485363 h 1717183"/>
              <a:gd name="connsiteX85" fmla="*/ 1073239 w 1742941"/>
              <a:gd name="connsiteY85" fmla="*/ 1455312 h 1717183"/>
              <a:gd name="connsiteX86" fmla="*/ 1081825 w 1742941"/>
              <a:gd name="connsiteY86" fmla="*/ 1433848 h 1717183"/>
              <a:gd name="connsiteX87" fmla="*/ 1086118 w 1742941"/>
              <a:gd name="connsiteY87" fmla="*/ 1416676 h 1717183"/>
              <a:gd name="connsiteX88" fmla="*/ 1094704 w 1742941"/>
              <a:gd name="connsiteY88" fmla="*/ 1399504 h 1717183"/>
              <a:gd name="connsiteX89" fmla="*/ 1103290 w 1742941"/>
              <a:gd name="connsiteY89" fmla="*/ 1373746 h 1717183"/>
              <a:gd name="connsiteX90" fmla="*/ 1116169 w 1742941"/>
              <a:gd name="connsiteY90" fmla="*/ 1335110 h 1717183"/>
              <a:gd name="connsiteX91" fmla="*/ 1129048 w 1742941"/>
              <a:gd name="connsiteY91" fmla="*/ 1296473 h 1717183"/>
              <a:gd name="connsiteX92" fmla="*/ 1133341 w 1742941"/>
              <a:gd name="connsiteY92" fmla="*/ 1283594 h 1717183"/>
              <a:gd name="connsiteX93" fmla="*/ 1137634 w 1742941"/>
              <a:gd name="connsiteY93" fmla="*/ 1266422 h 1717183"/>
              <a:gd name="connsiteX94" fmla="*/ 1141927 w 1742941"/>
              <a:gd name="connsiteY94" fmla="*/ 1244958 h 1717183"/>
              <a:gd name="connsiteX95" fmla="*/ 1146220 w 1742941"/>
              <a:gd name="connsiteY95" fmla="*/ 1232079 h 1717183"/>
              <a:gd name="connsiteX96" fmla="*/ 1154806 w 1742941"/>
              <a:gd name="connsiteY96" fmla="*/ 1197735 h 1717183"/>
              <a:gd name="connsiteX97" fmla="*/ 1159098 w 1742941"/>
              <a:gd name="connsiteY97" fmla="*/ 1180563 h 1717183"/>
              <a:gd name="connsiteX98" fmla="*/ 1167684 w 1742941"/>
              <a:gd name="connsiteY98" fmla="*/ 1154805 h 1717183"/>
              <a:gd name="connsiteX99" fmla="*/ 1176270 w 1742941"/>
              <a:gd name="connsiteY99" fmla="*/ 1129048 h 1717183"/>
              <a:gd name="connsiteX100" fmla="*/ 1180563 w 1742941"/>
              <a:gd name="connsiteY100" fmla="*/ 1116169 h 1717183"/>
              <a:gd name="connsiteX101" fmla="*/ 1189149 w 1742941"/>
              <a:gd name="connsiteY101" fmla="*/ 1103290 h 1717183"/>
              <a:gd name="connsiteX102" fmla="*/ 1193442 w 1742941"/>
              <a:gd name="connsiteY102" fmla="*/ 1090411 h 1717183"/>
              <a:gd name="connsiteX103" fmla="*/ 1210614 w 1742941"/>
              <a:gd name="connsiteY103" fmla="*/ 1064653 h 1717183"/>
              <a:gd name="connsiteX104" fmla="*/ 1219200 w 1742941"/>
              <a:gd name="connsiteY104" fmla="*/ 1051774 h 1717183"/>
              <a:gd name="connsiteX105" fmla="*/ 1227786 w 1742941"/>
              <a:gd name="connsiteY105" fmla="*/ 1038896 h 1717183"/>
              <a:gd name="connsiteX106" fmla="*/ 1232079 w 1742941"/>
              <a:gd name="connsiteY106" fmla="*/ 1060360 h 1717183"/>
              <a:gd name="connsiteX107" fmla="*/ 1236372 w 1742941"/>
              <a:gd name="connsiteY107" fmla="*/ 1073239 h 1717183"/>
              <a:gd name="connsiteX108" fmla="*/ 1253544 w 1742941"/>
              <a:gd name="connsiteY108" fmla="*/ 1047481 h 1717183"/>
              <a:gd name="connsiteX109" fmla="*/ 1262129 w 1742941"/>
              <a:gd name="connsiteY109" fmla="*/ 1034603 h 1717183"/>
              <a:gd name="connsiteX110" fmla="*/ 1270715 w 1742941"/>
              <a:gd name="connsiteY110" fmla="*/ 1008845 h 1717183"/>
              <a:gd name="connsiteX111" fmla="*/ 1292180 w 1742941"/>
              <a:gd name="connsiteY111" fmla="*/ 1004552 h 1717183"/>
              <a:gd name="connsiteX112" fmla="*/ 1300766 w 1742941"/>
              <a:gd name="connsiteY112" fmla="*/ 991673 h 1717183"/>
              <a:gd name="connsiteX113" fmla="*/ 1313645 w 1742941"/>
              <a:gd name="connsiteY113" fmla="*/ 983087 h 1717183"/>
              <a:gd name="connsiteX114" fmla="*/ 1322231 w 1742941"/>
              <a:gd name="connsiteY114" fmla="*/ 948743 h 1717183"/>
              <a:gd name="connsiteX115" fmla="*/ 1347989 w 1742941"/>
              <a:gd name="connsiteY115" fmla="*/ 935865 h 1717183"/>
              <a:gd name="connsiteX116" fmla="*/ 1343696 w 1742941"/>
              <a:gd name="connsiteY116" fmla="*/ 957329 h 1717183"/>
              <a:gd name="connsiteX117" fmla="*/ 1352282 w 1742941"/>
              <a:gd name="connsiteY117" fmla="*/ 1056067 h 1717183"/>
              <a:gd name="connsiteX118" fmla="*/ 1360868 w 1742941"/>
              <a:gd name="connsiteY118" fmla="*/ 1081825 h 1717183"/>
              <a:gd name="connsiteX119" fmla="*/ 1369453 w 1742941"/>
              <a:gd name="connsiteY119" fmla="*/ 1107583 h 1717183"/>
              <a:gd name="connsiteX120" fmla="*/ 1382332 w 1742941"/>
              <a:gd name="connsiteY120" fmla="*/ 1133341 h 1717183"/>
              <a:gd name="connsiteX121" fmla="*/ 1395211 w 1742941"/>
              <a:gd name="connsiteY121" fmla="*/ 1193442 h 1717183"/>
              <a:gd name="connsiteX122" fmla="*/ 1403797 w 1742941"/>
              <a:gd name="connsiteY122" fmla="*/ 1244958 h 1717183"/>
              <a:gd name="connsiteX123" fmla="*/ 1412383 w 1742941"/>
              <a:gd name="connsiteY123" fmla="*/ 1330817 h 1717183"/>
              <a:gd name="connsiteX124" fmla="*/ 1420969 w 1742941"/>
              <a:gd name="connsiteY124" fmla="*/ 1451020 h 1717183"/>
              <a:gd name="connsiteX125" fmla="*/ 1425262 w 1742941"/>
              <a:gd name="connsiteY125" fmla="*/ 1476777 h 1717183"/>
              <a:gd name="connsiteX126" fmla="*/ 1429555 w 1742941"/>
              <a:gd name="connsiteY126" fmla="*/ 1519707 h 1717183"/>
              <a:gd name="connsiteX127" fmla="*/ 1433848 w 1742941"/>
              <a:gd name="connsiteY127" fmla="*/ 1549758 h 1717183"/>
              <a:gd name="connsiteX128" fmla="*/ 1442434 w 1742941"/>
              <a:gd name="connsiteY128" fmla="*/ 1596980 h 1717183"/>
              <a:gd name="connsiteX129" fmla="*/ 1451020 w 1742941"/>
              <a:gd name="connsiteY129" fmla="*/ 1631324 h 1717183"/>
              <a:gd name="connsiteX130" fmla="*/ 1463898 w 1742941"/>
              <a:gd name="connsiteY130" fmla="*/ 1669960 h 1717183"/>
              <a:gd name="connsiteX131" fmla="*/ 1468191 w 1742941"/>
              <a:gd name="connsiteY131" fmla="*/ 1682839 h 1717183"/>
              <a:gd name="connsiteX132" fmla="*/ 1481070 w 1742941"/>
              <a:gd name="connsiteY132" fmla="*/ 1708597 h 1717183"/>
              <a:gd name="connsiteX133" fmla="*/ 1506828 w 1742941"/>
              <a:gd name="connsiteY133" fmla="*/ 1700011 h 1717183"/>
              <a:gd name="connsiteX134" fmla="*/ 1541172 w 1742941"/>
              <a:gd name="connsiteY134" fmla="*/ 1704304 h 1717183"/>
              <a:gd name="connsiteX135" fmla="*/ 1584101 w 1742941"/>
              <a:gd name="connsiteY135" fmla="*/ 1712890 h 1717183"/>
              <a:gd name="connsiteX136" fmla="*/ 1622738 w 1742941"/>
              <a:gd name="connsiteY136" fmla="*/ 1717183 h 1717183"/>
              <a:gd name="connsiteX137" fmla="*/ 1691425 w 1742941"/>
              <a:gd name="connsiteY137" fmla="*/ 1712890 h 1717183"/>
              <a:gd name="connsiteX138" fmla="*/ 1704304 w 1742941"/>
              <a:gd name="connsiteY138" fmla="*/ 1708597 h 1717183"/>
              <a:gd name="connsiteX139" fmla="*/ 1721476 w 1742941"/>
              <a:gd name="connsiteY139" fmla="*/ 1687132 h 1717183"/>
              <a:gd name="connsiteX140" fmla="*/ 1730062 w 1742941"/>
              <a:gd name="connsiteY140" fmla="*/ 1674253 h 1717183"/>
              <a:gd name="connsiteX141" fmla="*/ 1742941 w 1742941"/>
              <a:gd name="connsiteY141" fmla="*/ 1669960 h 1717183"/>
              <a:gd name="connsiteX0" fmla="*/ 0 w 1745760"/>
              <a:gd name="connsiteY0" fmla="*/ 1712890 h 1717183"/>
              <a:gd name="connsiteX1" fmla="*/ 42929 w 1745760"/>
              <a:gd name="connsiteY1" fmla="*/ 1704304 h 1717183"/>
              <a:gd name="connsiteX2" fmla="*/ 68687 w 1745760"/>
              <a:gd name="connsiteY2" fmla="*/ 1687132 h 1717183"/>
              <a:gd name="connsiteX3" fmla="*/ 81566 w 1745760"/>
              <a:gd name="connsiteY3" fmla="*/ 1678546 h 1717183"/>
              <a:gd name="connsiteX4" fmla="*/ 94445 w 1745760"/>
              <a:gd name="connsiteY4" fmla="*/ 1669960 h 1717183"/>
              <a:gd name="connsiteX5" fmla="*/ 115910 w 1745760"/>
              <a:gd name="connsiteY5" fmla="*/ 1648496 h 1717183"/>
              <a:gd name="connsiteX6" fmla="*/ 141668 w 1745760"/>
              <a:gd name="connsiteY6" fmla="*/ 1627031 h 1717183"/>
              <a:gd name="connsiteX7" fmla="*/ 163132 w 1745760"/>
              <a:gd name="connsiteY7" fmla="*/ 1601273 h 1717183"/>
              <a:gd name="connsiteX8" fmla="*/ 171718 w 1745760"/>
              <a:gd name="connsiteY8" fmla="*/ 1588394 h 1717183"/>
              <a:gd name="connsiteX9" fmla="*/ 197476 w 1745760"/>
              <a:gd name="connsiteY9" fmla="*/ 1554050 h 1717183"/>
              <a:gd name="connsiteX10" fmla="*/ 210355 w 1745760"/>
              <a:gd name="connsiteY10" fmla="*/ 1536879 h 1717183"/>
              <a:gd name="connsiteX11" fmla="*/ 218941 w 1745760"/>
              <a:gd name="connsiteY11" fmla="*/ 1519707 h 1717183"/>
              <a:gd name="connsiteX12" fmla="*/ 244698 w 1745760"/>
              <a:gd name="connsiteY12" fmla="*/ 1485363 h 1717183"/>
              <a:gd name="connsiteX13" fmla="*/ 253284 w 1745760"/>
              <a:gd name="connsiteY13" fmla="*/ 1463898 h 1717183"/>
              <a:gd name="connsiteX14" fmla="*/ 266163 w 1745760"/>
              <a:gd name="connsiteY14" fmla="*/ 1446727 h 1717183"/>
              <a:gd name="connsiteX15" fmla="*/ 291921 w 1745760"/>
              <a:gd name="connsiteY15" fmla="*/ 1399504 h 1717183"/>
              <a:gd name="connsiteX16" fmla="*/ 330558 w 1745760"/>
              <a:gd name="connsiteY16" fmla="*/ 1326524 h 1717183"/>
              <a:gd name="connsiteX17" fmla="*/ 347729 w 1745760"/>
              <a:gd name="connsiteY17" fmla="*/ 1279301 h 1717183"/>
              <a:gd name="connsiteX18" fmla="*/ 373487 w 1745760"/>
              <a:gd name="connsiteY18" fmla="*/ 1223493 h 1717183"/>
              <a:gd name="connsiteX19" fmla="*/ 382073 w 1745760"/>
              <a:gd name="connsiteY19" fmla="*/ 1193442 h 1717183"/>
              <a:gd name="connsiteX20" fmla="*/ 394952 w 1745760"/>
              <a:gd name="connsiteY20" fmla="*/ 1163391 h 1717183"/>
              <a:gd name="connsiteX21" fmla="*/ 403538 w 1745760"/>
              <a:gd name="connsiteY21" fmla="*/ 1133341 h 1717183"/>
              <a:gd name="connsiteX22" fmla="*/ 429296 w 1745760"/>
              <a:gd name="connsiteY22" fmla="*/ 1064653 h 1717183"/>
              <a:gd name="connsiteX23" fmla="*/ 437882 w 1745760"/>
              <a:gd name="connsiteY23" fmla="*/ 1034603 h 1717183"/>
              <a:gd name="connsiteX24" fmla="*/ 450760 w 1745760"/>
              <a:gd name="connsiteY24" fmla="*/ 1004552 h 1717183"/>
              <a:gd name="connsiteX25" fmla="*/ 467932 w 1745760"/>
              <a:gd name="connsiteY25" fmla="*/ 944450 h 1717183"/>
              <a:gd name="connsiteX26" fmla="*/ 476518 w 1745760"/>
              <a:gd name="connsiteY26" fmla="*/ 914400 h 1717183"/>
              <a:gd name="connsiteX27" fmla="*/ 489397 w 1745760"/>
              <a:gd name="connsiteY27" fmla="*/ 884349 h 1717183"/>
              <a:gd name="connsiteX28" fmla="*/ 497983 w 1745760"/>
              <a:gd name="connsiteY28" fmla="*/ 854298 h 1717183"/>
              <a:gd name="connsiteX29" fmla="*/ 506569 w 1745760"/>
              <a:gd name="connsiteY29" fmla="*/ 828541 h 1717183"/>
              <a:gd name="connsiteX30" fmla="*/ 515155 w 1745760"/>
              <a:gd name="connsiteY30" fmla="*/ 798490 h 1717183"/>
              <a:gd name="connsiteX31" fmla="*/ 523741 w 1745760"/>
              <a:gd name="connsiteY31" fmla="*/ 781318 h 1717183"/>
              <a:gd name="connsiteX32" fmla="*/ 528034 w 1745760"/>
              <a:gd name="connsiteY32" fmla="*/ 764146 h 1717183"/>
              <a:gd name="connsiteX33" fmla="*/ 536620 w 1745760"/>
              <a:gd name="connsiteY33" fmla="*/ 746974 h 1717183"/>
              <a:gd name="connsiteX34" fmla="*/ 545206 w 1745760"/>
              <a:gd name="connsiteY34" fmla="*/ 721217 h 1717183"/>
              <a:gd name="connsiteX35" fmla="*/ 549498 w 1745760"/>
              <a:gd name="connsiteY35" fmla="*/ 708338 h 1717183"/>
              <a:gd name="connsiteX36" fmla="*/ 553791 w 1745760"/>
              <a:gd name="connsiteY36" fmla="*/ 691166 h 1717183"/>
              <a:gd name="connsiteX37" fmla="*/ 562377 w 1745760"/>
              <a:gd name="connsiteY37" fmla="*/ 673994 h 1717183"/>
              <a:gd name="connsiteX38" fmla="*/ 579549 w 1745760"/>
              <a:gd name="connsiteY38" fmla="*/ 618186 h 1717183"/>
              <a:gd name="connsiteX39" fmla="*/ 583842 w 1745760"/>
              <a:gd name="connsiteY39" fmla="*/ 592428 h 1717183"/>
              <a:gd name="connsiteX40" fmla="*/ 592428 w 1745760"/>
              <a:gd name="connsiteY40" fmla="*/ 553791 h 1717183"/>
              <a:gd name="connsiteX41" fmla="*/ 596721 w 1745760"/>
              <a:gd name="connsiteY41" fmla="*/ 523741 h 1717183"/>
              <a:gd name="connsiteX42" fmla="*/ 601014 w 1745760"/>
              <a:gd name="connsiteY42" fmla="*/ 463639 h 1717183"/>
              <a:gd name="connsiteX43" fmla="*/ 605307 w 1745760"/>
              <a:gd name="connsiteY43" fmla="*/ 339143 h 1717183"/>
              <a:gd name="connsiteX44" fmla="*/ 613893 w 1745760"/>
              <a:gd name="connsiteY44" fmla="*/ 279042 h 1717183"/>
              <a:gd name="connsiteX45" fmla="*/ 618186 w 1745760"/>
              <a:gd name="connsiteY45" fmla="*/ 240405 h 1717183"/>
              <a:gd name="connsiteX46" fmla="*/ 626772 w 1745760"/>
              <a:gd name="connsiteY46" fmla="*/ 201769 h 1717183"/>
              <a:gd name="connsiteX47" fmla="*/ 635358 w 1745760"/>
              <a:gd name="connsiteY47" fmla="*/ 158839 h 1717183"/>
              <a:gd name="connsiteX48" fmla="*/ 643944 w 1745760"/>
              <a:gd name="connsiteY48" fmla="*/ 137374 h 1717183"/>
              <a:gd name="connsiteX49" fmla="*/ 648237 w 1745760"/>
              <a:gd name="connsiteY49" fmla="*/ 120203 h 1717183"/>
              <a:gd name="connsiteX50" fmla="*/ 661115 w 1745760"/>
              <a:gd name="connsiteY50" fmla="*/ 81566 h 1717183"/>
              <a:gd name="connsiteX51" fmla="*/ 665408 w 1745760"/>
              <a:gd name="connsiteY51" fmla="*/ 68687 h 1717183"/>
              <a:gd name="connsiteX52" fmla="*/ 669701 w 1745760"/>
              <a:gd name="connsiteY52" fmla="*/ 55808 h 1717183"/>
              <a:gd name="connsiteX53" fmla="*/ 686873 w 1745760"/>
              <a:gd name="connsiteY53" fmla="*/ 30050 h 1717183"/>
              <a:gd name="connsiteX54" fmla="*/ 708338 w 1745760"/>
              <a:gd name="connsiteY54" fmla="*/ 4293 h 1717183"/>
              <a:gd name="connsiteX55" fmla="*/ 721217 w 1745760"/>
              <a:gd name="connsiteY55" fmla="*/ 0 h 1717183"/>
              <a:gd name="connsiteX56" fmla="*/ 734096 w 1745760"/>
              <a:gd name="connsiteY56" fmla="*/ 51515 h 1717183"/>
              <a:gd name="connsiteX57" fmla="*/ 742682 w 1745760"/>
              <a:gd name="connsiteY57" fmla="*/ 64394 h 1717183"/>
              <a:gd name="connsiteX58" fmla="*/ 768439 w 1745760"/>
              <a:gd name="connsiteY58" fmla="*/ 77273 h 1717183"/>
              <a:gd name="connsiteX59" fmla="*/ 777025 w 1745760"/>
              <a:gd name="connsiteY59" fmla="*/ 103031 h 1717183"/>
              <a:gd name="connsiteX60" fmla="*/ 781318 w 1745760"/>
              <a:gd name="connsiteY60" fmla="*/ 115910 h 1717183"/>
              <a:gd name="connsiteX61" fmla="*/ 794197 w 1745760"/>
              <a:gd name="connsiteY61" fmla="*/ 141667 h 1717183"/>
              <a:gd name="connsiteX62" fmla="*/ 807076 w 1745760"/>
              <a:gd name="connsiteY62" fmla="*/ 167425 h 1717183"/>
              <a:gd name="connsiteX63" fmla="*/ 807076 w 1745760"/>
              <a:gd name="connsiteY63" fmla="*/ 854298 h 1717183"/>
              <a:gd name="connsiteX64" fmla="*/ 815662 w 1745760"/>
              <a:gd name="connsiteY64" fmla="*/ 978794 h 1717183"/>
              <a:gd name="connsiteX65" fmla="*/ 824248 w 1745760"/>
              <a:gd name="connsiteY65" fmla="*/ 1116169 h 1717183"/>
              <a:gd name="connsiteX66" fmla="*/ 832834 w 1745760"/>
              <a:gd name="connsiteY66" fmla="*/ 1184856 h 1717183"/>
              <a:gd name="connsiteX67" fmla="*/ 837127 w 1745760"/>
              <a:gd name="connsiteY67" fmla="*/ 1210614 h 1717183"/>
              <a:gd name="connsiteX68" fmla="*/ 845713 w 1745760"/>
              <a:gd name="connsiteY68" fmla="*/ 1270715 h 1717183"/>
              <a:gd name="connsiteX69" fmla="*/ 845713 w 1745760"/>
              <a:gd name="connsiteY69" fmla="*/ 1584101 h 1717183"/>
              <a:gd name="connsiteX70" fmla="*/ 862884 w 1745760"/>
              <a:gd name="connsiteY70" fmla="*/ 1717183 h 1717183"/>
              <a:gd name="connsiteX71" fmla="*/ 892935 w 1745760"/>
              <a:gd name="connsiteY71" fmla="*/ 1708597 h 1717183"/>
              <a:gd name="connsiteX72" fmla="*/ 948744 w 1745760"/>
              <a:gd name="connsiteY72" fmla="*/ 1704304 h 1717183"/>
              <a:gd name="connsiteX73" fmla="*/ 961622 w 1745760"/>
              <a:gd name="connsiteY73" fmla="*/ 1700011 h 1717183"/>
              <a:gd name="connsiteX74" fmla="*/ 970208 w 1745760"/>
              <a:gd name="connsiteY74" fmla="*/ 1687132 h 1717183"/>
              <a:gd name="connsiteX75" fmla="*/ 983087 w 1745760"/>
              <a:gd name="connsiteY75" fmla="*/ 1678546 h 1717183"/>
              <a:gd name="connsiteX76" fmla="*/ 987380 w 1745760"/>
              <a:gd name="connsiteY76" fmla="*/ 1665667 h 1717183"/>
              <a:gd name="connsiteX77" fmla="*/ 1004552 w 1745760"/>
              <a:gd name="connsiteY77" fmla="*/ 1639910 h 1717183"/>
              <a:gd name="connsiteX78" fmla="*/ 1017431 w 1745760"/>
              <a:gd name="connsiteY78" fmla="*/ 1614152 h 1717183"/>
              <a:gd name="connsiteX79" fmla="*/ 1021724 w 1745760"/>
              <a:gd name="connsiteY79" fmla="*/ 1601273 h 1717183"/>
              <a:gd name="connsiteX80" fmla="*/ 1030310 w 1745760"/>
              <a:gd name="connsiteY80" fmla="*/ 1588394 h 1717183"/>
              <a:gd name="connsiteX81" fmla="*/ 1038896 w 1745760"/>
              <a:gd name="connsiteY81" fmla="*/ 1562636 h 1717183"/>
              <a:gd name="connsiteX82" fmla="*/ 1047482 w 1745760"/>
              <a:gd name="connsiteY82" fmla="*/ 1536879 h 1717183"/>
              <a:gd name="connsiteX83" fmla="*/ 1056068 w 1745760"/>
              <a:gd name="connsiteY83" fmla="*/ 1498242 h 1717183"/>
              <a:gd name="connsiteX84" fmla="*/ 1064653 w 1745760"/>
              <a:gd name="connsiteY84" fmla="*/ 1485363 h 1717183"/>
              <a:gd name="connsiteX85" fmla="*/ 1073239 w 1745760"/>
              <a:gd name="connsiteY85" fmla="*/ 1455312 h 1717183"/>
              <a:gd name="connsiteX86" fmla="*/ 1081825 w 1745760"/>
              <a:gd name="connsiteY86" fmla="*/ 1433848 h 1717183"/>
              <a:gd name="connsiteX87" fmla="*/ 1086118 w 1745760"/>
              <a:gd name="connsiteY87" fmla="*/ 1416676 h 1717183"/>
              <a:gd name="connsiteX88" fmla="*/ 1094704 w 1745760"/>
              <a:gd name="connsiteY88" fmla="*/ 1399504 h 1717183"/>
              <a:gd name="connsiteX89" fmla="*/ 1103290 w 1745760"/>
              <a:gd name="connsiteY89" fmla="*/ 1373746 h 1717183"/>
              <a:gd name="connsiteX90" fmla="*/ 1116169 w 1745760"/>
              <a:gd name="connsiteY90" fmla="*/ 1335110 h 1717183"/>
              <a:gd name="connsiteX91" fmla="*/ 1129048 w 1745760"/>
              <a:gd name="connsiteY91" fmla="*/ 1296473 h 1717183"/>
              <a:gd name="connsiteX92" fmla="*/ 1133341 w 1745760"/>
              <a:gd name="connsiteY92" fmla="*/ 1283594 h 1717183"/>
              <a:gd name="connsiteX93" fmla="*/ 1137634 w 1745760"/>
              <a:gd name="connsiteY93" fmla="*/ 1266422 h 1717183"/>
              <a:gd name="connsiteX94" fmla="*/ 1141927 w 1745760"/>
              <a:gd name="connsiteY94" fmla="*/ 1244958 h 1717183"/>
              <a:gd name="connsiteX95" fmla="*/ 1146220 w 1745760"/>
              <a:gd name="connsiteY95" fmla="*/ 1232079 h 1717183"/>
              <a:gd name="connsiteX96" fmla="*/ 1154806 w 1745760"/>
              <a:gd name="connsiteY96" fmla="*/ 1197735 h 1717183"/>
              <a:gd name="connsiteX97" fmla="*/ 1159098 w 1745760"/>
              <a:gd name="connsiteY97" fmla="*/ 1180563 h 1717183"/>
              <a:gd name="connsiteX98" fmla="*/ 1167684 w 1745760"/>
              <a:gd name="connsiteY98" fmla="*/ 1154805 h 1717183"/>
              <a:gd name="connsiteX99" fmla="*/ 1176270 w 1745760"/>
              <a:gd name="connsiteY99" fmla="*/ 1129048 h 1717183"/>
              <a:gd name="connsiteX100" fmla="*/ 1180563 w 1745760"/>
              <a:gd name="connsiteY100" fmla="*/ 1116169 h 1717183"/>
              <a:gd name="connsiteX101" fmla="*/ 1189149 w 1745760"/>
              <a:gd name="connsiteY101" fmla="*/ 1103290 h 1717183"/>
              <a:gd name="connsiteX102" fmla="*/ 1193442 w 1745760"/>
              <a:gd name="connsiteY102" fmla="*/ 1090411 h 1717183"/>
              <a:gd name="connsiteX103" fmla="*/ 1210614 w 1745760"/>
              <a:gd name="connsiteY103" fmla="*/ 1064653 h 1717183"/>
              <a:gd name="connsiteX104" fmla="*/ 1219200 w 1745760"/>
              <a:gd name="connsiteY104" fmla="*/ 1051774 h 1717183"/>
              <a:gd name="connsiteX105" fmla="*/ 1227786 w 1745760"/>
              <a:gd name="connsiteY105" fmla="*/ 1038896 h 1717183"/>
              <a:gd name="connsiteX106" fmla="*/ 1232079 w 1745760"/>
              <a:gd name="connsiteY106" fmla="*/ 1060360 h 1717183"/>
              <a:gd name="connsiteX107" fmla="*/ 1236372 w 1745760"/>
              <a:gd name="connsiteY107" fmla="*/ 1073239 h 1717183"/>
              <a:gd name="connsiteX108" fmla="*/ 1253544 w 1745760"/>
              <a:gd name="connsiteY108" fmla="*/ 1047481 h 1717183"/>
              <a:gd name="connsiteX109" fmla="*/ 1262129 w 1745760"/>
              <a:gd name="connsiteY109" fmla="*/ 1034603 h 1717183"/>
              <a:gd name="connsiteX110" fmla="*/ 1270715 w 1745760"/>
              <a:gd name="connsiteY110" fmla="*/ 1008845 h 1717183"/>
              <a:gd name="connsiteX111" fmla="*/ 1292180 w 1745760"/>
              <a:gd name="connsiteY111" fmla="*/ 1004552 h 1717183"/>
              <a:gd name="connsiteX112" fmla="*/ 1300766 w 1745760"/>
              <a:gd name="connsiteY112" fmla="*/ 991673 h 1717183"/>
              <a:gd name="connsiteX113" fmla="*/ 1313645 w 1745760"/>
              <a:gd name="connsiteY113" fmla="*/ 983087 h 1717183"/>
              <a:gd name="connsiteX114" fmla="*/ 1322231 w 1745760"/>
              <a:gd name="connsiteY114" fmla="*/ 948743 h 1717183"/>
              <a:gd name="connsiteX115" fmla="*/ 1347989 w 1745760"/>
              <a:gd name="connsiteY115" fmla="*/ 935865 h 1717183"/>
              <a:gd name="connsiteX116" fmla="*/ 1343696 w 1745760"/>
              <a:gd name="connsiteY116" fmla="*/ 957329 h 1717183"/>
              <a:gd name="connsiteX117" fmla="*/ 1352282 w 1745760"/>
              <a:gd name="connsiteY117" fmla="*/ 1056067 h 1717183"/>
              <a:gd name="connsiteX118" fmla="*/ 1360868 w 1745760"/>
              <a:gd name="connsiteY118" fmla="*/ 1081825 h 1717183"/>
              <a:gd name="connsiteX119" fmla="*/ 1369453 w 1745760"/>
              <a:gd name="connsiteY119" fmla="*/ 1107583 h 1717183"/>
              <a:gd name="connsiteX120" fmla="*/ 1382332 w 1745760"/>
              <a:gd name="connsiteY120" fmla="*/ 1133341 h 1717183"/>
              <a:gd name="connsiteX121" fmla="*/ 1395211 w 1745760"/>
              <a:gd name="connsiteY121" fmla="*/ 1193442 h 1717183"/>
              <a:gd name="connsiteX122" fmla="*/ 1403797 w 1745760"/>
              <a:gd name="connsiteY122" fmla="*/ 1244958 h 1717183"/>
              <a:gd name="connsiteX123" fmla="*/ 1412383 w 1745760"/>
              <a:gd name="connsiteY123" fmla="*/ 1330817 h 1717183"/>
              <a:gd name="connsiteX124" fmla="*/ 1420969 w 1745760"/>
              <a:gd name="connsiteY124" fmla="*/ 1451020 h 1717183"/>
              <a:gd name="connsiteX125" fmla="*/ 1425262 w 1745760"/>
              <a:gd name="connsiteY125" fmla="*/ 1476777 h 1717183"/>
              <a:gd name="connsiteX126" fmla="*/ 1429555 w 1745760"/>
              <a:gd name="connsiteY126" fmla="*/ 1519707 h 1717183"/>
              <a:gd name="connsiteX127" fmla="*/ 1433848 w 1745760"/>
              <a:gd name="connsiteY127" fmla="*/ 1549758 h 1717183"/>
              <a:gd name="connsiteX128" fmla="*/ 1442434 w 1745760"/>
              <a:gd name="connsiteY128" fmla="*/ 1596980 h 1717183"/>
              <a:gd name="connsiteX129" fmla="*/ 1451020 w 1745760"/>
              <a:gd name="connsiteY129" fmla="*/ 1631324 h 1717183"/>
              <a:gd name="connsiteX130" fmla="*/ 1463898 w 1745760"/>
              <a:gd name="connsiteY130" fmla="*/ 1669960 h 1717183"/>
              <a:gd name="connsiteX131" fmla="*/ 1468191 w 1745760"/>
              <a:gd name="connsiteY131" fmla="*/ 1682839 h 1717183"/>
              <a:gd name="connsiteX132" fmla="*/ 1481070 w 1745760"/>
              <a:gd name="connsiteY132" fmla="*/ 1708597 h 1717183"/>
              <a:gd name="connsiteX133" fmla="*/ 1506828 w 1745760"/>
              <a:gd name="connsiteY133" fmla="*/ 1700011 h 1717183"/>
              <a:gd name="connsiteX134" fmla="*/ 1541172 w 1745760"/>
              <a:gd name="connsiteY134" fmla="*/ 1704304 h 1717183"/>
              <a:gd name="connsiteX135" fmla="*/ 1584101 w 1745760"/>
              <a:gd name="connsiteY135" fmla="*/ 1712890 h 1717183"/>
              <a:gd name="connsiteX136" fmla="*/ 1622738 w 1745760"/>
              <a:gd name="connsiteY136" fmla="*/ 1717183 h 1717183"/>
              <a:gd name="connsiteX137" fmla="*/ 1691425 w 1745760"/>
              <a:gd name="connsiteY137" fmla="*/ 1712890 h 1717183"/>
              <a:gd name="connsiteX138" fmla="*/ 1704304 w 1745760"/>
              <a:gd name="connsiteY138" fmla="*/ 1708597 h 1717183"/>
              <a:gd name="connsiteX139" fmla="*/ 1721476 w 1745760"/>
              <a:gd name="connsiteY139" fmla="*/ 1687132 h 1717183"/>
              <a:gd name="connsiteX140" fmla="*/ 1730062 w 1745760"/>
              <a:gd name="connsiteY140" fmla="*/ 1674253 h 1717183"/>
              <a:gd name="connsiteX141" fmla="*/ 1742941 w 1745760"/>
              <a:gd name="connsiteY141" fmla="*/ 1669960 h 1717183"/>
              <a:gd name="connsiteX142" fmla="*/ 1745760 w 1745760"/>
              <a:gd name="connsiteY142" fmla="*/ 1667635 h 1717183"/>
              <a:gd name="connsiteX0" fmla="*/ 0 w 1742941"/>
              <a:gd name="connsiteY0" fmla="*/ 1712890 h 1717183"/>
              <a:gd name="connsiteX1" fmla="*/ 42929 w 1742941"/>
              <a:gd name="connsiteY1" fmla="*/ 1704304 h 1717183"/>
              <a:gd name="connsiteX2" fmla="*/ 68687 w 1742941"/>
              <a:gd name="connsiteY2" fmla="*/ 1687132 h 1717183"/>
              <a:gd name="connsiteX3" fmla="*/ 81566 w 1742941"/>
              <a:gd name="connsiteY3" fmla="*/ 1678546 h 1717183"/>
              <a:gd name="connsiteX4" fmla="*/ 94445 w 1742941"/>
              <a:gd name="connsiteY4" fmla="*/ 1669960 h 1717183"/>
              <a:gd name="connsiteX5" fmla="*/ 115910 w 1742941"/>
              <a:gd name="connsiteY5" fmla="*/ 1648496 h 1717183"/>
              <a:gd name="connsiteX6" fmla="*/ 141668 w 1742941"/>
              <a:gd name="connsiteY6" fmla="*/ 1627031 h 1717183"/>
              <a:gd name="connsiteX7" fmla="*/ 163132 w 1742941"/>
              <a:gd name="connsiteY7" fmla="*/ 1601273 h 1717183"/>
              <a:gd name="connsiteX8" fmla="*/ 171718 w 1742941"/>
              <a:gd name="connsiteY8" fmla="*/ 1588394 h 1717183"/>
              <a:gd name="connsiteX9" fmla="*/ 197476 w 1742941"/>
              <a:gd name="connsiteY9" fmla="*/ 1554050 h 1717183"/>
              <a:gd name="connsiteX10" fmla="*/ 210355 w 1742941"/>
              <a:gd name="connsiteY10" fmla="*/ 1536879 h 1717183"/>
              <a:gd name="connsiteX11" fmla="*/ 218941 w 1742941"/>
              <a:gd name="connsiteY11" fmla="*/ 1519707 h 1717183"/>
              <a:gd name="connsiteX12" fmla="*/ 244698 w 1742941"/>
              <a:gd name="connsiteY12" fmla="*/ 1485363 h 1717183"/>
              <a:gd name="connsiteX13" fmla="*/ 253284 w 1742941"/>
              <a:gd name="connsiteY13" fmla="*/ 1463898 h 1717183"/>
              <a:gd name="connsiteX14" fmla="*/ 266163 w 1742941"/>
              <a:gd name="connsiteY14" fmla="*/ 1446727 h 1717183"/>
              <a:gd name="connsiteX15" fmla="*/ 291921 w 1742941"/>
              <a:gd name="connsiteY15" fmla="*/ 1399504 h 1717183"/>
              <a:gd name="connsiteX16" fmla="*/ 330558 w 1742941"/>
              <a:gd name="connsiteY16" fmla="*/ 1326524 h 1717183"/>
              <a:gd name="connsiteX17" fmla="*/ 347729 w 1742941"/>
              <a:gd name="connsiteY17" fmla="*/ 1279301 h 1717183"/>
              <a:gd name="connsiteX18" fmla="*/ 373487 w 1742941"/>
              <a:gd name="connsiteY18" fmla="*/ 1223493 h 1717183"/>
              <a:gd name="connsiteX19" fmla="*/ 382073 w 1742941"/>
              <a:gd name="connsiteY19" fmla="*/ 1193442 h 1717183"/>
              <a:gd name="connsiteX20" fmla="*/ 394952 w 1742941"/>
              <a:gd name="connsiteY20" fmla="*/ 1163391 h 1717183"/>
              <a:gd name="connsiteX21" fmla="*/ 403538 w 1742941"/>
              <a:gd name="connsiteY21" fmla="*/ 1133341 h 1717183"/>
              <a:gd name="connsiteX22" fmla="*/ 429296 w 1742941"/>
              <a:gd name="connsiteY22" fmla="*/ 1064653 h 1717183"/>
              <a:gd name="connsiteX23" fmla="*/ 437882 w 1742941"/>
              <a:gd name="connsiteY23" fmla="*/ 1034603 h 1717183"/>
              <a:gd name="connsiteX24" fmla="*/ 450760 w 1742941"/>
              <a:gd name="connsiteY24" fmla="*/ 1004552 h 1717183"/>
              <a:gd name="connsiteX25" fmla="*/ 467932 w 1742941"/>
              <a:gd name="connsiteY25" fmla="*/ 944450 h 1717183"/>
              <a:gd name="connsiteX26" fmla="*/ 476518 w 1742941"/>
              <a:gd name="connsiteY26" fmla="*/ 914400 h 1717183"/>
              <a:gd name="connsiteX27" fmla="*/ 489397 w 1742941"/>
              <a:gd name="connsiteY27" fmla="*/ 884349 h 1717183"/>
              <a:gd name="connsiteX28" fmla="*/ 497983 w 1742941"/>
              <a:gd name="connsiteY28" fmla="*/ 854298 h 1717183"/>
              <a:gd name="connsiteX29" fmla="*/ 506569 w 1742941"/>
              <a:gd name="connsiteY29" fmla="*/ 828541 h 1717183"/>
              <a:gd name="connsiteX30" fmla="*/ 515155 w 1742941"/>
              <a:gd name="connsiteY30" fmla="*/ 798490 h 1717183"/>
              <a:gd name="connsiteX31" fmla="*/ 523741 w 1742941"/>
              <a:gd name="connsiteY31" fmla="*/ 781318 h 1717183"/>
              <a:gd name="connsiteX32" fmla="*/ 528034 w 1742941"/>
              <a:gd name="connsiteY32" fmla="*/ 764146 h 1717183"/>
              <a:gd name="connsiteX33" fmla="*/ 536620 w 1742941"/>
              <a:gd name="connsiteY33" fmla="*/ 746974 h 1717183"/>
              <a:gd name="connsiteX34" fmla="*/ 545206 w 1742941"/>
              <a:gd name="connsiteY34" fmla="*/ 721217 h 1717183"/>
              <a:gd name="connsiteX35" fmla="*/ 549498 w 1742941"/>
              <a:gd name="connsiteY35" fmla="*/ 708338 h 1717183"/>
              <a:gd name="connsiteX36" fmla="*/ 553791 w 1742941"/>
              <a:gd name="connsiteY36" fmla="*/ 691166 h 1717183"/>
              <a:gd name="connsiteX37" fmla="*/ 562377 w 1742941"/>
              <a:gd name="connsiteY37" fmla="*/ 673994 h 1717183"/>
              <a:gd name="connsiteX38" fmla="*/ 579549 w 1742941"/>
              <a:gd name="connsiteY38" fmla="*/ 618186 h 1717183"/>
              <a:gd name="connsiteX39" fmla="*/ 583842 w 1742941"/>
              <a:gd name="connsiteY39" fmla="*/ 592428 h 1717183"/>
              <a:gd name="connsiteX40" fmla="*/ 592428 w 1742941"/>
              <a:gd name="connsiteY40" fmla="*/ 553791 h 1717183"/>
              <a:gd name="connsiteX41" fmla="*/ 596721 w 1742941"/>
              <a:gd name="connsiteY41" fmla="*/ 523741 h 1717183"/>
              <a:gd name="connsiteX42" fmla="*/ 601014 w 1742941"/>
              <a:gd name="connsiteY42" fmla="*/ 463639 h 1717183"/>
              <a:gd name="connsiteX43" fmla="*/ 605307 w 1742941"/>
              <a:gd name="connsiteY43" fmla="*/ 339143 h 1717183"/>
              <a:gd name="connsiteX44" fmla="*/ 613893 w 1742941"/>
              <a:gd name="connsiteY44" fmla="*/ 279042 h 1717183"/>
              <a:gd name="connsiteX45" fmla="*/ 618186 w 1742941"/>
              <a:gd name="connsiteY45" fmla="*/ 240405 h 1717183"/>
              <a:gd name="connsiteX46" fmla="*/ 626772 w 1742941"/>
              <a:gd name="connsiteY46" fmla="*/ 201769 h 1717183"/>
              <a:gd name="connsiteX47" fmla="*/ 635358 w 1742941"/>
              <a:gd name="connsiteY47" fmla="*/ 158839 h 1717183"/>
              <a:gd name="connsiteX48" fmla="*/ 643944 w 1742941"/>
              <a:gd name="connsiteY48" fmla="*/ 137374 h 1717183"/>
              <a:gd name="connsiteX49" fmla="*/ 648237 w 1742941"/>
              <a:gd name="connsiteY49" fmla="*/ 120203 h 1717183"/>
              <a:gd name="connsiteX50" fmla="*/ 661115 w 1742941"/>
              <a:gd name="connsiteY50" fmla="*/ 81566 h 1717183"/>
              <a:gd name="connsiteX51" fmla="*/ 665408 w 1742941"/>
              <a:gd name="connsiteY51" fmla="*/ 68687 h 1717183"/>
              <a:gd name="connsiteX52" fmla="*/ 669701 w 1742941"/>
              <a:gd name="connsiteY52" fmla="*/ 55808 h 1717183"/>
              <a:gd name="connsiteX53" fmla="*/ 686873 w 1742941"/>
              <a:gd name="connsiteY53" fmla="*/ 30050 h 1717183"/>
              <a:gd name="connsiteX54" fmla="*/ 708338 w 1742941"/>
              <a:gd name="connsiteY54" fmla="*/ 4293 h 1717183"/>
              <a:gd name="connsiteX55" fmla="*/ 721217 w 1742941"/>
              <a:gd name="connsiteY55" fmla="*/ 0 h 1717183"/>
              <a:gd name="connsiteX56" fmla="*/ 734096 w 1742941"/>
              <a:gd name="connsiteY56" fmla="*/ 51515 h 1717183"/>
              <a:gd name="connsiteX57" fmla="*/ 742682 w 1742941"/>
              <a:gd name="connsiteY57" fmla="*/ 64394 h 1717183"/>
              <a:gd name="connsiteX58" fmla="*/ 768439 w 1742941"/>
              <a:gd name="connsiteY58" fmla="*/ 77273 h 1717183"/>
              <a:gd name="connsiteX59" fmla="*/ 777025 w 1742941"/>
              <a:gd name="connsiteY59" fmla="*/ 103031 h 1717183"/>
              <a:gd name="connsiteX60" fmla="*/ 781318 w 1742941"/>
              <a:gd name="connsiteY60" fmla="*/ 115910 h 1717183"/>
              <a:gd name="connsiteX61" fmla="*/ 794197 w 1742941"/>
              <a:gd name="connsiteY61" fmla="*/ 141667 h 1717183"/>
              <a:gd name="connsiteX62" fmla="*/ 807076 w 1742941"/>
              <a:gd name="connsiteY62" fmla="*/ 167425 h 1717183"/>
              <a:gd name="connsiteX63" fmla="*/ 807076 w 1742941"/>
              <a:gd name="connsiteY63" fmla="*/ 854298 h 1717183"/>
              <a:gd name="connsiteX64" fmla="*/ 815662 w 1742941"/>
              <a:gd name="connsiteY64" fmla="*/ 978794 h 1717183"/>
              <a:gd name="connsiteX65" fmla="*/ 824248 w 1742941"/>
              <a:gd name="connsiteY65" fmla="*/ 1116169 h 1717183"/>
              <a:gd name="connsiteX66" fmla="*/ 832834 w 1742941"/>
              <a:gd name="connsiteY66" fmla="*/ 1184856 h 1717183"/>
              <a:gd name="connsiteX67" fmla="*/ 837127 w 1742941"/>
              <a:gd name="connsiteY67" fmla="*/ 1210614 h 1717183"/>
              <a:gd name="connsiteX68" fmla="*/ 845713 w 1742941"/>
              <a:gd name="connsiteY68" fmla="*/ 1270715 h 1717183"/>
              <a:gd name="connsiteX69" fmla="*/ 845713 w 1742941"/>
              <a:gd name="connsiteY69" fmla="*/ 1584101 h 1717183"/>
              <a:gd name="connsiteX70" fmla="*/ 862884 w 1742941"/>
              <a:gd name="connsiteY70" fmla="*/ 1717183 h 1717183"/>
              <a:gd name="connsiteX71" fmla="*/ 892935 w 1742941"/>
              <a:gd name="connsiteY71" fmla="*/ 1708597 h 1717183"/>
              <a:gd name="connsiteX72" fmla="*/ 948744 w 1742941"/>
              <a:gd name="connsiteY72" fmla="*/ 1704304 h 1717183"/>
              <a:gd name="connsiteX73" fmla="*/ 961622 w 1742941"/>
              <a:gd name="connsiteY73" fmla="*/ 1700011 h 1717183"/>
              <a:gd name="connsiteX74" fmla="*/ 970208 w 1742941"/>
              <a:gd name="connsiteY74" fmla="*/ 1687132 h 1717183"/>
              <a:gd name="connsiteX75" fmla="*/ 983087 w 1742941"/>
              <a:gd name="connsiteY75" fmla="*/ 1678546 h 1717183"/>
              <a:gd name="connsiteX76" fmla="*/ 987380 w 1742941"/>
              <a:gd name="connsiteY76" fmla="*/ 1665667 h 1717183"/>
              <a:gd name="connsiteX77" fmla="*/ 1004552 w 1742941"/>
              <a:gd name="connsiteY77" fmla="*/ 1639910 h 1717183"/>
              <a:gd name="connsiteX78" fmla="*/ 1017431 w 1742941"/>
              <a:gd name="connsiteY78" fmla="*/ 1614152 h 1717183"/>
              <a:gd name="connsiteX79" fmla="*/ 1021724 w 1742941"/>
              <a:gd name="connsiteY79" fmla="*/ 1601273 h 1717183"/>
              <a:gd name="connsiteX80" fmla="*/ 1030310 w 1742941"/>
              <a:gd name="connsiteY80" fmla="*/ 1588394 h 1717183"/>
              <a:gd name="connsiteX81" fmla="*/ 1038896 w 1742941"/>
              <a:gd name="connsiteY81" fmla="*/ 1562636 h 1717183"/>
              <a:gd name="connsiteX82" fmla="*/ 1047482 w 1742941"/>
              <a:gd name="connsiteY82" fmla="*/ 1536879 h 1717183"/>
              <a:gd name="connsiteX83" fmla="*/ 1056068 w 1742941"/>
              <a:gd name="connsiteY83" fmla="*/ 1498242 h 1717183"/>
              <a:gd name="connsiteX84" fmla="*/ 1064653 w 1742941"/>
              <a:gd name="connsiteY84" fmla="*/ 1485363 h 1717183"/>
              <a:gd name="connsiteX85" fmla="*/ 1073239 w 1742941"/>
              <a:gd name="connsiteY85" fmla="*/ 1455312 h 1717183"/>
              <a:gd name="connsiteX86" fmla="*/ 1081825 w 1742941"/>
              <a:gd name="connsiteY86" fmla="*/ 1433848 h 1717183"/>
              <a:gd name="connsiteX87" fmla="*/ 1086118 w 1742941"/>
              <a:gd name="connsiteY87" fmla="*/ 1416676 h 1717183"/>
              <a:gd name="connsiteX88" fmla="*/ 1094704 w 1742941"/>
              <a:gd name="connsiteY88" fmla="*/ 1399504 h 1717183"/>
              <a:gd name="connsiteX89" fmla="*/ 1103290 w 1742941"/>
              <a:gd name="connsiteY89" fmla="*/ 1373746 h 1717183"/>
              <a:gd name="connsiteX90" fmla="*/ 1116169 w 1742941"/>
              <a:gd name="connsiteY90" fmla="*/ 1335110 h 1717183"/>
              <a:gd name="connsiteX91" fmla="*/ 1129048 w 1742941"/>
              <a:gd name="connsiteY91" fmla="*/ 1296473 h 1717183"/>
              <a:gd name="connsiteX92" fmla="*/ 1133341 w 1742941"/>
              <a:gd name="connsiteY92" fmla="*/ 1283594 h 1717183"/>
              <a:gd name="connsiteX93" fmla="*/ 1137634 w 1742941"/>
              <a:gd name="connsiteY93" fmla="*/ 1266422 h 1717183"/>
              <a:gd name="connsiteX94" fmla="*/ 1141927 w 1742941"/>
              <a:gd name="connsiteY94" fmla="*/ 1244958 h 1717183"/>
              <a:gd name="connsiteX95" fmla="*/ 1146220 w 1742941"/>
              <a:gd name="connsiteY95" fmla="*/ 1232079 h 1717183"/>
              <a:gd name="connsiteX96" fmla="*/ 1154806 w 1742941"/>
              <a:gd name="connsiteY96" fmla="*/ 1197735 h 1717183"/>
              <a:gd name="connsiteX97" fmla="*/ 1159098 w 1742941"/>
              <a:gd name="connsiteY97" fmla="*/ 1180563 h 1717183"/>
              <a:gd name="connsiteX98" fmla="*/ 1167684 w 1742941"/>
              <a:gd name="connsiteY98" fmla="*/ 1154805 h 1717183"/>
              <a:gd name="connsiteX99" fmla="*/ 1176270 w 1742941"/>
              <a:gd name="connsiteY99" fmla="*/ 1129048 h 1717183"/>
              <a:gd name="connsiteX100" fmla="*/ 1180563 w 1742941"/>
              <a:gd name="connsiteY100" fmla="*/ 1116169 h 1717183"/>
              <a:gd name="connsiteX101" fmla="*/ 1189149 w 1742941"/>
              <a:gd name="connsiteY101" fmla="*/ 1103290 h 1717183"/>
              <a:gd name="connsiteX102" fmla="*/ 1193442 w 1742941"/>
              <a:gd name="connsiteY102" fmla="*/ 1090411 h 1717183"/>
              <a:gd name="connsiteX103" fmla="*/ 1210614 w 1742941"/>
              <a:gd name="connsiteY103" fmla="*/ 1064653 h 1717183"/>
              <a:gd name="connsiteX104" fmla="*/ 1219200 w 1742941"/>
              <a:gd name="connsiteY104" fmla="*/ 1051774 h 1717183"/>
              <a:gd name="connsiteX105" fmla="*/ 1227786 w 1742941"/>
              <a:gd name="connsiteY105" fmla="*/ 1038896 h 1717183"/>
              <a:gd name="connsiteX106" fmla="*/ 1232079 w 1742941"/>
              <a:gd name="connsiteY106" fmla="*/ 1060360 h 1717183"/>
              <a:gd name="connsiteX107" fmla="*/ 1236372 w 1742941"/>
              <a:gd name="connsiteY107" fmla="*/ 1073239 h 1717183"/>
              <a:gd name="connsiteX108" fmla="*/ 1253544 w 1742941"/>
              <a:gd name="connsiteY108" fmla="*/ 1047481 h 1717183"/>
              <a:gd name="connsiteX109" fmla="*/ 1262129 w 1742941"/>
              <a:gd name="connsiteY109" fmla="*/ 1034603 h 1717183"/>
              <a:gd name="connsiteX110" fmla="*/ 1270715 w 1742941"/>
              <a:gd name="connsiteY110" fmla="*/ 1008845 h 1717183"/>
              <a:gd name="connsiteX111" fmla="*/ 1292180 w 1742941"/>
              <a:gd name="connsiteY111" fmla="*/ 1004552 h 1717183"/>
              <a:gd name="connsiteX112" fmla="*/ 1300766 w 1742941"/>
              <a:gd name="connsiteY112" fmla="*/ 991673 h 1717183"/>
              <a:gd name="connsiteX113" fmla="*/ 1313645 w 1742941"/>
              <a:gd name="connsiteY113" fmla="*/ 983087 h 1717183"/>
              <a:gd name="connsiteX114" fmla="*/ 1322231 w 1742941"/>
              <a:gd name="connsiteY114" fmla="*/ 948743 h 1717183"/>
              <a:gd name="connsiteX115" fmla="*/ 1347989 w 1742941"/>
              <a:gd name="connsiteY115" fmla="*/ 935865 h 1717183"/>
              <a:gd name="connsiteX116" fmla="*/ 1343696 w 1742941"/>
              <a:gd name="connsiteY116" fmla="*/ 957329 h 1717183"/>
              <a:gd name="connsiteX117" fmla="*/ 1352282 w 1742941"/>
              <a:gd name="connsiteY117" fmla="*/ 1056067 h 1717183"/>
              <a:gd name="connsiteX118" fmla="*/ 1360868 w 1742941"/>
              <a:gd name="connsiteY118" fmla="*/ 1081825 h 1717183"/>
              <a:gd name="connsiteX119" fmla="*/ 1369453 w 1742941"/>
              <a:gd name="connsiteY119" fmla="*/ 1107583 h 1717183"/>
              <a:gd name="connsiteX120" fmla="*/ 1382332 w 1742941"/>
              <a:gd name="connsiteY120" fmla="*/ 1133341 h 1717183"/>
              <a:gd name="connsiteX121" fmla="*/ 1395211 w 1742941"/>
              <a:gd name="connsiteY121" fmla="*/ 1193442 h 1717183"/>
              <a:gd name="connsiteX122" fmla="*/ 1403797 w 1742941"/>
              <a:gd name="connsiteY122" fmla="*/ 1244958 h 1717183"/>
              <a:gd name="connsiteX123" fmla="*/ 1412383 w 1742941"/>
              <a:gd name="connsiteY123" fmla="*/ 1330817 h 1717183"/>
              <a:gd name="connsiteX124" fmla="*/ 1420969 w 1742941"/>
              <a:gd name="connsiteY124" fmla="*/ 1451020 h 1717183"/>
              <a:gd name="connsiteX125" fmla="*/ 1425262 w 1742941"/>
              <a:gd name="connsiteY125" fmla="*/ 1476777 h 1717183"/>
              <a:gd name="connsiteX126" fmla="*/ 1429555 w 1742941"/>
              <a:gd name="connsiteY126" fmla="*/ 1519707 h 1717183"/>
              <a:gd name="connsiteX127" fmla="*/ 1433848 w 1742941"/>
              <a:gd name="connsiteY127" fmla="*/ 1549758 h 1717183"/>
              <a:gd name="connsiteX128" fmla="*/ 1442434 w 1742941"/>
              <a:gd name="connsiteY128" fmla="*/ 1596980 h 1717183"/>
              <a:gd name="connsiteX129" fmla="*/ 1451020 w 1742941"/>
              <a:gd name="connsiteY129" fmla="*/ 1631324 h 1717183"/>
              <a:gd name="connsiteX130" fmla="*/ 1463898 w 1742941"/>
              <a:gd name="connsiteY130" fmla="*/ 1669960 h 1717183"/>
              <a:gd name="connsiteX131" fmla="*/ 1468191 w 1742941"/>
              <a:gd name="connsiteY131" fmla="*/ 1682839 h 1717183"/>
              <a:gd name="connsiteX132" fmla="*/ 1481070 w 1742941"/>
              <a:gd name="connsiteY132" fmla="*/ 1708597 h 1717183"/>
              <a:gd name="connsiteX133" fmla="*/ 1506828 w 1742941"/>
              <a:gd name="connsiteY133" fmla="*/ 1700011 h 1717183"/>
              <a:gd name="connsiteX134" fmla="*/ 1541172 w 1742941"/>
              <a:gd name="connsiteY134" fmla="*/ 1704304 h 1717183"/>
              <a:gd name="connsiteX135" fmla="*/ 1584101 w 1742941"/>
              <a:gd name="connsiteY135" fmla="*/ 1712890 h 1717183"/>
              <a:gd name="connsiteX136" fmla="*/ 1622738 w 1742941"/>
              <a:gd name="connsiteY136" fmla="*/ 1717183 h 1717183"/>
              <a:gd name="connsiteX137" fmla="*/ 1691425 w 1742941"/>
              <a:gd name="connsiteY137" fmla="*/ 1712890 h 1717183"/>
              <a:gd name="connsiteX138" fmla="*/ 1704304 w 1742941"/>
              <a:gd name="connsiteY138" fmla="*/ 1708597 h 1717183"/>
              <a:gd name="connsiteX139" fmla="*/ 1721476 w 1742941"/>
              <a:gd name="connsiteY139" fmla="*/ 1687132 h 1717183"/>
              <a:gd name="connsiteX140" fmla="*/ 1730062 w 1742941"/>
              <a:gd name="connsiteY140" fmla="*/ 1674253 h 1717183"/>
              <a:gd name="connsiteX141" fmla="*/ 1742941 w 1742941"/>
              <a:gd name="connsiteY141" fmla="*/ 1669960 h 1717183"/>
              <a:gd name="connsiteX0" fmla="*/ 0 w 1730062"/>
              <a:gd name="connsiteY0" fmla="*/ 1712890 h 1717183"/>
              <a:gd name="connsiteX1" fmla="*/ 42929 w 1730062"/>
              <a:gd name="connsiteY1" fmla="*/ 1704304 h 1717183"/>
              <a:gd name="connsiteX2" fmla="*/ 68687 w 1730062"/>
              <a:gd name="connsiteY2" fmla="*/ 1687132 h 1717183"/>
              <a:gd name="connsiteX3" fmla="*/ 81566 w 1730062"/>
              <a:gd name="connsiteY3" fmla="*/ 1678546 h 1717183"/>
              <a:gd name="connsiteX4" fmla="*/ 94445 w 1730062"/>
              <a:gd name="connsiteY4" fmla="*/ 1669960 h 1717183"/>
              <a:gd name="connsiteX5" fmla="*/ 115910 w 1730062"/>
              <a:gd name="connsiteY5" fmla="*/ 1648496 h 1717183"/>
              <a:gd name="connsiteX6" fmla="*/ 141668 w 1730062"/>
              <a:gd name="connsiteY6" fmla="*/ 1627031 h 1717183"/>
              <a:gd name="connsiteX7" fmla="*/ 163132 w 1730062"/>
              <a:gd name="connsiteY7" fmla="*/ 1601273 h 1717183"/>
              <a:gd name="connsiteX8" fmla="*/ 171718 w 1730062"/>
              <a:gd name="connsiteY8" fmla="*/ 1588394 h 1717183"/>
              <a:gd name="connsiteX9" fmla="*/ 197476 w 1730062"/>
              <a:gd name="connsiteY9" fmla="*/ 1554050 h 1717183"/>
              <a:gd name="connsiteX10" fmla="*/ 210355 w 1730062"/>
              <a:gd name="connsiteY10" fmla="*/ 1536879 h 1717183"/>
              <a:gd name="connsiteX11" fmla="*/ 218941 w 1730062"/>
              <a:gd name="connsiteY11" fmla="*/ 1519707 h 1717183"/>
              <a:gd name="connsiteX12" fmla="*/ 244698 w 1730062"/>
              <a:gd name="connsiteY12" fmla="*/ 1485363 h 1717183"/>
              <a:gd name="connsiteX13" fmla="*/ 253284 w 1730062"/>
              <a:gd name="connsiteY13" fmla="*/ 1463898 h 1717183"/>
              <a:gd name="connsiteX14" fmla="*/ 266163 w 1730062"/>
              <a:gd name="connsiteY14" fmla="*/ 1446727 h 1717183"/>
              <a:gd name="connsiteX15" fmla="*/ 291921 w 1730062"/>
              <a:gd name="connsiteY15" fmla="*/ 1399504 h 1717183"/>
              <a:gd name="connsiteX16" fmla="*/ 330558 w 1730062"/>
              <a:gd name="connsiteY16" fmla="*/ 1326524 h 1717183"/>
              <a:gd name="connsiteX17" fmla="*/ 347729 w 1730062"/>
              <a:gd name="connsiteY17" fmla="*/ 1279301 h 1717183"/>
              <a:gd name="connsiteX18" fmla="*/ 373487 w 1730062"/>
              <a:gd name="connsiteY18" fmla="*/ 1223493 h 1717183"/>
              <a:gd name="connsiteX19" fmla="*/ 382073 w 1730062"/>
              <a:gd name="connsiteY19" fmla="*/ 1193442 h 1717183"/>
              <a:gd name="connsiteX20" fmla="*/ 394952 w 1730062"/>
              <a:gd name="connsiteY20" fmla="*/ 1163391 h 1717183"/>
              <a:gd name="connsiteX21" fmla="*/ 403538 w 1730062"/>
              <a:gd name="connsiteY21" fmla="*/ 1133341 h 1717183"/>
              <a:gd name="connsiteX22" fmla="*/ 429296 w 1730062"/>
              <a:gd name="connsiteY22" fmla="*/ 1064653 h 1717183"/>
              <a:gd name="connsiteX23" fmla="*/ 437882 w 1730062"/>
              <a:gd name="connsiteY23" fmla="*/ 1034603 h 1717183"/>
              <a:gd name="connsiteX24" fmla="*/ 450760 w 1730062"/>
              <a:gd name="connsiteY24" fmla="*/ 1004552 h 1717183"/>
              <a:gd name="connsiteX25" fmla="*/ 467932 w 1730062"/>
              <a:gd name="connsiteY25" fmla="*/ 944450 h 1717183"/>
              <a:gd name="connsiteX26" fmla="*/ 476518 w 1730062"/>
              <a:gd name="connsiteY26" fmla="*/ 914400 h 1717183"/>
              <a:gd name="connsiteX27" fmla="*/ 489397 w 1730062"/>
              <a:gd name="connsiteY27" fmla="*/ 884349 h 1717183"/>
              <a:gd name="connsiteX28" fmla="*/ 497983 w 1730062"/>
              <a:gd name="connsiteY28" fmla="*/ 854298 h 1717183"/>
              <a:gd name="connsiteX29" fmla="*/ 506569 w 1730062"/>
              <a:gd name="connsiteY29" fmla="*/ 828541 h 1717183"/>
              <a:gd name="connsiteX30" fmla="*/ 515155 w 1730062"/>
              <a:gd name="connsiteY30" fmla="*/ 798490 h 1717183"/>
              <a:gd name="connsiteX31" fmla="*/ 523741 w 1730062"/>
              <a:gd name="connsiteY31" fmla="*/ 781318 h 1717183"/>
              <a:gd name="connsiteX32" fmla="*/ 528034 w 1730062"/>
              <a:gd name="connsiteY32" fmla="*/ 764146 h 1717183"/>
              <a:gd name="connsiteX33" fmla="*/ 536620 w 1730062"/>
              <a:gd name="connsiteY33" fmla="*/ 746974 h 1717183"/>
              <a:gd name="connsiteX34" fmla="*/ 545206 w 1730062"/>
              <a:gd name="connsiteY34" fmla="*/ 721217 h 1717183"/>
              <a:gd name="connsiteX35" fmla="*/ 549498 w 1730062"/>
              <a:gd name="connsiteY35" fmla="*/ 708338 h 1717183"/>
              <a:gd name="connsiteX36" fmla="*/ 553791 w 1730062"/>
              <a:gd name="connsiteY36" fmla="*/ 691166 h 1717183"/>
              <a:gd name="connsiteX37" fmla="*/ 562377 w 1730062"/>
              <a:gd name="connsiteY37" fmla="*/ 673994 h 1717183"/>
              <a:gd name="connsiteX38" fmla="*/ 579549 w 1730062"/>
              <a:gd name="connsiteY38" fmla="*/ 618186 h 1717183"/>
              <a:gd name="connsiteX39" fmla="*/ 583842 w 1730062"/>
              <a:gd name="connsiteY39" fmla="*/ 592428 h 1717183"/>
              <a:gd name="connsiteX40" fmla="*/ 592428 w 1730062"/>
              <a:gd name="connsiteY40" fmla="*/ 553791 h 1717183"/>
              <a:gd name="connsiteX41" fmla="*/ 596721 w 1730062"/>
              <a:gd name="connsiteY41" fmla="*/ 523741 h 1717183"/>
              <a:gd name="connsiteX42" fmla="*/ 601014 w 1730062"/>
              <a:gd name="connsiteY42" fmla="*/ 463639 h 1717183"/>
              <a:gd name="connsiteX43" fmla="*/ 605307 w 1730062"/>
              <a:gd name="connsiteY43" fmla="*/ 339143 h 1717183"/>
              <a:gd name="connsiteX44" fmla="*/ 613893 w 1730062"/>
              <a:gd name="connsiteY44" fmla="*/ 279042 h 1717183"/>
              <a:gd name="connsiteX45" fmla="*/ 618186 w 1730062"/>
              <a:gd name="connsiteY45" fmla="*/ 240405 h 1717183"/>
              <a:gd name="connsiteX46" fmla="*/ 626772 w 1730062"/>
              <a:gd name="connsiteY46" fmla="*/ 201769 h 1717183"/>
              <a:gd name="connsiteX47" fmla="*/ 635358 w 1730062"/>
              <a:gd name="connsiteY47" fmla="*/ 158839 h 1717183"/>
              <a:gd name="connsiteX48" fmla="*/ 643944 w 1730062"/>
              <a:gd name="connsiteY48" fmla="*/ 137374 h 1717183"/>
              <a:gd name="connsiteX49" fmla="*/ 648237 w 1730062"/>
              <a:gd name="connsiteY49" fmla="*/ 120203 h 1717183"/>
              <a:gd name="connsiteX50" fmla="*/ 661115 w 1730062"/>
              <a:gd name="connsiteY50" fmla="*/ 81566 h 1717183"/>
              <a:gd name="connsiteX51" fmla="*/ 665408 w 1730062"/>
              <a:gd name="connsiteY51" fmla="*/ 68687 h 1717183"/>
              <a:gd name="connsiteX52" fmla="*/ 669701 w 1730062"/>
              <a:gd name="connsiteY52" fmla="*/ 55808 h 1717183"/>
              <a:gd name="connsiteX53" fmla="*/ 686873 w 1730062"/>
              <a:gd name="connsiteY53" fmla="*/ 30050 h 1717183"/>
              <a:gd name="connsiteX54" fmla="*/ 708338 w 1730062"/>
              <a:gd name="connsiteY54" fmla="*/ 4293 h 1717183"/>
              <a:gd name="connsiteX55" fmla="*/ 721217 w 1730062"/>
              <a:gd name="connsiteY55" fmla="*/ 0 h 1717183"/>
              <a:gd name="connsiteX56" fmla="*/ 734096 w 1730062"/>
              <a:gd name="connsiteY56" fmla="*/ 51515 h 1717183"/>
              <a:gd name="connsiteX57" fmla="*/ 742682 w 1730062"/>
              <a:gd name="connsiteY57" fmla="*/ 64394 h 1717183"/>
              <a:gd name="connsiteX58" fmla="*/ 768439 w 1730062"/>
              <a:gd name="connsiteY58" fmla="*/ 77273 h 1717183"/>
              <a:gd name="connsiteX59" fmla="*/ 777025 w 1730062"/>
              <a:gd name="connsiteY59" fmla="*/ 103031 h 1717183"/>
              <a:gd name="connsiteX60" fmla="*/ 781318 w 1730062"/>
              <a:gd name="connsiteY60" fmla="*/ 115910 h 1717183"/>
              <a:gd name="connsiteX61" fmla="*/ 794197 w 1730062"/>
              <a:gd name="connsiteY61" fmla="*/ 141667 h 1717183"/>
              <a:gd name="connsiteX62" fmla="*/ 807076 w 1730062"/>
              <a:gd name="connsiteY62" fmla="*/ 167425 h 1717183"/>
              <a:gd name="connsiteX63" fmla="*/ 807076 w 1730062"/>
              <a:gd name="connsiteY63" fmla="*/ 854298 h 1717183"/>
              <a:gd name="connsiteX64" fmla="*/ 815662 w 1730062"/>
              <a:gd name="connsiteY64" fmla="*/ 978794 h 1717183"/>
              <a:gd name="connsiteX65" fmla="*/ 824248 w 1730062"/>
              <a:gd name="connsiteY65" fmla="*/ 1116169 h 1717183"/>
              <a:gd name="connsiteX66" fmla="*/ 832834 w 1730062"/>
              <a:gd name="connsiteY66" fmla="*/ 1184856 h 1717183"/>
              <a:gd name="connsiteX67" fmla="*/ 837127 w 1730062"/>
              <a:gd name="connsiteY67" fmla="*/ 1210614 h 1717183"/>
              <a:gd name="connsiteX68" fmla="*/ 845713 w 1730062"/>
              <a:gd name="connsiteY68" fmla="*/ 1270715 h 1717183"/>
              <a:gd name="connsiteX69" fmla="*/ 845713 w 1730062"/>
              <a:gd name="connsiteY69" fmla="*/ 1584101 h 1717183"/>
              <a:gd name="connsiteX70" fmla="*/ 862884 w 1730062"/>
              <a:gd name="connsiteY70" fmla="*/ 1717183 h 1717183"/>
              <a:gd name="connsiteX71" fmla="*/ 892935 w 1730062"/>
              <a:gd name="connsiteY71" fmla="*/ 1708597 h 1717183"/>
              <a:gd name="connsiteX72" fmla="*/ 948744 w 1730062"/>
              <a:gd name="connsiteY72" fmla="*/ 1704304 h 1717183"/>
              <a:gd name="connsiteX73" fmla="*/ 961622 w 1730062"/>
              <a:gd name="connsiteY73" fmla="*/ 1700011 h 1717183"/>
              <a:gd name="connsiteX74" fmla="*/ 970208 w 1730062"/>
              <a:gd name="connsiteY74" fmla="*/ 1687132 h 1717183"/>
              <a:gd name="connsiteX75" fmla="*/ 983087 w 1730062"/>
              <a:gd name="connsiteY75" fmla="*/ 1678546 h 1717183"/>
              <a:gd name="connsiteX76" fmla="*/ 987380 w 1730062"/>
              <a:gd name="connsiteY76" fmla="*/ 1665667 h 1717183"/>
              <a:gd name="connsiteX77" fmla="*/ 1004552 w 1730062"/>
              <a:gd name="connsiteY77" fmla="*/ 1639910 h 1717183"/>
              <a:gd name="connsiteX78" fmla="*/ 1017431 w 1730062"/>
              <a:gd name="connsiteY78" fmla="*/ 1614152 h 1717183"/>
              <a:gd name="connsiteX79" fmla="*/ 1021724 w 1730062"/>
              <a:gd name="connsiteY79" fmla="*/ 1601273 h 1717183"/>
              <a:gd name="connsiteX80" fmla="*/ 1030310 w 1730062"/>
              <a:gd name="connsiteY80" fmla="*/ 1588394 h 1717183"/>
              <a:gd name="connsiteX81" fmla="*/ 1038896 w 1730062"/>
              <a:gd name="connsiteY81" fmla="*/ 1562636 h 1717183"/>
              <a:gd name="connsiteX82" fmla="*/ 1047482 w 1730062"/>
              <a:gd name="connsiteY82" fmla="*/ 1536879 h 1717183"/>
              <a:gd name="connsiteX83" fmla="*/ 1056068 w 1730062"/>
              <a:gd name="connsiteY83" fmla="*/ 1498242 h 1717183"/>
              <a:gd name="connsiteX84" fmla="*/ 1064653 w 1730062"/>
              <a:gd name="connsiteY84" fmla="*/ 1485363 h 1717183"/>
              <a:gd name="connsiteX85" fmla="*/ 1073239 w 1730062"/>
              <a:gd name="connsiteY85" fmla="*/ 1455312 h 1717183"/>
              <a:gd name="connsiteX86" fmla="*/ 1081825 w 1730062"/>
              <a:gd name="connsiteY86" fmla="*/ 1433848 h 1717183"/>
              <a:gd name="connsiteX87" fmla="*/ 1086118 w 1730062"/>
              <a:gd name="connsiteY87" fmla="*/ 1416676 h 1717183"/>
              <a:gd name="connsiteX88" fmla="*/ 1094704 w 1730062"/>
              <a:gd name="connsiteY88" fmla="*/ 1399504 h 1717183"/>
              <a:gd name="connsiteX89" fmla="*/ 1103290 w 1730062"/>
              <a:gd name="connsiteY89" fmla="*/ 1373746 h 1717183"/>
              <a:gd name="connsiteX90" fmla="*/ 1116169 w 1730062"/>
              <a:gd name="connsiteY90" fmla="*/ 1335110 h 1717183"/>
              <a:gd name="connsiteX91" fmla="*/ 1129048 w 1730062"/>
              <a:gd name="connsiteY91" fmla="*/ 1296473 h 1717183"/>
              <a:gd name="connsiteX92" fmla="*/ 1133341 w 1730062"/>
              <a:gd name="connsiteY92" fmla="*/ 1283594 h 1717183"/>
              <a:gd name="connsiteX93" fmla="*/ 1137634 w 1730062"/>
              <a:gd name="connsiteY93" fmla="*/ 1266422 h 1717183"/>
              <a:gd name="connsiteX94" fmla="*/ 1141927 w 1730062"/>
              <a:gd name="connsiteY94" fmla="*/ 1244958 h 1717183"/>
              <a:gd name="connsiteX95" fmla="*/ 1146220 w 1730062"/>
              <a:gd name="connsiteY95" fmla="*/ 1232079 h 1717183"/>
              <a:gd name="connsiteX96" fmla="*/ 1154806 w 1730062"/>
              <a:gd name="connsiteY96" fmla="*/ 1197735 h 1717183"/>
              <a:gd name="connsiteX97" fmla="*/ 1159098 w 1730062"/>
              <a:gd name="connsiteY97" fmla="*/ 1180563 h 1717183"/>
              <a:gd name="connsiteX98" fmla="*/ 1167684 w 1730062"/>
              <a:gd name="connsiteY98" fmla="*/ 1154805 h 1717183"/>
              <a:gd name="connsiteX99" fmla="*/ 1176270 w 1730062"/>
              <a:gd name="connsiteY99" fmla="*/ 1129048 h 1717183"/>
              <a:gd name="connsiteX100" fmla="*/ 1180563 w 1730062"/>
              <a:gd name="connsiteY100" fmla="*/ 1116169 h 1717183"/>
              <a:gd name="connsiteX101" fmla="*/ 1189149 w 1730062"/>
              <a:gd name="connsiteY101" fmla="*/ 1103290 h 1717183"/>
              <a:gd name="connsiteX102" fmla="*/ 1193442 w 1730062"/>
              <a:gd name="connsiteY102" fmla="*/ 1090411 h 1717183"/>
              <a:gd name="connsiteX103" fmla="*/ 1210614 w 1730062"/>
              <a:gd name="connsiteY103" fmla="*/ 1064653 h 1717183"/>
              <a:gd name="connsiteX104" fmla="*/ 1219200 w 1730062"/>
              <a:gd name="connsiteY104" fmla="*/ 1051774 h 1717183"/>
              <a:gd name="connsiteX105" fmla="*/ 1227786 w 1730062"/>
              <a:gd name="connsiteY105" fmla="*/ 1038896 h 1717183"/>
              <a:gd name="connsiteX106" fmla="*/ 1232079 w 1730062"/>
              <a:gd name="connsiteY106" fmla="*/ 1060360 h 1717183"/>
              <a:gd name="connsiteX107" fmla="*/ 1236372 w 1730062"/>
              <a:gd name="connsiteY107" fmla="*/ 1073239 h 1717183"/>
              <a:gd name="connsiteX108" fmla="*/ 1253544 w 1730062"/>
              <a:gd name="connsiteY108" fmla="*/ 1047481 h 1717183"/>
              <a:gd name="connsiteX109" fmla="*/ 1262129 w 1730062"/>
              <a:gd name="connsiteY109" fmla="*/ 1034603 h 1717183"/>
              <a:gd name="connsiteX110" fmla="*/ 1270715 w 1730062"/>
              <a:gd name="connsiteY110" fmla="*/ 1008845 h 1717183"/>
              <a:gd name="connsiteX111" fmla="*/ 1292180 w 1730062"/>
              <a:gd name="connsiteY111" fmla="*/ 1004552 h 1717183"/>
              <a:gd name="connsiteX112" fmla="*/ 1300766 w 1730062"/>
              <a:gd name="connsiteY112" fmla="*/ 991673 h 1717183"/>
              <a:gd name="connsiteX113" fmla="*/ 1313645 w 1730062"/>
              <a:gd name="connsiteY113" fmla="*/ 983087 h 1717183"/>
              <a:gd name="connsiteX114" fmla="*/ 1322231 w 1730062"/>
              <a:gd name="connsiteY114" fmla="*/ 948743 h 1717183"/>
              <a:gd name="connsiteX115" fmla="*/ 1347989 w 1730062"/>
              <a:gd name="connsiteY115" fmla="*/ 935865 h 1717183"/>
              <a:gd name="connsiteX116" fmla="*/ 1343696 w 1730062"/>
              <a:gd name="connsiteY116" fmla="*/ 957329 h 1717183"/>
              <a:gd name="connsiteX117" fmla="*/ 1352282 w 1730062"/>
              <a:gd name="connsiteY117" fmla="*/ 1056067 h 1717183"/>
              <a:gd name="connsiteX118" fmla="*/ 1360868 w 1730062"/>
              <a:gd name="connsiteY118" fmla="*/ 1081825 h 1717183"/>
              <a:gd name="connsiteX119" fmla="*/ 1369453 w 1730062"/>
              <a:gd name="connsiteY119" fmla="*/ 1107583 h 1717183"/>
              <a:gd name="connsiteX120" fmla="*/ 1382332 w 1730062"/>
              <a:gd name="connsiteY120" fmla="*/ 1133341 h 1717183"/>
              <a:gd name="connsiteX121" fmla="*/ 1395211 w 1730062"/>
              <a:gd name="connsiteY121" fmla="*/ 1193442 h 1717183"/>
              <a:gd name="connsiteX122" fmla="*/ 1403797 w 1730062"/>
              <a:gd name="connsiteY122" fmla="*/ 1244958 h 1717183"/>
              <a:gd name="connsiteX123" fmla="*/ 1412383 w 1730062"/>
              <a:gd name="connsiteY123" fmla="*/ 1330817 h 1717183"/>
              <a:gd name="connsiteX124" fmla="*/ 1420969 w 1730062"/>
              <a:gd name="connsiteY124" fmla="*/ 1451020 h 1717183"/>
              <a:gd name="connsiteX125" fmla="*/ 1425262 w 1730062"/>
              <a:gd name="connsiteY125" fmla="*/ 1476777 h 1717183"/>
              <a:gd name="connsiteX126" fmla="*/ 1429555 w 1730062"/>
              <a:gd name="connsiteY126" fmla="*/ 1519707 h 1717183"/>
              <a:gd name="connsiteX127" fmla="*/ 1433848 w 1730062"/>
              <a:gd name="connsiteY127" fmla="*/ 1549758 h 1717183"/>
              <a:gd name="connsiteX128" fmla="*/ 1442434 w 1730062"/>
              <a:gd name="connsiteY128" fmla="*/ 1596980 h 1717183"/>
              <a:gd name="connsiteX129" fmla="*/ 1451020 w 1730062"/>
              <a:gd name="connsiteY129" fmla="*/ 1631324 h 1717183"/>
              <a:gd name="connsiteX130" fmla="*/ 1463898 w 1730062"/>
              <a:gd name="connsiteY130" fmla="*/ 1669960 h 1717183"/>
              <a:gd name="connsiteX131" fmla="*/ 1468191 w 1730062"/>
              <a:gd name="connsiteY131" fmla="*/ 1682839 h 1717183"/>
              <a:gd name="connsiteX132" fmla="*/ 1481070 w 1730062"/>
              <a:gd name="connsiteY132" fmla="*/ 1708597 h 1717183"/>
              <a:gd name="connsiteX133" fmla="*/ 1506828 w 1730062"/>
              <a:gd name="connsiteY133" fmla="*/ 1700011 h 1717183"/>
              <a:gd name="connsiteX134" fmla="*/ 1541172 w 1730062"/>
              <a:gd name="connsiteY134" fmla="*/ 1704304 h 1717183"/>
              <a:gd name="connsiteX135" fmla="*/ 1584101 w 1730062"/>
              <a:gd name="connsiteY135" fmla="*/ 1712890 h 1717183"/>
              <a:gd name="connsiteX136" fmla="*/ 1622738 w 1730062"/>
              <a:gd name="connsiteY136" fmla="*/ 1717183 h 1717183"/>
              <a:gd name="connsiteX137" fmla="*/ 1691425 w 1730062"/>
              <a:gd name="connsiteY137" fmla="*/ 1712890 h 1717183"/>
              <a:gd name="connsiteX138" fmla="*/ 1704304 w 1730062"/>
              <a:gd name="connsiteY138" fmla="*/ 1708597 h 1717183"/>
              <a:gd name="connsiteX139" fmla="*/ 1721476 w 1730062"/>
              <a:gd name="connsiteY139" fmla="*/ 1687132 h 1717183"/>
              <a:gd name="connsiteX140" fmla="*/ 1730062 w 1730062"/>
              <a:gd name="connsiteY140" fmla="*/ 1674253 h 1717183"/>
              <a:gd name="connsiteX0" fmla="*/ 0 w 1721476"/>
              <a:gd name="connsiteY0" fmla="*/ 1712890 h 1717183"/>
              <a:gd name="connsiteX1" fmla="*/ 42929 w 1721476"/>
              <a:gd name="connsiteY1" fmla="*/ 1704304 h 1717183"/>
              <a:gd name="connsiteX2" fmla="*/ 68687 w 1721476"/>
              <a:gd name="connsiteY2" fmla="*/ 1687132 h 1717183"/>
              <a:gd name="connsiteX3" fmla="*/ 81566 w 1721476"/>
              <a:gd name="connsiteY3" fmla="*/ 1678546 h 1717183"/>
              <a:gd name="connsiteX4" fmla="*/ 94445 w 1721476"/>
              <a:gd name="connsiteY4" fmla="*/ 1669960 h 1717183"/>
              <a:gd name="connsiteX5" fmla="*/ 115910 w 1721476"/>
              <a:gd name="connsiteY5" fmla="*/ 1648496 h 1717183"/>
              <a:gd name="connsiteX6" fmla="*/ 141668 w 1721476"/>
              <a:gd name="connsiteY6" fmla="*/ 1627031 h 1717183"/>
              <a:gd name="connsiteX7" fmla="*/ 163132 w 1721476"/>
              <a:gd name="connsiteY7" fmla="*/ 1601273 h 1717183"/>
              <a:gd name="connsiteX8" fmla="*/ 171718 w 1721476"/>
              <a:gd name="connsiteY8" fmla="*/ 1588394 h 1717183"/>
              <a:gd name="connsiteX9" fmla="*/ 197476 w 1721476"/>
              <a:gd name="connsiteY9" fmla="*/ 1554050 h 1717183"/>
              <a:gd name="connsiteX10" fmla="*/ 210355 w 1721476"/>
              <a:gd name="connsiteY10" fmla="*/ 1536879 h 1717183"/>
              <a:gd name="connsiteX11" fmla="*/ 218941 w 1721476"/>
              <a:gd name="connsiteY11" fmla="*/ 1519707 h 1717183"/>
              <a:gd name="connsiteX12" fmla="*/ 244698 w 1721476"/>
              <a:gd name="connsiteY12" fmla="*/ 1485363 h 1717183"/>
              <a:gd name="connsiteX13" fmla="*/ 253284 w 1721476"/>
              <a:gd name="connsiteY13" fmla="*/ 1463898 h 1717183"/>
              <a:gd name="connsiteX14" fmla="*/ 266163 w 1721476"/>
              <a:gd name="connsiteY14" fmla="*/ 1446727 h 1717183"/>
              <a:gd name="connsiteX15" fmla="*/ 291921 w 1721476"/>
              <a:gd name="connsiteY15" fmla="*/ 1399504 h 1717183"/>
              <a:gd name="connsiteX16" fmla="*/ 330558 w 1721476"/>
              <a:gd name="connsiteY16" fmla="*/ 1326524 h 1717183"/>
              <a:gd name="connsiteX17" fmla="*/ 347729 w 1721476"/>
              <a:gd name="connsiteY17" fmla="*/ 1279301 h 1717183"/>
              <a:gd name="connsiteX18" fmla="*/ 373487 w 1721476"/>
              <a:gd name="connsiteY18" fmla="*/ 1223493 h 1717183"/>
              <a:gd name="connsiteX19" fmla="*/ 382073 w 1721476"/>
              <a:gd name="connsiteY19" fmla="*/ 1193442 h 1717183"/>
              <a:gd name="connsiteX20" fmla="*/ 394952 w 1721476"/>
              <a:gd name="connsiteY20" fmla="*/ 1163391 h 1717183"/>
              <a:gd name="connsiteX21" fmla="*/ 403538 w 1721476"/>
              <a:gd name="connsiteY21" fmla="*/ 1133341 h 1717183"/>
              <a:gd name="connsiteX22" fmla="*/ 429296 w 1721476"/>
              <a:gd name="connsiteY22" fmla="*/ 1064653 h 1717183"/>
              <a:gd name="connsiteX23" fmla="*/ 437882 w 1721476"/>
              <a:gd name="connsiteY23" fmla="*/ 1034603 h 1717183"/>
              <a:gd name="connsiteX24" fmla="*/ 450760 w 1721476"/>
              <a:gd name="connsiteY24" fmla="*/ 1004552 h 1717183"/>
              <a:gd name="connsiteX25" fmla="*/ 467932 w 1721476"/>
              <a:gd name="connsiteY25" fmla="*/ 944450 h 1717183"/>
              <a:gd name="connsiteX26" fmla="*/ 476518 w 1721476"/>
              <a:gd name="connsiteY26" fmla="*/ 914400 h 1717183"/>
              <a:gd name="connsiteX27" fmla="*/ 489397 w 1721476"/>
              <a:gd name="connsiteY27" fmla="*/ 884349 h 1717183"/>
              <a:gd name="connsiteX28" fmla="*/ 497983 w 1721476"/>
              <a:gd name="connsiteY28" fmla="*/ 854298 h 1717183"/>
              <a:gd name="connsiteX29" fmla="*/ 506569 w 1721476"/>
              <a:gd name="connsiteY29" fmla="*/ 828541 h 1717183"/>
              <a:gd name="connsiteX30" fmla="*/ 515155 w 1721476"/>
              <a:gd name="connsiteY30" fmla="*/ 798490 h 1717183"/>
              <a:gd name="connsiteX31" fmla="*/ 523741 w 1721476"/>
              <a:gd name="connsiteY31" fmla="*/ 781318 h 1717183"/>
              <a:gd name="connsiteX32" fmla="*/ 528034 w 1721476"/>
              <a:gd name="connsiteY32" fmla="*/ 764146 h 1717183"/>
              <a:gd name="connsiteX33" fmla="*/ 536620 w 1721476"/>
              <a:gd name="connsiteY33" fmla="*/ 746974 h 1717183"/>
              <a:gd name="connsiteX34" fmla="*/ 545206 w 1721476"/>
              <a:gd name="connsiteY34" fmla="*/ 721217 h 1717183"/>
              <a:gd name="connsiteX35" fmla="*/ 549498 w 1721476"/>
              <a:gd name="connsiteY35" fmla="*/ 708338 h 1717183"/>
              <a:gd name="connsiteX36" fmla="*/ 553791 w 1721476"/>
              <a:gd name="connsiteY36" fmla="*/ 691166 h 1717183"/>
              <a:gd name="connsiteX37" fmla="*/ 562377 w 1721476"/>
              <a:gd name="connsiteY37" fmla="*/ 673994 h 1717183"/>
              <a:gd name="connsiteX38" fmla="*/ 579549 w 1721476"/>
              <a:gd name="connsiteY38" fmla="*/ 618186 h 1717183"/>
              <a:gd name="connsiteX39" fmla="*/ 583842 w 1721476"/>
              <a:gd name="connsiteY39" fmla="*/ 592428 h 1717183"/>
              <a:gd name="connsiteX40" fmla="*/ 592428 w 1721476"/>
              <a:gd name="connsiteY40" fmla="*/ 553791 h 1717183"/>
              <a:gd name="connsiteX41" fmla="*/ 596721 w 1721476"/>
              <a:gd name="connsiteY41" fmla="*/ 523741 h 1717183"/>
              <a:gd name="connsiteX42" fmla="*/ 601014 w 1721476"/>
              <a:gd name="connsiteY42" fmla="*/ 463639 h 1717183"/>
              <a:gd name="connsiteX43" fmla="*/ 605307 w 1721476"/>
              <a:gd name="connsiteY43" fmla="*/ 339143 h 1717183"/>
              <a:gd name="connsiteX44" fmla="*/ 613893 w 1721476"/>
              <a:gd name="connsiteY44" fmla="*/ 279042 h 1717183"/>
              <a:gd name="connsiteX45" fmla="*/ 618186 w 1721476"/>
              <a:gd name="connsiteY45" fmla="*/ 240405 h 1717183"/>
              <a:gd name="connsiteX46" fmla="*/ 626772 w 1721476"/>
              <a:gd name="connsiteY46" fmla="*/ 201769 h 1717183"/>
              <a:gd name="connsiteX47" fmla="*/ 635358 w 1721476"/>
              <a:gd name="connsiteY47" fmla="*/ 158839 h 1717183"/>
              <a:gd name="connsiteX48" fmla="*/ 643944 w 1721476"/>
              <a:gd name="connsiteY48" fmla="*/ 137374 h 1717183"/>
              <a:gd name="connsiteX49" fmla="*/ 648237 w 1721476"/>
              <a:gd name="connsiteY49" fmla="*/ 120203 h 1717183"/>
              <a:gd name="connsiteX50" fmla="*/ 661115 w 1721476"/>
              <a:gd name="connsiteY50" fmla="*/ 81566 h 1717183"/>
              <a:gd name="connsiteX51" fmla="*/ 665408 w 1721476"/>
              <a:gd name="connsiteY51" fmla="*/ 68687 h 1717183"/>
              <a:gd name="connsiteX52" fmla="*/ 669701 w 1721476"/>
              <a:gd name="connsiteY52" fmla="*/ 55808 h 1717183"/>
              <a:gd name="connsiteX53" fmla="*/ 686873 w 1721476"/>
              <a:gd name="connsiteY53" fmla="*/ 30050 h 1717183"/>
              <a:gd name="connsiteX54" fmla="*/ 708338 w 1721476"/>
              <a:gd name="connsiteY54" fmla="*/ 4293 h 1717183"/>
              <a:gd name="connsiteX55" fmla="*/ 721217 w 1721476"/>
              <a:gd name="connsiteY55" fmla="*/ 0 h 1717183"/>
              <a:gd name="connsiteX56" fmla="*/ 734096 w 1721476"/>
              <a:gd name="connsiteY56" fmla="*/ 51515 h 1717183"/>
              <a:gd name="connsiteX57" fmla="*/ 742682 w 1721476"/>
              <a:gd name="connsiteY57" fmla="*/ 64394 h 1717183"/>
              <a:gd name="connsiteX58" fmla="*/ 768439 w 1721476"/>
              <a:gd name="connsiteY58" fmla="*/ 77273 h 1717183"/>
              <a:gd name="connsiteX59" fmla="*/ 777025 w 1721476"/>
              <a:gd name="connsiteY59" fmla="*/ 103031 h 1717183"/>
              <a:gd name="connsiteX60" fmla="*/ 781318 w 1721476"/>
              <a:gd name="connsiteY60" fmla="*/ 115910 h 1717183"/>
              <a:gd name="connsiteX61" fmla="*/ 794197 w 1721476"/>
              <a:gd name="connsiteY61" fmla="*/ 141667 h 1717183"/>
              <a:gd name="connsiteX62" fmla="*/ 807076 w 1721476"/>
              <a:gd name="connsiteY62" fmla="*/ 167425 h 1717183"/>
              <a:gd name="connsiteX63" fmla="*/ 807076 w 1721476"/>
              <a:gd name="connsiteY63" fmla="*/ 854298 h 1717183"/>
              <a:gd name="connsiteX64" fmla="*/ 815662 w 1721476"/>
              <a:gd name="connsiteY64" fmla="*/ 978794 h 1717183"/>
              <a:gd name="connsiteX65" fmla="*/ 824248 w 1721476"/>
              <a:gd name="connsiteY65" fmla="*/ 1116169 h 1717183"/>
              <a:gd name="connsiteX66" fmla="*/ 832834 w 1721476"/>
              <a:gd name="connsiteY66" fmla="*/ 1184856 h 1717183"/>
              <a:gd name="connsiteX67" fmla="*/ 837127 w 1721476"/>
              <a:gd name="connsiteY67" fmla="*/ 1210614 h 1717183"/>
              <a:gd name="connsiteX68" fmla="*/ 845713 w 1721476"/>
              <a:gd name="connsiteY68" fmla="*/ 1270715 h 1717183"/>
              <a:gd name="connsiteX69" fmla="*/ 845713 w 1721476"/>
              <a:gd name="connsiteY69" fmla="*/ 1584101 h 1717183"/>
              <a:gd name="connsiteX70" fmla="*/ 862884 w 1721476"/>
              <a:gd name="connsiteY70" fmla="*/ 1717183 h 1717183"/>
              <a:gd name="connsiteX71" fmla="*/ 892935 w 1721476"/>
              <a:gd name="connsiteY71" fmla="*/ 1708597 h 1717183"/>
              <a:gd name="connsiteX72" fmla="*/ 948744 w 1721476"/>
              <a:gd name="connsiteY72" fmla="*/ 1704304 h 1717183"/>
              <a:gd name="connsiteX73" fmla="*/ 961622 w 1721476"/>
              <a:gd name="connsiteY73" fmla="*/ 1700011 h 1717183"/>
              <a:gd name="connsiteX74" fmla="*/ 970208 w 1721476"/>
              <a:gd name="connsiteY74" fmla="*/ 1687132 h 1717183"/>
              <a:gd name="connsiteX75" fmla="*/ 983087 w 1721476"/>
              <a:gd name="connsiteY75" fmla="*/ 1678546 h 1717183"/>
              <a:gd name="connsiteX76" fmla="*/ 987380 w 1721476"/>
              <a:gd name="connsiteY76" fmla="*/ 1665667 h 1717183"/>
              <a:gd name="connsiteX77" fmla="*/ 1004552 w 1721476"/>
              <a:gd name="connsiteY77" fmla="*/ 1639910 h 1717183"/>
              <a:gd name="connsiteX78" fmla="*/ 1017431 w 1721476"/>
              <a:gd name="connsiteY78" fmla="*/ 1614152 h 1717183"/>
              <a:gd name="connsiteX79" fmla="*/ 1021724 w 1721476"/>
              <a:gd name="connsiteY79" fmla="*/ 1601273 h 1717183"/>
              <a:gd name="connsiteX80" fmla="*/ 1030310 w 1721476"/>
              <a:gd name="connsiteY80" fmla="*/ 1588394 h 1717183"/>
              <a:gd name="connsiteX81" fmla="*/ 1038896 w 1721476"/>
              <a:gd name="connsiteY81" fmla="*/ 1562636 h 1717183"/>
              <a:gd name="connsiteX82" fmla="*/ 1047482 w 1721476"/>
              <a:gd name="connsiteY82" fmla="*/ 1536879 h 1717183"/>
              <a:gd name="connsiteX83" fmla="*/ 1056068 w 1721476"/>
              <a:gd name="connsiteY83" fmla="*/ 1498242 h 1717183"/>
              <a:gd name="connsiteX84" fmla="*/ 1064653 w 1721476"/>
              <a:gd name="connsiteY84" fmla="*/ 1485363 h 1717183"/>
              <a:gd name="connsiteX85" fmla="*/ 1073239 w 1721476"/>
              <a:gd name="connsiteY85" fmla="*/ 1455312 h 1717183"/>
              <a:gd name="connsiteX86" fmla="*/ 1081825 w 1721476"/>
              <a:gd name="connsiteY86" fmla="*/ 1433848 h 1717183"/>
              <a:gd name="connsiteX87" fmla="*/ 1086118 w 1721476"/>
              <a:gd name="connsiteY87" fmla="*/ 1416676 h 1717183"/>
              <a:gd name="connsiteX88" fmla="*/ 1094704 w 1721476"/>
              <a:gd name="connsiteY88" fmla="*/ 1399504 h 1717183"/>
              <a:gd name="connsiteX89" fmla="*/ 1103290 w 1721476"/>
              <a:gd name="connsiteY89" fmla="*/ 1373746 h 1717183"/>
              <a:gd name="connsiteX90" fmla="*/ 1116169 w 1721476"/>
              <a:gd name="connsiteY90" fmla="*/ 1335110 h 1717183"/>
              <a:gd name="connsiteX91" fmla="*/ 1129048 w 1721476"/>
              <a:gd name="connsiteY91" fmla="*/ 1296473 h 1717183"/>
              <a:gd name="connsiteX92" fmla="*/ 1133341 w 1721476"/>
              <a:gd name="connsiteY92" fmla="*/ 1283594 h 1717183"/>
              <a:gd name="connsiteX93" fmla="*/ 1137634 w 1721476"/>
              <a:gd name="connsiteY93" fmla="*/ 1266422 h 1717183"/>
              <a:gd name="connsiteX94" fmla="*/ 1141927 w 1721476"/>
              <a:gd name="connsiteY94" fmla="*/ 1244958 h 1717183"/>
              <a:gd name="connsiteX95" fmla="*/ 1146220 w 1721476"/>
              <a:gd name="connsiteY95" fmla="*/ 1232079 h 1717183"/>
              <a:gd name="connsiteX96" fmla="*/ 1154806 w 1721476"/>
              <a:gd name="connsiteY96" fmla="*/ 1197735 h 1717183"/>
              <a:gd name="connsiteX97" fmla="*/ 1159098 w 1721476"/>
              <a:gd name="connsiteY97" fmla="*/ 1180563 h 1717183"/>
              <a:gd name="connsiteX98" fmla="*/ 1167684 w 1721476"/>
              <a:gd name="connsiteY98" fmla="*/ 1154805 h 1717183"/>
              <a:gd name="connsiteX99" fmla="*/ 1176270 w 1721476"/>
              <a:gd name="connsiteY99" fmla="*/ 1129048 h 1717183"/>
              <a:gd name="connsiteX100" fmla="*/ 1180563 w 1721476"/>
              <a:gd name="connsiteY100" fmla="*/ 1116169 h 1717183"/>
              <a:gd name="connsiteX101" fmla="*/ 1189149 w 1721476"/>
              <a:gd name="connsiteY101" fmla="*/ 1103290 h 1717183"/>
              <a:gd name="connsiteX102" fmla="*/ 1193442 w 1721476"/>
              <a:gd name="connsiteY102" fmla="*/ 1090411 h 1717183"/>
              <a:gd name="connsiteX103" fmla="*/ 1210614 w 1721476"/>
              <a:gd name="connsiteY103" fmla="*/ 1064653 h 1717183"/>
              <a:gd name="connsiteX104" fmla="*/ 1219200 w 1721476"/>
              <a:gd name="connsiteY104" fmla="*/ 1051774 h 1717183"/>
              <a:gd name="connsiteX105" fmla="*/ 1227786 w 1721476"/>
              <a:gd name="connsiteY105" fmla="*/ 1038896 h 1717183"/>
              <a:gd name="connsiteX106" fmla="*/ 1232079 w 1721476"/>
              <a:gd name="connsiteY106" fmla="*/ 1060360 h 1717183"/>
              <a:gd name="connsiteX107" fmla="*/ 1236372 w 1721476"/>
              <a:gd name="connsiteY107" fmla="*/ 1073239 h 1717183"/>
              <a:gd name="connsiteX108" fmla="*/ 1253544 w 1721476"/>
              <a:gd name="connsiteY108" fmla="*/ 1047481 h 1717183"/>
              <a:gd name="connsiteX109" fmla="*/ 1262129 w 1721476"/>
              <a:gd name="connsiteY109" fmla="*/ 1034603 h 1717183"/>
              <a:gd name="connsiteX110" fmla="*/ 1270715 w 1721476"/>
              <a:gd name="connsiteY110" fmla="*/ 1008845 h 1717183"/>
              <a:gd name="connsiteX111" fmla="*/ 1292180 w 1721476"/>
              <a:gd name="connsiteY111" fmla="*/ 1004552 h 1717183"/>
              <a:gd name="connsiteX112" fmla="*/ 1300766 w 1721476"/>
              <a:gd name="connsiteY112" fmla="*/ 991673 h 1717183"/>
              <a:gd name="connsiteX113" fmla="*/ 1313645 w 1721476"/>
              <a:gd name="connsiteY113" fmla="*/ 983087 h 1717183"/>
              <a:gd name="connsiteX114" fmla="*/ 1322231 w 1721476"/>
              <a:gd name="connsiteY114" fmla="*/ 948743 h 1717183"/>
              <a:gd name="connsiteX115" fmla="*/ 1347989 w 1721476"/>
              <a:gd name="connsiteY115" fmla="*/ 935865 h 1717183"/>
              <a:gd name="connsiteX116" fmla="*/ 1343696 w 1721476"/>
              <a:gd name="connsiteY116" fmla="*/ 957329 h 1717183"/>
              <a:gd name="connsiteX117" fmla="*/ 1352282 w 1721476"/>
              <a:gd name="connsiteY117" fmla="*/ 1056067 h 1717183"/>
              <a:gd name="connsiteX118" fmla="*/ 1360868 w 1721476"/>
              <a:gd name="connsiteY118" fmla="*/ 1081825 h 1717183"/>
              <a:gd name="connsiteX119" fmla="*/ 1369453 w 1721476"/>
              <a:gd name="connsiteY119" fmla="*/ 1107583 h 1717183"/>
              <a:gd name="connsiteX120" fmla="*/ 1382332 w 1721476"/>
              <a:gd name="connsiteY120" fmla="*/ 1133341 h 1717183"/>
              <a:gd name="connsiteX121" fmla="*/ 1395211 w 1721476"/>
              <a:gd name="connsiteY121" fmla="*/ 1193442 h 1717183"/>
              <a:gd name="connsiteX122" fmla="*/ 1403797 w 1721476"/>
              <a:gd name="connsiteY122" fmla="*/ 1244958 h 1717183"/>
              <a:gd name="connsiteX123" fmla="*/ 1412383 w 1721476"/>
              <a:gd name="connsiteY123" fmla="*/ 1330817 h 1717183"/>
              <a:gd name="connsiteX124" fmla="*/ 1420969 w 1721476"/>
              <a:gd name="connsiteY124" fmla="*/ 1451020 h 1717183"/>
              <a:gd name="connsiteX125" fmla="*/ 1425262 w 1721476"/>
              <a:gd name="connsiteY125" fmla="*/ 1476777 h 1717183"/>
              <a:gd name="connsiteX126" fmla="*/ 1429555 w 1721476"/>
              <a:gd name="connsiteY126" fmla="*/ 1519707 h 1717183"/>
              <a:gd name="connsiteX127" fmla="*/ 1433848 w 1721476"/>
              <a:gd name="connsiteY127" fmla="*/ 1549758 h 1717183"/>
              <a:gd name="connsiteX128" fmla="*/ 1442434 w 1721476"/>
              <a:gd name="connsiteY128" fmla="*/ 1596980 h 1717183"/>
              <a:gd name="connsiteX129" fmla="*/ 1451020 w 1721476"/>
              <a:gd name="connsiteY129" fmla="*/ 1631324 h 1717183"/>
              <a:gd name="connsiteX130" fmla="*/ 1463898 w 1721476"/>
              <a:gd name="connsiteY130" fmla="*/ 1669960 h 1717183"/>
              <a:gd name="connsiteX131" fmla="*/ 1468191 w 1721476"/>
              <a:gd name="connsiteY131" fmla="*/ 1682839 h 1717183"/>
              <a:gd name="connsiteX132" fmla="*/ 1481070 w 1721476"/>
              <a:gd name="connsiteY132" fmla="*/ 1708597 h 1717183"/>
              <a:gd name="connsiteX133" fmla="*/ 1506828 w 1721476"/>
              <a:gd name="connsiteY133" fmla="*/ 1700011 h 1717183"/>
              <a:gd name="connsiteX134" fmla="*/ 1541172 w 1721476"/>
              <a:gd name="connsiteY134" fmla="*/ 1704304 h 1717183"/>
              <a:gd name="connsiteX135" fmla="*/ 1584101 w 1721476"/>
              <a:gd name="connsiteY135" fmla="*/ 1712890 h 1717183"/>
              <a:gd name="connsiteX136" fmla="*/ 1622738 w 1721476"/>
              <a:gd name="connsiteY136" fmla="*/ 1717183 h 1717183"/>
              <a:gd name="connsiteX137" fmla="*/ 1691425 w 1721476"/>
              <a:gd name="connsiteY137" fmla="*/ 1712890 h 1717183"/>
              <a:gd name="connsiteX138" fmla="*/ 1704304 w 1721476"/>
              <a:gd name="connsiteY138" fmla="*/ 1708597 h 1717183"/>
              <a:gd name="connsiteX139" fmla="*/ 1721476 w 1721476"/>
              <a:gd name="connsiteY139" fmla="*/ 1687132 h 1717183"/>
              <a:gd name="connsiteX0" fmla="*/ 0 w 1704304"/>
              <a:gd name="connsiteY0" fmla="*/ 1712890 h 1717183"/>
              <a:gd name="connsiteX1" fmla="*/ 42929 w 1704304"/>
              <a:gd name="connsiteY1" fmla="*/ 1704304 h 1717183"/>
              <a:gd name="connsiteX2" fmla="*/ 68687 w 1704304"/>
              <a:gd name="connsiteY2" fmla="*/ 1687132 h 1717183"/>
              <a:gd name="connsiteX3" fmla="*/ 81566 w 1704304"/>
              <a:gd name="connsiteY3" fmla="*/ 1678546 h 1717183"/>
              <a:gd name="connsiteX4" fmla="*/ 94445 w 1704304"/>
              <a:gd name="connsiteY4" fmla="*/ 1669960 h 1717183"/>
              <a:gd name="connsiteX5" fmla="*/ 115910 w 1704304"/>
              <a:gd name="connsiteY5" fmla="*/ 1648496 h 1717183"/>
              <a:gd name="connsiteX6" fmla="*/ 141668 w 1704304"/>
              <a:gd name="connsiteY6" fmla="*/ 1627031 h 1717183"/>
              <a:gd name="connsiteX7" fmla="*/ 163132 w 1704304"/>
              <a:gd name="connsiteY7" fmla="*/ 1601273 h 1717183"/>
              <a:gd name="connsiteX8" fmla="*/ 171718 w 1704304"/>
              <a:gd name="connsiteY8" fmla="*/ 1588394 h 1717183"/>
              <a:gd name="connsiteX9" fmla="*/ 197476 w 1704304"/>
              <a:gd name="connsiteY9" fmla="*/ 1554050 h 1717183"/>
              <a:gd name="connsiteX10" fmla="*/ 210355 w 1704304"/>
              <a:gd name="connsiteY10" fmla="*/ 1536879 h 1717183"/>
              <a:gd name="connsiteX11" fmla="*/ 218941 w 1704304"/>
              <a:gd name="connsiteY11" fmla="*/ 1519707 h 1717183"/>
              <a:gd name="connsiteX12" fmla="*/ 244698 w 1704304"/>
              <a:gd name="connsiteY12" fmla="*/ 1485363 h 1717183"/>
              <a:gd name="connsiteX13" fmla="*/ 253284 w 1704304"/>
              <a:gd name="connsiteY13" fmla="*/ 1463898 h 1717183"/>
              <a:gd name="connsiteX14" fmla="*/ 266163 w 1704304"/>
              <a:gd name="connsiteY14" fmla="*/ 1446727 h 1717183"/>
              <a:gd name="connsiteX15" fmla="*/ 291921 w 1704304"/>
              <a:gd name="connsiteY15" fmla="*/ 1399504 h 1717183"/>
              <a:gd name="connsiteX16" fmla="*/ 330558 w 1704304"/>
              <a:gd name="connsiteY16" fmla="*/ 1326524 h 1717183"/>
              <a:gd name="connsiteX17" fmla="*/ 347729 w 1704304"/>
              <a:gd name="connsiteY17" fmla="*/ 1279301 h 1717183"/>
              <a:gd name="connsiteX18" fmla="*/ 373487 w 1704304"/>
              <a:gd name="connsiteY18" fmla="*/ 1223493 h 1717183"/>
              <a:gd name="connsiteX19" fmla="*/ 382073 w 1704304"/>
              <a:gd name="connsiteY19" fmla="*/ 1193442 h 1717183"/>
              <a:gd name="connsiteX20" fmla="*/ 394952 w 1704304"/>
              <a:gd name="connsiteY20" fmla="*/ 1163391 h 1717183"/>
              <a:gd name="connsiteX21" fmla="*/ 403538 w 1704304"/>
              <a:gd name="connsiteY21" fmla="*/ 1133341 h 1717183"/>
              <a:gd name="connsiteX22" fmla="*/ 429296 w 1704304"/>
              <a:gd name="connsiteY22" fmla="*/ 1064653 h 1717183"/>
              <a:gd name="connsiteX23" fmla="*/ 437882 w 1704304"/>
              <a:gd name="connsiteY23" fmla="*/ 1034603 h 1717183"/>
              <a:gd name="connsiteX24" fmla="*/ 450760 w 1704304"/>
              <a:gd name="connsiteY24" fmla="*/ 1004552 h 1717183"/>
              <a:gd name="connsiteX25" fmla="*/ 467932 w 1704304"/>
              <a:gd name="connsiteY25" fmla="*/ 944450 h 1717183"/>
              <a:gd name="connsiteX26" fmla="*/ 476518 w 1704304"/>
              <a:gd name="connsiteY26" fmla="*/ 914400 h 1717183"/>
              <a:gd name="connsiteX27" fmla="*/ 489397 w 1704304"/>
              <a:gd name="connsiteY27" fmla="*/ 884349 h 1717183"/>
              <a:gd name="connsiteX28" fmla="*/ 497983 w 1704304"/>
              <a:gd name="connsiteY28" fmla="*/ 854298 h 1717183"/>
              <a:gd name="connsiteX29" fmla="*/ 506569 w 1704304"/>
              <a:gd name="connsiteY29" fmla="*/ 828541 h 1717183"/>
              <a:gd name="connsiteX30" fmla="*/ 515155 w 1704304"/>
              <a:gd name="connsiteY30" fmla="*/ 798490 h 1717183"/>
              <a:gd name="connsiteX31" fmla="*/ 523741 w 1704304"/>
              <a:gd name="connsiteY31" fmla="*/ 781318 h 1717183"/>
              <a:gd name="connsiteX32" fmla="*/ 528034 w 1704304"/>
              <a:gd name="connsiteY32" fmla="*/ 764146 h 1717183"/>
              <a:gd name="connsiteX33" fmla="*/ 536620 w 1704304"/>
              <a:gd name="connsiteY33" fmla="*/ 746974 h 1717183"/>
              <a:gd name="connsiteX34" fmla="*/ 545206 w 1704304"/>
              <a:gd name="connsiteY34" fmla="*/ 721217 h 1717183"/>
              <a:gd name="connsiteX35" fmla="*/ 549498 w 1704304"/>
              <a:gd name="connsiteY35" fmla="*/ 708338 h 1717183"/>
              <a:gd name="connsiteX36" fmla="*/ 553791 w 1704304"/>
              <a:gd name="connsiteY36" fmla="*/ 691166 h 1717183"/>
              <a:gd name="connsiteX37" fmla="*/ 562377 w 1704304"/>
              <a:gd name="connsiteY37" fmla="*/ 673994 h 1717183"/>
              <a:gd name="connsiteX38" fmla="*/ 579549 w 1704304"/>
              <a:gd name="connsiteY38" fmla="*/ 618186 h 1717183"/>
              <a:gd name="connsiteX39" fmla="*/ 583842 w 1704304"/>
              <a:gd name="connsiteY39" fmla="*/ 592428 h 1717183"/>
              <a:gd name="connsiteX40" fmla="*/ 592428 w 1704304"/>
              <a:gd name="connsiteY40" fmla="*/ 553791 h 1717183"/>
              <a:gd name="connsiteX41" fmla="*/ 596721 w 1704304"/>
              <a:gd name="connsiteY41" fmla="*/ 523741 h 1717183"/>
              <a:gd name="connsiteX42" fmla="*/ 601014 w 1704304"/>
              <a:gd name="connsiteY42" fmla="*/ 463639 h 1717183"/>
              <a:gd name="connsiteX43" fmla="*/ 605307 w 1704304"/>
              <a:gd name="connsiteY43" fmla="*/ 339143 h 1717183"/>
              <a:gd name="connsiteX44" fmla="*/ 613893 w 1704304"/>
              <a:gd name="connsiteY44" fmla="*/ 279042 h 1717183"/>
              <a:gd name="connsiteX45" fmla="*/ 618186 w 1704304"/>
              <a:gd name="connsiteY45" fmla="*/ 240405 h 1717183"/>
              <a:gd name="connsiteX46" fmla="*/ 626772 w 1704304"/>
              <a:gd name="connsiteY46" fmla="*/ 201769 h 1717183"/>
              <a:gd name="connsiteX47" fmla="*/ 635358 w 1704304"/>
              <a:gd name="connsiteY47" fmla="*/ 158839 h 1717183"/>
              <a:gd name="connsiteX48" fmla="*/ 643944 w 1704304"/>
              <a:gd name="connsiteY48" fmla="*/ 137374 h 1717183"/>
              <a:gd name="connsiteX49" fmla="*/ 648237 w 1704304"/>
              <a:gd name="connsiteY49" fmla="*/ 120203 h 1717183"/>
              <a:gd name="connsiteX50" fmla="*/ 661115 w 1704304"/>
              <a:gd name="connsiteY50" fmla="*/ 81566 h 1717183"/>
              <a:gd name="connsiteX51" fmla="*/ 665408 w 1704304"/>
              <a:gd name="connsiteY51" fmla="*/ 68687 h 1717183"/>
              <a:gd name="connsiteX52" fmla="*/ 669701 w 1704304"/>
              <a:gd name="connsiteY52" fmla="*/ 55808 h 1717183"/>
              <a:gd name="connsiteX53" fmla="*/ 686873 w 1704304"/>
              <a:gd name="connsiteY53" fmla="*/ 30050 h 1717183"/>
              <a:gd name="connsiteX54" fmla="*/ 708338 w 1704304"/>
              <a:gd name="connsiteY54" fmla="*/ 4293 h 1717183"/>
              <a:gd name="connsiteX55" fmla="*/ 721217 w 1704304"/>
              <a:gd name="connsiteY55" fmla="*/ 0 h 1717183"/>
              <a:gd name="connsiteX56" fmla="*/ 734096 w 1704304"/>
              <a:gd name="connsiteY56" fmla="*/ 51515 h 1717183"/>
              <a:gd name="connsiteX57" fmla="*/ 742682 w 1704304"/>
              <a:gd name="connsiteY57" fmla="*/ 64394 h 1717183"/>
              <a:gd name="connsiteX58" fmla="*/ 768439 w 1704304"/>
              <a:gd name="connsiteY58" fmla="*/ 77273 h 1717183"/>
              <a:gd name="connsiteX59" fmla="*/ 777025 w 1704304"/>
              <a:gd name="connsiteY59" fmla="*/ 103031 h 1717183"/>
              <a:gd name="connsiteX60" fmla="*/ 781318 w 1704304"/>
              <a:gd name="connsiteY60" fmla="*/ 115910 h 1717183"/>
              <a:gd name="connsiteX61" fmla="*/ 794197 w 1704304"/>
              <a:gd name="connsiteY61" fmla="*/ 141667 h 1717183"/>
              <a:gd name="connsiteX62" fmla="*/ 807076 w 1704304"/>
              <a:gd name="connsiteY62" fmla="*/ 167425 h 1717183"/>
              <a:gd name="connsiteX63" fmla="*/ 807076 w 1704304"/>
              <a:gd name="connsiteY63" fmla="*/ 854298 h 1717183"/>
              <a:gd name="connsiteX64" fmla="*/ 815662 w 1704304"/>
              <a:gd name="connsiteY64" fmla="*/ 978794 h 1717183"/>
              <a:gd name="connsiteX65" fmla="*/ 824248 w 1704304"/>
              <a:gd name="connsiteY65" fmla="*/ 1116169 h 1717183"/>
              <a:gd name="connsiteX66" fmla="*/ 832834 w 1704304"/>
              <a:gd name="connsiteY66" fmla="*/ 1184856 h 1717183"/>
              <a:gd name="connsiteX67" fmla="*/ 837127 w 1704304"/>
              <a:gd name="connsiteY67" fmla="*/ 1210614 h 1717183"/>
              <a:gd name="connsiteX68" fmla="*/ 845713 w 1704304"/>
              <a:gd name="connsiteY68" fmla="*/ 1270715 h 1717183"/>
              <a:gd name="connsiteX69" fmla="*/ 845713 w 1704304"/>
              <a:gd name="connsiteY69" fmla="*/ 1584101 h 1717183"/>
              <a:gd name="connsiteX70" fmla="*/ 862884 w 1704304"/>
              <a:gd name="connsiteY70" fmla="*/ 1717183 h 1717183"/>
              <a:gd name="connsiteX71" fmla="*/ 892935 w 1704304"/>
              <a:gd name="connsiteY71" fmla="*/ 1708597 h 1717183"/>
              <a:gd name="connsiteX72" fmla="*/ 948744 w 1704304"/>
              <a:gd name="connsiteY72" fmla="*/ 1704304 h 1717183"/>
              <a:gd name="connsiteX73" fmla="*/ 961622 w 1704304"/>
              <a:gd name="connsiteY73" fmla="*/ 1700011 h 1717183"/>
              <a:gd name="connsiteX74" fmla="*/ 970208 w 1704304"/>
              <a:gd name="connsiteY74" fmla="*/ 1687132 h 1717183"/>
              <a:gd name="connsiteX75" fmla="*/ 983087 w 1704304"/>
              <a:gd name="connsiteY75" fmla="*/ 1678546 h 1717183"/>
              <a:gd name="connsiteX76" fmla="*/ 987380 w 1704304"/>
              <a:gd name="connsiteY76" fmla="*/ 1665667 h 1717183"/>
              <a:gd name="connsiteX77" fmla="*/ 1004552 w 1704304"/>
              <a:gd name="connsiteY77" fmla="*/ 1639910 h 1717183"/>
              <a:gd name="connsiteX78" fmla="*/ 1017431 w 1704304"/>
              <a:gd name="connsiteY78" fmla="*/ 1614152 h 1717183"/>
              <a:gd name="connsiteX79" fmla="*/ 1021724 w 1704304"/>
              <a:gd name="connsiteY79" fmla="*/ 1601273 h 1717183"/>
              <a:gd name="connsiteX80" fmla="*/ 1030310 w 1704304"/>
              <a:gd name="connsiteY80" fmla="*/ 1588394 h 1717183"/>
              <a:gd name="connsiteX81" fmla="*/ 1038896 w 1704304"/>
              <a:gd name="connsiteY81" fmla="*/ 1562636 h 1717183"/>
              <a:gd name="connsiteX82" fmla="*/ 1047482 w 1704304"/>
              <a:gd name="connsiteY82" fmla="*/ 1536879 h 1717183"/>
              <a:gd name="connsiteX83" fmla="*/ 1056068 w 1704304"/>
              <a:gd name="connsiteY83" fmla="*/ 1498242 h 1717183"/>
              <a:gd name="connsiteX84" fmla="*/ 1064653 w 1704304"/>
              <a:gd name="connsiteY84" fmla="*/ 1485363 h 1717183"/>
              <a:gd name="connsiteX85" fmla="*/ 1073239 w 1704304"/>
              <a:gd name="connsiteY85" fmla="*/ 1455312 h 1717183"/>
              <a:gd name="connsiteX86" fmla="*/ 1081825 w 1704304"/>
              <a:gd name="connsiteY86" fmla="*/ 1433848 h 1717183"/>
              <a:gd name="connsiteX87" fmla="*/ 1086118 w 1704304"/>
              <a:gd name="connsiteY87" fmla="*/ 1416676 h 1717183"/>
              <a:gd name="connsiteX88" fmla="*/ 1094704 w 1704304"/>
              <a:gd name="connsiteY88" fmla="*/ 1399504 h 1717183"/>
              <a:gd name="connsiteX89" fmla="*/ 1103290 w 1704304"/>
              <a:gd name="connsiteY89" fmla="*/ 1373746 h 1717183"/>
              <a:gd name="connsiteX90" fmla="*/ 1116169 w 1704304"/>
              <a:gd name="connsiteY90" fmla="*/ 1335110 h 1717183"/>
              <a:gd name="connsiteX91" fmla="*/ 1129048 w 1704304"/>
              <a:gd name="connsiteY91" fmla="*/ 1296473 h 1717183"/>
              <a:gd name="connsiteX92" fmla="*/ 1133341 w 1704304"/>
              <a:gd name="connsiteY92" fmla="*/ 1283594 h 1717183"/>
              <a:gd name="connsiteX93" fmla="*/ 1137634 w 1704304"/>
              <a:gd name="connsiteY93" fmla="*/ 1266422 h 1717183"/>
              <a:gd name="connsiteX94" fmla="*/ 1141927 w 1704304"/>
              <a:gd name="connsiteY94" fmla="*/ 1244958 h 1717183"/>
              <a:gd name="connsiteX95" fmla="*/ 1146220 w 1704304"/>
              <a:gd name="connsiteY95" fmla="*/ 1232079 h 1717183"/>
              <a:gd name="connsiteX96" fmla="*/ 1154806 w 1704304"/>
              <a:gd name="connsiteY96" fmla="*/ 1197735 h 1717183"/>
              <a:gd name="connsiteX97" fmla="*/ 1159098 w 1704304"/>
              <a:gd name="connsiteY97" fmla="*/ 1180563 h 1717183"/>
              <a:gd name="connsiteX98" fmla="*/ 1167684 w 1704304"/>
              <a:gd name="connsiteY98" fmla="*/ 1154805 h 1717183"/>
              <a:gd name="connsiteX99" fmla="*/ 1176270 w 1704304"/>
              <a:gd name="connsiteY99" fmla="*/ 1129048 h 1717183"/>
              <a:gd name="connsiteX100" fmla="*/ 1180563 w 1704304"/>
              <a:gd name="connsiteY100" fmla="*/ 1116169 h 1717183"/>
              <a:gd name="connsiteX101" fmla="*/ 1189149 w 1704304"/>
              <a:gd name="connsiteY101" fmla="*/ 1103290 h 1717183"/>
              <a:gd name="connsiteX102" fmla="*/ 1193442 w 1704304"/>
              <a:gd name="connsiteY102" fmla="*/ 1090411 h 1717183"/>
              <a:gd name="connsiteX103" fmla="*/ 1210614 w 1704304"/>
              <a:gd name="connsiteY103" fmla="*/ 1064653 h 1717183"/>
              <a:gd name="connsiteX104" fmla="*/ 1219200 w 1704304"/>
              <a:gd name="connsiteY104" fmla="*/ 1051774 h 1717183"/>
              <a:gd name="connsiteX105" fmla="*/ 1227786 w 1704304"/>
              <a:gd name="connsiteY105" fmla="*/ 1038896 h 1717183"/>
              <a:gd name="connsiteX106" fmla="*/ 1232079 w 1704304"/>
              <a:gd name="connsiteY106" fmla="*/ 1060360 h 1717183"/>
              <a:gd name="connsiteX107" fmla="*/ 1236372 w 1704304"/>
              <a:gd name="connsiteY107" fmla="*/ 1073239 h 1717183"/>
              <a:gd name="connsiteX108" fmla="*/ 1253544 w 1704304"/>
              <a:gd name="connsiteY108" fmla="*/ 1047481 h 1717183"/>
              <a:gd name="connsiteX109" fmla="*/ 1262129 w 1704304"/>
              <a:gd name="connsiteY109" fmla="*/ 1034603 h 1717183"/>
              <a:gd name="connsiteX110" fmla="*/ 1270715 w 1704304"/>
              <a:gd name="connsiteY110" fmla="*/ 1008845 h 1717183"/>
              <a:gd name="connsiteX111" fmla="*/ 1292180 w 1704304"/>
              <a:gd name="connsiteY111" fmla="*/ 1004552 h 1717183"/>
              <a:gd name="connsiteX112" fmla="*/ 1300766 w 1704304"/>
              <a:gd name="connsiteY112" fmla="*/ 991673 h 1717183"/>
              <a:gd name="connsiteX113" fmla="*/ 1313645 w 1704304"/>
              <a:gd name="connsiteY113" fmla="*/ 983087 h 1717183"/>
              <a:gd name="connsiteX114" fmla="*/ 1322231 w 1704304"/>
              <a:gd name="connsiteY114" fmla="*/ 948743 h 1717183"/>
              <a:gd name="connsiteX115" fmla="*/ 1347989 w 1704304"/>
              <a:gd name="connsiteY115" fmla="*/ 935865 h 1717183"/>
              <a:gd name="connsiteX116" fmla="*/ 1343696 w 1704304"/>
              <a:gd name="connsiteY116" fmla="*/ 957329 h 1717183"/>
              <a:gd name="connsiteX117" fmla="*/ 1352282 w 1704304"/>
              <a:gd name="connsiteY117" fmla="*/ 1056067 h 1717183"/>
              <a:gd name="connsiteX118" fmla="*/ 1360868 w 1704304"/>
              <a:gd name="connsiteY118" fmla="*/ 1081825 h 1717183"/>
              <a:gd name="connsiteX119" fmla="*/ 1369453 w 1704304"/>
              <a:gd name="connsiteY119" fmla="*/ 1107583 h 1717183"/>
              <a:gd name="connsiteX120" fmla="*/ 1382332 w 1704304"/>
              <a:gd name="connsiteY120" fmla="*/ 1133341 h 1717183"/>
              <a:gd name="connsiteX121" fmla="*/ 1395211 w 1704304"/>
              <a:gd name="connsiteY121" fmla="*/ 1193442 h 1717183"/>
              <a:gd name="connsiteX122" fmla="*/ 1403797 w 1704304"/>
              <a:gd name="connsiteY122" fmla="*/ 1244958 h 1717183"/>
              <a:gd name="connsiteX123" fmla="*/ 1412383 w 1704304"/>
              <a:gd name="connsiteY123" fmla="*/ 1330817 h 1717183"/>
              <a:gd name="connsiteX124" fmla="*/ 1420969 w 1704304"/>
              <a:gd name="connsiteY124" fmla="*/ 1451020 h 1717183"/>
              <a:gd name="connsiteX125" fmla="*/ 1425262 w 1704304"/>
              <a:gd name="connsiteY125" fmla="*/ 1476777 h 1717183"/>
              <a:gd name="connsiteX126" fmla="*/ 1429555 w 1704304"/>
              <a:gd name="connsiteY126" fmla="*/ 1519707 h 1717183"/>
              <a:gd name="connsiteX127" fmla="*/ 1433848 w 1704304"/>
              <a:gd name="connsiteY127" fmla="*/ 1549758 h 1717183"/>
              <a:gd name="connsiteX128" fmla="*/ 1442434 w 1704304"/>
              <a:gd name="connsiteY128" fmla="*/ 1596980 h 1717183"/>
              <a:gd name="connsiteX129" fmla="*/ 1451020 w 1704304"/>
              <a:gd name="connsiteY129" fmla="*/ 1631324 h 1717183"/>
              <a:gd name="connsiteX130" fmla="*/ 1463898 w 1704304"/>
              <a:gd name="connsiteY130" fmla="*/ 1669960 h 1717183"/>
              <a:gd name="connsiteX131" fmla="*/ 1468191 w 1704304"/>
              <a:gd name="connsiteY131" fmla="*/ 1682839 h 1717183"/>
              <a:gd name="connsiteX132" fmla="*/ 1481070 w 1704304"/>
              <a:gd name="connsiteY132" fmla="*/ 1708597 h 1717183"/>
              <a:gd name="connsiteX133" fmla="*/ 1506828 w 1704304"/>
              <a:gd name="connsiteY133" fmla="*/ 1700011 h 1717183"/>
              <a:gd name="connsiteX134" fmla="*/ 1541172 w 1704304"/>
              <a:gd name="connsiteY134" fmla="*/ 1704304 h 1717183"/>
              <a:gd name="connsiteX135" fmla="*/ 1584101 w 1704304"/>
              <a:gd name="connsiteY135" fmla="*/ 1712890 h 1717183"/>
              <a:gd name="connsiteX136" fmla="*/ 1622738 w 1704304"/>
              <a:gd name="connsiteY136" fmla="*/ 1717183 h 1717183"/>
              <a:gd name="connsiteX137" fmla="*/ 1691425 w 1704304"/>
              <a:gd name="connsiteY137" fmla="*/ 1712890 h 1717183"/>
              <a:gd name="connsiteX138" fmla="*/ 1704304 w 1704304"/>
              <a:gd name="connsiteY138" fmla="*/ 1708597 h 1717183"/>
              <a:gd name="connsiteX0" fmla="*/ 0 w 1691425"/>
              <a:gd name="connsiteY0" fmla="*/ 1712890 h 1717183"/>
              <a:gd name="connsiteX1" fmla="*/ 42929 w 1691425"/>
              <a:gd name="connsiteY1" fmla="*/ 1704304 h 1717183"/>
              <a:gd name="connsiteX2" fmla="*/ 68687 w 1691425"/>
              <a:gd name="connsiteY2" fmla="*/ 1687132 h 1717183"/>
              <a:gd name="connsiteX3" fmla="*/ 81566 w 1691425"/>
              <a:gd name="connsiteY3" fmla="*/ 1678546 h 1717183"/>
              <a:gd name="connsiteX4" fmla="*/ 94445 w 1691425"/>
              <a:gd name="connsiteY4" fmla="*/ 1669960 h 1717183"/>
              <a:gd name="connsiteX5" fmla="*/ 115910 w 1691425"/>
              <a:gd name="connsiteY5" fmla="*/ 1648496 h 1717183"/>
              <a:gd name="connsiteX6" fmla="*/ 141668 w 1691425"/>
              <a:gd name="connsiteY6" fmla="*/ 1627031 h 1717183"/>
              <a:gd name="connsiteX7" fmla="*/ 163132 w 1691425"/>
              <a:gd name="connsiteY7" fmla="*/ 1601273 h 1717183"/>
              <a:gd name="connsiteX8" fmla="*/ 171718 w 1691425"/>
              <a:gd name="connsiteY8" fmla="*/ 1588394 h 1717183"/>
              <a:gd name="connsiteX9" fmla="*/ 197476 w 1691425"/>
              <a:gd name="connsiteY9" fmla="*/ 1554050 h 1717183"/>
              <a:gd name="connsiteX10" fmla="*/ 210355 w 1691425"/>
              <a:gd name="connsiteY10" fmla="*/ 1536879 h 1717183"/>
              <a:gd name="connsiteX11" fmla="*/ 218941 w 1691425"/>
              <a:gd name="connsiteY11" fmla="*/ 1519707 h 1717183"/>
              <a:gd name="connsiteX12" fmla="*/ 244698 w 1691425"/>
              <a:gd name="connsiteY12" fmla="*/ 1485363 h 1717183"/>
              <a:gd name="connsiteX13" fmla="*/ 253284 w 1691425"/>
              <a:gd name="connsiteY13" fmla="*/ 1463898 h 1717183"/>
              <a:gd name="connsiteX14" fmla="*/ 266163 w 1691425"/>
              <a:gd name="connsiteY14" fmla="*/ 1446727 h 1717183"/>
              <a:gd name="connsiteX15" fmla="*/ 291921 w 1691425"/>
              <a:gd name="connsiteY15" fmla="*/ 1399504 h 1717183"/>
              <a:gd name="connsiteX16" fmla="*/ 330558 w 1691425"/>
              <a:gd name="connsiteY16" fmla="*/ 1326524 h 1717183"/>
              <a:gd name="connsiteX17" fmla="*/ 347729 w 1691425"/>
              <a:gd name="connsiteY17" fmla="*/ 1279301 h 1717183"/>
              <a:gd name="connsiteX18" fmla="*/ 373487 w 1691425"/>
              <a:gd name="connsiteY18" fmla="*/ 1223493 h 1717183"/>
              <a:gd name="connsiteX19" fmla="*/ 382073 w 1691425"/>
              <a:gd name="connsiteY19" fmla="*/ 1193442 h 1717183"/>
              <a:gd name="connsiteX20" fmla="*/ 394952 w 1691425"/>
              <a:gd name="connsiteY20" fmla="*/ 1163391 h 1717183"/>
              <a:gd name="connsiteX21" fmla="*/ 403538 w 1691425"/>
              <a:gd name="connsiteY21" fmla="*/ 1133341 h 1717183"/>
              <a:gd name="connsiteX22" fmla="*/ 429296 w 1691425"/>
              <a:gd name="connsiteY22" fmla="*/ 1064653 h 1717183"/>
              <a:gd name="connsiteX23" fmla="*/ 437882 w 1691425"/>
              <a:gd name="connsiteY23" fmla="*/ 1034603 h 1717183"/>
              <a:gd name="connsiteX24" fmla="*/ 450760 w 1691425"/>
              <a:gd name="connsiteY24" fmla="*/ 1004552 h 1717183"/>
              <a:gd name="connsiteX25" fmla="*/ 467932 w 1691425"/>
              <a:gd name="connsiteY25" fmla="*/ 944450 h 1717183"/>
              <a:gd name="connsiteX26" fmla="*/ 476518 w 1691425"/>
              <a:gd name="connsiteY26" fmla="*/ 914400 h 1717183"/>
              <a:gd name="connsiteX27" fmla="*/ 489397 w 1691425"/>
              <a:gd name="connsiteY27" fmla="*/ 884349 h 1717183"/>
              <a:gd name="connsiteX28" fmla="*/ 497983 w 1691425"/>
              <a:gd name="connsiteY28" fmla="*/ 854298 h 1717183"/>
              <a:gd name="connsiteX29" fmla="*/ 506569 w 1691425"/>
              <a:gd name="connsiteY29" fmla="*/ 828541 h 1717183"/>
              <a:gd name="connsiteX30" fmla="*/ 515155 w 1691425"/>
              <a:gd name="connsiteY30" fmla="*/ 798490 h 1717183"/>
              <a:gd name="connsiteX31" fmla="*/ 523741 w 1691425"/>
              <a:gd name="connsiteY31" fmla="*/ 781318 h 1717183"/>
              <a:gd name="connsiteX32" fmla="*/ 528034 w 1691425"/>
              <a:gd name="connsiteY32" fmla="*/ 764146 h 1717183"/>
              <a:gd name="connsiteX33" fmla="*/ 536620 w 1691425"/>
              <a:gd name="connsiteY33" fmla="*/ 746974 h 1717183"/>
              <a:gd name="connsiteX34" fmla="*/ 545206 w 1691425"/>
              <a:gd name="connsiteY34" fmla="*/ 721217 h 1717183"/>
              <a:gd name="connsiteX35" fmla="*/ 549498 w 1691425"/>
              <a:gd name="connsiteY35" fmla="*/ 708338 h 1717183"/>
              <a:gd name="connsiteX36" fmla="*/ 553791 w 1691425"/>
              <a:gd name="connsiteY36" fmla="*/ 691166 h 1717183"/>
              <a:gd name="connsiteX37" fmla="*/ 562377 w 1691425"/>
              <a:gd name="connsiteY37" fmla="*/ 673994 h 1717183"/>
              <a:gd name="connsiteX38" fmla="*/ 579549 w 1691425"/>
              <a:gd name="connsiteY38" fmla="*/ 618186 h 1717183"/>
              <a:gd name="connsiteX39" fmla="*/ 583842 w 1691425"/>
              <a:gd name="connsiteY39" fmla="*/ 592428 h 1717183"/>
              <a:gd name="connsiteX40" fmla="*/ 592428 w 1691425"/>
              <a:gd name="connsiteY40" fmla="*/ 553791 h 1717183"/>
              <a:gd name="connsiteX41" fmla="*/ 596721 w 1691425"/>
              <a:gd name="connsiteY41" fmla="*/ 523741 h 1717183"/>
              <a:gd name="connsiteX42" fmla="*/ 601014 w 1691425"/>
              <a:gd name="connsiteY42" fmla="*/ 463639 h 1717183"/>
              <a:gd name="connsiteX43" fmla="*/ 605307 w 1691425"/>
              <a:gd name="connsiteY43" fmla="*/ 339143 h 1717183"/>
              <a:gd name="connsiteX44" fmla="*/ 613893 w 1691425"/>
              <a:gd name="connsiteY44" fmla="*/ 279042 h 1717183"/>
              <a:gd name="connsiteX45" fmla="*/ 618186 w 1691425"/>
              <a:gd name="connsiteY45" fmla="*/ 240405 h 1717183"/>
              <a:gd name="connsiteX46" fmla="*/ 626772 w 1691425"/>
              <a:gd name="connsiteY46" fmla="*/ 201769 h 1717183"/>
              <a:gd name="connsiteX47" fmla="*/ 635358 w 1691425"/>
              <a:gd name="connsiteY47" fmla="*/ 158839 h 1717183"/>
              <a:gd name="connsiteX48" fmla="*/ 643944 w 1691425"/>
              <a:gd name="connsiteY48" fmla="*/ 137374 h 1717183"/>
              <a:gd name="connsiteX49" fmla="*/ 648237 w 1691425"/>
              <a:gd name="connsiteY49" fmla="*/ 120203 h 1717183"/>
              <a:gd name="connsiteX50" fmla="*/ 661115 w 1691425"/>
              <a:gd name="connsiteY50" fmla="*/ 81566 h 1717183"/>
              <a:gd name="connsiteX51" fmla="*/ 665408 w 1691425"/>
              <a:gd name="connsiteY51" fmla="*/ 68687 h 1717183"/>
              <a:gd name="connsiteX52" fmla="*/ 669701 w 1691425"/>
              <a:gd name="connsiteY52" fmla="*/ 55808 h 1717183"/>
              <a:gd name="connsiteX53" fmla="*/ 686873 w 1691425"/>
              <a:gd name="connsiteY53" fmla="*/ 30050 h 1717183"/>
              <a:gd name="connsiteX54" fmla="*/ 708338 w 1691425"/>
              <a:gd name="connsiteY54" fmla="*/ 4293 h 1717183"/>
              <a:gd name="connsiteX55" fmla="*/ 721217 w 1691425"/>
              <a:gd name="connsiteY55" fmla="*/ 0 h 1717183"/>
              <a:gd name="connsiteX56" fmla="*/ 734096 w 1691425"/>
              <a:gd name="connsiteY56" fmla="*/ 51515 h 1717183"/>
              <a:gd name="connsiteX57" fmla="*/ 742682 w 1691425"/>
              <a:gd name="connsiteY57" fmla="*/ 64394 h 1717183"/>
              <a:gd name="connsiteX58" fmla="*/ 768439 w 1691425"/>
              <a:gd name="connsiteY58" fmla="*/ 77273 h 1717183"/>
              <a:gd name="connsiteX59" fmla="*/ 777025 w 1691425"/>
              <a:gd name="connsiteY59" fmla="*/ 103031 h 1717183"/>
              <a:gd name="connsiteX60" fmla="*/ 781318 w 1691425"/>
              <a:gd name="connsiteY60" fmla="*/ 115910 h 1717183"/>
              <a:gd name="connsiteX61" fmla="*/ 794197 w 1691425"/>
              <a:gd name="connsiteY61" fmla="*/ 141667 h 1717183"/>
              <a:gd name="connsiteX62" fmla="*/ 807076 w 1691425"/>
              <a:gd name="connsiteY62" fmla="*/ 167425 h 1717183"/>
              <a:gd name="connsiteX63" fmla="*/ 807076 w 1691425"/>
              <a:gd name="connsiteY63" fmla="*/ 854298 h 1717183"/>
              <a:gd name="connsiteX64" fmla="*/ 815662 w 1691425"/>
              <a:gd name="connsiteY64" fmla="*/ 978794 h 1717183"/>
              <a:gd name="connsiteX65" fmla="*/ 824248 w 1691425"/>
              <a:gd name="connsiteY65" fmla="*/ 1116169 h 1717183"/>
              <a:gd name="connsiteX66" fmla="*/ 832834 w 1691425"/>
              <a:gd name="connsiteY66" fmla="*/ 1184856 h 1717183"/>
              <a:gd name="connsiteX67" fmla="*/ 837127 w 1691425"/>
              <a:gd name="connsiteY67" fmla="*/ 1210614 h 1717183"/>
              <a:gd name="connsiteX68" fmla="*/ 845713 w 1691425"/>
              <a:gd name="connsiteY68" fmla="*/ 1270715 h 1717183"/>
              <a:gd name="connsiteX69" fmla="*/ 845713 w 1691425"/>
              <a:gd name="connsiteY69" fmla="*/ 1584101 h 1717183"/>
              <a:gd name="connsiteX70" fmla="*/ 862884 w 1691425"/>
              <a:gd name="connsiteY70" fmla="*/ 1717183 h 1717183"/>
              <a:gd name="connsiteX71" fmla="*/ 892935 w 1691425"/>
              <a:gd name="connsiteY71" fmla="*/ 1708597 h 1717183"/>
              <a:gd name="connsiteX72" fmla="*/ 948744 w 1691425"/>
              <a:gd name="connsiteY72" fmla="*/ 1704304 h 1717183"/>
              <a:gd name="connsiteX73" fmla="*/ 961622 w 1691425"/>
              <a:gd name="connsiteY73" fmla="*/ 1700011 h 1717183"/>
              <a:gd name="connsiteX74" fmla="*/ 970208 w 1691425"/>
              <a:gd name="connsiteY74" fmla="*/ 1687132 h 1717183"/>
              <a:gd name="connsiteX75" fmla="*/ 983087 w 1691425"/>
              <a:gd name="connsiteY75" fmla="*/ 1678546 h 1717183"/>
              <a:gd name="connsiteX76" fmla="*/ 987380 w 1691425"/>
              <a:gd name="connsiteY76" fmla="*/ 1665667 h 1717183"/>
              <a:gd name="connsiteX77" fmla="*/ 1004552 w 1691425"/>
              <a:gd name="connsiteY77" fmla="*/ 1639910 h 1717183"/>
              <a:gd name="connsiteX78" fmla="*/ 1017431 w 1691425"/>
              <a:gd name="connsiteY78" fmla="*/ 1614152 h 1717183"/>
              <a:gd name="connsiteX79" fmla="*/ 1021724 w 1691425"/>
              <a:gd name="connsiteY79" fmla="*/ 1601273 h 1717183"/>
              <a:gd name="connsiteX80" fmla="*/ 1030310 w 1691425"/>
              <a:gd name="connsiteY80" fmla="*/ 1588394 h 1717183"/>
              <a:gd name="connsiteX81" fmla="*/ 1038896 w 1691425"/>
              <a:gd name="connsiteY81" fmla="*/ 1562636 h 1717183"/>
              <a:gd name="connsiteX82" fmla="*/ 1047482 w 1691425"/>
              <a:gd name="connsiteY82" fmla="*/ 1536879 h 1717183"/>
              <a:gd name="connsiteX83" fmla="*/ 1056068 w 1691425"/>
              <a:gd name="connsiteY83" fmla="*/ 1498242 h 1717183"/>
              <a:gd name="connsiteX84" fmla="*/ 1064653 w 1691425"/>
              <a:gd name="connsiteY84" fmla="*/ 1485363 h 1717183"/>
              <a:gd name="connsiteX85" fmla="*/ 1073239 w 1691425"/>
              <a:gd name="connsiteY85" fmla="*/ 1455312 h 1717183"/>
              <a:gd name="connsiteX86" fmla="*/ 1081825 w 1691425"/>
              <a:gd name="connsiteY86" fmla="*/ 1433848 h 1717183"/>
              <a:gd name="connsiteX87" fmla="*/ 1086118 w 1691425"/>
              <a:gd name="connsiteY87" fmla="*/ 1416676 h 1717183"/>
              <a:gd name="connsiteX88" fmla="*/ 1094704 w 1691425"/>
              <a:gd name="connsiteY88" fmla="*/ 1399504 h 1717183"/>
              <a:gd name="connsiteX89" fmla="*/ 1103290 w 1691425"/>
              <a:gd name="connsiteY89" fmla="*/ 1373746 h 1717183"/>
              <a:gd name="connsiteX90" fmla="*/ 1116169 w 1691425"/>
              <a:gd name="connsiteY90" fmla="*/ 1335110 h 1717183"/>
              <a:gd name="connsiteX91" fmla="*/ 1129048 w 1691425"/>
              <a:gd name="connsiteY91" fmla="*/ 1296473 h 1717183"/>
              <a:gd name="connsiteX92" fmla="*/ 1133341 w 1691425"/>
              <a:gd name="connsiteY92" fmla="*/ 1283594 h 1717183"/>
              <a:gd name="connsiteX93" fmla="*/ 1137634 w 1691425"/>
              <a:gd name="connsiteY93" fmla="*/ 1266422 h 1717183"/>
              <a:gd name="connsiteX94" fmla="*/ 1141927 w 1691425"/>
              <a:gd name="connsiteY94" fmla="*/ 1244958 h 1717183"/>
              <a:gd name="connsiteX95" fmla="*/ 1146220 w 1691425"/>
              <a:gd name="connsiteY95" fmla="*/ 1232079 h 1717183"/>
              <a:gd name="connsiteX96" fmla="*/ 1154806 w 1691425"/>
              <a:gd name="connsiteY96" fmla="*/ 1197735 h 1717183"/>
              <a:gd name="connsiteX97" fmla="*/ 1159098 w 1691425"/>
              <a:gd name="connsiteY97" fmla="*/ 1180563 h 1717183"/>
              <a:gd name="connsiteX98" fmla="*/ 1167684 w 1691425"/>
              <a:gd name="connsiteY98" fmla="*/ 1154805 h 1717183"/>
              <a:gd name="connsiteX99" fmla="*/ 1176270 w 1691425"/>
              <a:gd name="connsiteY99" fmla="*/ 1129048 h 1717183"/>
              <a:gd name="connsiteX100" fmla="*/ 1180563 w 1691425"/>
              <a:gd name="connsiteY100" fmla="*/ 1116169 h 1717183"/>
              <a:gd name="connsiteX101" fmla="*/ 1189149 w 1691425"/>
              <a:gd name="connsiteY101" fmla="*/ 1103290 h 1717183"/>
              <a:gd name="connsiteX102" fmla="*/ 1193442 w 1691425"/>
              <a:gd name="connsiteY102" fmla="*/ 1090411 h 1717183"/>
              <a:gd name="connsiteX103" fmla="*/ 1210614 w 1691425"/>
              <a:gd name="connsiteY103" fmla="*/ 1064653 h 1717183"/>
              <a:gd name="connsiteX104" fmla="*/ 1219200 w 1691425"/>
              <a:gd name="connsiteY104" fmla="*/ 1051774 h 1717183"/>
              <a:gd name="connsiteX105" fmla="*/ 1227786 w 1691425"/>
              <a:gd name="connsiteY105" fmla="*/ 1038896 h 1717183"/>
              <a:gd name="connsiteX106" fmla="*/ 1232079 w 1691425"/>
              <a:gd name="connsiteY106" fmla="*/ 1060360 h 1717183"/>
              <a:gd name="connsiteX107" fmla="*/ 1236372 w 1691425"/>
              <a:gd name="connsiteY107" fmla="*/ 1073239 h 1717183"/>
              <a:gd name="connsiteX108" fmla="*/ 1253544 w 1691425"/>
              <a:gd name="connsiteY108" fmla="*/ 1047481 h 1717183"/>
              <a:gd name="connsiteX109" fmla="*/ 1262129 w 1691425"/>
              <a:gd name="connsiteY109" fmla="*/ 1034603 h 1717183"/>
              <a:gd name="connsiteX110" fmla="*/ 1270715 w 1691425"/>
              <a:gd name="connsiteY110" fmla="*/ 1008845 h 1717183"/>
              <a:gd name="connsiteX111" fmla="*/ 1292180 w 1691425"/>
              <a:gd name="connsiteY111" fmla="*/ 1004552 h 1717183"/>
              <a:gd name="connsiteX112" fmla="*/ 1300766 w 1691425"/>
              <a:gd name="connsiteY112" fmla="*/ 991673 h 1717183"/>
              <a:gd name="connsiteX113" fmla="*/ 1313645 w 1691425"/>
              <a:gd name="connsiteY113" fmla="*/ 983087 h 1717183"/>
              <a:gd name="connsiteX114" fmla="*/ 1322231 w 1691425"/>
              <a:gd name="connsiteY114" fmla="*/ 948743 h 1717183"/>
              <a:gd name="connsiteX115" fmla="*/ 1347989 w 1691425"/>
              <a:gd name="connsiteY115" fmla="*/ 935865 h 1717183"/>
              <a:gd name="connsiteX116" fmla="*/ 1343696 w 1691425"/>
              <a:gd name="connsiteY116" fmla="*/ 957329 h 1717183"/>
              <a:gd name="connsiteX117" fmla="*/ 1352282 w 1691425"/>
              <a:gd name="connsiteY117" fmla="*/ 1056067 h 1717183"/>
              <a:gd name="connsiteX118" fmla="*/ 1360868 w 1691425"/>
              <a:gd name="connsiteY118" fmla="*/ 1081825 h 1717183"/>
              <a:gd name="connsiteX119" fmla="*/ 1369453 w 1691425"/>
              <a:gd name="connsiteY119" fmla="*/ 1107583 h 1717183"/>
              <a:gd name="connsiteX120" fmla="*/ 1382332 w 1691425"/>
              <a:gd name="connsiteY120" fmla="*/ 1133341 h 1717183"/>
              <a:gd name="connsiteX121" fmla="*/ 1395211 w 1691425"/>
              <a:gd name="connsiteY121" fmla="*/ 1193442 h 1717183"/>
              <a:gd name="connsiteX122" fmla="*/ 1403797 w 1691425"/>
              <a:gd name="connsiteY122" fmla="*/ 1244958 h 1717183"/>
              <a:gd name="connsiteX123" fmla="*/ 1412383 w 1691425"/>
              <a:gd name="connsiteY123" fmla="*/ 1330817 h 1717183"/>
              <a:gd name="connsiteX124" fmla="*/ 1420969 w 1691425"/>
              <a:gd name="connsiteY124" fmla="*/ 1451020 h 1717183"/>
              <a:gd name="connsiteX125" fmla="*/ 1425262 w 1691425"/>
              <a:gd name="connsiteY125" fmla="*/ 1476777 h 1717183"/>
              <a:gd name="connsiteX126" fmla="*/ 1429555 w 1691425"/>
              <a:gd name="connsiteY126" fmla="*/ 1519707 h 1717183"/>
              <a:gd name="connsiteX127" fmla="*/ 1433848 w 1691425"/>
              <a:gd name="connsiteY127" fmla="*/ 1549758 h 1717183"/>
              <a:gd name="connsiteX128" fmla="*/ 1442434 w 1691425"/>
              <a:gd name="connsiteY128" fmla="*/ 1596980 h 1717183"/>
              <a:gd name="connsiteX129" fmla="*/ 1451020 w 1691425"/>
              <a:gd name="connsiteY129" fmla="*/ 1631324 h 1717183"/>
              <a:gd name="connsiteX130" fmla="*/ 1463898 w 1691425"/>
              <a:gd name="connsiteY130" fmla="*/ 1669960 h 1717183"/>
              <a:gd name="connsiteX131" fmla="*/ 1468191 w 1691425"/>
              <a:gd name="connsiteY131" fmla="*/ 1682839 h 1717183"/>
              <a:gd name="connsiteX132" fmla="*/ 1481070 w 1691425"/>
              <a:gd name="connsiteY132" fmla="*/ 1708597 h 1717183"/>
              <a:gd name="connsiteX133" fmla="*/ 1506828 w 1691425"/>
              <a:gd name="connsiteY133" fmla="*/ 1700011 h 1717183"/>
              <a:gd name="connsiteX134" fmla="*/ 1541172 w 1691425"/>
              <a:gd name="connsiteY134" fmla="*/ 1704304 h 1717183"/>
              <a:gd name="connsiteX135" fmla="*/ 1584101 w 1691425"/>
              <a:gd name="connsiteY135" fmla="*/ 1712890 h 1717183"/>
              <a:gd name="connsiteX136" fmla="*/ 1622738 w 1691425"/>
              <a:gd name="connsiteY136" fmla="*/ 1717183 h 1717183"/>
              <a:gd name="connsiteX137" fmla="*/ 1691425 w 1691425"/>
              <a:gd name="connsiteY137" fmla="*/ 1712890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07076 w 1622738"/>
              <a:gd name="connsiteY63" fmla="*/ 854298 h 1717183"/>
              <a:gd name="connsiteX64" fmla="*/ 815662 w 1622738"/>
              <a:gd name="connsiteY64" fmla="*/ 978794 h 1717183"/>
              <a:gd name="connsiteX65" fmla="*/ 824248 w 1622738"/>
              <a:gd name="connsiteY65" fmla="*/ 1116169 h 1717183"/>
              <a:gd name="connsiteX66" fmla="*/ 832834 w 1622738"/>
              <a:gd name="connsiteY66" fmla="*/ 1184856 h 1717183"/>
              <a:gd name="connsiteX67" fmla="*/ 837127 w 1622738"/>
              <a:gd name="connsiteY67" fmla="*/ 1210614 h 1717183"/>
              <a:gd name="connsiteX68" fmla="*/ 845713 w 1622738"/>
              <a:gd name="connsiteY68" fmla="*/ 1270715 h 1717183"/>
              <a:gd name="connsiteX69" fmla="*/ 845713 w 1622738"/>
              <a:gd name="connsiteY69" fmla="*/ 1584101 h 1717183"/>
              <a:gd name="connsiteX70" fmla="*/ 862884 w 1622738"/>
              <a:gd name="connsiteY70" fmla="*/ 1717183 h 1717183"/>
              <a:gd name="connsiteX71" fmla="*/ 892935 w 1622738"/>
              <a:gd name="connsiteY71" fmla="*/ 1708597 h 1717183"/>
              <a:gd name="connsiteX72" fmla="*/ 948744 w 1622738"/>
              <a:gd name="connsiteY72" fmla="*/ 1704304 h 1717183"/>
              <a:gd name="connsiteX73" fmla="*/ 961622 w 1622738"/>
              <a:gd name="connsiteY73" fmla="*/ 1700011 h 1717183"/>
              <a:gd name="connsiteX74" fmla="*/ 970208 w 1622738"/>
              <a:gd name="connsiteY74" fmla="*/ 1687132 h 1717183"/>
              <a:gd name="connsiteX75" fmla="*/ 983087 w 1622738"/>
              <a:gd name="connsiteY75" fmla="*/ 1678546 h 1717183"/>
              <a:gd name="connsiteX76" fmla="*/ 987380 w 1622738"/>
              <a:gd name="connsiteY76" fmla="*/ 1665667 h 1717183"/>
              <a:gd name="connsiteX77" fmla="*/ 1004552 w 1622738"/>
              <a:gd name="connsiteY77" fmla="*/ 1639910 h 1717183"/>
              <a:gd name="connsiteX78" fmla="*/ 1017431 w 1622738"/>
              <a:gd name="connsiteY78" fmla="*/ 1614152 h 1717183"/>
              <a:gd name="connsiteX79" fmla="*/ 1021724 w 1622738"/>
              <a:gd name="connsiteY79" fmla="*/ 1601273 h 1717183"/>
              <a:gd name="connsiteX80" fmla="*/ 1030310 w 1622738"/>
              <a:gd name="connsiteY80" fmla="*/ 1588394 h 1717183"/>
              <a:gd name="connsiteX81" fmla="*/ 1038896 w 1622738"/>
              <a:gd name="connsiteY81" fmla="*/ 1562636 h 1717183"/>
              <a:gd name="connsiteX82" fmla="*/ 1047482 w 1622738"/>
              <a:gd name="connsiteY82" fmla="*/ 1536879 h 1717183"/>
              <a:gd name="connsiteX83" fmla="*/ 1056068 w 1622738"/>
              <a:gd name="connsiteY83" fmla="*/ 1498242 h 1717183"/>
              <a:gd name="connsiteX84" fmla="*/ 1064653 w 1622738"/>
              <a:gd name="connsiteY84" fmla="*/ 1485363 h 1717183"/>
              <a:gd name="connsiteX85" fmla="*/ 1073239 w 1622738"/>
              <a:gd name="connsiteY85" fmla="*/ 1455312 h 1717183"/>
              <a:gd name="connsiteX86" fmla="*/ 1081825 w 1622738"/>
              <a:gd name="connsiteY86" fmla="*/ 1433848 h 1717183"/>
              <a:gd name="connsiteX87" fmla="*/ 1086118 w 1622738"/>
              <a:gd name="connsiteY87" fmla="*/ 1416676 h 1717183"/>
              <a:gd name="connsiteX88" fmla="*/ 1094704 w 1622738"/>
              <a:gd name="connsiteY88" fmla="*/ 1399504 h 1717183"/>
              <a:gd name="connsiteX89" fmla="*/ 1103290 w 1622738"/>
              <a:gd name="connsiteY89" fmla="*/ 1373746 h 1717183"/>
              <a:gd name="connsiteX90" fmla="*/ 1116169 w 1622738"/>
              <a:gd name="connsiteY90" fmla="*/ 1335110 h 1717183"/>
              <a:gd name="connsiteX91" fmla="*/ 1129048 w 1622738"/>
              <a:gd name="connsiteY91" fmla="*/ 1296473 h 1717183"/>
              <a:gd name="connsiteX92" fmla="*/ 1133341 w 1622738"/>
              <a:gd name="connsiteY92" fmla="*/ 1283594 h 1717183"/>
              <a:gd name="connsiteX93" fmla="*/ 1137634 w 1622738"/>
              <a:gd name="connsiteY93" fmla="*/ 1266422 h 1717183"/>
              <a:gd name="connsiteX94" fmla="*/ 1141927 w 1622738"/>
              <a:gd name="connsiteY94" fmla="*/ 1244958 h 1717183"/>
              <a:gd name="connsiteX95" fmla="*/ 1146220 w 1622738"/>
              <a:gd name="connsiteY95" fmla="*/ 1232079 h 1717183"/>
              <a:gd name="connsiteX96" fmla="*/ 1154806 w 1622738"/>
              <a:gd name="connsiteY96" fmla="*/ 1197735 h 1717183"/>
              <a:gd name="connsiteX97" fmla="*/ 1159098 w 1622738"/>
              <a:gd name="connsiteY97" fmla="*/ 1180563 h 1717183"/>
              <a:gd name="connsiteX98" fmla="*/ 1167684 w 1622738"/>
              <a:gd name="connsiteY98" fmla="*/ 1154805 h 1717183"/>
              <a:gd name="connsiteX99" fmla="*/ 1176270 w 1622738"/>
              <a:gd name="connsiteY99" fmla="*/ 1129048 h 1717183"/>
              <a:gd name="connsiteX100" fmla="*/ 1180563 w 1622738"/>
              <a:gd name="connsiteY100" fmla="*/ 1116169 h 1717183"/>
              <a:gd name="connsiteX101" fmla="*/ 1189149 w 1622738"/>
              <a:gd name="connsiteY101" fmla="*/ 1103290 h 1717183"/>
              <a:gd name="connsiteX102" fmla="*/ 1193442 w 1622738"/>
              <a:gd name="connsiteY102" fmla="*/ 1090411 h 1717183"/>
              <a:gd name="connsiteX103" fmla="*/ 1210614 w 1622738"/>
              <a:gd name="connsiteY103" fmla="*/ 1064653 h 1717183"/>
              <a:gd name="connsiteX104" fmla="*/ 1219200 w 1622738"/>
              <a:gd name="connsiteY104" fmla="*/ 1051774 h 1717183"/>
              <a:gd name="connsiteX105" fmla="*/ 1227786 w 1622738"/>
              <a:gd name="connsiteY105" fmla="*/ 1038896 h 1717183"/>
              <a:gd name="connsiteX106" fmla="*/ 1232079 w 1622738"/>
              <a:gd name="connsiteY106" fmla="*/ 1060360 h 1717183"/>
              <a:gd name="connsiteX107" fmla="*/ 1236372 w 1622738"/>
              <a:gd name="connsiteY107" fmla="*/ 1073239 h 1717183"/>
              <a:gd name="connsiteX108" fmla="*/ 1253544 w 1622738"/>
              <a:gd name="connsiteY108" fmla="*/ 1047481 h 1717183"/>
              <a:gd name="connsiteX109" fmla="*/ 1262129 w 1622738"/>
              <a:gd name="connsiteY109" fmla="*/ 1034603 h 1717183"/>
              <a:gd name="connsiteX110" fmla="*/ 1270715 w 1622738"/>
              <a:gd name="connsiteY110" fmla="*/ 1008845 h 1717183"/>
              <a:gd name="connsiteX111" fmla="*/ 1292180 w 1622738"/>
              <a:gd name="connsiteY111" fmla="*/ 1004552 h 1717183"/>
              <a:gd name="connsiteX112" fmla="*/ 1300766 w 1622738"/>
              <a:gd name="connsiteY112" fmla="*/ 991673 h 1717183"/>
              <a:gd name="connsiteX113" fmla="*/ 1313645 w 1622738"/>
              <a:gd name="connsiteY113" fmla="*/ 983087 h 1717183"/>
              <a:gd name="connsiteX114" fmla="*/ 1322231 w 1622738"/>
              <a:gd name="connsiteY114" fmla="*/ 948743 h 1717183"/>
              <a:gd name="connsiteX115" fmla="*/ 1347989 w 1622738"/>
              <a:gd name="connsiteY115" fmla="*/ 935865 h 1717183"/>
              <a:gd name="connsiteX116" fmla="*/ 1343696 w 1622738"/>
              <a:gd name="connsiteY116" fmla="*/ 957329 h 1717183"/>
              <a:gd name="connsiteX117" fmla="*/ 1352282 w 1622738"/>
              <a:gd name="connsiteY117" fmla="*/ 1056067 h 1717183"/>
              <a:gd name="connsiteX118" fmla="*/ 1360868 w 1622738"/>
              <a:gd name="connsiteY118" fmla="*/ 1081825 h 1717183"/>
              <a:gd name="connsiteX119" fmla="*/ 1369453 w 1622738"/>
              <a:gd name="connsiteY119" fmla="*/ 1107583 h 1717183"/>
              <a:gd name="connsiteX120" fmla="*/ 1382332 w 1622738"/>
              <a:gd name="connsiteY120" fmla="*/ 1133341 h 1717183"/>
              <a:gd name="connsiteX121" fmla="*/ 1395211 w 1622738"/>
              <a:gd name="connsiteY121" fmla="*/ 1193442 h 1717183"/>
              <a:gd name="connsiteX122" fmla="*/ 1403797 w 1622738"/>
              <a:gd name="connsiteY122" fmla="*/ 1244958 h 1717183"/>
              <a:gd name="connsiteX123" fmla="*/ 1412383 w 1622738"/>
              <a:gd name="connsiteY123" fmla="*/ 1330817 h 1717183"/>
              <a:gd name="connsiteX124" fmla="*/ 1420969 w 1622738"/>
              <a:gd name="connsiteY124" fmla="*/ 1451020 h 1717183"/>
              <a:gd name="connsiteX125" fmla="*/ 1425262 w 1622738"/>
              <a:gd name="connsiteY125" fmla="*/ 1476777 h 1717183"/>
              <a:gd name="connsiteX126" fmla="*/ 1429555 w 1622738"/>
              <a:gd name="connsiteY126" fmla="*/ 1519707 h 1717183"/>
              <a:gd name="connsiteX127" fmla="*/ 1433848 w 1622738"/>
              <a:gd name="connsiteY127" fmla="*/ 1549758 h 1717183"/>
              <a:gd name="connsiteX128" fmla="*/ 1442434 w 1622738"/>
              <a:gd name="connsiteY128" fmla="*/ 1596980 h 1717183"/>
              <a:gd name="connsiteX129" fmla="*/ 1451020 w 1622738"/>
              <a:gd name="connsiteY129" fmla="*/ 1631324 h 1717183"/>
              <a:gd name="connsiteX130" fmla="*/ 1463898 w 1622738"/>
              <a:gd name="connsiteY130" fmla="*/ 1669960 h 1717183"/>
              <a:gd name="connsiteX131" fmla="*/ 1468191 w 1622738"/>
              <a:gd name="connsiteY131" fmla="*/ 1682839 h 1717183"/>
              <a:gd name="connsiteX132" fmla="*/ 1481070 w 1622738"/>
              <a:gd name="connsiteY132" fmla="*/ 1708597 h 1717183"/>
              <a:gd name="connsiteX133" fmla="*/ 1506828 w 1622738"/>
              <a:gd name="connsiteY133" fmla="*/ 1700011 h 1717183"/>
              <a:gd name="connsiteX134" fmla="*/ 1541172 w 1622738"/>
              <a:gd name="connsiteY134" fmla="*/ 1704304 h 1717183"/>
              <a:gd name="connsiteX135" fmla="*/ 1584101 w 1622738"/>
              <a:gd name="connsiteY135" fmla="*/ 1712890 h 1717183"/>
              <a:gd name="connsiteX136" fmla="*/ 1622738 w 1622738"/>
              <a:gd name="connsiteY13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07076 w 1622738"/>
              <a:gd name="connsiteY63" fmla="*/ 854298 h 1717183"/>
              <a:gd name="connsiteX64" fmla="*/ 815662 w 1622738"/>
              <a:gd name="connsiteY64" fmla="*/ 978794 h 1717183"/>
              <a:gd name="connsiteX65" fmla="*/ 824248 w 1622738"/>
              <a:gd name="connsiteY65" fmla="*/ 1116169 h 1717183"/>
              <a:gd name="connsiteX66" fmla="*/ 832834 w 1622738"/>
              <a:gd name="connsiteY66" fmla="*/ 1184856 h 1717183"/>
              <a:gd name="connsiteX67" fmla="*/ 837127 w 1622738"/>
              <a:gd name="connsiteY67" fmla="*/ 1210614 h 1717183"/>
              <a:gd name="connsiteX68" fmla="*/ 839014 w 1622738"/>
              <a:gd name="connsiteY68" fmla="*/ 1327656 h 1717183"/>
              <a:gd name="connsiteX69" fmla="*/ 845713 w 1622738"/>
              <a:gd name="connsiteY69" fmla="*/ 1584101 h 1717183"/>
              <a:gd name="connsiteX70" fmla="*/ 862884 w 1622738"/>
              <a:gd name="connsiteY70" fmla="*/ 1717183 h 1717183"/>
              <a:gd name="connsiteX71" fmla="*/ 892935 w 1622738"/>
              <a:gd name="connsiteY71" fmla="*/ 1708597 h 1717183"/>
              <a:gd name="connsiteX72" fmla="*/ 948744 w 1622738"/>
              <a:gd name="connsiteY72" fmla="*/ 1704304 h 1717183"/>
              <a:gd name="connsiteX73" fmla="*/ 961622 w 1622738"/>
              <a:gd name="connsiteY73" fmla="*/ 1700011 h 1717183"/>
              <a:gd name="connsiteX74" fmla="*/ 970208 w 1622738"/>
              <a:gd name="connsiteY74" fmla="*/ 1687132 h 1717183"/>
              <a:gd name="connsiteX75" fmla="*/ 983087 w 1622738"/>
              <a:gd name="connsiteY75" fmla="*/ 1678546 h 1717183"/>
              <a:gd name="connsiteX76" fmla="*/ 987380 w 1622738"/>
              <a:gd name="connsiteY76" fmla="*/ 1665667 h 1717183"/>
              <a:gd name="connsiteX77" fmla="*/ 1004552 w 1622738"/>
              <a:gd name="connsiteY77" fmla="*/ 1639910 h 1717183"/>
              <a:gd name="connsiteX78" fmla="*/ 1017431 w 1622738"/>
              <a:gd name="connsiteY78" fmla="*/ 1614152 h 1717183"/>
              <a:gd name="connsiteX79" fmla="*/ 1021724 w 1622738"/>
              <a:gd name="connsiteY79" fmla="*/ 1601273 h 1717183"/>
              <a:gd name="connsiteX80" fmla="*/ 1030310 w 1622738"/>
              <a:gd name="connsiteY80" fmla="*/ 1588394 h 1717183"/>
              <a:gd name="connsiteX81" fmla="*/ 1038896 w 1622738"/>
              <a:gd name="connsiteY81" fmla="*/ 1562636 h 1717183"/>
              <a:gd name="connsiteX82" fmla="*/ 1047482 w 1622738"/>
              <a:gd name="connsiteY82" fmla="*/ 1536879 h 1717183"/>
              <a:gd name="connsiteX83" fmla="*/ 1056068 w 1622738"/>
              <a:gd name="connsiteY83" fmla="*/ 1498242 h 1717183"/>
              <a:gd name="connsiteX84" fmla="*/ 1064653 w 1622738"/>
              <a:gd name="connsiteY84" fmla="*/ 1485363 h 1717183"/>
              <a:gd name="connsiteX85" fmla="*/ 1073239 w 1622738"/>
              <a:gd name="connsiteY85" fmla="*/ 1455312 h 1717183"/>
              <a:gd name="connsiteX86" fmla="*/ 1081825 w 1622738"/>
              <a:gd name="connsiteY86" fmla="*/ 1433848 h 1717183"/>
              <a:gd name="connsiteX87" fmla="*/ 1086118 w 1622738"/>
              <a:gd name="connsiteY87" fmla="*/ 1416676 h 1717183"/>
              <a:gd name="connsiteX88" fmla="*/ 1094704 w 1622738"/>
              <a:gd name="connsiteY88" fmla="*/ 1399504 h 1717183"/>
              <a:gd name="connsiteX89" fmla="*/ 1103290 w 1622738"/>
              <a:gd name="connsiteY89" fmla="*/ 1373746 h 1717183"/>
              <a:gd name="connsiteX90" fmla="*/ 1116169 w 1622738"/>
              <a:gd name="connsiteY90" fmla="*/ 1335110 h 1717183"/>
              <a:gd name="connsiteX91" fmla="*/ 1129048 w 1622738"/>
              <a:gd name="connsiteY91" fmla="*/ 1296473 h 1717183"/>
              <a:gd name="connsiteX92" fmla="*/ 1133341 w 1622738"/>
              <a:gd name="connsiteY92" fmla="*/ 1283594 h 1717183"/>
              <a:gd name="connsiteX93" fmla="*/ 1137634 w 1622738"/>
              <a:gd name="connsiteY93" fmla="*/ 1266422 h 1717183"/>
              <a:gd name="connsiteX94" fmla="*/ 1141927 w 1622738"/>
              <a:gd name="connsiteY94" fmla="*/ 1244958 h 1717183"/>
              <a:gd name="connsiteX95" fmla="*/ 1146220 w 1622738"/>
              <a:gd name="connsiteY95" fmla="*/ 1232079 h 1717183"/>
              <a:gd name="connsiteX96" fmla="*/ 1154806 w 1622738"/>
              <a:gd name="connsiteY96" fmla="*/ 1197735 h 1717183"/>
              <a:gd name="connsiteX97" fmla="*/ 1159098 w 1622738"/>
              <a:gd name="connsiteY97" fmla="*/ 1180563 h 1717183"/>
              <a:gd name="connsiteX98" fmla="*/ 1167684 w 1622738"/>
              <a:gd name="connsiteY98" fmla="*/ 1154805 h 1717183"/>
              <a:gd name="connsiteX99" fmla="*/ 1176270 w 1622738"/>
              <a:gd name="connsiteY99" fmla="*/ 1129048 h 1717183"/>
              <a:gd name="connsiteX100" fmla="*/ 1180563 w 1622738"/>
              <a:gd name="connsiteY100" fmla="*/ 1116169 h 1717183"/>
              <a:gd name="connsiteX101" fmla="*/ 1189149 w 1622738"/>
              <a:gd name="connsiteY101" fmla="*/ 1103290 h 1717183"/>
              <a:gd name="connsiteX102" fmla="*/ 1193442 w 1622738"/>
              <a:gd name="connsiteY102" fmla="*/ 1090411 h 1717183"/>
              <a:gd name="connsiteX103" fmla="*/ 1210614 w 1622738"/>
              <a:gd name="connsiteY103" fmla="*/ 1064653 h 1717183"/>
              <a:gd name="connsiteX104" fmla="*/ 1219200 w 1622738"/>
              <a:gd name="connsiteY104" fmla="*/ 1051774 h 1717183"/>
              <a:gd name="connsiteX105" fmla="*/ 1227786 w 1622738"/>
              <a:gd name="connsiteY105" fmla="*/ 1038896 h 1717183"/>
              <a:gd name="connsiteX106" fmla="*/ 1232079 w 1622738"/>
              <a:gd name="connsiteY106" fmla="*/ 1060360 h 1717183"/>
              <a:gd name="connsiteX107" fmla="*/ 1236372 w 1622738"/>
              <a:gd name="connsiteY107" fmla="*/ 1073239 h 1717183"/>
              <a:gd name="connsiteX108" fmla="*/ 1253544 w 1622738"/>
              <a:gd name="connsiteY108" fmla="*/ 1047481 h 1717183"/>
              <a:gd name="connsiteX109" fmla="*/ 1262129 w 1622738"/>
              <a:gd name="connsiteY109" fmla="*/ 1034603 h 1717183"/>
              <a:gd name="connsiteX110" fmla="*/ 1270715 w 1622738"/>
              <a:gd name="connsiteY110" fmla="*/ 1008845 h 1717183"/>
              <a:gd name="connsiteX111" fmla="*/ 1292180 w 1622738"/>
              <a:gd name="connsiteY111" fmla="*/ 1004552 h 1717183"/>
              <a:gd name="connsiteX112" fmla="*/ 1300766 w 1622738"/>
              <a:gd name="connsiteY112" fmla="*/ 991673 h 1717183"/>
              <a:gd name="connsiteX113" fmla="*/ 1313645 w 1622738"/>
              <a:gd name="connsiteY113" fmla="*/ 983087 h 1717183"/>
              <a:gd name="connsiteX114" fmla="*/ 1322231 w 1622738"/>
              <a:gd name="connsiteY114" fmla="*/ 948743 h 1717183"/>
              <a:gd name="connsiteX115" fmla="*/ 1347989 w 1622738"/>
              <a:gd name="connsiteY115" fmla="*/ 935865 h 1717183"/>
              <a:gd name="connsiteX116" fmla="*/ 1343696 w 1622738"/>
              <a:gd name="connsiteY116" fmla="*/ 957329 h 1717183"/>
              <a:gd name="connsiteX117" fmla="*/ 1352282 w 1622738"/>
              <a:gd name="connsiteY117" fmla="*/ 1056067 h 1717183"/>
              <a:gd name="connsiteX118" fmla="*/ 1360868 w 1622738"/>
              <a:gd name="connsiteY118" fmla="*/ 1081825 h 1717183"/>
              <a:gd name="connsiteX119" fmla="*/ 1369453 w 1622738"/>
              <a:gd name="connsiteY119" fmla="*/ 1107583 h 1717183"/>
              <a:gd name="connsiteX120" fmla="*/ 1382332 w 1622738"/>
              <a:gd name="connsiteY120" fmla="*/ 1133341 h 1717183"/>
              <a:gd name="connsiteX121" fmla="*/ 1395211 w 1622738"/>
              <a:gd name="connsiteY121" fmla="*/ 1193442 h 1717183"/>
              <a:gd name="connsiteX122" fmla="*/ 1403797 w 1622738"/>
              <a:gd name="connsiteY122" fmla="*/ 1244958 h 1717183"/>
              <a:gd name="connsiteX123" fmla="*/ 1412383 w 1622738"/>
              <a:gd name="connsiteY123" fmla="*/ 1330817 h 1717183"/>
              <a:gd name="connsiteX124" fmla="*/ 1420969 w 1622738"/>
              <a:gd name="connsiteY124" fmla="*/ 1451020 h 1717183"/>
              <a:gd name="connsiteX125" fmla="*/ 1425262 w 1622738"/>
              <a:gd name="connsiteY125" fmla="*/ 1476777 h 1717183"/>
              <a:gd name="connsiteX126" fmla="*/ 1429555 w 1622738"/>
              <a:gd name="connsiteY126" fmla="*/ 1519707 h 1717183"/>
              <a:gd name="connsiteX127" fmla="*/ 1433848 w 1622738"/>
              <a:gd name="connsiteY127" fmla="*/ 1549758 h 1717183"/>
              <a:gd name="connsiteX128" fmla="*/ 1442434 w 1622738"/>
              <a:gd name="connsiteY128" fmla="*/ 1596980 h 1717183"/>
              <a:gd name="connsiteX129" fmla="*/ 1451020 w 1622738"/>
              <a:gd name="connsiteY129" fmla="*/ 1631324 h 1717183"/>
              <a:gd name="connsiteX130" fmla="*/ 1463898 w 1622738"/>
              <a:gd name="connsiteY130" fmla="*/ 1669960 h 1717183"/>
              <a:gd name="connsiteX131" fmla="*/ 1468191 w 1622738"/>
              <a:gd name="connsiteY131" fmla="*/ 1682839 h 1717183"/>
              <a:gd name="connsiteX132" fmla="*/ 1481070 w 1622738"/>
              <a:gd name="connsiteY132" fmla="*/ 1708597 h 1717183"/>
              <a:gd name="connsiteX133" fmla="*/ 1506828 w 1622738"/>
              <a:gd name="connsiteY133" fmla="*/ 1700011 h 1717183"/>
              <a:gd name="connsiteX134" fmla="*/ 1541172 w 1622738"/>
              <a:gd name="connsiteY134" fmla="*/ 1704304 h 1717183"/>
              <a:gd name="connsiteX135" fmla="*/ 1584101 w 1622738"/>
              <a:gd name="connsiteY135" fmla="*/ 1712890 h 1717183"/>
              <a:gd name="connsiteX136" fmla="*/ 1622738 w 1622738"/>
              <a:gd name="connsiteY13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07076 w 1622738"/>
              <a:gd name="connsiteY63" fmla="*/ 854298 h 1717183"/>
              <a:gd name="connsiteX64" fmla="*/ 815662 w 1622738"/>
              <a:gd name="connsiteY64" fmla="*/ 978794 h 1717183"/>
              <a:gd name="connsiteX65" fmla="*/ 824248 w 1622738"/>
              <a:gd name="connsiteY65" fmla="*/ 1116169 h 1717183"/>
              <a:gd name="connsiteX66" fmla="*/ 832834 w 1622738"/>
              <a:gd name="connsiteY66" fmla="*/ 1184856 h 1717183"/>
              <a:gd name="connsiteX67" fmla="*/ 830428 w 1622738"/>
              <a:gd name="connsiteY67" fmla="*/ 1234061 h 1717183"/>
              <a:gd name="connsiteX68" fmla="*/ 839014 w 1622738"/>
              <a:gd name="connsiteY68" fmla="*/ 1327656 h 1717183"/>
              <a:gd name="connsiteX69" fmla="*/ 845713 w 1622738"/>
              <a:gd name="connsiteY69" fmla="*/ 1584101 h 1717183"/>
              <a:gd name="connsiteX70" fmla="*/ 862884 w 1622738"/>
              <a:gd name="connsiteY70" fmla="*/ 1717183 h 1717183"/>
              <a:gd name="connsiteX71" fmla="*/ 892935 w 1622738"/>
              <a:gd name="connsiteY71" fmla="*/ 1708597 h 1717183"/>
              <a:gd name="connsiteX72" fmla="*/ 948744 w 1622738"/>
              <a:gd name="connsiteY72" fmla="*/ 1704304 h 1717183"/>
              <a:gd name="connsiteX73" fmla="*/ 961622 w 1622738"/>
              <a:gd name="connsiteY73" fmla="*/ 1700011 h 1717183"/>
              <a:gd name="connsiteX74" fmla="*/ 970208 w 1622738"/>
              <a:gd name="connsiteY74" fmla="*/ 1687132 h 1717183"/>
              <a:gd name="connsiteX75" fmla="*/ 983087 w 1622738"/>
              <a:gd name="connsiteY75" fmla="*/ 1678546 h 1717183"/>
              <a:gd name="connsiteX76" fmla="*/ 987380 w 1622738"/>
              <a:gd name="connsiteY76" fmla="*/ 1665667 h 1717183"/>
              <a:gd name="connsiteX77" fmla="*/ 1004552 w 1622738"/>
              <a:gd name="connsiteY77" fmla="*/ 1639910 h 1717183"/>
              <a:gd name="connsiteX78" fmla="*/ 1017431 w 1622738"/>
              <a:gd name="connsiteY78" fmla="*/ 1614152 h 1717183"/>
              <a:gd name="connsiteX79" fmla="*/ 1021724 w 1622738"/>
              <a:gd name="connsiteY79" fmla="*/ 1601273 h 1717183"/>
              <a:gd name="connsiteX80" fmla="*/ 1030310 w 1622738"/>
              <a:gd name="connsiteY80" fmla="*/ 1588394 h 1717183"/>
              <a:gd name="connsiteX81" fmla="*/ 1038896 w 1622738"/>
              <a:gd name="connsiteY81" fmla="*/ 1562636 h 1717183"/>
              <a:gd name="connsiteX82" fmla="*/ 1047482 w 1622738"/>
              <a:gd name="connsiteY82" fmla="*/ 1536879 h 1717183"/>
              <a:gd name="connsiteX83" fmla="*/ 1056068 w 1622738"/>
              <a:gd name="connsiteY83" fmla="*/ 1498242 h 1717183"/>
              <a:gd name="connsiteX84" fmla="*/ 1064653 w 1622738"/>
              <a:gd name="connsiteY84" fmla="*/ 1485363 h 1717183"/>
              <a:gd name="connsiteX85" fmla="*/ 1073239 w 1622738"/>
              <a:gd name="connsiteY85" fmla="*/ 1455312 h 1717183"/>
              <a:gd name="connsiteX86" fmla="*/ 1081825 w 1622738"/>
              <a:gd name="connsiteY86" fmla="*/ 1433848 h 1717183"/>
              <a:gd name="connsiteX87" fmla="*/ 1086118 w 1622738"/>
              <a:gd name="connsiteY87" fmla="*/ 1416676 h 1717183"/>
              <a:gd name="connsiteX88" fmla="*/ 1094704 w 1622738"/>
              <a:gd name="connsiteY88" fmla="*/ 1399504 h 1717183"/>
              <a:gd name="connsiteX89" fmla="*/ 1103290 w 1622738"/>
              <a:gd name="connsiteY89" fmla="*/ 1373746 h 1717183"/>
              <a:gd name="connsiteX90" fmla="*/ 1116169 w 1622738"/>
              <a:gd name="connsiteY90" fmla="*/ 1335110 h 1717183"/>
              <a:gd name="connsiteX91" fmla="*/ 1129048 w 1622738"/>
              <a:gd name="connsiteY91" fmla="*/ 1296473 h 1717183"/>
              <a:gd name="connsiteX92" fmla="*/ 1133341 w 1622738"/>
              <a:gd name="connsiteY92" fmla="*/ 1283594 h 1717183"/>
              <a:gd name="connsiteX93" fmla="*/ 1137634 w 1622738"/>
              <a:gd name="connsiteY93" fmla="*/ 1266422 h 1717183"/>
              <a:gd name="connsiteX94" fmla="*/ 1141927 w 1622738"/>
              <a:gd name="connsiteY94" fmla="*/ 1244958 h 1717183"/>
              <a:gd name="connsiteX95" fmla="*/ 1146220 w 1622738"/>
              <a:gd name="connsiteY95" fmla="*/ 1232079 h 1717183"/>
              <a:gd name="connsiteX96" fmla="*/ 1154806 w 1622738"/>
              <a:gd name="connsiteY96" fmla="*/ 1197735 h 1717183"/>
              <a:gd name="connsiteX97" fmla="*/ 1159098 w 1622738"/>
              <a:gd name="connsiteY97" fmla="*/ 1180563 h 1717183"/>
              <a:gd name="connsiteX98" fmla="*/ 1167684 w 1622738"/>
              <a:gd name="connsiteY98" fmla="*/ 1154805 h 1717183"/>
              <a:gd name="connsiteX99" fmla="*/ 1176270 w 1622738"/>
              <a:gd name="connsiteY99" fmla="*/ 1129048 h 1717183"/>
              <a:gd name="connsiteX100" fmla="*/ 1180563 w 1622738"/>
              <a:gd name="connsiteY100" fmla="*/ 1116169 h 1717183"/>
              <a:gd name="connsiteX101" fmla="*/ 1189149 w 1622738"/>
              <a:gd name="connsiteY101" fmla="*/ 1103290 h 1717183"/>
              <a:gd name="connsiteX102" fmla="*/ 1193442 w 1622738"/>
              <a:gd name="connsiteY102" fmla="*/ 1090411 h 1717183"/>
              <a:gd name="connsiteX103" fmla="*/ 1210614 w 1622738"/>
              <a:gd name="connsiteY103" fmla="*/ 1064653 h 1717183"/>
              <a:gd name="connsiteX104" fmla="*/ 1219200 w 1622738"/>
              <a:gd name="connsiteY104" fmla="*/ 1051774 h 1717183"/>
              <a:gd name="connsiteX105" fmla="*/ 1227786 w 1622738"/>
              <a:gd name="connsiteY105" fmla="*/ 1038896 h 1717183"/>
              <a:gd name="connsiteX106" fmla="*/ 1232079 w 1622738"/>
              <a:gd name="connsiteY106" fmla="*/ 1060360 h 1717183"/>
              <a:gd name="connsiteX107" fmla="*/ 1236372 w 1622738"/>
              <a:gd name="connsiteY107" fmla="*/ 1073239 h 1717183"/>
              <a:gd name="connsiteX108" fmla="*/ 1253544 w 1622738"/>
              <a:gd name="connsiteY108" fmla="*/ 1047481 h 1717183"/>
              <a:gd name="connsiteX109" fmla="*/ 1262129 w 1622738"/>
              <a:gd name="connsiteY109" fmla="*/ 1034603 h 1717183"/>
              <a:gd name="connsiteX110" fmla="*/ 1270715 w 1622738"/>
              <a:gd name="connsiteY110" fmla="*/ 1008845 h 1717183"/>
              <a:gd name="connsiteX111" fmla="*/ 1292180 w 1622738"/>
              <a:gd name="connsiteY111" fmla="*/ 1004552 h 1717183"/>
              <a:gd name="connsiteX112" fmla="*/ 1300766 w 1622738"/>
              <a:gd name="connsiteY112" fmla="*/ 991673 h 1717183"/>
              <a:gd name="connsiteX113" fmla="*/ 1313645 w 1622738"/>
              <a:gd name="connsiteY113" fmla="*/ 983087 h 1717183"/>
              <a:gd name="connsiteX114" fmla="*/ 1322231 w 1622738"/>
              <a:gd name="connsiteY114" fmla="*/ 948743 h 1717183"/>
              <a:gd name="connsiteX115" fmla="*/ 1347989 w 1622738"/>
              <a:gd name="connsiteY115" fmla="*/ 935865 h 1717183"/>
              <a:gd name="connsiteX116" fmla="*/ 1343696 w 1622738"/>
              <a:gd name="connsiteY116" fmla="*/ 957329 h 1717183"/>
              <a:gd name="connsiteX117" fmla="*/ 1352282 w 1622738"/>
              <a:gd name="connsiteY117" fmla="*/ 1056067 h 1717183"/>
              <a:gd name="connsiteX118" fmla="*/ 1360868 w 1622738"/>
              <a:gd name="connsiteY118" fmla="*/ 1081825 h 1717183"/>
              <a:gd name="connsiteX119" fmla="*/ 1369453 w 1622738"/>
              <a:gd name="connsiteY119" fmla="*/ 1107583 h 1717183"/>
              <a:gd name="connsiteX120" fmla="*/ 1382332 w 1622738"/>
              <a:gd name="connsiteY120" fmla="*/ 1133341 h 1717183"/>
              <a:gd name="connsiteX121" fmla="*/ 1395211 w 1622738"/>
              <a:gd name="connsiteY121" fmla="*/ 1193442 h 1717183"/>
              <a:gd name="connsiteX122" fmla="*/ 1403797 w 1622738"/>
              <a:gd name="connsiteY122" fmla="*/ 1244958 h 1717183"/>
              <a:gd name="connsiteX123" fmla="*/ 1412383 w 1622738"/>
              <a:gd name="connsiteY123" fmla="*/ 1330817 h 1717183"/>
              <a:gd name="connsiteX124" fmla="*/ 1420969 w 1622738"/>
              <a:gd name="connsiteY124" fmla="*/ 1451020 h 1717183"/>
              <a:gd name="connsiteX125" fmla="*/ 1425262 w 1622738"/>
              <a:gd name="connsiteY125" fmla="*/ 1476777 h 1717183"/>
              <a:gd name="connsiteX126" fmla="*/ 1429555 w 1622738"/>
              <a:gd name="connsiteY126" fmla="*/ 1519707 h 1717183"/>
              <a:gd name="connsiteX127" fmla="*/ 1433848 w 1622738"/>
              <a:gd name="connsiteY127" fmla="*/ 1549758 h 1717183"/>
              <a:gd name="connsiteX128" fmla="*/ 1442434 w 1622738"/>
              <a:gd name="connsiteY128" fmla="*/ 1596980 h 1717183"/>
              <a:gd name="connsiteX129" fmla="*/ 1451020 w 1622738"/>
              <a:gd name="connsiteY129" fmla="*/ 1631324 h 1717183"/>
              <a:gd name="connsiteX130" fmla="*/ 1463898 w 1622738"/>
              <a:gd name="connsiteY130" fmla="*/ 1669960 h 1717183"/>
              <a:gd name="connsiteX131" fmla="*/ 1468191 w 1622738"/>
              <a:gd name="connsiteY131" fmla="*/ 1682839 h 1717183"/>
              <a:gd name="connsiteX132" fmla="*/ 1481070 w 1622738"/>
              <a:gd name="connsiteY132" fmla="*/ 1708597 h 1717183"/>
              <a:gd name="connsiteX133" fmla="*/ 1506828 w 1622738"/>
              <a:gd name="connsiteY133" fmla="*/ 1700011 h 1717183"/>
              <a:gd name="connsiteX134" fmla="*/ 1541172 w 1622738"/>
              <a:gd name="connsiteY134" fmla="*/ 1704304 h 1717183"/>
              <a:gd name="connsiteX135" fmla="*/ 1584101 w 1622738"/>
              <a:gd name="connsiteY135" fmla="*/ 1712890 h 1717183"/>
              <a:gd name="connsiteX136" fmla="*/ 1622738 w 1622738"/>
              <a:gd name="connsiteY13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07076 w 1622738"/>
              <a:gd name="connsiteY63" fmla="*/ 854298 h 1717183"/>
              <a:gd name="connsiteX64" fmla="*/ 815662 w 1622738"/>
              <a:gd name="connsiteY64" fmla="*/ 978794 h 1717183"/>
              <a:gd name="connsiteX65" fmla="*/ 824248 w 1622738"/>
              <a:gd name="connsiteY65" fmla="*/ 1116169 h 1717183"/>
              <a:gd name="connsiteX66" fmla="*/ 832834 w 1622738"/>
              <a:gd name="connsiteY66" fmla="*/ 1184856 h 1717183"/>
              <a:gd name="connsiteX67" fmla="*/ 839014 w 1622738"/>
              <a:gd name="connsiteY67" fmla="*/ 1327656 h 1717183"/>
              <a:gd name="connsiteX68" fmla="*/ 845713 w 1622738"/>
              <a:gd name="connsiteY68" fmla="*/ 1584101 h 1717183"/>
              <a:gd name="connsiteX69" fmla="*/ 862884 w 1622738"/>
              <a:gd name="connsiteY69" fmla="*/ 1717183 h 1717183"/>
              <a:gd name="connsiteX70" fmla="*/ 892935 w 1622738"/>
              <a:gd name="connsiteY70" fmla="*/ 1708597 h 1717183"/>
              <a:gd name="connsiteX71" fmla="*/ 948744 w 1622738"/>
              <a:gd name="connsiteY71" fmla="*/ 1704304 h 1717183"/>
              <a:gd name="connsiteX72" fmla="*/ 961622 w 1622738"/>
              <a:gd name="connsiteY72" fmla="*/ 1700011 h 1717183"/>
              <a:gd name="connsiteX73" fmla="*/ 970208 w 1622738"/>
              <a:gd name="connsiteY73" fmla="*/ 1687132 h 1717183"/>
              <a:gd name="connsiteX74" fmla="*/ 983087 w 1622738"/>
              <a:gd name="connsiteY74" fmla="*/ 1678546 h 1717183"/>
              <a:gd name="connsiteX75" fmla="*/ 987380 w 1622738"/>
              <a:gd name="connsiteY75" fmla="*/ 1665667 h 1717183"/>
              <a:gd name="connsiteX76" fmla="*/ 1004552 w 1622738"/>
              <a:gd name="connsiteY76" fmla="*/ 1639910 h 1717183"/>
              <a:gd name="connsiteX77" fmla="*/ 1017431 w 1622738"/>
              <a:gd name="connsiteY77" fmla="*/ 1614152 h 1717183"/>
              <a:gd name="connsiteX78" fmla="*/ 1021724 w 1622738"/>
              <a:gd name="connsiteY78" fmla="*/ 1601273 h 1717183"/>
              <a:gd name="connsiteX79" fmla="*/ 1030310 w 1622738"/>
              <a:gd name="connsiteY79" fmla="*/ 1588394 h 1717183"/>
              <a:gd name="connsiteX80" fmla="*/ 1038896 w 1622738"/>
              <a:gd name="connsiteY80" fmla="*/ 1562636 h 1717183"/>
              <a:gd name="connsiteX81" fmla="*/ 1047482 w 1622738"/>
              <a:gd name="connsiteY81" fmla="*/ 1536879 h 1717183"/>
              <a:gd name="connsiteX82" fmla="*/ 1056068 w 1622738"/>
              <a:gd name="connsiteY82" fmla="*/ 1498242 h 1717183"/>
              <a:gd name="connsiteX83" fmla="*/ 1064653 w 1622738"/>
              <a:gd name="connsiteY83" fmla="*/ 1485363 h 1717183"/>
              <a:gd name="connsiteX84" fmla="*/ 1073239 w 1622738"/>
              <a:gd name="connsiteY84" fmla="*/ 1455312 h 1717183"/>
              <a:gd name="connsiteX85" fmla="*/ 1081825 w 1622738"/>
              <a:gd name="connsiteY85" fmla="*/ 1433848 h 1717183"/>
              <a:gd name="connsiteX86" fmla="*/ 1086118 w 1622738"/>
              <a:gd name="connsiteY86" fmla="*/ 1416676 h 1717183"/>
              <a:gd name="connsiteX87" fmla="*/ 1094704 w 1622738"/>
              <a:gd name="connsiteY87" fmla="*/ 1399504 h 1717183"/>
              <a:gd name="connsiteX88" fmla="*/ 1103290 w 1622738"/>
              <a:gd name="connsiteY88" fmla="*/ 1373746 h 1717183"/>
              <a:gd name="connsiteX89" fmla="*/ 1116169 w 1622738"/>
              <a:gd name="connsiteY89" fmla="*/ 1335110 h 1717183"/>
              <a:gd name="connsiteX90" fmla="*/ 1129048 w 1622738"/>
              <a:gd name="connsiteY90" fmla="*/ 1296473 h 1717183"/>
              <a:gd name="connsiteX91" fmla="*/ 1133341 w 1622738"/>
              <a:gd name="connsiteY91" fmla="*/ 1283594 h 1717183"/>
              <a:gd name="connsiteX92" fmla="*/ 1137634 w 1622738"/>
              <a:gd name="connsiteY92" fmla="*/ 1266422 h 1717183"/>
              <a:gd name="connsiteX93" fmla="*/ 1141927 w 1622738"/>
              <a:gd name="connsiteY93" fmla="*/ 1244958 h 1717183"/>
              <a:gd name="connsiteX94" fmla="*/ 1146220 w 1622738"/>
              <a:gd name="connsiteY94" fmla="*/ 1232079 h 1717183"/>
              <a:gd name="connsiteX95" fmla="*/ 1154806 w 1622738"/>
              <a:gd name="connsiteY95" fmla="*/ 1197735 h 1717183"/>
              <a:gd name="connsiteX96" fmla="*/ 1159098 w 1622738"/>
              <a:gd name="connsiteY96" fmla="*/ 1180563 h 1717183"/>
              <a:gd name="connsiteX97" fmla="*/ 1167684 w 1622738"/>
              <a:gd name="connsiteY97" fmla="*/ 1154805 h 1717183"/>
              <a:gd name="connsiteX98" fmla="*/ 1176270 w 1622738"/>
              <a:gd name="connsiteY98" fmla="*/ 1129048 h 1717183"/>
              <a:gd name="connsiteX99" fmla="*/ 1180563 w 1622738"/>
              <a:gd name="connsiteY99" fmla="*/ 1116169 h 1717183"/>
              <a:gd name="connsiteX100" fmla="*/ 1189149 w 1622738"/>
              <a:gd name="connsiteY100" fmla="*/ 1103290 h 1717183"/>
              <a:gd name="connsiteX101" fmla="*/ 1193442 w 1622738"/>
              <a:gd name="connsiteY101" fmla="*/ 1090411 h 1717183"/>
              <a:gd name="connsiteX102" fmla="*/ 1210614 w 1622738"/>
              <a:gd name="connsiteY102" fmla="*/ 1064653 h 1717183"/>
              <a:gd name="connsiteX103" fmla="*/ 1219200 w 1622738"/>
              <a:gd name="connsiteY103" fmla="*/ 1051774 h 1717183"/>
              <a:gd name="connsiteX104" fmla="*/ 1227786 w 1622738"/>
              <a:gd name="connsiteY104" fmla="*/ 1038896 h 1717183"/>
              <a:gd name="connsiteX105" fmla="*/ 1232079 w 1622738"/>
              <a:gd name="connsiteY105" fmla="*/ 1060360 h 1717183"/>
              <a:gd name="connsiteX106" fmla="*/ 1236372 w 1622738"/>
              <a:gd name="connsiteY106" fmla="*/ 1073239 h 1717183"/>
              <a:gd name="connsiteX107" fmla="*/ 1253544 w 1622738"/>
              <a:gd name="connsiteY107" fmla="*/ 1047481 h 1717183"/>
              <a:gd name="connsiteX108" fmla="*/ 1262129 w 1622738"/>
              <a:gd name="connsiteY108" fmla="*/ 1034603 h 1717183"/>
              <a:gd name="connsiteX109" fmla="*/ 1270715 w 1622738"/>
              <a:gd name="connsiteY109" fmla="*/ 1008845 h 1717183"/>
              <a:gd name="connsiteX110" fmla="*/ 1292180 w 1622738"/>
              <a:gd name="connsiteY110" fmla="*/ 1004552 h 1717183"/>
              <a:gd name="connsiteX111" fmla="*/ 1300766 w 1622738"/>
              <a:gd name="connsiteY111" fmla="*/ 991673 h 1717183"/>
              <a:gd name="connsiteX112" fmla="*/ 1313645 w 1622738"/>
              <a:gd name="connsiteY112" fmla="*/ 983087 h 1717183"/>
              <a:gd name="connsiteX113" fmla="*/ 1322231 w 1622738"/>
              <a:gd name="connsiteY113" fmla="*/ 948743 h 1717183"/>
              <a:gd name="connsiteX114" fmla="*/ 1347989 w 1622738"/>
              <a:gd name="connsiteY114" fmla="*/ 935865 h 1717183"/>
              <a:gd name="connsiteX115" fmla="*/ 1343696 w 1622738"/>
              <a:gd name="connsiteY115" fmla="*/ 957329 h 1717183"/>
              <a:gd name="connsiteX116" fmla="*/ 1352282 w 1622738"/>
              <a:gd name="connsiteY116" fmla="*/ 1056067 h 1717183"/>
              <a:gd name="connsiteX117" fmla="*/ 1360868 w 1622738"/>
              <a:gd name="connsiteY117" fmla="*/ 1081825 h 1717183"/>
              <a:gd name="connsiteX118" fmla="*/ 1369453 w 1622738"/>
              <a:gd name="connsiteY118" fmla="*/ 1107583 h 1717183"/>
              <a:gd name="connsiteX119" fmla="*/ 1382332 w 1622738"/>
              <a:gd name="connsiteY119" fmla="*/ 1133341 h 1717183"/>
              <a:gd name="connsiteX120" fmla="*/ 1395211 w 1622738"/>
              <a:gd name="connsiteY120" fmla="*/ 1193442 h 1717183"/>
              <a:gd name="connsiteX121" fmla="*/ 1403797 w 1622738"/>
              <a:gd name="connsiteY121" fmla="*/ 1244958 h 1717183"/>
              <a:gd name="connsiteX122" fmla="*/ 1412383 w 1622738"/>
              <a:gd name="connsiteY122" fmla="*/ 1330817 h 1717183"/>
              <a:gd name="connsiteX123" fmla="*/ 1420969 w 1622738"/>
              <a:gd name="connsiteY123" fmla="*/ 1451020 h 1717183"/>
              <a:gd name="connsiteX124" fmla="*/ 1425262 w 1622738"/>
              <a:gd name="connsiteY124" fmla="*/ 1476777 h 1717183"/>
              <a:gd name="connsiteX125" fmla="*/ 1429555 w 1622738"/>
              <a:gd name="connsiteY125" fmla="*/ 1519707 h 1717183"/>
              <a:gd name="connsiteX126" fmla="*/ 1433848 w 1622738"/>
              <a:gd name="connsiteY126" fmla="*/ 1549758 h 1717183"/>
              <a:gd name="connsiteX127" fmla="*/ 1442434 w 1622738"/>
              <a:gd name="connsiteY127" fmla="*/ 1596980 h 1717183"/>
              <a:gd name="connsiteX128" fmla="*/ 1451020 w 1622738"/>
              <a:gd name="connsiteY128" fmla="*/ 1631324 h 1717183"/>
              <a:gd name="connsiteX129" fmla="*/ 1463898 w 1622738"/>
              <a:gd name="connsiteY129" fmla="*/ 1669960 h 1717183"/>
              <a:gd name="connsiteX130" fmla="*/ 1468191 w 1622738"/>
              <a:gd name="connsiteY130" fmla="*/ 1682839 h 1717183"/>
              <a:gd name="connsiteX131" fmla="*/ 1481070 w 1622738"/>
              <a:gd name="connsiteY131" fmla="*/ 1708597 h 1717183"/>
              <a:gd name="connsiteX132" fmla="*/ 1506828 w 1622738"/>
              <a:gd name="connsiteY132" fmla="*/ 1700011 h 1717183"/>
              <a:gd name="connsiteX133" fmla="*/ 1541172 w 1622738"/>
              <a:gd name="connsiteY133" fmla="*/ 1704304 h 1717183"/>
              <a:gd name="connsiteX134" fmla="*/ 1584101 w 1622738"/>
              <a:gd name="connsiteY134" fmla="*/ 1712890 h 1717183"/>
              <a:gd name="connsiteX135" fmla="*/ 1622738 w 1622738"/>
              <a:gd name="connsiteY13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07076 w 1622738"/>
              <a:gd name="connsiteY63" fmla="*/ 854298 h 1717183"/>
              <a:gd name="connsiteX64" fmla="*/ 815662 w 1622738"/>
              <a:gd name="connsiteY64" fmla="*/ 978794 h 1717183"/>
              <a:gd name="connsiteX65" fmla="*/ 832834 w 1622738"/>
              <a:gd name="connsiteY65" fmla="*/ 1184856 h 1717183"/>
              <a:gd name="connsiteX66" fmla="*/ 839014 w 1622738"/>
              <a:gd name="connsiteY66" fmla="*/ 1327656 h 1717183"/>
              <a:gd name="connsiteX67" fmla="*/ 845713 w 1622738"/>
              <a:gd name="connsiteY67" fmla="*/ 1584101 h 1717183"/>
              <a:gd name="connsiteX68" fmla="*/ 862884 w 1622738"/>
              <a:gd name="connsiteY68" fmla="*/ 1717183 h 1717183"/>
              <a:gd name="connsiteX69" fmla="*/ 892935 w 1622738"/>
              <a:gd name="connsiteY69" fmla="*/ 1708597 h 1717183"/>
              <a:gd name="connsiteX70" fmla="*/ 948744 w 1622738"/>
              <a:gd name="connsiteY70" fmla="*/ 1704304 h 1717183"/>
              <a:gd name="connsiteX71" fmla="*/ 961622 w 1622738"/>
              <a:gd name="connsiteY71" fmla="*/ 1700011 h 1717183"/>
              <a:gd name="connsiteX72" fmla="*/ 970208 w 1622738"/>
              <a:gd name="connsiteY72" fmla="*/ 1687132 h 1717183"/>
              <a:gd name="connsiteX73" fmla="*/ 983087 w 1622738"/>
              <a:gd name="connsiteY73" fmla="*/ 1678546 h 1717183"/>
              <a:gd name="connsiteX74" fmla="*/ 987380 w 1622738"/>
              <a:gd name="connsiteY74" fmla="*/ 1665667 h 1717183"/>
              <a:gd name="connsiteX75" fmla="*/ 1004552 w 1622738"/>
              <a:gd name="connsiteY75" fmla="*/ 1639910 h 1717183"/>
              <a:gd name="connsiteX76" fmla="*/ 1017431 w 1622738"/>
              <a:gd name="connsiteY76" fmla="*/ 1614152 h 1717183"/>
              <a:gd name="connsiteX77" fmla="*/ 1021724 w 1622738"/>
              <a:gd name="connsiteY77" fmla="*/ 1601273 h 1717183"/>
              <a:gd name="connsiteX78" fmla="*/ 1030310 w 1622738"/>
              <a:gd name="connsiteY78" fmla="*/ 1588394 h 1717183"/>
              <a:gd name="connsiteX79" fmla="*/ 1038896 w 1622738"/>
              <a:gd name="connsiteY79" fmla="*/ 1562636 h 1717183"/>
              <a:gd name="connsiteX80" fmla="*/ 1047482 w 1622738"/>
              <a:gd name="connsiteY80" fmla="*/ 1536879 h 1717183"/>
              <a:gd name="connsiteX81" fmla="*/ 1056068 w 1622738"/>
              <a:gd name="connsiteY81" fmla="*/ 1498242 h 1717183"/>
              <a:gd name="connsiteX82" fmla="*/ 1064653 w 1622738"/>
              <a:gd name="connsiteY82" fmla="*/ 1485363 h 1717183"/>
              <a:gd name="connsiteX83" fmla="*/ 1073239 w 1622738"/>
              <a:gd name="connsiteY83" fmla="*/ 1455312 h 1717183"/>
              <a:gd name="connsiteX84" fmla="*/ 1081825 w 1622738"/>
              <a:gd name="connsiteY84" fmla="*/ 1433848 h 1717183"/>
              <a:gd name="connsiteX85" fmla="*/ 1086118 w 1622738"/>
              <a:gd name="connsiteY85" fmla="*/ 1416676 h 1717183"/>
              <a:gd name="connsiteX86" fmla="*/ 1094704 w 1622738"/>
              <a:gd name="connsiteY86" fmla="*/ 1399504 h 1717183"/>
              <a:gd name="connsiteX87" fmla="*/ 1103290 w 1622738"/>
              <a:gd name="connsiteY87" fmla="*/ 1373746 h 1717183"/>
              <a:gd name="connsiteX88" fmla="*/ 1116169 w 1622738"/>
              <a:gd name="connsiteY88" fmla="*/ 1335110 h 1717183"/>
              <a:gd name="connsiteX89" fmla="*/ 1129048 w 1622738"/>
              <a:gd name="connsiteY89" fmla="*/ 1296473 h 1717183"/>
              <a:gd name="connsiteX90" fmla="*/ 1133341 w 1622738"/>
              <a:gd name="connsiteY90" fmla="*/ 1283594 h 1717183"/>
              <a:gd name="connsiteX91" fmla="*/ 1137634 w 1622738"/>
              <a:gd name="connsiteY91" fmla="*/ 1266422 h 1717183"/>
              <a:gd name="connsiteX92" fmla="*/ 1141927 w 1622738"/>
              <a:gd name="connsiteY92" fmla="*/ 1244958 h 1717183"/>
              <a:gd name="connsiteX93" fmla="*/ 1146220 w 1622738"/>
              <a:gd name="connsiteY93" fmla="*/ 1232079 h 1717183"/>
              <a:gd name="connsiteX94" fmla="*/ 1154806 w 1622738"/>
              <a:gd name="connsiteY94" fmla="*/ 1197735 h 1717183"/>
              <a:gd name="connsiteX95" fmla="*/ 1159098 w 1622738"/>
              <a:gd name="connsiteY95" fmla="*/ 1180563 h 1717183"/>
              <a:gd name="connsiteX96" fmla="*/ 1167684 w 1622738"/>
              <a:gd name="connsiteY96" fmla="*/ 1154805 h 1717183"/>
              <a:gd name="connsiteX97" fmla="*/ 1176270 w 1622738"/>
              <a:gd name="connsiteY97" fmla="*/ 1129048 h 1717183"/>
              <a:gd name="connsiteX98" fmla="*/ 1180563 w 1622738"/>
              <a:gd name="connsiteY98" fmla="*/ 1116169 h 1717183"/>
              <a:gd name="connsiteX99" fmla="*/ 1189149 w 1622738"/>
              <a:gd name="connsiteY99" fmla="*/ 1103290 h 1717183"/>
              <a:gd name="connsiteX100" fmla="*/ 1193442 w 1622738"/>
              <a:gd name="connsiteY100" fmla="*/ 1090411 h 1717183"/>
              <a:gd name="connsiteX101" fmla="*/ 1210614 w 1622738"/>
              <a:gd name="connsiteY101" fmla="*/ 1064653 h 1717183"/>
              <a:gd name="connsiteX102" fmla="*/ 1219200 w 1622738"/>
              <a:gd name="connsiteY102" fmla="*/ 1051774 h 1717183"/>
              <a:gd name="connsiteX103" fmla="*/ 1227786 w 1622738"/>
              <a:gd name="connsiteY103" fmla="*/ 1038896 h 1717183"/>
              <a:gd name="connsiteX104" fmla="*/ 1232079 w 1622738"/>
              <a:gd name="connsiteY104" fmla="*/ 1060360 h 1717183"/>
              <a:gd name="connsiteX105" fmla="*/ 1236372 w 1622738"/>
              <a:gd name="connsiteY105" fmla="*/ 1073239 h 1717183"/>
              <a:gd name="connsiteX106" fmla="*/ 1253544 w 1622738"/>
              <a:gd name="connsiteY106" fmla="*/ 1047481 h 1717183"/>
              <a:gd name="connsiteX107" fmla="*/ 1262129 w 1622738"/>
              <a:gd name="connsiteY107" fmla="*/ 1034603 h 1717183"/>
              <a:gd name="connsiteX108" fmla="*/ 1270715 w 1622738"/>
              <a:gd name="connsiteY108" fmla="*/ 1008845 h 1717183"/>
              <a:gd name="connsiteX109" fmla="*/ 1292180 w 1622738"/>
              <a:gd name="connsiteY109" fmla="*/ 1004552 h 1717183"/>
              <a:gd name="connsiteX110" fmla="*/ 1300766 w 1622738"/>
              <a:gd name="connsiteY110" fmla="*/ 991673 h 1717183"/>
              <a:gd name="connsiteX111" fmla="*/ 1313645 w 1622738"/>
              <a:gd name="connsiteY111" fmla="*/ 983087 h 1717183"/>
              <a:gd name="connsiteX112" fmla="*/ 1322231 w 1622738"/>
              <a:gd name="connsiteY112" fmla="*/ 948743 h 1717183"/>
              <a:gd name="connsiteX113" fmla="*/ 1347989 w 1622738"/>
              <a:gd name="connsiteY113" fmla="*/ 935865 h 1717183"/>
              <a:gd name="connsiteX114" fmla="*/ 1343696 w 1622738"/>
              <a:gd name="connsiteY114" fmla="*/ 957329 h 1717183"/>
              <a:gd name="connsiteX115" fmla="*/ 1352282 w 1622738"/>
              <a:gd name="connsiteY115" fmla="*/ 1056067 h 1717183"/>
              <a:gd name="connsiteX116" fmla="*/ 1360868 w 1622738"/>
              <a:gd name="connsiteY116" fmla="*/ 1081825 h 1717183"/>
              <a:gd name="connsiteX117" fmla="*/ 1369453 w 1622738"/>
              <a:gd name="connsiteY117" fmla="*/ 1107583 h 1717183"/>
              <a:gd name="connsiteX118" fmla="*/ 1382332 w 1622738"/>
              <a:gd name="connsiteY118" fmla="*/ 1133341 h 1717183"/>
              <a:gd name="connsiteX119" fmla="*/ 1395211 w 1622738"/>
              <a:gd name="connsiteY119" fmla="*/ 1193442 h 1717183"/>
              <a:gd name="connsiteX120" fmla="*/ 1403797 w 1622738"/>
              <a:gd name="connsiteY120" fmla="*/ 1244958 h 1717183"/>
              <a:gd name="connsiteX121" fmla="*/ 1412383 w 1622738"/>
              <a:gd name="connsiteY121" fmla="*/ 1330817 h 1717183"/>
              <a:gd name="connsiteX122" fmla="*/ 1420969 w 1622738"/>
              <a:gd name="connsiteY122" fmla="*/ 1451020 h 1717183"/>
              <a:gd name="connsiteX123" fmla="*/ 1425262 w 1622738"/>
              <a:gd name="connsiteY123" fmla="*/ 1476777 h 1717183"/>
              <a:gd name="connsiteX124" fmla="*/ 1429555 w 1622738"/>
              <a:gd name="connsiteY124" fmla="*/ 1519707 h 1717183"/>
              <a:gd name="connsiteX125" fmla="*/ 1433848 w 1622738"/>
              <a:gd name="connsiteY125" fmla="*/ 1549758 h 1717183"/>
              <a:gd name="connsiteX126" fmla="*/ 1442434 w 1622738"/>
              <a:gd name="connsiteY126" fmla="*/ 1596980 h 1717183"/>
              <a:gd name="connsiteX127" fmla="*/ 1451020 w 1622738"/>
              <a:gd name="connsiteY127" fmla="*/ 1631324 h 1717183"/>
              <a:gd name="connsiteX128" fmla="*/ 1463898 w 1622738"/>
              <a:gd name="connsiteY128" fmla="*/ 1669960 h 1717183"/>
              <a:gd name="connsiteX129" fmla="*/ 1468191 w 1622738"/>
              <a:gd name="connsiteY129" fmla="*/ 1682839 h 1717183"/>
              <a:gd name="connsiteX130" fmla="*/ 1481070 w 1622738"/>
              <a:gd name="connsiteY130" fmla="*/ 1708597 h 1717183"/>
              <a:gd name="connsiteX131" fmla="*/ 1506828 w 1622738"/>
              <a:gd name="connsiteY131" fmla="*/ 1700011 h 1717183"/>
              <a:gd name="connsiteX132" fmla="*/ 1541172 w 1622738"/>
              <a:gd name="connsiteY132" fmla="*/ 1704304 h 1717183"/>
              <a:gd name="connsiteX133" fmla="*/ 1584101 w 1622738"/>
              <a:gd name="connsiteY133" fmla="*/ 1712890 h 1717183"/>
              <a:gd name="connsiteX134" fmla="*/ 1622738 w 1622738"/>
              <a:gd name="connsiteY134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23824 w 1622738"/>
              <a:gd name="connsiteY63" fmla="*/ 850948 h 1717183"/>
              <a:gd name="connsiteX64" fmla="*/ 815662 w 1622738"/>
              <a:gd name="connsiteY64" fmla="*/ 978794 h 1717183"/>
              <a:gd name="connsiteX65" fmla="*/ 832834 w 1622738"/>
              <a:gd name="connsiteY65" fmla="*/ 1184856 h 1717183"/>
              <a:gd name="connsiteX66" fmla="*/ 839014 w 1622738"/>
              <a:gd name="connsiteY66" fmla="*/ 1327656 h 1717183"/>
              <a:gd name="connsiteX67" fmla="*/ 845713 w 1622738"/>
              <a:gd name="connsiteY67" fmla="*/ 1584101 h 1717183"/>
              <a:gd name="connsiteX68" fmla="*/ 862884 w 1622738"/>
              <a:gd name="connsiteY68" fmla="*/ 1717183 h 1717183"/>
              <a:gd name="connsiteX69" fmla="*/ 892935 w 1622738"/>
              <a:gd name="connsiteY69" fmla="*/ 1708597 h 1717183"/>
              <a:gd name="connsiteX70" fmla="*/ 948744 w 1622738"/>
              <a:gd name="connsiteY70" fmla="*/ 1704304 h 1717183"/>
              <a:gd name="connsiteX71" fmla="*/ 961622 w 1622738"/>
              <a:gd name="connsiteY71" fmla="*/ 1700011 h 1717183"/>
              <a:gd name="connsiteX72" fmla="*/ 970208 w 1622738"/>
              <a:gd name="connsiteY72" fmla="*/ 1687132 h 1717183"/>
              <a:gd name="connsiteX73" fmla="*/ 983087 w 1622738"/>
              <a:gd name="connsiteY73" fmla="*/ 1678546 h 1717183"/>
              <a:gd name="connsiteX74" fmla="*/ 987380 w 1622738"/>
              <a:gd name="connsiteY74" fmla="*/ 1665667 h 1717183"/>
              <a:gd name="connsiteX75" fmla="*/ 1004552 w 1622738"/>
              <a:gd name="connsiteY75" fmla="*/ 1639910 h 1717183"/>
              <a:gd name="connsiteX76" fmla="*/ 1017431 w 1622738"/>
              <a:gd name="connsiteY76" fmla="*/ 1614152 h 1717183"/>
              <a:gd name="connsiteX77" fmla="*/ 1021724 w 1622738"/>
              <a:gd name="connsiteY77" fmla="*/ 1601273 h 1717183"/>
              <a:gd name="connsiteX78" fmla="*/ 1030310 w 1622738"/>
              <a:gd name="connsiteY78" fmla="*/ 1588394 h 1717183"/>
              <a:gd name="connsiteX79" fmla="*/ 1038896 w 1622738"/>
              <a:gd name="connsiteY79" fmla="*/ 1562636 h 1717183"/>
              <a:gd name="connsiteX80" fmla="*/ 1047482 w 1622738"/>
              <a:gd name="connsiteY80" fmla="*/ 1536879 h 1717183"/>
              <a:gd name="connsiteX81" fmla="*/ 1056068 w 1622738"/>
              <a:gd name="connsiteY81" fmla="*/ 1498242 h 1717183"/>
              <a:gd name="connsiteX82" fmla="*/ 1064653 w 1622738"/>
              <a:gd name="connsiteY82" fmla="*/ 1485363 h 1717183"/>
              <a:gd name="connsiteX83" fmla="*/ 1073239 w 1622738"/>
              <a:gd name="connsiteY83" fmla="*/ 1455312 h 1717183"/>
              <a:gd name="connsiteX84" fmla="*/ 1081825 w 1622738"/>
              <a:gd name="connsiteY84" fmla="*/ 1433848 h 1717183"/>
              <a:gd name="connsiteX85" fmla="*/ 1086118 w 1622738"/>
              <a:gd name="connsiteY85" fmla="*/ 1416676 h 1717183"/>
              <a:gd name="connsiteX86" fmla="*/ 1094704 w 1622738"/>
              <a:gd name="connsiteY86" fmla="*/ 1399504 h 1717183"/>
              <a:gd name="connsiteX87" fmla="*/ 1103290 w 1622738"/>
              <a:gd name="connsiteY87" fmla="*/ 1373746 h 1717183"/>
              <a:gd name="connsiteX88" fmla="*/ 1116169 w 1622738"/>
              <a:gd name="connsiteY88" fmla="*/ 1335110 h 1717183"/>
              <a:gd name="connsiteX89" fmla="*/ 1129048 w 1622738"/>
              <a:gd name="connsiteY89" fmla="*/ 1296473 h 1717183"/>
              <a:gd name="connsiteX90" fmla="*/ 1133341 w 1622738"/>
              <a:gd name="connsiteY90" fmla="*/ 1283594 h 1717183"/>
              <a:gd name="connsiteX91" fmla="*/ 1137634 w 1622738"/>
              <a:gd name="connsiteY91" fmla="*/ 1266422 h 1717183"/>
              <a:gd name="connsiteX92" fmla="*/ 1141927 w 1622738"/>
              <a:gd name="connsiteY92" fmla="*/ 1244958 h 1717183"/>
              <a:gd name="connsiteX93" fmla="*/ 1146220 w 1622738"/>
              <a:gd name="connsiteY93" fmla="*/ 1232079 h 1717183"/>
              <a:gd name="connsiteX94" fmla="*/ 1154806 w 1622738"/>
              <a:gd name="connsiteY94" fmla="*/ 1197735 h 1717183"/>
              <a:gd name="connsiteX95" fmla="*/ 1159098 w 1622738"/>
              <a:gd name="connsiteY95" fmla="*/ 1180563 h 1717183"/>
              <a:gd name="connsiteX96" fmla="*/ 1167684 w 1622738"/>
              <a:gd name="connsiteY96" fmla="*/ 1154805 h 1717183"/>
              <a:gd name="connsiteX97" fmla="*/ 1176270 w 1622738"/>
              <a:gd name="connsiteY97" fmla="*/ 1129048 h 1717183"/>
              <a:gd name="connsiteX98" fmla="*/ 1180563 w 1622738"/>
              <a:gd name="connsiteY98" fmla="*/ 1116169 h 1717183"/>
              <a:gd name="connsiteX99" fmla="*/ 1189149 w 1622738"/>
              <a:gd name="connsiteY99" fmla="*/ 1103290 h 1717183"/>
              <a:gd name="connsiteX100" fmla="*/ 1193442 w 1622738"/>
              <a:gd name="connsiteY100" fmla="*/ 1090411 h 1717183"/>
              <a:gd name="connsiteX101" fmla="*/ 1210614 w 1622738"/>
              <a:gd name="connsiteY101" fmla="*/ 1064653 h 1717183"/>
              <a:gd name="connsiteX102" fmla="*/ 1219200 w 1622738"/>
              <a:gd name="connsiteY102" fmla="*/ 1051774 h 1717183"/>
              <a:gd name="connsiteX103" fmla="*/ 1227786 w 1622738"/>
              <a:gd name="connsiteY103" fmla="*/ 1038896 h 1717183"/>
              <a:gd name="connsiteX104" fmla="*/ 1232079 w 1622738"/>
              <a:gd name="connsiteY104" fmla="*/ 1060360 h 1717183"/>
              <a:gd name="connsiteX105" fmla="*/ 1236372 w 1622738"/>
              <a:gd name="connsiteY105" fmla="*/ 1073239 h 1717183"/>
              <a:gd name="connsiteX106" fmla="*/ 1253544 w 1622738"/>
              <a:gd name="connsiteY106" fmla="*/ 1047481 h 1717183"/>
              <a:gd name="connsiteX107" fmla="*/ 1262129 w 1622738"/>
              <a:gd name="connsiteY107" fmla="*/ 1034603 h 1717183"/>
              <a:gd name="connsiteX108" fmla="*/ 1270715 w 1622738"/>
              <a:gd name="connsiteY108" fmla="*/ 1008845 h 1717183"/>
              <a:gd name="connsiteX109" fmla="*/ 1292180 w 1622738"/>
              <a:gd name="connsiteY109" fmla="*/ 1004552 h 1717183"/>
              <a:gd name="connsiteX110" fmla="*/ 1300766 w 1622738"/>
              <a:gd name="connsiteY110" fmla="*/ 991673 h 1717183"/>
              <a:gd name="connsiteX111" fmla="*/ 1313645 w 1622738"/>
              <a:gd name="connsiteY111" fmla="*/ 983087 h 1717183"/>
              <a:gd name="connsiteX112" fmla="*/ 1322231 w 1622738"/>
              <a:gd name="connsiteY112" fmla="*/ 948743 h 1717183"/>
              <a:gd name="connsiteX113" fmla="*/ 1347989 w 1622738"/>
              <a:gd name="connsiteY113" fmla="*/ 935865 h 1717183"/>
              <a:gd name="connsiteX114" fmla="*/ 1343696 w 1622738"/>
              <a:gd name="connsiteY114" fmla="*/ 957329 h 1717183"/>
              <a:gd name="connsiteX115" fmla="*/ 1352282 w 1622738"/>
              <a:gd name="connsiteY115" fmla="*/ 1056067 h 1717183"/>
              <a:gd name="connsiteX116" fmla="*/ 1360868 w 1622738"/>
              <a:gd name="connsiteY116" fmla="*/ 1081825 h 1717183"/>
              <a:gd name="connsiteX117" fmla="*/ 1369453 w 1622738"/>
              <a:gd name="connsiteY117" fmla="*/ 1107583 h 1717183"/>
              <a:gd name="connsiteX118" fmla="*/ 1382332 w 1622738"/>
              <a:gd name="connsiteY118" fmla="*/ 1133341 h 1717183"/>
              <a:gd name="connsiteX119" fmla="*/ 1395211 w 1622738"/>
              <a:gd name="connsiteY119" fmla="*/ 1193442 h 1717183"/>
              <a:gd name="connsiteX120" fmla="*/ 1403797 w 1622738"/>
              <a:gd name="connsiteY120" fmla="*/ 1244958 h 1717183"/>
              <a:gd name="connsiteX121" fmla="*/ 1412383 w 1622738"/>
              <a:gd name="connsiteY121" fmla="*/ 1330817 h 1717183"/>
              <a:gd name="connsiteX122" fmla="*/ 1420969 w 1622738"/>
              <a:gd name="connsiteY122" fmla="*/ 1451020 h 1717183"/>
              <a:gd name="connsiteX123" fmla="*/ 1425262 w 1622738"/>
              <a:gd name="connsiteY123" fmla="*/ 1476777 h 1717183"/>
              <a:gd name="connsiteX124" fmla="*/ 1429555 w 1622738"/>
              <a:gd name="connsiteY124" fmla="*/ 1519707 h 1717183"/>
              <a:gd name="connsiteX125" fmla="*/ 1433848 w 1622738"/>
              <a:gd name="connsiteY125" fmla="*/ 1549758 h 1717183"/>
              <a:gd name="connsiteX126" fmla="*/ 1442434 w 1622738"/>
              <a:gd name="connsiteY126" fmla="*/ 1596980 h 1717183"/>
              <a:gd name="connsiteX127" fmla="*/ 1451020 w 1622738"/>
              <a:gd name="connsiteY127" fmla="*/ 1631324 h 1717183"/>
              <a:gd name="connsiteX128" fmla="*/ 1463898 w 1622738"/>
              <a:gd name="connsiteY128" fmla="*/ 1669960 h 1717183"/>
              <a:gd name="connsiteX129" fmla="*/ 1468191 w 1622738"/>
              <a:gd name="connsiteY129" fmla="*/ 1682839 h 1717183"/>
              <a:gd name="connsiteX130" fmla="*/ 1481070 w 1622738"/>
              <a:gd name="connsiteY130" fmla="*/ 1708597 h 1717183"/>
              <a:gd name="connsiteX131" fmla="*/ 1506828 w 1622738"/>
              <a:gd name="connsiteY131" fmla="*/ 1700011 h 1717183"/>
              <a:gd name="connsiteX132" fmla="*/ 1541172 w 1622738"/>
              <a:gd name="connsiteY132" fmla="*/ 1704304 h 1717183"/>
              <a:gd name="connsiteX133" fmla="*/ 1584101 w 1622738"/>
              <a:gd name="connsiteY133" fmla="*/ 1712890 h 1717183"/>
              <a:gd name="connsiteX134" fmla="*/ 1622738 w 1622738"/>
              <a:gd name="connsiteY134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62884 w 1622738"/>
              <a:gd name="connsiteY67" fmla="*/ 1717183 h 1717183"/>
              <a:gd name="connsiteX68" fmla="*/ 892935 w 1622738"/>
              <a:gd name="connsiteY68" fmla="*/ 1708597 h 1717183"/>
              <a:gd name="connsiteX69" fmla="*/ 948744 w 1622738"/>
              <a:gd name="connsiteY69" fmla="*/ 1704304 h 1717183"/>
              <a:gd name="connsiteX70" fmla="*/ 961622 w 1622738"/>
              <a:gd name="connsiteY70" fmla="*/ 1700011 h 1717183"/>
              <a:gd name="connsiteX71" fmla="*/ 970208 w 1622738"/>
              <a:gd name="connsiteY71" fmla="*/ 1687132 h 1717183"/>
              <a:gd name="connsiteX72" fmla="*/ 983087 w 1622738"/>
              <a:gd name="connsiteY72" fmla="*/ 1678546 h 1717183"/>
              <a:gd name="connsiteX73" fmla="*/ 987380 w 1622738"/>
              <a:gd name="connsiteY73" fmla="*/ 1665667 h 1717183"/>
              <a:gd name="connsiteX74" fmla="*/ 1004552 w 1622738"/>
              <a:gd name="connsiteY74" fmla="*/ 1639910 h 1717183"/>
              <a:gd name="connsiteX75" fmla="*/ 1017431 w 1622738"/>
              <a:gd name="connsiteY75" fmla="*/ 1614152 h 1717183"/>
              <a:gd name="connsiteX76" fmla="*/ 1021724 w 1622738"/>
              <a:gd name="connsiteY76" fmla="*/ 1601273 h 1717183"/>
              <a:gd name="connsiteX77" fmla="*/ 1030310 w 1622738"/>
              <a:gd name="connsiteY77" fmla="*/ 1588394 h 1717183"/>
              <a:gd name="connsiteX78" fmla="*/ 1038896 w 1622738"/>
              <a:gd name="connsiteY78" fmla="*/ 1562636 h 1717183"/>
              <a:gd name="connsiteX79" fmla="*/ 1047482 w 1622738"/>
              <a:gd name="connsiteY79" fmla="*/ 1536879 h 1717183"/>
              <a:gd name="connsiteX80" fmla="*/ 1056068 w 1622738"/>
              <a:gd name="connsiteY80" fmla="*/ 1498242 h 1717183"/>
              <a:gd name="connsiteX81" fmla="*/ 1064653 w 1622738"/>
              <a:gd name="connsiteY81" fmla="*/ 1485363 h 1717183"/>
              <a:gd name="connsiteX82" fmla="*/ 1073239 w 1622738"/>
              <a:gd name="connsiteY82" fmla="*/ 1455312 h 1717183"/>
              <a:gd name="connsiteX83" fmla="*/ 1081825 w 1622738"/>
              <a:gd name="connsiteY83" fmla="*/ 1433848 h 1717183"/>
              <a:gd name="connsiteX84" fmla="*/ 1086118 w 1622738"/>
              <a:gd name="connsiteY84" fmla="*/ 1416676 h 1717183"/>
              <a:gd name="connsiteX85" fmla="*/ 1094704 w 1622738"/>
              <a:gd name="connsiteY85" fmla="*/ 1399504 h 1717183"/>
              <a:gd name="connsiteX86" fmla="*/ 1103290 w 1622738"/>
              <a:gd name="connsiteY86" fmla="*/ 1373746 h 1717183"/>
              <a:gd name="connsiteX87" fmla="*/ 1116169 w 1622738"/>
              <a:gd name="connsiteY87" fmla="*/ 1335110 h 1717183"/>
              <a:gd name="connsiteX88" fmla="*/ 1129048 w 1622738"/>
              <a:gd name="connsiteY88" fmla="*/ 1296473 h 1717183"/>
              <a:gd name="connsiteX89" fmla="*/ 1133341 w 1622738"/>
              <a:gd name="connsiteY89" fmla="*/ 1283594 h 1717183"/>
              <a:gd name="connsiteX90" fmla="*/ 1137634 w 1622738"/>
              <a:gd name="connsiteY90" fmla="*/ 1266422 h 1717183"/>
              <a:gd name="connsiteX91" fmla="*/ 1141927 w 1622738"/>
              <a:gd name="connsiteY91" fmla="*/ 1244958 h 1717183"/>
              <a:gd name="connsiteX92" fmla="*/ 1146220 w 1622738"/>
              <a:gd name="connsiteY92" fmla="*/ 1232079 h 1717183"/>
              <a:gd name="connsiteX93" fmla="*/ 1154806 w 1622738"/>
              <a:gd name="connsiteY93" fmla="*/ 1197735 h 1717183"/>
              <a:gd name="connsiteX94" fmla="*/ 1159098 w 1622738"/>
              <a:gd name="connsiteY94" fmla="*/ 1180563 h 1717183"/>
              <a:gd name="connsiteX95" fmla="*/ 1167684 w 1622738"/>
              <a:gd name="connsiteY95" fmla="*/ 1154805 h 1717183"/>
              <a:gd name="connsiteX96" fmla="*/ 1176270 w 1622738"/>
              <a:gd name="connsiteY96" fmla="*/ 1129048 h 1717183"/>
              <a:gd name="connsiteX97" fmla="*/ 1180563 w 1622738"/>
              <a:gd name="connsiteY97" fmla="*/ 1116169 h 1717183"/>
              <a:gd name="connsiteX98" fmla="*/ 1189149 w 1622738"/>
              <a:gd name="connsiteY98" fmla="*/ 1103290 h 1717183"/>
              <a:gd name="connsiteX99" fmla="*/ 1193442 w 1622738"/>
              <a:gd name="connsiteY99" fmla="*/ 1090411 h 1717183"/>
              <a:gd name="connsiteX100" fmla="*/ 1210614 w 1622738"/>
              <a:gd name="connsiteY100" fmla="*/ 1064653 h 1717183"/>
              <a:gd name="connsiteX101" fmla="*/ 1219200 w 1622738"/>
              <a:gd name="connsiteY101" fmla="*/ 1051774 h 1717183"/>
              <a:gd name="connsiteX102" fmla="*/ 1227786 w 1622738"/>
              <a:gd name="connsiteY102" fmla="*/ 1038896 h 1717183"/>
              <a:gd name="connsiteX103" fmla="*/ 1232079 w 1622738"/>
              <a:gd name="connsiteY103" fmla="*/ 1060360 h 1717183"/>
              <a:gd name="connsiteX104" fmla="*/ 1236372 w 1622738"/>
              <a:gd name="connsiteY104" fmla="*/ 1073239 h 1717183"/>
              <a:gd name="connsiteX105" fmla="*/ 1253544 w 1622738"/>
              <a:gd name="connsiteY105" fmla="*/ 1047481 h 1717183"/>
              <a:gd name="connsiteX106" fmla="*/ 1262129 w 1622738"/>
              <a:gd name="connsiteY106" fmla="*/ 1034603 h 1717183"/>
              <a:gd name="connsiteX107" fmla="*/ 1270715 w 1622738"/>
              <a:gd name="connsiteY107" fmla="*/ 1008845 h 1717183"/>
              <a:gd name="connsiteX108" fmla="*/ 1292180 w 1622738"/>
              <a:gd name="connsiteY108" fmla="*/ 1004552 h 1717183"/>
              <a:gd name="connsiteX109" fmla="*/ 1300766 w 1622738"/>
              <a:gd name="connsiteY109" fmla="*/ 991673 h 1717183"/>
              <a:gd name="connsiteX110" fmla="*/ 1313645 w 1622738"/>
              <a:gd name="connsiteY110" fmla="*/ 983087 h 1717183"/>
              <a:gd name="connsiteX111" fmla="*/ 1322231 w 1622738"/>
              <a:gd name="connsiteY111" fmla="*/ 948743 h 1717183"/>
              <a:gd name="connsiteX112" fmla="*/ 1347989 w 1622738"/>
              <a:gd name="connsiteY112" fmla="*/ 935865 h 1717183"/>
              <a:gd name="connsiteX113" fmla="*/ 1343696 w 1622738"/>
              <a:gd name="connsiteY113" fmla="*/ 957329 h 1717183"/>
              <a:gd name="connsiteX114" fmla="*/ 1352282 w 1622738"/>
              <a:gd name="connsiteY114" fmla="*/ 1056067 h 1717183"/>
              <a:gd name="connsiteX115" fmla="*/ 1360868 w 1622738"/>
              <a:gd name="connsiteY115" fmla="*/ 1081825 h 1717183"/>
              <a:gd name="connsiteX116" fmla="*/ 1369453 w 1622738"/>
              <a:gd name="connsiteY116" fmla="*/ 1107583 h 1717183"/>
              <a:gd name="connsiteX117" fmla="*/ 1382332 w 1622738"/>
              <a:gd name="connsiteY117" fmla="*/ 1133341 h 1717183"/>
              <a:gd name="connsiteX118" fmla="*/ 1395211 w 1622738"/>
              <a:gd name="connsiteY118" fmla="*/ 1193442 h 1717183"/>
              <a:gd name="connsiteX119" fmla="*/ 1403797 w 1622738"/>
              <a:gd name="connsiteY119" fmla="*/ 1244958 h 1717183"/>
              <a:gd name="connsiteX120" fmla="*/ 1412383 w 1622738"/>
              <a:gd name="connsiteY120" fmla="*/ 1330817 h 1717183"/>
              <a:gd name="connsiteX121" fmla="*/ 1420969 w 1622738"/>
              <a:gd name="connsiteY121" fmla="*/ 1451020 h 1717183"/>
              <a:gd name="connsiteX122" fmla="*/ 1425262 w 1622738"/>
              <a:gd name="connsiteY122" fmla="*/ 1476777 h 1717183"/>
              <a:gd name="connsiteX123" fmla="*/ 1429555 w 1622738"/>
              <a:gd name="connsiteY123" fmla="*/ 1519707 h 1717183"/>
              <a:gd name="connsiteX124" fmla="*/ 1433848 w 1622738"/>
              <a:gd name="connsiteY124" fmla="*/ 1549758 h 1717183"/>
              <a:gd name="connsiteX125" fmla="*/ 1442434 w 1622738"/>
              <a:gd name="connsiteY125" fmla="*/ 1596980 h 1717183"/>
              <a:gd name="connsiteX126" fmla="*/ 1451020 w 1622738"/>
              <a:gd name="connsiteY126" fmla="*/ 1631324 h 1717183"/>
              <a:gd name="connsiteX127" fmla="*/ 1463898 w 1622738"/>
              <a:gd name="connsiteY127" fmla="*/ 1669960 h 1717183"/>
              <a:gd name="connsiteX128" fmla="*/ 1468191 w 1622738"/>
              <a:gd name="connsiteY128" fmla="*/ 1682839 h 1717183"/>
              <a:gd name="connsiteX129" fmla="*/ 1481070 w 1622738"/>
              <a:gd name="connsiteY129" fmla="*/ 1708597 h 1717183"/>
              <a:gd name="connsiteX130" fmla="*/ 1506828 w 1622738"/>
              <a:gd name="connsiteY130" fmla="*/ 1700011 h 1717183"/>
              <a:gd name="connsiteX131" fmla="*/ 1541172 w 1622738"/>
              <a:gd name="connsiteY131" fmla="*/ 1704304 h 1717183"/>
              <a:gd name="connsiteX132" fmla="*/ 1584101 w 1622738"/>
              <a:gd name="connsiteY132" fmla="*/ 1712890 h 1717183"/>
              <a:gd name="connsiteX133" fmla="*/ 1622738 w 1622738"/>
              <a:gd name="connsiteY133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094704 w 1622738"/>
              <a:gd name="connsiteY84" fmla="*/ 1399504 h 1717183"/>
              <a:gd name="connsiteX85" fmla="*/ 1103290 w 1622738"/>
              <a:gd name="connsiteY85" fmla="*/ 1373746 h 1717183"/>
              <a:gd name="connsiteX86" fmla="*/ 1116169 w 1622738"/>
              <a:gd name="connsiteY86" fmla="*/ 1335110 h 1717183"/>
              <a:gd name="connsiteX87" fmla="*/ 1129048 w 1622738"/>
              <a:gd name="connsiteY87" fmla="*/ 1296473 h 1717183"/>
              <a:gd name="connsiteX88" fmla="*/ 1133341 w 1622738"/>
              <a:gd name="connsiteY88" fmla="*/ 1283594 h 1717183"/>
              <a:gd name="connsiteX89" fmla="*/ 1137634 w 1622738"/>
              <a:gd name="connsiteY89" fmla="*/ 1266422 h 1717183"/>
              <a:gd name="connsiteX90" fmla="*/ 1141927 w 1622738"/>
              <a:gd name="connsiteY90" fmla="*/ 1244958 h 1717183"/>
              <a:gd name="connsiteX91" fmla="*/ 1146220 w 1622738"/>
              <a:gd name="connsiteY91" fmla="*/ 1232079 h 1717183"/>
              <a:gd name="connsiteX92" fmla="*/ 1154806 w 1622738"/>
              <a:gd name="connsiteY92" fmla="*/ 1197735 h 1717183"/>
              <a:gd name="connsiteX93" fmla="*/ 1159098 w 1622738"/>
              <a:gd name="connsiteY93" fmla="*/ 1180563 h 1717183"/>
              <a:gd name="connsiteX94" fmla="*/ 1167684 w 1622738"/>
              <a:gd name="connsiteY94" fmla="*/ 1154805 h 1717183"/>
              <a:gd name="connsiteX95" fmla="*/ 1176270 w 1622738"/>
              <a:gd name="connsiteY95" fmla="*/ 1129048 h 1717183"/>
              <a:gd name="connsiteX96" fmla="*/ 1180563 w 1622738"/>
              <a:gd name="connsiteY96" fmla="*/ 1116169 h 1717183"/>
              <a:gd name="connsiteX97" fmla="*/ 1189149 w 1622738"/>
              <a:gd name="connsiteY97" fmla="*/ 1103290 h 1717183"/>
              <a:gd name="connsiteX98" fmla="*/ 1193442 w 1622738"/>
              <a:gd name="connsiteY98" fmla="*/ 1090411 h 1717183"/>
              <a:gd name="connsiteX99" fmla="*/ 1210614 w 1622738"/>
              <a:gd name="connsiteY99" fmla="*/ 1064653 h 1717183"/>
              <a:gd name="connsiteX100" fmla="*/ 1219200 w 1622738"/>
              <a:gd name="connsiteY100" fmla="*/ 1051774 h 1717183"/>
              <a:gd name="connsiteX101" fmla="*/ 1227786 w 1622738"/>
              <a:gd name="connsiteY101" fmla="*/ 1038896 h 1717183"/>
              <a:gd name="connsiteX102" fmla="*/ 1232079 w 1622738"/>
              <a:gd name="connsiteY102" fmla="*/ 1060360 h 1717183"/>
              <a:gd name="connsiteX103" fmla="*/ 1236372 w 1622738"/>
              <a:gd name="connsiteY103" fmla="*/ 1073239 h 1717183"/>
              <a:gd name="connsiteX104" fmla="*/ 1253544 w 1622738"/>
              <a:gd name="connsiteY104" fmla="*/ 1047481 h 1717183"/>
              <a:gd name="connsiteX105" fmla="*/ 1262129 w 1622738"/>
              <a:gd name="connsiteY105" fmla="*/ 1034603 h 1717183"/>
              <a:gd name="connsiteX106" fmla="*/ 1270715 w 1622738"/>
              <a:gd name="connsiteY106" fmla="*/ 1008845 h 1717183"/>
              <a:gd name="connsiteX107" fmla="*/ 1292180 w 1622738"/>
              <a:gd name="connsiteY107" fmla="*/ 1004552 h 1717183"/>
              <a:gd name="connsiteX108" fmla="*/ 1300766 w 1622738"/>
              <a:gd name="connsiteY108" fmla="*/ 991673 h 1717183"/>
              <a:gd name="connsiteX109" fmla="*/ 1313645 w 1622738"/>
              <a:gd name="connsiteY109" fmla="*/ 983087 h 1717183"/>
              <a:gd name="connsiteX110" fmla="*/ 1322231 w 1622738"/>
              <a:gd name="connsiteY110" fmla="*/ 948743 h 1717183"/>
              <a:gd name="connsiteX111" fmla="*/ 1347989 w 1622738"/>
              <a:gd name="connsiteY111" fmla="*/ 935865 h 1717183"/>
              <a:gd name="connsiteX112" fmla="*/ 1343696 w 1622738"/>
              <a:gd name="connsiteY112" fmla="*/ 957329 h 1717183"/>
              <a:gd name="connsiteX113" fmla="*/ 1352282 w 1622738"/>
              <a:gd name="connsiteY113" fmla="*/ 1056067 h 1717183"/>
              <a:gd name="connsiteX114" fmla="*/ 1360868 w 1622738"/>
              <a:gd name="connsiteY114" fmla="*/ 1081825 h 1717183"/>
              <a:gd name="connsiteX115" fmla="*/ 1369453 w 1622738"/>
              <a:gd name="connsiteY115" fmla="*/ 1107583 h 1717183"/>
              <a:gd name="connsiteX116" fmla="*/ 1382332 w 1622738"/>
              <a:gd name="connsiteY116" fmla="*/ 1133341 h 1717183"/>
              <a:gd name="connsiteX117" fmla="*/ 1395211 w 1622738"/>
              <a:gd name="connsiteY117" fmla="*/ 1193442 h 1717183"/>
              <a:gd name="connsiteX118" fmla="*/ 1403797 w 1622738"/>
              <a:gd name="connsiteY118" fmla="*/ 1244958 h 1717183"/>
              <a:gd name="connsiteX119" fmla="*/ 1412383 w 1622738"/>
              <a:gd name="connsiteY119" fmla="*/ 1330817 h 1717183"/>
              <a:gd name="connsiteX120" fmla="*/ 1420969 w 1622738"/>
              <a:gd name="connsiteY120" fmla="*/ 1451020 h 1717183"/>
              <a:gd name="connsiteX121" fmla="*/ 1425262 w 1622738"/>
              <a:gd name="connsiteY121" fmla="*/ 1476777 h 1717183"/>
              <a:gd name="connsiteX122" fmla="*/ 1429555 w 1622738"/>
              <a:gd name="connsiteY122" fmla="*/ 1519707 h 1717183"/>
              <a:gd name="connsiteX123" fmla="*/ 1433848 w 1622738"/>
              <a:gd name="connsiteY123" fmla="*/ 1549758 h 1717183"/>
              <a:gd name="connsiteX124" fmla="*/ 1442434 w 1622738"/>
              <a:gd name="connsiteY124" fmla="*/ 1596980 h 1717183"/>
              <a:gd name="connsiteX125" fmla="*/ 1451020 w 1622738"/>
              <a:gd name="connsiteY125" fmla="*/ 1631324 h 1717183"/>
              <a:gd name="connsiteX126" fmla="*/ 1463898 w 1622738"/>
              <a:gd name="connsiteY126" fmla="*/ 1669960 h 1717183"/>
              <a:gd name="connsiteX127" fmla="*/ 1468191 w 1622738"/>
              <a:gd name="connsiteY127" fmla="*/ 1682839 h 1717183"/>
              <a:gd name="connsiteX128" fmla="*/ 1481070 w 1622738"/>
              <a:gd name="connsiteY128" fmla="*/ 1708597 h 1717183"/>
              <a:gd name="connsiteX129" fmla="*/ 1506828 w 1622738"/>
              <a:gd name="connsiteY129" fmla="*/ 1700011 h 1717183"/>
              <a:gd name="connsiteX130" fmla="*/ 1541172 w 1622738"/>
              <a:gd name="connsiteY130" fmla="*/ 1704304 h 1717183"/>
              <a:gd name="connsiteX131" fmla="*/ 1584101 w 1622738"/>
              <a:gd name="connsiteY131" fmla="*/ 1712890 h 1717183"/>
              <a:gd name="connsiteX132" fmla="*/ 1622738 w 1622738"/>
              <a:gd name="connsiteY132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03290 w 1622738"/>
              <a:gd name="connsiteY85" fmla="*/ 1373746 h 1717183"/>
              <a:gd name="connsiteX86" fmla="*/ 1116169 w 1622738"/>
              <a:gd name="connsiteY86" fmla="*/ 1335110 h 1717183"/>
              <a:gd name="connsiteX87" fmla="*/ 1129048 w 1622738"/>
              <a:gd name="connsiteY87" fmla="*/ 1296473 h 1717183"/>
              <a:gd name="connsiteX88" fmla="*/ 1133341 w 1622738"/>
              <a:gd name="connsiteY88" fmla="*/ 1283594 h 1717183"/>
              <a:gd name="connsiteX89" fmla="*/ 1137634 w 1622738"/>
              <a:gd name="connsiteY89" fmla="*/ 1266422 h 1717183"/>
              <a:gd name="connsiteX90" fmla="*/ 1141927 w 1622738"/>
              <a:gd name="connsiteY90" fmla="*/ 1244958 h 1717183"/>
              <a:gd name="connsiteX91" fmla="*/ 1146220 w 1622738"/>
              <a:gd name="connsiteY91" fmla="*/ 1232079 h 1717183"/>
              <a:gd name="connsiteX92" fmla="*/ 1154806 w 1622738"/>
              <a:gd name="connsiteY92" fmla="*/ 1197735 h 1717183"/>
              <a:gd name="connsiteX93" fmla="*/ 1159098 w 1622738"/>
              <a:gd name="connsiteY93" fmla="*/ 1180563 h 1717183"/>
              <a:gd name="connsiteX94" fmla="*/ 1167684 w 1622738"/>
              <a:gd name="connsiteY94" fmla="*/ 1154805 h 1717183"/>
              <a:gd name="connsiteX95" fmla="*/ 1176270 w 1622738"/>
              <a:gd name="connsiteY95" fmla="*/ 1129048 h 1717183"/>
              <a:gd name="connsiteX96" fmla="*/ 1180563 w 1622738"/>
              <a:gd name="connsiteY96" fmla="*/ 1116169 h 1717183"/>
              <a:gd name="connsiteX97" fmla="*/ 1189149 w 1622738"/>
              <a:gd name="connsiteY97" fmla="*/ 1103290 h 1717183"/>
              <a:gd name="connsiteX98" fmla="*/ 1193442 w 1622738"/>
              <a:gd name="connsiteY98" fmla="*/ 1090411 h 1717183"/>
              <a:gd name="connsiteX99" fmla="*/ 1210614 w 1622738"/>
              <a:gd name="connsiteY99" fmla="*/ 1064653 h 1717183"/>
              <a:gd name="connsiteX100" fmla="*/ 1219200 w 1622738"/>
              <a:gd name="connsiteY100" fmla="*/ 1051774 h 1717183"/>
              <a:gd name="connsiteX101" fmla="*/ 1227786 w 1622738"/>
              <a:gd name="connsiteY101" fmla="*/ 1038896 h 1717183"/>
              <a:gd name="connsiteX102" fmla="*/ 1232079 w 1622738"/>
              <a:gd name="connsiteY102" fmla="*/ 1060360 h 1717183"/>
              <a:gd name="connsiteX103" fmla="*/ 1236372 w 1622738"/>
              <a:gd name="connsiteY103" fmla="*/ 1073239 h 1717183"/>
              <a:gd name="connsiteX104" fmla="*/ 1253544 w 1622738"/>
              <a:gd name="connsiteY104" fmla="*/ 1047481 h 1717183"/>
              <a:gd name="connsiteX105" fmla="*/ 1262129 w 1622738"/>
              <a:gd name="connsiteY105" fmla="*/ 1034603 h 1717183"/>
              <a:gd name="connsiteX106" fmla="*/ 1270715 w 1622738"/>
              <a:gd name="connsiteY106" fmla="*/ 1008845 h 1717183"/>
              <a:gd name="connsiteX107" fmla="*/ 1292180 w 1622738"/>
              <a:gd name="connsiteY107" fmla="*/ 1004552 h 1717183"/>
              <a:gd name="connsiteX108" fmla="*/ 1300766 w 1622738"/>
              <a:gd name="connsiteY108" fmla="*/ 991673 h 1717183"/>
              <a:gd name="connsiteX109" fmla="*/ 1313645 w 1622738"/>
              <a:gd name="connsiteY109" fmla="*/ 983087 h 1717183"/>
              <a:gd name="connsiteX110" fmla="*/ 1322231 w 1622738"/>
              <a:gd name="connsiteY110" fmla="*/ 948743 h 1717183"/>
              <a:gd name="connsiteX111" fmla="*/ 1347989 w 1622738"/>
              <a:gd name="connsiteY111" fmla="*/ 935865 h 1717183"/>
              <a:gd name="connsiteX112" fmla="*/ 1343696 w 1622738"/>
              <a:gd name="connsiteY112" fmla="*/ 957329 h 1717183"/>
              <a:gd name="connsiteX113" fmla="*/ 1352282 w 1622738"/>
              <a:gd name="connsiteY113" fmla="*/ 1056067 h 1717183"/>
              <a:gd name="connsiteX114" fmla="*/ 1360868 w 1622738"/>
              <a:gd name="connsiteY114" fmla="*/ 1081825 h 1717183"/>
              <a:gd name="connsiteX115" fmla="*/ 1369453 w 1622738"/>
              <a:gd name="connsiteY115" fmla="*/ 1107583 h 1717183"/>
              <a:gd name="connsiteX116" fmla="*/ 1382332 w 1622738"/>
              <a:gd name="connsiteY116" fmla="*/ 1133341 h 1717183"/>
              <a:gd name="connsiteX117" fmla="*/ 1395211 w 1622738"/>
              <a:gd name="connsiteY117" fmla="*/ 1193442 h 1717183"/>
              <a:gd name="connsiteX118" fmla="*/ 1403797 w 1622738"/>
              <a:gd name="connsiteY118" fmla="*/ 1244958 h 1717183"/>
              <a:gd name="connsiteX119" fmla="*/ 1412383 w 1622738"/>
              <a:gd name="connsiteY119" fmla="*/ 1330817 h 1717183"/>
              <a:gd name="connsiteX120" fmla="*/ 1420969 w 1622738"/>
              <a:gd name="connsiteY120" fmla="*/ 1451020 h 1717183"/>
              <a:gd name="connsiteX121" fmla="*/ 1425262 w 1622738"/>
              <a:gd name="connsiteY121" fmla="*/ 1476777 h 1717183"/>
              <a:gd name="connsiteX122" fmla="*/ 1429555 w 1622738"/>
              <a:gd name="connsiteY122" fmla="*/ 1519707 h 1717183"/>
              <a:gd name="connsiteX123" fmla="*/ 1433848 w 1622738"/>
              <a:gd name="connsiteY123" fmla="*/ 1549758 h 1717183"/>
              <a:gd name="connsiteX124" fmla="*/ 1442434 w 1622738"/>
              <a:gd name="connsiteY124" fmla="*/ 1596980 h 1717183"/>
              <a:gd name="connsiteX125" fmla="*/ 1451020 w 1622738"/>
              <a:gd name="connsiteY125" fmla="*/ 1631324 h 1717183"/>
              <a:gd name="connsiteX126" fmla="*/ 1463898 w 1622738"/>
              <a:gd name="connsiteY126" fmla="*/ 1669960 h 1717183"/>
              <a:gd name="connsiteX127" fmla="*/ 1468191 w 1622738"/>
              <a:gd name="connsiteY127" fmla="*/ 1682839 h 1717183"/>
              <a:gd name="connsiteX128" fmla="*/ 1481070 w 1622738"/>
              <a:gd name="connsiteY128" fmla="*/ 1708597 h 1717183"/>
              <a:gd name="connsiteX129" fmla="*/ 1506828 w 1622738"/>
              <a:gd name="connsiteY129" fmla="*/ 1700011 h 1717183"/>
              <a:gd name="connsiteX130" fmla="*/ 1541172 w 1622738"/>
              <a:gd name="connsiteY130" fmla="*/ 1704304 h 1717183"/>
              <a:gd name="connsiteX131" fmla="*/ 1584101 w 1622738"/>
              <a:gd name="connsiteY131" fmla="*/ 1712890 h 1717183"/>
              <a:gd name="connsiteX132" fmla="*/ 1622738 w 1622738"/>
              <a:gd name="connsiteY132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16169 w 1622738"/>
              <a:gd name="connsiteY85" fmla="*/ 1335110 h 1717183"/>
              <a:gd name="connsiteX86" fmla="*/ 1129048 w 1622738"/>
              <a:gd name="connsiteY86" fmla="*/ 1296473 h 1717183"/>
              <a:gd name="connsiteX87" fmla="*/ 1133341 w 1622738"/>
              <a:gd name="connsiteY87" fmla="*/ 1283594 h 1717183"/>
              <a:gd name="connsiteX88" fmla="*/ 1137634 w 1622738"/>
              <a:gd name="connsiteY88" fmla="*/ 1266422 h 1717183"/>
              <a:gd name="connsiteX89" fmla="*/ 1141927 w 1622738"/>
              <a:gd name="connsiteY89" fmla="*/ 1244958 h 1717183"/>
              <a:gd name="connsiteX90" fmla="*/ 1146220 w 1622738"/>
              <a:gd name="connsiteY90" fmla="*/ 1232079 h 1717183"/>
              <a:gd name="connsiteX91" fmla="*/ 1154806 w 1622738"/>
              <a:gd name="connsiteY91" fmla="*/ 1197735 h 1717183"/>
              <a:gd name="connsiteX92" fmla="*/ 1159098 w 1622738"/>
              <a:gd name="connsiteY92" fmla="*/ 1180563 h 1717183"/>
              <a:gd name="connsiteX93" fmla="*/ 1167684 w 1622738"/>
              <a:gd name="connsiteY93" fmla="*/ 1154805 h 1717183"/>
              <a:gd name="connsiteX94" fmla="*/ 1176270 w 1622738"/>
              <a:gd name="connsiteY94" fmla="*/ 1129048 h 1717183"/>
              <a:gd name="connsiteX95" fmla="*/ 1180563 w 1622738"/>
              <a:gd name="connsiteY95" fmla="*/ 1116169 h 1717183"/>
              <a:gd name="connsiteX96" fmla="*/ 1189149 w 1622738"/>
              <a:gd name="connsiteY96" fmla="*/ 1103290 h 1717183"/>
              <a:gd name="connsiteX97" fmla="*/ 1193442 w 1622738"/>
              <a:gd name="connsiteY97" fmla="*/ 1090411 h 1717183"/>
              <a:gd name="connsiteX98" fmla="*/ 1210614 w 1622738"/>
              <a:gd name="connsiteY98" fmla="*/ 1064653 h 1717183"/>
              <a:gd name="connsiteX99" fmla="*/ 1219200 w 1622738"/>
              <a:gd name="connsiteY99" fmla="*/ 1051774 h 1717183"/>
              <a:gd name="connsiteX100" fmla="*/ 1227786 w 1622738"/>
              <a:gd name="connsiteY100" fmla="*/ 1038896 h 1717183"/>
              <a:gd name="connsiteX101" fmla="*/ 1232079 w 1622738"/>
              <a:gd name="connsiteY101" fmla="*/ 1060360 h 1717183"/>
              <a:gd name="connsiteX102" fmla="*/ 1236372 w 1622738"/>
              <a:gd name="connsiteY102" fmla="*/ 1073239 h 1717183"/>
              <a:gd name="connsiteX103" fmla="*/ 1253544 w 1622738"/>
              <a:gd name="connsiteY103" fmla="*/ 1047481 h 1717183"/>
              <a:gd name="connsiteX104" fmla="*/ 1262129 w 1622738"/>
              <a:gd name="connsiteY104" fmla="*/ 1034603 h 1717183"/>
              <a:gd name="connsiteX105" fmla="*/ 1270715 w 1622738"/>
              <a:gd name="connsiteY105" fmla="*/ 1008845 h 1717183"/>
              <a:gd name="connsiteX106" fmla="*/ 1292180 w 1622738"/>
              <a:gd name="connsiteY106" fmla="*/ 1004552 h 1717183"/>
              <a:gd name="connsiteX107" fmla="*/ 1300766 w 1622738"/>
              <a:gd name="connsiteY107" fmla="*/ 991673 h 1717183"/>
              <a:gd name="connsiteX108" fmla="*/ 1313645 w 1622738"/>
              <a:gd name="connsiteY108" fmla="*/ 983087 h 1717183"/>
              <a:gd name="connsiteX109" fmla="*/ 1322231 w 1622738"/>
              <a:gd name="connsiteY109" fmla="*/ 948743 h 1717183"/>
              <a:gd name="connsiteX110" fmla="*/ 1347989 w 1622738"/>
              <a:gd name="connsiteY110" fmla="*/ 935865 h 1717183"/>
              <a:gd name="connsiteX111" fmla="*/ 1343696 w 1622738"/>
              <a:gd name="connsiteY111" fmla="*/ 957329 h 1717183"/>
              <a:gd name="connsiteX112" fmla="*/ 1352282 w 1622738"/>
              <a:gd name="connsiteY112" fmla="*/ 1056067 h 1717183"/>
              <a:gd name="connsiteX113" fmla="*/ 1360868 w 1622738"/>
              <a:gd name="connsiteY113" fmla="*/ 1081825 h 1717183"/>
              <a:gd name="connsiteX114" fmla="*/ 1369453 w 1622738"/>
              <a:gd name="connsiteY114" fmla="*/ 1107583 h 1717183"/>
              <a:gd name="connsiteX115" fmla="*/ 1382332 w 1622738"/>
              <a:gd name="connsiteY115" fmla="*/ 1133341 h 1717183"/>
              <a:gd name="connsiteX116" fmla="*/ 1395211 w 1622738"/>
              <a:gd name="connsiteY116" fmla="*/ 1193442 h 1717183"/>
              <a:gd name="connsiteX117" fmla="*/ 1403797 w 1622738"/>
              <a:gd name="connsiteY117" fmla="*/ 1244958 h 1717183"/>
              <a:gd name="connsiteX118" fmla="*/ 1412383 w 1622738"/>
              <a:gd name="connsiteY118" fmla="*/ 1330817 h 1717183"/>
              <a:gd name="connsiteX119" fmla="*/ 1420969 w 1622738"/>
              <a:gd name="connsiteY119" fmla="*/ 1451020 h 1717183"/>
              <a:gd name="connsiteX120" fmla="*/ 1425262 w 1622738"/>
              <a:gd name="connsiteY120" fmla="*/ 1476777 h 1717183"/>
              <a:gd name="connsiteX121" fmla="*/ 1429555 w 1622738"/>
              <a:gd name="connsiteY121" fmla="*/ 1519707 h 1717183"/>
              <a:gd name="connsiteX122" fmla="*/ 1433848 w 1622738"/>
              <a:gd name="connsiteY122" fmla="*/ 1549758 h 1717183"/>
              <a:gd name="connsiteX123" fmla="*/ 1442434 w 1622738"/>
              <a:gd name="connsiteY123" fmla="*/ 1596980 h 1717183"/>
              <a:gd name="connsiteX124" fmla="*/ 1451020 w 1622738"/>
              <a:gd name="connsiteY124" fmla="*/ 1631324 h 1717183"/>
              <a:gd name="connsiteX125" fmla="*/ 1463898 w 1622738"/>
              <a:gd name="connsiteY125" fmla="*/ 1669960 h 1717183"/>
              <a:gd name="connsiteX126" fmla="*/ 1468191 w 1622738"/>
              <a:gd name="connsiteY126" fmla="*/ 1682839 h 1717183"/>
              <a:gd name="connsiteX127" fmla="*/ 1481070 w 1622738"/>
              <a:gd name="connsiteY127" fmla="*/ 1708597 h 1717183"/>
              <a:gd name="connsiteX128" fmla="*/ 1506828 w 1622738"/>
              <a:gd name="connsiteY128" fmla="*/ 1700011 h 1717183"/>
              <a:gd name="connsiteX129" fmla="*/ 1541172 w 1622738"/>
              <a:gd name="connsiteY129" fmla="*/ 1704304 h 1717183"/>
              <a:gd name="connsiteX130" fmla="*/ 1584101 w 1622738"/>
              <a:gd name="connsiteY130" fmla="*/ 1712890 h 1717183"/>
              <a:gd name="connsiteX131" fmla="*/ 1622738 w 1622738"/>
              <a:gd name="connsiteY131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33341 w 1622738"/>
              <a:gd name="connsiteY86" fmla="*/ 1283594 h 1717183"/>
              <a:gd name="connsiteX87" fmla="*/ 1137634 w 1622738"/>
              <a:gd name="connsiteY87" fmla="*/ 1266422 h 1717183"/>
              <a:gd name="connsiteX88" fmla="*/ 1141927 w 1622738"/>
              <a:gd name="connsiteY88" fmla="*/ 1244958 h 1717183"/>
              <a:gd name="connsiteX89" fmla="*/ 1146220 w 1622738"/>
              <a:gd name="connsiteY89" fmla="*/ 1232079 h 1717183"/>
              <a:gd name="connsiteX90" fmla="*/ 1154806 w 1622738"/>
              <a:gd name="connsiteY90" fmla="*/ 1197735 h 1717183"/>
              <a:gd name="connsiteX91" fmla="*/ 1159098 w 1622738"/>
              <a:gd name="connsiteY91" fmla="*/ 1180563 h 1717183"/>
              <a:gd name="connsiteX92" fmla="*/ 1167684 w 1622738"/>
              <a:gd name="connsiteY92" fmla="*/ 1154805 h 1717183"/>
              <a:gd name="connsiteX93" fmla="*/ 1176270 w 1622738"/>
              <a:gd name="connsiteY93" fmla="*/ 1129048 h 1717183"/>
              <a:gd name="connsiteX94" fmla="*/ 1180563 w 1622738"/>
              <a:gd name="connsiteY94" fmla="*/ 1116169 h 1717183"/>
              <a:gd name="connsiteX95" fmla="*/ 1189149 w 1622738"/>
              <a:gd name="connsiteY95" fmla="*/ 1103290 h 1717183"/>
              <a:gd name="connsiteX96" fmla="*/ 1193442 w 1622738"/>
              <a:gd name="connsiteY96" fmla="*/ 1090411 h 1717183"/>
              <a:gd name="connsiteX97" fmla="*/ 1210614 w 1622738"/>
              <a:gd name="connsiteY97" fmla="*/ 1064653 h 1717183"/>
              <a:gd name="connsiteX98" fmla="*/ 1219200 w 1622738"/>
              <a:gd name="connsiteY98" fmla="*/ 1051774 h 1717183"/>
              <a:gd name="connsiteX99" fmla="*/ 1227786 w 1622738"/>
              <a:gd name="connsiteY99" fmla="*/ 1038896 h 1717183"/>
              <a:gd name="connsiteX100" fmla="*/ 1232079 w 1622738"/>
              <a:gd name="connsiteY100" fmla="*/ 1060360 h 1717183"/>
              <a:gd name="connsiteX101" fmla="*/ 1236372 w 1622738"/>
              <a:gd name="connsiteY101" fmla="*/ 1073239 h 1717183"/>
              <a:gd name="connsiteX102" fmla="*/ 1253544 w 1622738"/>
              <a:gd name="connsiteY102" fmla="*/ 1047481 h 1717183"/>
              <a:gd name="connsiteX103" fmla="*/ 1262129 w 1622738"/>
              <a:gd name="connsiteY103" fmla="*/ 1034603 h 1717183"/>
              <a:gd name="connsiteX104" fmla="*/ 1270715 w 1622738"/>
              <a:gd name="connsiteY104" fmla="*/ 1008845 h 1717183"/>
              <a:gd name="connsiteX105" fmla="*/ 1292180 w 1622738"/>
              <a:gd name="connsiteY105" fmla="*/ 1004552 h 1717183"/>
              <a:gd name="connsiteX106" fmla="*/ 1300766 w 1622738"/>
              <a:gd name="connsiteY106" fmla="*/ 991673 h 1717183"/>
              <a:gd name="connsiteX107" fmla="*/ 1313645 w 1622738"/>
              <a:gd name="connsiteY107" fmla="*/ 983087 h 1717183"/>
              <a:gd name="connsiteX108" fmla="*/ 1322231 w 1622738"/>
              <a:gd name="connsiteY108" fmla="*/ 948743 h 1717183"/>
              <a:gd name="connsiteX109" fmla="*/ 1347989 w 1622738"/>
              <a:gd name="connsiteY109" fmla="*/ 935865 h 1717183"/>
              <a:gd name="connsiteX110" fmla="*/ 1343696 w 1622738"/>
              <a:gd name="connsiteY110" fmla="*/ 957329 h 1717183"/>
              <a:gd name="connsiteX111" fmla="*/ 1352282 w 1622738"/>
              <a:gd name="connsiteY111" fmla="*/ 1056067 h 1717183"/>
              <a:gd name="connsiteX112" fmla="*/ 1360868 w 1622738"/>
              <a:gd name="connsiteY112" fmla="*/ 1081825 h 1717183"/>
              <a:gd name="connsiteX113" fmla="*/ 1369453 w 1622738"/>
              <a:gd name="connsiteY113" fmla="*/ 1107583 h 1717183"/>
              <a:gd name="connsiteX114" fmla="*/ 1382332 w 1622738"/>
              <a:gd name="connsiteY114" fmla="*/ 1133341 h 1717183"/>
              <a:gd name="connsiteX115" fmla="*/ 1395211 w 1622738"/>
              <a:gd name="connsiteY115" fmla="*/ 1193442 h 1717183"/>
              <a:gd name="connsiteX116" fmla="*/ 1403797 w 1622738"/>
              <a:gd name="connsiteY116" fmla="*/ 1244958 h 1717183"/>
              <a:gd name="connsiteX117" fmla="*/ 1412383 w 1622738"/>
              <a:gd name="connsiteY117" fmla="*/ 1330817 h 1717183"/>
              <a:gd name="connsiteX118" fmla="*/ 1420969 w 1622738"/>
              <a:gd name="connsiteY118" fmla="*/ 1451020 h 1717183"/>
              <a:gd name="connsiteX119" fmla="*/ 1425262 w 1622738"/>
              <a:gd name="connsiteY119" fmla="*/ 1476777 h 1717183"/>
              <a:gd name="connsiteX120" fmla="*/ 1429555 w 1622738"/>
              <a:gd name="connsiteY120" fmla="*/ 1519707 h 1717183"/>
              <a:gd name="connsiteX121" fmla="*/ 1433848 w 1622738"/>
              <a:gd name="connsiteY121" fmla="*/ 1549758 h 1717183"/>
              <a:gd name="connsiteX122" fmla="*/ 1442434 w 1622738"/>
              <a:gd name="connsiteY122" fmla="*/ 1596980 h 1717183"/>
              <a:gd name="connsiteX123" fmla="*/ 1451020 w 1622738"/>
              <a:gd name="connsiteY123" fmla="*/ 1631324 h 1717183"/>
              <a:gd name="connsiteX124" fmla="*/ 1463898 w 1622738"/>
              <a:gd name="connsiteY124" fmla="*/ 1669960 h 1717183"/>
              <a:gd name="connsiteX125" fmla="*/ 1468191 w 1622738"/>
              <a:gd name="connsiteY125" fmla="*/ 1682839 h 1717183"/>
              <a:gd name="connsiteX126" fmla="*/ 1481070 w 1622738"/>
              <a:gd name="connsiteY126" fmla="*/ 1708597 h 1717183"/>
              <a:gd name="connsiteX127" fmla="*/ 1506828 w 1622738"/>
              <a:gd name="connsiteY127" fmla="*/ 1700011 h 1717183"/>
              <a:gd name="connsiteX128" fmla="*/ 1541172 w 1622738"/>
              <a:gd name="connsiteY128" fmla="*/ 1704304 h 1717183"/>
              <a:gd name="connsiteX129" fmla="*/ 1584101 w 1622738"/>
              <a:gd name="connsiteY129" fmla="*/ 1712890 h 1717183"/>
              <a:gd name="connsiteX130" fmla="*/ 1622738 w 1622738"/>
              <a:gd name="connsiteY130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33341 w 1622738"/>
              <a:gd name="connsiteY86" fmla="*/ 1283594 h 1717183"/>
              <a:gd name="connsiteX87" fmla="*/ 1141927 w 1622738"/>
              <a:gd name="connsiteY87" fmla="*/ 1244958 h 1717183"/>
              <a:gd name="connsiteX88" fmla="*/ 1146220 w 1622738"/>
              <a:gd name="connsiteY88" fmla="*/ 1232079 h 1717183"/>
              <a:gd name="connsiteX89" fmla="*/ 1154806 w 1622738"/>
              <a:gd name="connsiteY89" fmla="*/ 1197735 h 1717183"/>
              <a:gd name="connsiteX90" fmla="*/ 1159098 w 1622738"/>
              <a:gd name="connsiteY90" fmla="*/ 1180563 h 1717183"/>
              <a:gd name="connsiteX91" fmla="*/ 1167684 w 1622738"/>
              <a:gd name="connsiteY91" fmla="*/ 1154805 h 1717183"/>
              <a:gd name="connsiteX92" fmla="*/ 1176270 w 1622738"/>
              <a:gd name="connsiteY92" fmla="*/ 1129048 h 1717183"/>
              <a:gd name="connsiteX93" fmla="*/ 1180563 w 1622738"/>
              <a:gd name="connsiteY93" fmla="*/ 1116169 h 1717183"/>
              <a:gd name="connsiteX94" fmla="*/ 1189149 w 1622738"/>
              <a:gd name="connsiteY94" fmla="*/ 1103290 h 1717183"/>
              <a:gd name="connsiteX95" fmla="*/ 1193442 w 1622738"/>
              <a:gd name="connsiteY95" fmla="*/ 1090411 h 1717183"/>
              <a:gd name="connsiteX96" fmla="*/ 1210614 w 1622738"/>
              <a:gd name="connsiteY96" fmla="*/ 1064653 h 1717183"/>
              <a:gd name="connsiteX97" fmla="*/ 1219200 w 1622738"/>
              <a:gd name="connsiteY97" fmla="*/ 1051774 h 1717183"/>
              <a:gd name="connsiteX98" fmla="*/ 1227786 w 1622738"/>
              <a:gd name="connsiteY98" fmla="*/ 1038896 h 1717183"/>
              <a:gd name="connsiteX99" fmla="*/ 1232079 w 1622738"/>
              <a:gd name="connsiteY99" fmla="*/ 1060360 h 1717183"/>
              <a:gd name="connsiteX100" fmla="*/ 1236372 w 1622738"/>
              <a:gd name="connsiteY100" fmla="*/ 1073239 h 1717183"/>
              <a:gd name="connsiteX101" fmla="*/ 1253544 w 1622738"/>
              <a:gd name="connsiteY101" fmla="*/ 1047481 h 1717183"/>
              <a:gd name="connsiteX102" fmla="*/ 1262129 w 1622738"/>
              <a:gd name="connsiteY102" fmla="*/ 1034603 h 1717183"/>
              <a:gd name="connsiteX103" fmla="*/ 1270715 w 1622738"/>
              <a:gd name="connsiteY103" fmla="*/ 1008845 h 1717183"/>
              <a:gd name="connsiteX104" fmla="*/ 1292180 w 1622738"/>
              <a:gd name="connsiteY104" fmla="*/ 1004552 h 1717183"/>
              <a:gd name="connsiteX105" fmla="*/ 1300766 w 1622738"/>
              <a:gd name="connsiteY105" fmla="*/ 991673 h 1717183"/>
              <a:gd name="connsiteX106" fmla="*/ 1313645 w 1622738"/>
              <a:gd name="connsiteY106" fmla="*/ 983087 h 1717183"/>
              <a:gd name="connsiteX107" fmla="*/ 1322231 w 1622738"/>
              <a:gd name="connsiteY107" fmla="*/ 948743 h 1717183"/>
              <a:gd name="connsiteX108" fmla="*/ 1347989 w 1622738"/>
              <a:gd name="connsiteY108" fmla="*/ 935865 h 1717183"/>
              <a:gd name="connsiteX109" fmla="*/ 1343696 w 1622738"/>
              <a:gd name="connsiteY109" fmla="*/ 957329 h 1717183"/>
              <a:gd name="connsiteX110" fmla="*/ 1352282 w 1622738"/>
              <a:gd name="connsiteY110" fmla="*/ 1056067 h 1717183"/>
              <a:gd name="connsiteX111" fmla="*/ 1360868 w 1622738"/>
              <a:gd name="connsiteY111" fmla="*/ 1081825 h 1717183"/>
              <a:gd name="connsiteX112" fmla="*/ 1369453 w 1622738"/>
              <a:gd name="connsiteY112" fmla="*/ 1107583 h 1717183"/>
              <a:gd name="connsiteX113" fmla="*/ 1382332 w 1622738"/>
              <a:gd name="connsiteY113" fmla="*/ 1133341 h 1717183"/>
              <a:gd name="connsiteX114" fmla="*/ 1395211 w 1622738"/>
              <a:gd name="connsiteY114" fmla="*/ 1193442 h 1717183"/>
              <a:gd name="connsiteX115" fmla="*/ 1403797 w 1622738"/>
              <a:gd name="connsiteY115" fmla="*/ 1244958 h 1717183"/>
              <a:gd name="connsiteX116" fmla="*/ 1412383 w 1622738"/>
              <a:gd name="connsiteY116" fmla="*/ 1330817 h 1717183"/>
              <a:gd name="connsiteX117" fmla="*/ 1420969 w 1622738"/>
              <a:gd name="connsiteY117" fmla="*/ 1451020 h 1717183"/>
              <a:gd name="connsiteX118" fmla="*/ 1425262 w 1622738"/>
              <a:gd name="connsiteY118" fmla="*/ 1476777 h 1717183"/>
              <a:gd name="connsiteX119" fmla="*/ 1429555 w 1622738"/>
              <a:gd name="connsiteY119" fmla="*/ 1519707 h 1717183"/>
              <a:gd name="connsiteX120" fmla="*/ 1433848 w 1622738"/>
              <a:gd name="connsiteY120" fmla="*/ 1549758 h 1717183"/>
              <a:gd name="connsiteX121" fmla="*/ 1442434 w 1622738"/>
              <a:gd name="connsiteY121" fmla="*/ 1596980 h 1717183"/>
              <a:gd name="connsiteX122" fmla="*/ 1451020 w 1622738"/>
              <a:gd name="connsiteY122" fmla="*/ 1631324 h 1717183"/>
              <a:gd name="connsiteX123" fmla="*/ 1463898 w 1622738"/>
              <a:gd name="connsiteY123" fmla="*/ 1669960 h 1717183"/>
              <a:gd name="connsiteX124" fmla="*/ 1468191 w 1622738"/>
              <a:gd name="connsiteY124" fmla="*/ 1682839 h 1717183"/>
              <a:gd name="connsiteX125" fmla="*/ 1481070 w 1622738"/>
              <a:gd name="connsiteY125" fmla="*/ 1708597 h 1717183"/>
              <a:gd name="connsiteX126" fmla="*/ 1506828 w 1622738"/>
              <a:gd name="connsiteY126" fmla="*/ 1700011 h 1717183"/>
              <a:gd name="connsiteX127" fmla="*/ 1541172 w 1622738"/>
              <a:gd name="connsiteY127" fmla="*/ 1704304 h 1717183"/>
              <a:gd name="connsiteX128" fmla="*/ 1584101 w 1622738"/>
              <a:gd name="connsiteY128" fmla="*/ 1712890 h 1717183"/>
              <a:gd name="connsiteX129" fmla="*/ 1622738 w 1622738"/>
              <a:gd name="connsiteY12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67684 w 1622738"/>
              <a:gd name="connsiteY90" fmla="*/ 1154805 h 1717183"/>
              <a:gd name="connsiteX91" fmla="*/ 1176270 w 1622738"/>
              <a:gd name="connsiteY91" fmla="*/ 1129048 h 1717183"/>
              <a:gd name="connsiteX92" fmla="*/ 1180563 w 1622738"/>
              <a:gd name="connsiteY92" fmla="*/ 1116169 h 1717183"/>
              <a:gd name="connsiteX93" fmla="*/ 1189149 w 1622738"/>
              <a:gd name="connsiteY93" fmla="*/ 1103290 h 1717183"/>
              <a:gd name="connsiteX94" fmla="*/ 1193442 w 1622738"/>
              <a:gd name="connsiteY94" fmla="*/ 1090411 h 1717183"/>
              <a:gd name="connsiteX95" fmla="*/ 1210614 w 1622738"/>
              <a:gd name="connsiteY95" fmla="*/ 1064653 h 1717183"/>
              <a:gd name="connsiteX96" fmla="*/ 1219200 w 1622738"/>
              <a:gd name="connsiteY96" fmla="*/ 1051774 h 1717183"/>
              <a:gd name="connsiteX97" fmla="*/ 1227786 w 1622738"/>
              <a:gd name="connsiteY97" fmla="*/ 1038896 h 1717183"/>
              <a:gd name="connsiteX98" fmla="*/ 1232079 w 1622738"/>
              <a:gd name="connsiteY98" fmla="*/ 1060360 h 1717183"/>
              <a:gd name="connsiteX99" fmla="*/ 1236372 w 1622738"/>
              <a:gd name="connsiteY99" fmla="*/ 1073239 h 1717183"/>
              <a:gd name="connsiteX100" fmla="*/ 1253544 w 1622738"/>
              <a:gd name="connsiteY100" fmla="*/ 1047481 h 1717183"/>
              <a:gd name="connsiteX101" fmla="*/ 1262129 w 1622738"/>
              <a:gd name="connsiteY101" fmla="*/ 1034603 h 1717183"/>
              <a:gd name="connsiteX102" fmla="*/ 1270715 w 1622738"/>
              <a:gd name="connsiteY102" fmla="*/ 1008845 h 1717183"/>
              <a:gd name="connsiteX103" fmla="*/ 1292180 w 1622738"/>
              <a:gd name="connsiteY103" fmla="*/ 1004552 h 1717183"/>
              <a:gd name="connsiteX104" fmla="*/ 1300766 w 1622738"/>
              <a:gd name="connsiteY104" fmla="*/ 991673 h 1717183"/>
              <a:gd name="connsiteX105" fmla="*/ 1313645 w 1622738"/>
              <a:gd name="connsiteY105" fmla="*/ 983087 h 1717183"/>
              <a:gd name="connsiteX106" fmla="*/ 1322231 w 1622738"/>
              <a:gd name="connsiteY106" fmla="*/ 948743 h 1717183"/>
              <a:gd name="connsiteX107" fmla="*/ 1347989 w 1622738"/>
              <a:gd name="connsiteY107" fmla="*/ 935865 h 1717183"/>
              <a:gd name="connsiteX108" fmla="*/ 1343696 w 1622738"/>
              <a:gd name="connsiteY108" fmla="*/ 957329 h 1717183"/>
              <a:gd name="connsiteX109" fmla="*/ 1352282 w 1622738"/>
              <a:gd name="connsiteY109" fmla="*/ 1056067 h 1717183"/>
              <a:gd name="connsiteX110" fmla="*/ 1360868 w 1622738"/>
              <a:gd name="connsiteY110" fmla="*/ 1081825 h 1717183"/>
              <a:gd name="connsiteX111" fmla="*/ 1369453 w 1622738"/>
              <a:gd name="connsiteY111" fmla="*/ 1107583 h 1717183"/>
              <a:gd name="connsiteX112" fmla="*/ 1382332 w 1622738"/>
              <a:gd name="connsiteY112" fmla="*/ 1133341 h 1717183"/>
              <a:gd name="connsiteX113" fmla="*/ 1395211 w 1622738"/>
              <a:gd name="connsiteY113" fmla="*/ 1193442 h 1717183"/>
              <a:gd name="connsiteX114" fmla="*/ 1403797 w 1622738"/>
              <a:gd name="connsiteY114" fmla="*/ 1244958 h 1717183"/>
              <a:gd name="connsiteX115" fmla="*/ 1412383 w 1622738"/>
              <a:gd name="connsiteY115" fmla="*/ 1330817 h 1717183"/>
              <a:gd name="connsiteX116" fmla="*/ 1420969 w 1622738"/>
              <a:gd name="connsiteY116" fmla="*/ 1451020 h 1717183"/>
              <a:gd name="connsiteX117" fmla="*/ 1425262 w 1622738"/>
              <a:gd name="connsiteY117" fmla="*/ 1476777 h 1717183"/>
              <a:gd name="connsiteX118" fmla="*/ 1429555 w 1622738"/>
              <a:gd name="connsiteY118" fmla="*/ 1519707 h 1717183"/>
              <a:gd name="connsiteX119" fmla="*/ 1433848 w 1622738"/>
              <a:gd name="connsiteY119" fmla="*/ 1549758 h 1717183"/>
              <a:gd name="connsiteX120" fmla="*/ 1442434 w 1622738"/>
              <a:gd name="connsiteY120" fmla="*/ 1596980 h 1717183"/>
              <a:gd name="connsiteX121" fmla="*/ 1451020 w 1622738"/>
              <a:gd name="connsiteY121" fmla="*/ 1631324 h 1717183"/>
              <a:gd name="connsiteX122" fmla="*/ 1463898 w 1622738"/>
              <a:gd name="connsiteY122" fmla="*/ 1669960 h 1717183"/>
              <a:gd name="connsiteX123" fmla="*/ 1468191 w 1622738"/>
              <a:gd name="connsiteY123" fmla="*/ 1682839 h 1717183"/>
              <a:gd name="connsiteX124" fmla="*/ 1481070 w 1622738"/>
              <a:gd name="connsiteY124" fmla="*/ 1708597 h 1717183"/>
              <a:gd name="connsiteX125" fmla="*/ 1506828 w 1622738"/>
              <a:gd name="connsiteY125" fmla="*/ 1700011 h 1717183"/>
              <a:gd name="connsiteX126" fmla="*/ 1541172 w 1622738"/>
              <a:gd name="connsiteY126" fmla="*/ 1704304 h 1717183"/>
              <a:gd name="connsiteX127" fmla="*/ 1584101 w 1622738"/>
              <a:gd name="connsiteY127" fmla="*/ 1712890 h 1717183"/>
              <a:gd name="connsiteX128" fmla="*/ 1622738 w 1622738"/>
              <a:gd name="connsiteY128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80563 w 1622738"/>
              <a:gd name="connsiteY91" fmla="*/ 1116169 h 1717183"/>
              <a:gd name="connsiteX92" fmla="*/ 1189149 w 1622738"/>
              <a:gd name="connsiteY92" fmla="*/ 1103290 h 1717183"/>
              <a:gd name="connsiteX93" fmla="*/ 1193442 w 1622738"/>
              <a:gd name="connsiteY93" fmla="*/ 1090411 h 1717183"/>
              <a:gd name="connsiteX94" fmla="*/ 1210614 w 1622738"/>
              <a:gd name="connsiteY94" fmla="*/ 1064653 h 1717183"/>
              <a:gd name="connsiteX95" fmla="*/ 1219200 w 1622738"/>
              <a:gd name="connsiteY95" fmla="*/ 1051774 h 1717183"/>
              <a:gd name="connsiteX96" fmla="*/ 1227786 w 1622738"/>
              <a:gd name="connsiteY96" fmla="*/ 1038896 h 1717183"/>
              <a:gd name="connsiteX97" fmla="*/ 1232079 w 1622738"/>
              <a:gd name="connsiteY97" fmla="*/ 1060360 h 1717183"/>
              <a:gd name="connsiteX98" fmla="*/ 1236372 w 1622738"/>
              <a:gd name="connsiteY98" fmla="*/ 1073239 h 1717183"/>
              <a:gd name="connsiteX99" fmla="*/ 1253544 w 1622738"/>
              <a:gd name="connsiteY99" fmla="*/ 1047481 h 1717183"/>
              <a:gd name="connsiteX100" fmla="*/ 1262129 w 1622738"/>
              <a:gd name="connsiteY100" fmla="*/ 1034603 h 1717183"/>
              <a:gd name="connsiteX101" fmla="*/ 1270715 w 1622738"/>
              <a:gd name="connsiteY101" fmla="*/ 1008845 h 1717183"/>
              <a:gd name="connsiteX102" fmla="*/ 1292180 w 1622738"/>
              <a:gd name="connsiteY102" fmla="*/ 1004552 h 1717183"/>
              <a:gd name="connsiteX103" fmla="*/ 1300766 w 1622738"/>
              <a:gd name="connsiteY103" fmla="*/ 991673 h 1717183"/>
              <a:gd name="connsiteX104" fmla="*/ 1313645 w 1622738"/>
              <a:gd name="connsiteY104" fmla="*/ 983087 h 1717183"/>
              <a:gd name="connsiteX105" fmla="*/ 1322231 w 1622738"/>
              <a:gd name="connsiteY105" fmla="*/ 948743 h 1717183"/>
              <a:gd name="connsiteX106" fmla="*/ 1347989 w 1622738"/>
              <a:gd name="connsiteY106" fmla="*/ 935865 h 1717183"/>
              <a:gd name="connsiteX107" fmla="*/ 1343696 w 1622738"/>
              <a:gd name="connsiteY107" fmla="*/ 957329 h 1717183"/>
              <a:gd name="connsiteX108" fmla="*/ 1352282 w 1622738"/>
              <a:gd name="connsiteY108" fmla="*/ 1056067 h 1717183"/>
              <a:gd name="connsiteX109" fmla="*/ 1360868 w 1622738"/>
              <a:gd name="connsiteY109" fmla="*/ 1081825 h 1717183"/>
              <a:gd name="connsiteX110" fmla="*/ 1369453 w 1622738"/>
              <a:gd name="connsiteY110" fmla="*/ 1107583 h 1717183"/>
              <a:gd name="connsiteX111" fmla="*/ 1382332 w 1622738"/>
              <a:gd name="connsiteY111" fmla="*/ 1133341 h 1717183"/>
              <a:gd name="connsiteX112" fmla="*/ 1395211 w 1622738"/>
              <a:gd name="connsiteY112" fmla="*/ 1193442 h 1717183"/>
              <a:gd name="connsiteX113" fmla="*/ 1403797 w 1622738"/>
              <a:gd name="connsiteY113" fmla="*/ 1244958 h 1717183"/>
              <a:gd name="connsiteX114" fmla="*/ 1412383 w 1622738"/>
              <a:gd name="connsiteY114" fmla="*/ 1330817 h 1717183"/>
              <a:gd name="connsiteX115" fmla="*/ 1420969 w 1622738"/>
              <a:gd name="connsiteY115" fmla="*/ 1451020 h 1717183"/>
              <a:gd name="connsiteX116" fmla="*/ 1425262 w 1622738"/>
              <a:gd name="connsiteY116" fmla="*/ 1476777 h 1717183"/>
              <a:gd name="connsiteX117" fmla="*/ 1429555 w 1622738"/>
              <a:gd name="connsiteY117" fmla="*/ 1519707 h 1717183"/>
              <a:gd name="connsiteX118" fmla="*/ 1433848 w 1622738"/>
              <a:gd name="connsiteY118" fmla="*/ 1549758 h 1717183"/>
              <a:gd name="connsiteX119" fmla="*/ 1442434 w 1622738"/>
              <a:gd name="connsiteY119" fmla="*/ 1596980 h 1717183"/>
              <a:gd name="connsiteX120" fmla="*/ 1451020 w 1622738"/>
              <a:gd name="connsiteY120" fmla="*/ 1631324 h 1717183"/>
              <a:gd name="connsiteX121" fmla="*/ 1463898 w 1622738"/>
              <a:gd name="connsiteY121" fmla="*/ 1669960 h 1717183"/>
              <a:gd name="connsiteX122" fmla="*/ 1468191 w 1622738"/>
              <a:gd name="connsiteY122" fmla="*/ 1682839 h 1717183"/>
              <a:gd name="connsiteX123" fmla="*/ 1481070 w 1622738"/>
              <a:gd name="connsiteY123" fmla="*/ 1708597 h 1717183"/>
              <a:gd name="connsiteX124" fmla="*/ 1506828 w 1622738"/>
              <a:gd name="connsiteY124" fmla="*/ 1700011 h 1717183"/>
              <a:gd name="connsiteX125" fmla="*/ 1541172 w 1622738"/>
              <a:gd name="connsiteY125" fmla="*/ 1704304 h 1717183"/>
              <a:gd name="connsiteX126" fmla="*/ 1584101 w 1622738"/>
              <a:gd name="connsiteY126" fmla="*/ 1712890 h 1717183"/>
              <a:gd name="connsiteX127" fmla="*/ 1622738 w 1622738"/>
              <a:gd name="connsiteY12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80563 w 1622738"/>
              <a:gd name="connsiteY91" fmla="*/ 1116169 h 1717183"/>
              <a:gd name="connsiteX92" fmla="*/ 1193442 w 1622738"/>
              <a:gd name="connsiteY92" fmla="*/ 1090411 h 1717183"/>
              <a:gd name="connsiteX93" fmla="*/ 1210614 w 1622738"/>
              <a:gd name="connsiteY93" fmla="*/ 1064653 h 1717183"/>
              <a:gd name="connsiteX94" fmla="*/ 1219200 w 1622738"/>
              <a:gd name="connsiteY94" fmla="*/ 1051774 h 1717183"/>
              <a:gd name="connsiteX95" fmla="*/ 1227786 w 1622738"/>
              <a:gd name="connsiteY95" fmla="*/ 1038896 h 1717183"/>
              <a:gd name="connsiteX96" fmla="*/ 1232079 w 1622738"/>
              <a:gd name="connsiteY96" fmla="*/ 1060360 h 1717183"/>
              <a:gd name="connsiteX97" fmla="*/ 1236372 w 1622738"/>
              <a:gd name="connsiteY97" fmla="*/ 1073239 h 1717183"/>
              <a:gd name="connsiteX98" fmla="*/ 1253544 w 1622738"/>
              <a:gd name="connsiteY98" fmla="*/ 1047481 h 1717183"/>
              <a:gd name="connsiteX99" fmla="*/ 1262129 w 1622738"/>
              <a:gd name="connsiteY99" fmla="*/ 1034603 h 1717183"/>
              <a:gd name="connsiteX100" fmla="*/ 1270715 w 1622738"/>
              <a:gd name="connsiteY100" fmla="*/ 1008845 h 1717183"/>
              <a:gd name="connsiteX101" fmla="*/ 1292180 w 1622738"/>
              <a:gd name="connsiteY101" fmla="*/ 1004552 h 1717183"/>
              <a:gd name="connsiteX102" fmla="*/ 1300766 w 1622738"/>
              <a:gd name="connsiteY102" fmla="*/ 991673 h 1717183"/>
              <a:gd name="connsiteX103" fmla="*/ 1313645 w 1622738"/>
              <a:gd name="connsiteY103" fmla="*/ 983087 h 1717183"/>
              <a:gd name="connsiteX104" fmla="*/ 1322231 w 1622738"/>
              <a:gd name="connsiteY104" fmla="*/ 948743 h 1717183"/>
              <a:gd name="connsiteX105" fmla="*/ 1347989 w 1622738"/>
              <a:gd name="connsiteY105" fmla="*/ 935865 h 1717183"/>
              <a:gd name="connsiteX106" fmla="*/ 1343696 w 1622738"/>
              <a:gd name="connsiteY106" fmla="*/ 957329 h 1717183"/>
              <a:gd name="connsiteX107" fmla="*/ 1352282 w 1622738"/>
              <a:gd name="connsiteY107" fmla="*/ 1056067 h 1717183"/>
              <a:gd name="connsiteX108" fmla="*/ 1360868 w 1622738"/>
              <a:gd name="connsiteY108" fmla="*/ 1081825 h 1717183"/>
              <a:gd name="connsiteX109" fmla="*/ 1369453 w 1622738"/>
              <a:gd name="connsiteY109" fmla="*/ 1107583 h 1717183"/>
              <a:gd name="connsiteX110" fmla="*/ 1382332 w 1622738"/>
              <a:gd name="connsiteY110" fmla="*/ 1133341 h 1717183"/>
              <a:gd name="connsiteX111" fmla="*/ 1395211 w 1622738"/>
              <a:gd name="connsiteY111" fmla="*/ 1193442 h 1717183"/>
              <a:gd name="connsiteX112" fmla="*/ 1403797 w 1622738"/>
              <a:gd name="connsiteY112" fmla="*/ 1244958 h 1717183"/>
              <a:gd name="connsiteX113" fmla="*/ 1412383 w 1622738"/>
              <a:gd name="connsiteY113" fmla="*/ 1330817 h 1717183"/>
              <a:gd name="connsiteX114" fmla="*/ 1420969 w 1622738"/>
              <a:gd name="connsiteY114" fmla="*/ 1451020 h 1717183"/>
              <a:gd name="connsiteX115" fmla="*/ 1425262 w 1622738"/>
              <a:gd name="connsiteY115" fmla="*/ 1476777 h 1717183"/>
              <a:gd name="connsiteX116" fmla="*/ 1429555 w 1622738"/>
              <a:gd name="connsiteY116" fmla="*/ 1519707 h 1717183"/>
              <a:gd name="connsiteX117" fmla="*/ 1433848 w 1622738"/>
              <a:gd name="connsiteY117" fmla="*/ 1549758 h 1717183"/>
              <a:gd name="connsiteX118" fmla="*/ 1442434 w 1622738"/>
              <a:gd name="connsiteY118" fmla="*/ 1596980 h 1717183"/>
              <a:gd name="connsiteX119" fmla="*/ 1451020 w 1622738"/>
              <a:gd name="connsiteY119" fmla="*/ 1631324 h 1717183"/>
              <a:gd name="connsiteX120" fmla="*/ 1463898 w 1622738"/>
              <a:gd name="connsiteY120" fmla="*/ 1669960 h 1717183"/>
              <a:gd name="connsiteX121" fmla="*/ 1468191 w 1622738"/>
              <a:gd name="connsiteY121" fmla="*/ 1682839 h 1717183"/>
              <a:gd name="connsiteX122" fmla="*/ 1481070 w 1622738"/>
              <a:gd name="connsiteY122" fmla="*/ 1708597 h 1717183"/>
              <a:gd name="connsiteX123" fmla="*/ 1506828 w 1622738"/>
              <a:gd name="connsiteY123" fmla="*/ 1700011 h 1717183"/>
              <a:gd name="connsiteX124" fmla="*/ 1541172 w 1622738"/>
              <a:gd name="connsiteY124" fmla="*/ 1704304 h 1717183"/>
              <a:gd name="connsiteX125" fmla="*/ 1584101 w 1622738"/>
              <a:gd name="connsiteY125" fmla="*/ 1712890 h 1717183"/>
              <a:gd name="connsiteX126" fmla="*/ 1622738 w 1622738"/>
              <a:gd name="connsiteY12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19200 w 1622738"/>
              <a:gd name="connsiteY93" fmla="*/ 1051774 h 1717183"/>
              <a:gd name="connsiteX94" fmla="*/ 1227786 w 1622738"/>
              <a:gd name="connsiteY94" fmla="*/ 1038896 h 1717183"/>
              <a:gd name="connsiteX95" fmla="*/ 1232079 w 1622738"/>
              <a:gd name="connsiteY95" fmla="*/ 1060360 h 1717183"/>
              <a:gd name="connsiteX96" fmla="*/ 1236372 w 1622738"/>
              <a:gd name="connsiteY96" fmla="*/ 1073239 h 1717183"/>
              <a:gd name="connsiteX97" fmla="*/ 1253544 w 1622738"/>
              <a:gd name="connsiteY97" fmla="*/ 1047481 h 1717183"/>
              <a:gd name="connsiteX98" fmla="*/ 1262129 w 1622738"/>
              <a:gd name="connsiteY98" fmla="*/ 1034603 h 1717183"/>
              <a:gd name="connsiteX99" fmla="*/ 1270715 w 1622738"/>
              <a:gd name="connsiteY99" fmla="*/ 1008845 h 1717183"/>
              <a:gd name="connsiteX100" fmla="*/ 1292180 w 1622738"/>
              <a:gd name="connsiteY100" fmla="*/ 1004552 h 1717183"/>
              <a:gd name="connsiteX101" fmla="*/ 1300766 w 1622738"/>
              <a:gd name="connsiteY101" fmla="*/ 991673 h 1717183"/>
              <a:gd name="connsiteX102" fmla="*/ 1313645 w 1622738"/>
              <a:gd name="connsiteY102" fmla="*/ 983087 h 1717183"/>
              <a:gd name="connsiteX103" fmla="*/ 1322231 w 1622738"/>
              <a:gd name="connsiteY103" fmla="*/ 948743 h 1717183"/>
              <a:gd name="connsiteX104" fmla="*/ 1347989 w 1622738"/>
              <a:gd name="connsiteY104" fmla="*/ 935865 h 1717183"/>
              <a:gd name="connsiteX105" fmla="*/ 1343696 w 1622738"/>
              <a:gd name="connsiteY105" fmla="*/ 957329 h 1717183"/>
              <a:gd name="connsiteX106" fmla="*/ 1352282 w 1622738"/>
              <a:gd name="connsiteY106" fmla="*/ 1056067 h 1717183"/>
              <a:gd name="connsiteX107" fmla="*/ 1360868 w 1622738"/>
              <a:gd name="connsiteY107" fmla="*/ 1081825 h 1717183"/>
              <a:gd name="connsiteX108" fmla="*/ 1369453 w 1622738"/>
              <a:gd name="connsiteY108" fmla="*/ 1107583 h 1717183"/>
              <a:gd name="connsiteX109" fmla="*/ 1382332 w 1622738"/>
              <a:gd name="connsiteY109" fmla="*/ 1133341 h 1717183"/>
              <a:gd name="connsiteX110" fmla="*/ 1395211 w 1622738"/>
              <a:gd name="connsiteY110" fmla="*/ 1193442 h 1717183"/>
              <a:gd name="connsiteX111" fmla="*/ 1403797 w 1622738"/>
              <a:gd name="connsiteY111" fmla="*/ 1244958 h 1717183"/>
              <a:gd name="connsiteX112" fmla="*/ 1412383 w 1622738"/>
              <a:gd name="connsiteY112" fmla="*/ 1330817 h 1717183"/>
              <a:gd name="connsiteX113" fmla="*/ 1420969 w 1622738"/>
              <a:gd name="connsiteY113" fmla="*/ 1451020 h 1717183"/>
              <a:gd name="connsiteX114" fmla="*/ 1425262 w 1622738"/>
              <a:gd name="connsiteY114" fmla="*/ 1476777 h 1717183"/>
              <a:gd name="connsiteX115" fmla="*/ 1429555 w 1622738"/>
              <a:gd name="connsiteY115" fmla="*/ 1519707 h 1717183"/>
              <a:gd name="connsiteX116" fmla="*/ 1433848 w 1622738"/>
              <a:gd name="connsiteY116" fmla="*/ 1549758 h 1717183"/>
              <a:gd name="connsiteX117" fmla="*/ 1442434 w 1622738"/>
              <a:gd name="connsiteY117" fmla="*/ 1596980 h 1717183"/>
              <a:gd name="connsiteX118" fmla="*/ 1451020 w 1622738"/>
              <a:gd name="connsiteY118" fmla="*/ 1631324 h 1717183"/>
              <a:gd name="connsiteX119" fmla="*/ 1463898 w 1622738"/>
              <a:gd name="connsiteY119" fmla="*/ 1669960 h 1717183"/>
              <a:gd name="connsiteX120" fmla="*/ 1468191 w 1622738"/>
              <a:gd name="connsiteY120" fmla="*/ 1682839 h 1717183"/>
              <a:gd name="connsiteX121" fmla="*/ 1481070 w 1622738"/>
              <a:gd name="connsiteY121" fmla="*/ 1708597 h 1717183"/>
              <a:gd name="connsiteX122" fmla="*/ 1506828 w 1622738"/>
              <a:gd name="connsiteY122" fmla="*/ 1700011 h 1717183"/>
              <a:gd name="connsiteX123" fmla="*/ 1541172 w 1622738"/>
              <a:gd name="connsiteY123" fmla="*/ 1704304 h 1717183"/>
              <a:gd name="connsiteX124" fmla="*/ 1584101 w 1622738"/>
              <a:gd name="connsiteY124" fmla="*/ 1712890 h 1717183"/>
              <a:gd name="connsiteX125" fmla="*/ 1622738 w 1622738"/>
              <a:gd name="connsiteY12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19200 w 1622738"/>
              <a:gd name="connsiteY93" fmla="*/ 1051774 h 1717183"/>
              <a:gd name="connsiteX94" fmla="*/ 1232079 w 1622738"/>
              <a:gd name="connsiteY94" fmla="*/ 1060360 h 1717183"/>
              <a:gd name="connsiteX95" fmla="*/ 1236372 w 1622738"/>
              <a:gd name="connsiteY95" fmla="*/ 1073239 h 1717183"/>
              <a:gd name="connsiteX96" fmla="*/ 1253544 w 1622738"/>
              <a:gd name="connsiteY96" fmla="*/ 1047481 h 1717183"/>
              <a:gd name="connsiteX97" fmla="*/ 1262129 w 1622738"/>
              <a:gd name="connsiteY97" fmla="*/ 1034603 h 1717183"/>
              <a:gd name="connsiteX98" fmla="*/ 1270715 w 1622738"/>
              <a:gd name="connsiteY98" fmla="*/ 1008845 h 1717183"/>
              <a:gd name="connsiteX99" fmla="*/ 1292180 w 1622738"/>
              <a:gd name="connsiteY99" fmla="*/ 1004552 h 1717183"/>
              <a:gd name="connsiteX100" fmla="*/ 1300766 w 1622738"/>
              <a:gd name="connsiteY100" fmla="*/ 991673 h 1717183"/>
              <a:gd name="connsiteX101" fmla="*/ 1313645 w 1622738"/>
              <a:gd name="connsiteY101" fmla="*/ 983087 h 1717183"/>
              <a:gd name="connsiteX102" fmla="*/ 1322231 w 1622738"/>
              <a:gd name="connsiteY102" fmla="*/ 948743 h 1717183"/>
              <a:gd name="connsiteX103" fmla="*/ 1347989 w 1622738"/>
              <a:gd name="connsiteY103" fmla="*/ 935865 h 1717183"/>
              <a:gd name="connsiteX104" fmla="*/ 1343696 w 1622738"/>
              <a:gd name="connsiteY104" fmla="*/ 957329 h 1717183"/>
              <a:gd name="connsiteX105" fmla="*/ 1352282 w 1622738"/>
              <a:gd name="connsiteY105" fmla="*/ 1056067 h 1717183"/>
              <a:gd name="connsiteX106" fmla="*/ 1360868 w 1622738"/>
              <a:gd name="connsiteY106" fmla="*/ 1081825 h 1717183"/>
              <a:gd name="connsiteX107" fmla="*/ 1369453 w 1622738"/>
              <a:gd name="connsiteY107" fmla="*/ 1107583 h 1717183"/>
              <a:gd name="connsiteX108" fmla="*/ 1382332 w 1622738"/>
              <a:gd name="connsiteY108" fmla="*/ 1133341 h 1717183"/>
              <a:gd name="connsiteX109" fmla="*/ 1395211 w 1622738"/>
              <a:gd name="connsiteY109" fmla="*/ 1193442 h 1717183"/>
              <a:gd name="connsiteX110" fmla="*/ 1403797 w 1622738"/>
              <a:gd name="connsiteY110" fmla="*/ 1244958 h 1717183"/>
              <a:gd name="connsiteX111" fmla="*/ 1412383 w 1622738"/>
              <a:gd name="connsiteY111" fmla="*/ 1330817 h 1717183"/>
              <a:gd name="connsiteX112" fmla="*/ 1420969 w 1622738"/>
              <a:gd name="connsiteY112" fmla="*/ 1451020 h 1717183"/>
              <a:gd name="connsiteX113" fmla="*/ 1425262 w 1622738"/>
              <a:gd name="connsiteY113" fmla="*/ 1476777 h 1717183"/>
              <a:gd name="connsiteX114" fmla="*/ 1429555 w 1622738"/>
              <a:gd name="connsiteY114" fmla="*/ 1519707 h 1717183"/>
              <a:gd name="connsiteX115" fmla="*/ 1433848 w 1622738"/>
              <a:gd name="connsiteY115" fmla="*/ 1549758 h 1717183"/>
              <a:gd name="connsiteX116" fmla="*/ 1442434 w 1622738"/>
              <a:gd name="connsiteY116" fmla="*/ 1596980 h 1717183"/>
              <a:gd name="connsiteX117" fmla="*/ 1451020 w 1622738"/>
              <a:gd name="connsiteY117" fmla="*/ 1631324 h 1717183"/>
              <a:gd name="connsiteX118" fmla="*/ 1463898 w 1622738"/>
              <a:gd name="connsiteY118" fmla="*/ 1669960 h 1717183"/>
              <a:gd name="connsiteX119" fmla="*/ 1468191 w 1622738"/>
              <a:gd name="connsiteY119" fmla="*/ 1682839 h 1717183"/>
              <a:gd name="connsiteX120" fmla="*/ 1481070 w 1622738"/>
              <a:gd name="connsiteY120" fmla="*/ 1708597 h 1717183"/>
              <a:gd name="connsiteX121" fmla="*/ 1506828 w 1622738"/>
              <a:gd name="connsiteY121" fmla="*/ 1700011 h 1717183"/>
              <a:gd name="connsiteX122" fmla="*/ 1541172 w 1622738"/>
              <a:gd name="connsiteY122" fmla="*/ 1704304 h 1717183"/>
              <a:gd name="connsiteX123" fmla="*/ 1584101 w 1622738"/>
              <a:gd name="connsiteY123" fmla="*/ 1712890 h 1717183"/>
              <a:gd name="connsiteX124" fmla="*/ 1622738 w 1622738"/>
              <a:gd name="connsiteY124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19200 w 1622738"/>
              <a:gd name="connsiteY93" fmla="*/ 1051774 h 1717183"/>
              <a:gd name="connsiteX94" fmla="*/ 1236372 w 1622738"/>
              <a:gd name="connsiteY94" fmla="*/ 1073239 h 1717183"/>
              <a:gd name="connsiteX95" fmla="*/ 1253544 w 1622738"/>
              <a:gd name="connsiteY95" fmla="*/ 1047481 h 1717183"/>
              <a:gd name="connsiteX96" fmla="*/ 1262129 w 1622738"/>
              <a:gd name="connsiteY96" fmla="*/ 1034603 h 1717183"/>
              <a:gd name="connsiteX97" fmla="*/ 1270715 w 1622738"/>
              <a:gd name="connsiteY97" fmla="*/ 1008845 h 1717183"/>
              <a:gd name="connsiteX98" fmla="*/ 1292180 w 1622738"/>
              <a:gd name="connsiteY98" fmla="*/ 1004552 h 1717183"/>
              <a:gd name="connsiteX99" fmla="*/ 1300766 w 1622738"/>
              <a:gd name="connsiteY99" fmla="*/ 991673 h 1717183"/>
              <a:gd name="connsiteX100" fmla="*/ 1313645 w 1622738"/>
              <a:gd name="connsiteY100" fmla="*/ 983087 h 1717183"/>
              <a:gd name="connsiteX101" fmla="*/ 1322231 w 1622738"/>
              <a:gd name="connsiteY101" fmla="*/ 948743 h 1717183"/>
              <a:gd name="connsiteX102" fmla="*/ 1347989 w 1622738"/>
              <a:gd name="connsiteY102" fmla="*/ 935865 h 1717183"/>
              <a:gd name="connsiteX103" fmla="*/ 1343696 w 1622738"/>
              <a:gd name="connsiteY103" fmla="*/ 957329 h 1717183"/>
              <a:gd name="connsiteX104" fmla="*/ 1352282 w 1622738"/>
              <a:gd name="connsiteY104" fmla="*/ 1056067 h 1717183"/>
              <a:gd name="connsiteX105" fmla="*/ 1360868 w 1622738"/>
              <a:gd name="connsiteY105" fmla="*/ 1081825 h 1717183"/>
              <a:gd name="connsiteX106" fmla="*/ 1369453 w 1622738"/>
              <a:gd name="connsiteY106" fmla="*/ 1107583 h 1717183"/>
              <a:gd name="connsiteX107" fmla="*/ 1382332 w 1622738"/>
              <a:gd name="connsiteY107" fmla="*/ 1133341 h 1717183"/>
              <a:gd name="connsiteX108" fmla="*/ 1395211 w 1622738"/>
              <a:gd name="connsiteY108" fmla="*/ 1193442 h 1717183"/>
              <a:gd name="connsiteX109" fmla="*/ 1403797 w 1622738"/>
              <a:gd name="connsiteY109" fmla="*/ 1244958 h 1717183"/>
              <a:gd name="connsiteX110" fmla="*/ 1412383 w 1622738"/>
              <a:gd name="connsiteY110" fmla="*/ 1330817 h 1717183"/>
              <a:gd name="connsiteX111" fmla="*/ 1420969 w 1622738"/>
              <a:gd name="connsiteY111" fmla="*/ 1451020 h 1717183"/>
              <a:gd name="connsiteX112" fmla="*/ 1425262 w 1622738"/>
              <a:gd name="connsiteY112" fmla="*/ 1476777 h 1717183"/>
              <a:gd name="connsiteX113" fmla="*/ 1429555 w 1622738"/>
              <a:gd name="connsiteY113" fmla="*/ 1519707 h 1717183"/>
              <a:gd name="connsiteX114" fmla="*/ 1433848 w 1622738"/>
              <a:gd name="connsiteY114" fmla="*/ 1549758 h 1717183"/>
              <a:gd name="connsiteX115" fmla="*/ 1442434 w 1622738"/>
              <a:gd name="connsiteY115" fmla="*/ 1596980 h 1717183"/>
              <a:gd name="connsiteX116" fmla="*/ 1451020 w 1622738"/>
              <a:gd name="connsiteY116" fmla="*/ 1631324 h 1717183"/>
              <a:gd name="connsiteX117" fmla="*/ 1463898 w 1622738"/>
              <a:gd name="connsiteY117" fmla="*/ 1669960 h 1717183"/>
              <a:gd name="connsiteX118" fmla="*/ 1468191 w 1622738"/>
              <a:gd name="connsiteY118" fmla="*/ 1682839 h 1717183"/>
              <a:gd name="connsiteX119" fmla="*/ 1481070 w 1622738"/>
              <a:gd name="connsiteY119" fmla="*/ 1708597 h 1717183"/>
              <a:gd name="connsiteX120" fmla="*/ 1506828 w 1622738"/>
              <a:gd name="connsiteY120" fmla="*/ 1700011 h 1717183"/>
              <a:gd name="connsiteX121" fmla="*/ 1541172 w 1622738"/>
              <a:gd name="connsiteY121" fmla="*/ 1704304 h 1717183"/>
              <a:gd name="connsiteX122" fmla="*/ 1584101 w 1622738"/>
              <a:gd name="connsiteY122" fmla="*/ 1712890 h 1717183"/>
              <a:gd name="connsiteX123" fmla="*/ 1622738 w 1622738"/>
              <a:gd name="connsiteY123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36372 w 1622738"/>
              <a:gd name="connsiteY93" fmla="*/ 1073239 h 1717183"/>
              <a:gd name="connsiteX94" fmla="*/ 1253544 w 1622738"/>
              <a:gd name="connsiteY94" fmla="*/ 1047481 h 1717183"/>
              <a:gd name="connsiteX95" fmla="*/ 1262129 w 1622738"/>
              <a:gd name="connsiteY95" fmla="*/ 1034603 h 1717183"/>
              <a:gd name="connsiteX96" fmla="*/ 1270715 w 1622738"/>
              <a:gd name="connsiteY96" fmla="*/ 1008845 h 1717183"/>
              <a:gd name="connsiteX97" fmla="*/ 1292180 w 1622738"/>
              <a:gd name="connsiteY97" fmla="*/ 1004552 h 1717183"/>
              <a:gd name="connsiteX98" fmla="*/ 1300766 w 1622738"/>
              <a:gd name="connsiteY98" fmla="*/ 991673 h 1717183"/>
              <a:gd name="connsiteX99" fmla="*/ 1313645 w 1622738"/>
              <a:gd name="connsiteY99" fmla="*/ 983087 h 1717183"/>
              <a:gd name="connsiteX100" fmla="*/ 1322231 w 1622738"/>
              <a:gd name="connsiteY100" fmla="*/ 948743 h 1717183"/>
              <a:gd name="connsiteX101" fmla="*/ 1347989 w 1622738"/>
              <a:gd name="connsiteY101" fmla="*/ 935865 h 1717183"/>
              <a:gd name="connsiteX102" fmla="*/ 1343696 w 1622738"/>
              <a:gd name="connsiteY102" fmla="*/ 957329 h 1717183"/>
              <a:gd name="connsiteX103" fmla="*/ 1352282 w 1622738"/>
              <a:gd name="connsiteY103" fmla="*/ 1056067 h 1717183"/>
              <a:gd name="connsiteX104" fmla="*/ 1360868 w 1622738"/>
              <a:gd name="connsiteY104" fmla="*/ 1081825 h 1717183"/>
              <a:gd name="connsiteX105" fmla="*/ 1369453 w 1622738"/>
              <a:gd name="connsiteY105" fmla="*/ 1107583 h 1717183"/>
              <a:gd name="connsiteX106" fmla="*/ 1382332 w 1622738"/>
              <a:gd name="connsiteY106" fmla="*/ 1133341 h 1717183"/>
              <a:gd name="connsiteX107" fmla="*/ 1395211 w 1622738"/>
              <a:gd name="connsiteY107" fmla="*/ 1193442 h 1717183"/>
              <a:gd name="connsiteX108" fmla="*/ 1403797 w 1622738"/>
              <a:gd name="connsiteY108" fmla="*/ 1244958 h 1717183"/>
              <a:gd name="connsiteX109" fmla="*/ 1412383 w 1622738"/>
              <a:gd name="connsiteY109" fmla="*/ 1330817 h 1717183"/>
              <a:gd name="connsiteX110" fmla="*/ 1420969 w 1622738"/>
              <a:gd name="connsiteY110" fmla="*/ 1451020 h 1717183"/>
              <a:gd name="connsiteX111" fmla="*/ 1425262 w 1622738"/>
              <a:gd name="connsiteY111" fmla="*/ 1476777 h 1717183"/>
              <a:gd name="connsiteX112" fmla="*/ 1429555 w 1622738"/>
              <a:gd name="connsiteY112" fmla="*/ 1519707 h 1717183"/>
              <a:gd name="connsiteX113" fmla="*/ 1433848 w 1622738"/>
              <a:gd name="connsiteY113" fmla="*/ 1549758 h 1717183"/>
              <a:gd name="connsiteX114" fmla="*/ 1442434 w 1622738"/>
              <a:gd name="connsiteY114" fmla="*/ 1596980 h 1717183"/>
              <a:gd name="connsiteX115" fmla="*/ 1451020 w 1622738"/>
              <a:gd name="connsiteY115" fmla="*/ 1631324 h 1717183"/>
              <a:gd name="connsiteX116" fmla="*/ 1463898 w 1622738"/>
              <a:gd name="connsiteY116" fmla="*/ 1669960 h 1717183"/>
              <a:gd name="connsiteX117" fmla="*/ 1468191 w 1622738"/>
              <a:gd name="connsiteY117" fmla="*/ 1682839 h 1717183"/>
              <a:gd name="connsiteX118" fmla="*/ 1481070 w 1622738"/>
              <a:gd name="connsiteY118" fmla="*/ 1708597 h 1717183"/>
              <a:gd name="connsiteX119" fmla="*/ 1506828 w 1622738"/>
              <a:gd name="connsiteY119" fmla="*/ 1700011 h 1717183"/>
              <a:gd name="connsiteX120" fmla="*/ 1541172 w 1622738"/>
              <a:gd name="connsiteY120" fmla="*/ 1704304 h 1717183"/>
              <a:gd name="connsiteX121" fmla="*/ 1584101 w 1622738"/>
              <a:gd name="connsiteY121" fmla="*/ 1712890 h 1717183"/>
              <a:gd name="connsiteX122" fmla="*/ 1622738 w 1622738"/>
              <a:gd name="connsiteY122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36372 w 1622738"/>
              <a:gd name="connsiteY93" fmla="*/ 1073239 h 1717183"/>
              <a:gd name="connsiteX94" fmla="*/ 1253544 w 1622738"/>
              <a:gd name="connsiteY94" fmla="*/ 1047481 h 1717183"/>
              <a:gd name="connsiteX95" fmla="*/ 1270715 w 1622738"/>
              <a:gd name="connsiteY95" fmla="*/ 1008845 h 1717183"/>
              <a:gd name="connsiteX96" fmla="*/ 1292180 w 1622738"/>
              <a:gd name="connsiteY96" fmla="*/ 1004552 h 1717183"/>
              <a:gd name="connsiteX97" fmla="*/ 1300766 w 1622738"/>
              <a:gd name="connsiteY97" fmla="*/ 991673 h 1717183"/>
              <a:gd name="connsiteX98" fmla="*/ 1313645 w 1622738"/>
              <a:gd name="connsiteY98" fmla="*/ 983087 h 1717183"/>
              <a:gd name="connsiteX99" fmla="*/ 1322231 w 1622738"/>
              <a:gd name="connsiteY99" fmla="*/ 948743 h 1717183"/>
              <a:gd name="connsiteX100" fmla="*/ 1347989 w 1622738"/>
              <a:gd name="connsiteY100" fmla="*/ 935865 h 1717183"/>
              <a:gd name="connsiteX101" fmla="*/ 1343696 w 1622738"/>
              <a:gd name="connsiteY101" fmla="*/ 957329 h 1717183"/>
              <a:gd name="connsiteX102" fmla="*/ 1352282 w 1622738"/>
              <a:gd name="connsiteY102" fmla="*/ 1056067 h 1717183"/>
              <a:gd name="connsiteX103" fmla="*/ 1360868 w 1622738"/>
              <a:gd name="connsiteY103" fmla="*/ 1081825 h 1717183"/>
              <a:gd name="connsiteX104" fmla="*/ 1369453 w 1622738"/>
              <a:gd name="connsiteY104" fmla="*/ 1107583 h 1717183"/>
              <a:gd name="connsiteX105" fmla="*/ 1382332 w 1622738"/>
              <a:gd name="connsiteY105" fmla="*/ 1133341 h 1717183"/>
              <a:gd name="connsiteX106" fmla="*/ 1395211 w 1622738"/>
              <a:gd name="connsiteY106" fmla="*/ 1193442 h 1717183"/>
              <a:gd name="connsiteX107" fmla="*/ 1403797 w 1622738"/>
              <a:gd name="connsiteY107" fmla="*/ 1244958 h 1717183"/>
              <a:gd name="connsiteX108" fmla="*/ 1412383 w 1622738"/>
              <a:gd name="connsiteY108" fmla="*/ 1330817 h 1717183"/>
              <a:gd name="connsiteX109" fmla="*/ 1420969 w 1622738"/>
              <a:gd name="connsiteY109" fmla="*/ 1451020 h 1717183"/>
              <a:gd name="connsiteX110" fmla="*/ 1425262 w 1622738"/>
              <a:gd name="connsiteY110" fmla="*/ 1476777 h 1717183"/>
              <a:gd name="connsiteX111" fmla="*/ 1429555 w 1622738"/>
              <a:gd name="connsiteY111" fmla="*/ 1519707 h 1717183"/>
              <a:gd name="connsiteX112" fmla="*/ 1433848 w 1622738"/>
              <a:gd name="connsiteY112" fmla="*/ 1549758 h 1717183"/>
              <a:gd name="connsiteX113" fmla="*/ 1442434 w 1622738"/>
              <a:gd name="connsiteY113" fmla="*/ 1596980 h 1717183"/>
              <a:gd name="connsiteX114" fmla="*/ 1451020 w 1622738"/>
              <a:gd name="connsiteY114" fmla="*/ 1631324 h 1717183"/>
              <a:gd name="connsiteX115" fmla="*/ 1463898 w 1622738"/>
              <a:gd name="connsiteY115" fmla="*/ 1669960 h 1717183"/>
              <a:gd name="connsiteX116" fmla="*/ 1468191 w 1622738"/>
              <a:gd name="connsiteY116" fmla="*/ 1682839 h 1717183"/>
              <a:gd name="connsiteX117" fmla="*/ 1481070 w 1622738"/>
              <a:gd name="connsiteY117" fmla="*/ 1708597 h 1717183"/>
              <a:gd name="connsiteX118" fmla="*/ 1506828 w 1622738"/>
              <a:gd name="connsiteY118" fmla="*/ 1700011 h 1717183"/>
              <a:gd name="connsiteX119" fmla="*/ 1541172 w 1622738"/>
              <a:gd name="connsiteY119" fmla="*/ 1704304 h 1717183"/>
              <a:gd name="connsiteX120" fmla="*/ 1584101 w 1622738"/>
              <a:gd name="connsiteY120" fmla="*/ 1712890 h 1717183"/>
              <a:gd name="connsiteX121" fmla="*/ 1622738 w 1622738"/>
              <a:gd name="connsiteY121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10614 w 1622738"/>
              <a:gd name="connsiteY92" fmla="*/ 1064653 h 1717183"/>
              <a:gd name="connsiteX93" fmla="*/ 1236372 w 1622738"/>
              <a:gd name="connsiteY93" fmla="*/ 1073239 h 1717183"/>
              <a:gd name="connsiteX94" fmla="*/ 1270715 w 1622738"/>
              <a:gd name="connsiteY94" fmla="*/ 1008845 h 1717183"/>
              <a:gd name="connsiteX95" fmla="*/ 1292180 w 1622738"/>
              <a:gd name="connsiteY95" fmla="*/ 1004552 h 1717183"/>
              <a:gd name="connsiteX96" fmla="*/ 1300766 w 1622738"/>
              <a:gd name="connsiteY96" fmla="*/ 991673 h 1717183"/>
              <a:gd name="connsiteX97" fmla="*/ 1313645 w 1622738"/>
              <a:gd name="connsiteY97" fmla="*/ 983087 h 1717183"/>
              <a:gd name="connsiteX98" fmla="*/ 1322231 w 1622738"/>
              <a:gd name="connsiteY98" fmla="*/ 948743 h 1717183"/>
              <a:gd name="connsiteX99" fmla="*/ 1347989 w 1622738"/>
              <a:gd name="connsiteY99" fmla="*/ 935865 h 1717183"/>
              <a:gd name="connsiteX100" fmla="*/ 1343696 w 1622738"/>
              <a:gd name="connsiteY100" fmla="*/ 957329 h 1717183"/>
              <a:gd name="connsiteX101" fmla="*/ 1352282 w 1622738"/>
              <a:gd name="connsiteY101" fmla="*/ 1056067 h 1717183"/>
              <a:gd name="connsiteX102" fmla="*/ 1360868 w 1622738"/>
              <a:gd name="connsiteY102" fmla="*/ 1081825 h 1717183"/>
              <a:gd name="connsiteX103" fmla="*/ 1369453 w 1622738"/>
              <a:gd name="connsiteY103" fmla="*/ 1107583 h 1717183"/>
              <a:gd name="connsiteX104" fmla="*/ 1382332 w 1622738"/>
              <a:gd name="connsiteY104" fmla="*/ 1133341 h 1717183"/>
              <a:gd name="connsiteX105" fmla="*/ 1395211 w 1622738"/>
              <a:gd name="connsiteY105" fmla="*/ 1193442 h 1717183"/>
              <a:gd name="connsiteX106" fmla="*/ 1403797 w 1622738"/>
              <a:gd name="connsiteY106" fmla="*/ 1244958 h 1717183"/>
              <a:gd name="connsiteX107" fmla="*/ 1412383 w 1622738"/>
              <a:gd name="connsiteY107" fmla="*/ 1330817 h 1717183"/>
              <a:gd name="connsiteX108" fmla="*/ 1420969 w 1622738"/>
              <a:gd name="connsiteY108" fmla="*/ 1451020 h 1717183"/>
              <a:gd name="connsiteX109" fmla="*/ 1425262 w 1622738"/>
              <a:gd name="connsiteY109" fmla="*/ 1476777 h 1717183"/>
              <a:gd name="connsiteX110" fmla="*/ 1429555 w 1622738"/>
              <a:gd name="connsiteY110" fmla="*/ 1519707 h 1717183"/>
              <a:gd name="connsiteX111" fmla="*/ 1433848 w 1622738"/>
              <a:gd name="connsiteY111" fmla="*/ 1549758 h 1717183"/>
              <a:gd name="connsiteX112" fmla="*/ 1442434 w 1622738"/>
              <a:gd name="connsiteY112" fmla="*/ 1596980 h 1717183"/>
              <a:gd name="connsiteX113" fmla="*/ 1451020 w 1622738"/>
              <a:gd name="connsiteY113" fmla="*/ 1631324 h 1717183"/>
              <a:gd name="connsiteX114" fmla="*/ 1463898 w 1622738"/>
              <a:gd name="connsiteY114" fmla="*/ 1669960 h 1717183"/>
              <a:gd name="connsiteX115" fmla="*/ 1468191 w 1622738"/>
              <a:gd name="connsiteY115" fmla="*/ 1682839 h 1717183"/>
              <a:gd name="connsiteX116" fmla="*/ 1481070 w 1622738"/>
              <a:gd name="connsiteY116" fmla="*/ 1708597 h 1717183"/>
              <a:gd name="connsiteX117" fmla="*/ 1506828 w 1622738"/>
              <a:gd name="connsiteY117" fmla="*/ 1700011 h 1717183"/>
              <a:gd name="connsiteX118" fmla="*/ 1541172 w 1622738"/>
              <a:gd name="connsiteY118" fmla="*/ 1704304 h 1717183"/>
              <a:gd name="connsiteX119" fmla="*/ 1584101 w 1622738"/>
              <a:gd name="connsiteY119" fmla="*/ 1712890 h 1717183"/>
              <a:gd name="connsiteX120" fmla="*/ 1622738 w 1622738"/>
              <a:gd name="connsiteY120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193442 w 1622738"/>
              <a:gd name="connsiteY91" fmla="*/ 1090411 h 1717183"/>
              <a:gd name="connsiteX92" fmla="*/ 1236372 w 1622738"/>
              <a:gd name="connsiteY92" fmla="*/ 1073239 h 1717183"/>
              <a:gd name="connsiteX93" fmla="*/ 1270715 w 1622738"/>
              <a:gd name="connsiteY93" fmla="*/ 1008845 h 1717183"/>
              <a:gd name="connsiteX94" fmla="*/ 1292180 w 1622738"/>
              <a:gd name="connsiteY94" fmla="*/ 1004552 h 1717183"/>
              <a:gd name="connsiteX95" fmla="*/ 1300766 w 1622738"/>
              <a:gd name="connsiteY95" fmla="*/ 991673 h 1717183"/>
              <a:gd name="connsiteX96" fmla="*/ 1313645 w 1622738"/>
              <a:gd name="connsiteY96" fmla="*/ 983087 h 1717183"/>
              <a:gd name="connsiteX97" fmla="*/ 1322231 w 1622738"/>
              <a:gd name="connsiteY97" fmla="*/ 948743 h 1717183"/>
              <a:gd name="connsiteX98" fmla="*/ 1347989 w 1622738"/>
              <a:gd name="connsiteY98" fmla="*/ 935865 h 1717183"/>
              <a:gd name="connsiteX99" fmla="*/ 1343696 w 1622738"/>
              <a:gd name="connsiteY99" fmla="*/ 957329 h 1717183"/>
              <a:gd name="connsiteX100" fmla="*/ 1352282 w 1622738"/>
              <a:gd name="connsiteY100" fmla="*/ 1056067 h 1717183"/>
              <a:gd name="connsiteX101" fmla="*/ 1360868 w 1622738"/>
              <a:gd name="connsiteY101" fmla="*/ 1081825 h 1717183"/>
              <a:gd name="connsiteX102" fmla="*/ 1369453 w 1622738"/>
              <a:gd name="connsiteY102" fmla="*/ 1107583 h 1717183"/>
              <a:gd name="connsiteX103" fmla="*/ 1382332 w 1622738"/>
              <a:gd name="connsiteY103" fmla="*/ 1133341 h 1717183"/>
              <a:gd name="connsiteX104" fmla="*/ 1395211 w 1622738"/>
              <a:gd name="connsiteY104" fmla="*/ 1193442 h 1717183"/>
              <a:gd name="connsiteX105" fmla="*/ 1403797 w 1622738"/>
              <a:gd name="connsiteY105" fmla="*/ 1244958 h 1717183"/>
              <a:gd name="connsiteX106" fmla="*/ 1412383 w 1622738"/>
              <a:gd name="connsiteY106" fmla="*/ 1330817 h 1717183"/>
              <a:gd name="connsiteX107" fmla="*/ 1420969 w 1622738"/>
              <a:gd name="connsiteY107" fmla="*/ 1451020 h 1717183"/>
              <a:gd name="connsiteX108" fmla="*/ 1425262 w 1622738"/>
              <a:gd name="connsiteY108" fmla="*/ 1476777 h 1717183"/>
              <a:gd name="connsiteX109" fmla="*/ 1429555 w 1622738"/>
              <a:gd name="connsiteY109" fmla="*/ 1519707 h 1717183"/>
              <a:gd name="connsiteX110" fmla="*/ 1433848 w 1622738"/>
              <a:gd name="connsiteY110" fmla="*/ 1549758 h 1717183"/>
              <a:gd name="connsiteX111" fmla="*/ 1442434 w 1622738"/>
              <a:gd name="connsiteY111" fmla="*/ 1596980 h 1717183"/>
              <a:gd name="connsiteX112" fmla="*/ 1451020 w 1622738"/>
              <a:gd name="connsiteY112" fmla="*/ 1631324 h 1717183"/>
              <a:gd name="connsiteX113" fmla="*/ 1463898 w 1622738"/>
              <a:gd name="connsiteY113" fmla="*/ 1669960 h 1717183"/>
              <a:gd name="connsiteX114" fmla="*/ 1468191 w 1622738"/>
              <a:gd name="connsiteY114" fmla="*/ 1682839 h 1717183"/>
              <a:gd name="connsiteX115" fmla="*/ 1481070 w 1622738"/>
              <a:gd name="connsiteY115" fmla="*/ 1708597 h 1717183"/>
              <a:gd name="connsiteX116" fmla="*/ 1506828 w 1622738"/>
              <a:gd name="connsiteY116" fmla="*/ 1700011 h 1717183"/>
              <a:gd name="connsiteX117" fmla="*/ 1541172 w 1622738"/>
              <a:gd name="connsiteY117" fmla="*/ 1704304 h 1717183"/>
              <a:gd name="connsiteX118" fmla="*/ 1584101 w 1622738"/>
              <a:gd name="connsiteY118" fmla="*/ 1712890 h 1717183"/>
              <a:gd name="connsiteX119" fmla="*/ 1622738 w 1622738"/>
              <a:gd name="connsiteY11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176270 w 1622738"/>
              <a:gd name="connsiteY90" fmla="*/ 1129048 h 1717183"/>
              <a:gd name="connsiteX91" fmla="*/ 1222017 w 1622738"/>
              <a:gd name="connsiteY91" fmla="*/ 1150736 h 1717183"/>
              <a:gd name="connsiteX92" fmla="*/ 1236372 w 1622738"/>
              <a:gd name="connsiteY92" fmla="*/ 1073239 h 1717183"/>
              <a:gd name="connsiteX93" fmla="*/ 1270715 w 1622738"/>
              <a:gd name="connsiteY93" fmla="*/ 1008845 h 1717183"/>
              <a:gd name="connsiteX94" fmla="*/ 1292180 w 1622738"/>
              <a:gd name="connsiteY94" fmla="*/ 1004552 h 1717183"/>
              <a:gd name="connsiteX95" fmla="*/ 1300766 w 1622738"/>
              <a:gd name="connsiteY95" fmla="*/ 991673 h 1717183"/>
              <a:gd name="connsiteX96" fmla="*/ 1313645 w 1622738"/>
              <a:gd name="connsiteY96" fmla="*/ 983087 h 1717183"/>
              <a:gd name="connsiteX97" fmla="*/ 1322231 w 1622738"/>
              <a:gd name="connsiteY97" fmla="*/ 948743 h 1717183"/>
              <a:gd name="connsiteX98" fmla="*/ 1347989 w 1622738"/>
              <a:gd name="connsiteY98" fmla="*/ 935865 h 1717183"/>
              <a:gd name="connsiteX99" fmla="*/ 1343696 w 1622738"/>
              <a:gd name="connsiteY99" fmla="*/ 957329 h 1717183"/>
              <a:gd name="connsiteX100" fmla="*/ 1352282 w 1622738"/>
              <a:gd name="connsiteY100" fmla="*/ 1056067 h 1717183"/>
              <a:gd name="connsiteX101" fmla="*/ 1360868 w 1622738"/>
              <a:gd name="connsiteY101" fmla="*/ 1081825 h 1717183"/>
              <a:gd name="connsiteX102" fmla="*/ 1369453 w 1622738"/>
              <a:gd name="connsiteY102" fmla="*/ 1107583 h 1717183"/>
              <a:gd name="connsiteX103" fmla="*/ 1382332 w 1622738"/>
              <a:gd name="connsiteY103" fmla="*/ 1133341 h 1717183"/>
              <a:gd name="connsiteX104" fmla="*/ 1395211 w 1622738"/>
              <a:gd name="connsiteY104" fmla="*/ 1193442 h 1717183"/>
              <a:gd name="connsiteX105" fmla="*/ 1403797 w 1622738"/>
              <a:gd name="connsiteY105" fmla="*/ 1244958 h 1717183"/>
              <a:gd name="connsiteX106" fmla="*/ 1412383 w 1622738"/>
              <a:gd name="connsiteY106" fmla="*/ 1330817 h 1717183"/>
              <a:gd name="connsiteX107" fmla="*/ 1420969 w 1622738"/>
              <a:gd name="connsiteY107" fmla="*/ 1451020 h 1717183"/>
              <a:gd name="connsiteX108" fmla="*/ 1425262 w 1622738"/>
              <a:gd name="connsiteY108" fmla="*/ 1476777 h 1717183"/>
              <a:gd name="connsiteX109" fmla="*/ 1429555 w 1622738"/>
              <a:gd name="connsiteY109" fmla="*/ 1519707 h 1717183"/>
              <a:gd name="connsiteX110" fmla="*/ 1433848 w 1622738"/>
              <a:gd name="connsiteY110" fmla="*/ 1549758 h 1717183"/>
              <a:gd name="connsiteX111" fmla="*/ 1442434 w 1622738"/>
              <a:gd name="connsiteY111" fmla="*/ 1596980 h 1717183"/>
              <a:gd name="connsiteX112" fmla="*/ 1451020 w 1622738"/>
              <a:gd name="connsiteY112" fmla="*/ 1631324 h 1717183"/>
              <a:gd name="connsiteX113" fmla="*/ 1463898 w 1622738"/>
              <a:gd name="connsiteY113" fmla="*/ 1669960 h 1717183"/>
              <a:gd name="connsiteX114" fmla="*/ 1468191 w 1622738"/>
              <a:gd name="connsiteY114" fmla="*/ 1682839 h 1717183"/>
              <a:gd name="connsiteX115" fmla="*/ 1481070 w 1622738"/>
              <a:gd name="connsiteY115" fmla="*/ 1708597 h 1717183"/>
              <a:gd name="connsiteX116" fmla="*/ 1506828 w 1622738"/>
              <a:gd name="connsiteY116" fmla="*/ 1700011 h 1717183"/>
              <a:gd name="connsiteX117" fmla="*/ 1541172 w 1622738"/>
              <a:gd name="connsiteY117" fmla="*/ 1704304 h 1717183"/>
              <a:gd name="connsiteX118" fmla="*/ 1584101 w 1622738"/>
              <a:gd name="connsiteY118" fmla="*/ 1712890 h 1717183"/>
              <a:gd name="connsiteX119" fmla="*/ 1622738 w 1622738"/>
              <a:gd name="connsiteY11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159098 w 1622738"/>
              <a:gd name="connsiteY89" fmla="*/ 1180563 h 1717183"/>
              <a:gd name="connsiteX90" fmla="*/ 1220720 w 1622738"/>
              <a:gd name="connsiteY90" fmla="*/ 1227473 h 1717183"/>
              <a:gd name="connsiteX91" fmla="*/ 1222017 w 1622738"/>
              <a:gd name="connsiteY91" fmla="*/ 1150736 h 1717183"/>
              <a:gd name="connsiteX92" fmla="*/ 1236372 w 1622738"/>
              <a:gd name="connsiteY92" fmla="*/ 1073239 h 1717183"/>
              <a:gd name="connsiteX93" fmla="*/ 1270715 w 1622738"/>
              <a:gd name="connsiteY93" fmla="*/ 1008845 h 1717183"/>
              <a:gd name="connsiteX94" fmla="*/ 1292180 w 1622738"/>
              <a:gd name="connsiteY94" fmla="*/ 1004552 h 1717183"/>
              <a:gd name="connsiteX95" fmla="*/ 1300766 w 1622738"/>
              <a:gd name="connsiteY95" fmla="*/ 991673 h 1717183"/>
              <a:gd name="connsiteX96" fmla="*/ 1313645 w 1622738"/>
              <a:gd name="connsiteY96" fmla="*/ 983087 h 1717183"/>
              <a:gd name="connsiteX97" fmla="*/ 1322231 w 1622738"/>
              <a:gd name="connsiteY97" fmla="*/ 948743 h 1717183"/>
              <a:gd name="connsiteX98" fmla="*/ 1347989 w 1622738"/>
              <a:gd name="connsiteY98" fmla="*/ 935865 h 1717183"/>
              <a:gd name="connsiteX99" fmla="*/ 1343696 w 1622738"/>
              <a:gd name="connsiteY99" fmla="*/ 957329 h 1717183"/>
              <a:gd name="connsiteX100" fmla="*/ 1352282 w 1622738"/>
              <a:gd name="connsiteY100" fmla="*/ 1056067 h 1717183"/>
              <a:gd name="connsiteX101" fmla="*/ 1360868 w 1622738"/>
              <a:gd name="connsiteY101" fmla="*/ 1081825 h 1717183"/>
              <a:gd name="connsiteX102" fmla="*/ 1369453 w 1622738"/>
              <a:gd name="connsiteY102" fmla="*/ 1107583 h 1717183"/>
              <a:gd name="connsiteX103" fmla="*/ 1382332 w 1622738"/>
              <a:gd name="connsiteY103" fmla="*/ 1133341 h 1717183"/>
              <a:gd name="connsiteX104" fmla="*/ 1395211 w 1622738"/>
              <a:gd name="connsiteY104" fmla="*/ 1193442 h 1717183"/>
              <a:gd name="connsiteX105" fmla="*/ 1403797 w 1622738"/>
              <a:gd name="connsiteY105" fmla="*/ 1244958 h 1717183"/>
              <a:gd name="connsiteX106" fmla="*/ 1412383 w 1622738"/>
              <a:gd name="connsiteY106" fmla="*/ 1330817 h 1717183"/>
              <a:gd name="connsiteX107" fmla="*/ 1420969 w 1622738"/>
              <a:gd name="connsiteY107" fmla="*/ 1451020 h 1717183"/>
              <a:gd name="connsiteX108" fmla="*/ 1425262 w 1622738"/>
              <a:gd name="connsiteY108" fmla="*/ 1476777 h 1717183"/>
              <a:gd name="connsiteX109" fmla="*/ 1429555 w 1622738"/>
              <a:gd name="connsiteY109" fmla="*/ 1519707 h 1717183"/>
              <a:gd name="connsiteX110" fmla="*/ 1433848 w 1622738"/>
              <a:gd name="connsiteY110" fmla="*/ 1549758 h 1717183"/>
              <a:gd name="connsiteX111" fmla="*/ 1442434 w 1622738"/>
              <a:gd name="connsiteY111" fmla="*/ 1596980 h 1717183"/>
              <a:gd name="connsiteX112" fmla="*/ 1451020 w 1622738"/>
              <a:gd name="connsiteY112" fmla="*/ 1631324 h 1717183"/>
              <a:gd name="connsiteX113" fmla="*/ 1463898 w 1622738"/>
              <a:gd name="connsiteY113" fmla="*/ 1669960 h 1717183"/>
              <a:gd name="connsiteX114" fmla="*/ 1468191 w 1622738"/>
              <a:gd name="connsiteY114" fmla="*/ 1682839 h 1717183"/>
              <a:gd name="connsiteX115" fmla="*/ 1481070 w 1622738"/>
              <a:gd name="connsiteY115" fmla="*/ 1708597 h 1717183"/>
              <a:gd name="connsiteX116" fmla="*/ 1506828 w 1622738"/>
              <a:gd name="connsiteY116" fmla="*/ 1700011 h 1717183"/>
              <a:gd name="connsiteX117" fmla="*/ 1541172 w 1622738"/>
              <a:gd name="connsiteY117" fmla="*/ 1704304 h 1717183"/>
              <a:gd name="connsiteX118" fmla="*/ 1584101 w 1622738"/>
              <a:gd name="connsiteY118" fmla="*/ 1712890 h 1717183"/>
              <a:gd name="connsiteX119" fmla="*/ 1622738 w 1622738"/>
              <a:gd name="connsiteY11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154806 w 1622738"/>
              <a:gd name="connsiteY88" fmla="*/ 1197735 h 1717183"/>
              <a:gd name="connsiteX89" fmla="*/ 1216248 w 1622738"/>
              <a:gd name="connsiteY89" fmla="*/ 1313913 h 1717183"/>
              <a:gd name="connsiteX90" fmla="*/ 1220720 w 1622738"/>
              <a:gd name="connsiteY90" fmla="*/ 1227473 h 1717183"/>
              <a:gd name="connsiteX91" fmla="*/ 1222017 w 1622738"/>
              <a:gd name="connsiteY91" fmla="*/ 1150736 h 1717183"/>
              <a:gd name="connsiteX92" fmla="*/ 1236372 w 1622738"/>
              <a:gd name="connsiteY92" fmla="*/ 1073239 h 1717183"/>
              <a:gd name="connsiteX93" fmla="*/ 1270715 w 1622738"/>
              <a:gd name="connsiteY93" fmla="*/ 1008845 h 1717183"/>
              <a:gd name="connsiteX94" fmla="*/ 1292180 w 1622738"/>
              <a:gd name="connsiteY94" fmla="*/ 1004552 h 1717183"/>
              <a:gd name="connsiteX95" fmla="*/ 1300766 w 1622738"/>
              <a:gd name="connsiteY95" fmla="*/ 991673 h 1717183"/>
              <a:gd name="connsiteX96" fmla="*/ 1313645 w 1622738"/>
              <a:gd name="connsiteY96" fmla="*/ 983087 h 1717183"/>
              <a:gd name="connsiteX97" fmla="*/ 1322231 w 1622738"/>
              <a:gd name="connsiteY97" fmla="*/ 948743 h 1717183"/>
              <a:gd name="connsiteX98" fmla="*/ 1347989 w 1622738"/>
              <a:gd name="connsiteY98" fmla="*/ 935865 h 1717183"/>
              <a:gd name="connsiteX99" fmla="*/ 1343696 w 1622738"/>
              <a:gd name="connsiteY99" fmla="*/ 957329 h 1717183"/>
              <a:gd name="connsiteX100" fmla="*/ 1352282 w 1622738"/>
              <a:gd name="connsiteY100" fmla="*/ 1056067 h 1717183"/>
              <a:gd name="connsiteX101" fmla="*/ 1360868 w 1622738"/>
              <a:gd name="connsiteY101" fmla="*/ 1081825 h 1717183"/>
              <a:gd name="connsiteX102" fmla="*/ 1369453 w 1622738"/>
              <a:gd name="connsiteY102" fmla="*/ 1107583 h 1717183"/>
              <a:gd name="connsiteX103" fmla="*/ 1382332 w 1622738"/>
              <a:gd name="connsiteY103" fmla="*/ 1133341 h 1717183"/>
              <a:gd name="connsiteX104" fmla="*/ 1395211 w 1622738"/>
              <a:gd name="connsiteY104" fmla="*/ 1193442 h 1717183"/>
              <a:gd name="connsiteX105" fmla="*/ 1403797 w 1622738"/>
              <a:gd name="connsiteY105" fmla="*/ 1244958 h 1717183"/>
              <a:gd name="connsiteX106" fmla="*/ 1412383 w 1622738"/>
              <a:gd name="connsiteY106" fmla="*/ 1330817 h 1717183"/>
              <a:gd name="connsiteX107" fmla="*/ 1420969 w 1622738"/>
              <a:gd name="connsiteY107" fmla="*/ 1451020 h 1717183"/>
              <a:gd name="connsiteX108" fmla="*/ 1425262 w 1622738"/>
              <a:gd name="connsiteY108" fmla="*/ 1476777 h 1717183"/>
              <a:gd name="connsiteX109" fmla="*/ 1429555 w 1622738"/>
              <a:gd name="connsiteY109" fmla="*/ 1519707 h 1717183"/>
              <a:gd name="connsiteX110" fmla="*/ 1433848 w 1622738"/>
              <a:gd name="connsiteY110" fmla="*/ 1549758 h 1717183"/>
              <a:gd name="connsiteX111" fmla="*/ 1442434 w 1622738"/>
              <a:gd name="connsiteY111" fmla="*/ 1596980 h 1717183"/>
              <a:gd name="connsiteX112" fmla="*/ 1451020 w 1622738"/>
              <a:gd name="connsiteY112" fmla="*/ 1631324 h 1717183"/>
              <a:gd name="connsiteX113" fmla="*/ 1463898 w 1622738"/>
              <a:gd name="connsiteY113" fmla="*/ 1669960 h 1717183"/>
              <a:gd name="connsiteX114" fmla="*/ 1468191 w 1622738"/>
              <a:gd name="connsiteY114" fmla="*/ 1682839 h 1717183"/>
              <a:gd name="connsiteX115" fmla="*/ 1481070 w 1622738"/>
              <a:gd name="connsiteY115" fmla="*/ 1708597 h 1717183"/>
              <a:gd name="connsiteX116" fmla="*/ 1506828 w 1622738"/>
              <a:gd name="connsiteY116" fmla="*/ 1700011 h 1717183"/>
              <a:gd name="connsiteX117" fmla="*/ 1541172 w 1622738"/>
              <a:gd name="connsiteY117" fmla="*/ 1704304 h 1717183"/>
              <a:gd name="connsiteX118" fmla="*/ 1584101 w 1622738"/>
              <a:gd name="connsiteY118" fmla="*/ 1712890 h 1717183"/>
              <a:gd name="connsiteX119" fmla="*/ 1622738 w 1622738"/>
              <a:gd name="connsiteY11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146220 w 1622738"/>
              <a:gd name="connsiteY87" fmla="*/ 1232079 h 1717183"/>
              <a:gd name="connsiteX88" fmla="*/ 1216248 w 1622738"/>
              <a:gd name="connsiteY88" fmla="*/ 1313913 h 1717183"/>
              <a:gd name="connsiteX89" fmla="*/ 1220720 w 1622738"/>
              <a:gd name="connsiteY89" fmla="*/ 1227473 h 1717183"/>
              <a:gd name="connsiteX90" fmla="*/ 1222017 w 1622738"/>
              <a:gd name="connsiteY90" fmla="*/ 1150736 h 1717183"/>
              <a:gd name="connsiteX91" fmla="*/ 1236372 w 1622738"/>
              <a:gd name="connsiteY91" fmla="*/ 1073239 h 1717183"/>
              <a:gd name="connsiteX92" fmla="*/ 1270715 w 1622738"/>
              <a:gd name="connsiteY92" fmla="*/ 1008845 h 1717183"/>
              <a:gd name="connsiteX93" fmla="*/ 1292180 w 1622738"/>
              <a:gd name="connsiteY93" fmla="*/ 1004552 h 1717183"/>
              <a:gd name="connsiteX94" fmla="*/ 1300766 w 1622738"/>
              <a:gd name="connsiteY94" fmla="*/ 991673 h 1717183"/>
              <a:gd name="connsiteX95" fmla="*/ 1313645 w 1622738"/>
              <a:gd name="connsiteY95" fmla="*/ 983087 h 1717183"/>
              <a:gd name="connsiteX96" fmla="*/ 1322231 w 1622738"/>
              <a:gd name="connsiteY96" fmla="*/ 948743 h 1717183"/>
              <a:gd name="connsiteX97" fmla="*/ 1347989 w 1622738"/>
              <a:gd name="connsiteY97" fmla="*/ 935865 h 1717183"/>
              <a:gd name="connsiteX98" fmla="*/ 1343696 w 1622738"/>
              <a:gd name="connsiteY98" fmla="*/ 957329 h 1717183"/>
              <a:gd name="connsiteX99" fmla="*/ 1352282 w 1622738"/>
              <a:gd name="connsiteY99" fmla="*/ 1056067 h 1717183"/>
              <a:gd name="connsiteX100" fmla="*/ 1360868 w 1622738"/>
              <a:gd name="connsiteY100" fmla="*/ 1081825 h 1717183"/>
              <a:gd name="connsiteX101" fmla="*/ 1369453 w 1622738"/>
              <a:gd name="connsiteY101" fmla="*/ 1107583 h 1717183"/>
              <a:gd name="connsiteX102" fmla="*/ 1382332 w 1622738"/>
              <a:gd name="connsiteY102" fmla="*/ 1133341 h 1717183"/>
              <a:gd name="connsiteX103" fmla="*/ 1395211 w 1622738"/>
              <a:gd name="connsiteY103" fmla="*/ 1193442 h 1717183"/>
              <a:gd name="connsiteX104" fmla="*/ 1403797 w 1622738"/>
              <a:gd name="connsiteY104" fmla="*/ 1244958 h 1717183"/>
              <a:gd name="connsiteX105" fmla="*/ 1412383 w 1622738"/>
              <a:gd name="connsiteY105" fmla="*/ 1330817 h 1717183"/>
              <a:gd name="connsiteX106" fmla="*/ 1420969 w 1622738"/>
              <a:gd name="connsiteY106" fmla="*/ 1451020 h 1717183"/>
              <a:gd name="connsiteX107" fmla="*/ 1425262 w 1622738"/>
              <a:gd name="connsiteY107" fmla="*/ 1476777 h 1717183"/>
              <a:gd name="connsiteX108" fmla="*/ 1429555 w 1622738"/>
              <a:gd name="connsiteY108" fmla="*/ 1519707 h 1717183"/>
              <a:gd name="connsiteX109" fmla="*/ 1433848 w 1622738"/>
              <a:gd name="connsiteY109" fmla="*/ 1549758 h 1717183"/>
              <a:gd name="connsiteX110" fmla="*/ 1442434 w 1622738"/>
              <a:gd name="connsiteY110" fmla="*/ 1596980 h 1717183"/>
              <a:gd name="connsiteX111" fmla="*/ 1451020 w 1622738"/>
              <a:gd name="connsiteY111" fmla="*/ 1631324 h 1717183"/>
              <a:gd name="connsiteX112" fmla="*/ 1463898 w 1622738"/>
              <a:gd name="connsiteY112" fmla="*/ 1669960 h 1717183"/>
              <a:gd name="connsiteX113" fmla="*/ 1468191 w 1622738"/>
              <a:gd name="connsiteY113" fmla="*/ 1682839 h 1717183"/>
              <a:gd name="connsiteX114" fmla="*/ 1481070 w 1622738"/>
              <a:gd name="connsiteY114" fmla="*/ 1708597 h 1717183"/>
              <a:gd name="connsiteX115" fmla="*/ 1506828 w 1622738"/>
              <a:gd name="connsiteY115" fmla="*/ 1700011 h 1717183"/>
              <a:gd name="connsiteX116" fmla="*/ 1541172 w 1622738"/>
              <a:gd name="connsiteY116" fmla="*/ 1704304 h 1717183"/>
              <a:gd name="connsiteX117" fmla="*/ 1584101 w 1622738"/>
              <a:gd name="connsiteY117" fmla="*/ 1712890 h 1717183"/>
              <a:gd name="connsiteX118" fmla="*/ 1622738 w 1622738"/>
              <a:gd name="connsiteY118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141927 w 1622738"/>
              <a:gd name="connsiteY86" fmla="*/ 1244958 h 1717183"/>
              <a:gd name="connsiteX87" fmla="*/ 1216248 w 1622738"/>
              <a:gd name="connsiteY87" fmla="*/ 1313913 h 1717183"/>
              <a:gd name="connsiteX88" fmla="*/ 1220720 w 1622738"/>
              <a:gd name="connsiteY88" fmla="*/ 1227473 h 1717183"/>
              <a:gd name="connsiteX89" fmla="*/ 1222017 w 1622738"/>
              <a:gd name="connsiteY89" fmla="*/ 1150736 h 1717183"/>
              <a:gd name="connsiteX90" fmla="*/ 1236372 w 1622738"/>
              <a:gd name="connsiteY90" fmla="*/ 1073239 h 1717183"/>
              <a:gd name="connsiteX91" fmla="*/ 1270715 w 1622738"/>
              <a:gd name="connsiteY91" fmla="*/ 1008845 h 1717183"/>
              <a:gd name="connsiteX92" fmla="*/ 1292180 w 1622738"/>
              <a:gd name="connsiteY92" fmla="*/ 1004552 h 1717183"/>
              <a:gd name="connsiteX93" fmla="*/ 1300766 w 1622738"/>
              <a:gd name="connsiteY93" fmla="*/ 991673 h 1717183"/>
              <a:gd name="connsiteX94" fmla="*/ 1313645 w 1622738"/>
              <a:gd name="connsiteY94" fmla="*/ 983087 h 1717183"/>
              <a:gd name="connsiteX95" fmla="*/ 1322231 w 1622738"/>
              <a:gd name="connsiteY95" fmla="*/ 948743 h 1717183"/>
              <a:gd name="connsiteX96" fmla="*/ 1347989 w 1622738"/>
              <a:gd name="connsiteY96" fmla="*/ 935865 h 1717183"/>
              <a:gd name="connsiteX97" fmla="*/ 1343696 w 1622738"/>
              <a:gd name="connsiteY97" fmla="*/ 957329 h 1717183"/>
              <a:gd name="connsiteX98" fmla="*/ 1352282 w 1622738"/>
              <a:gd name="connsiteY98" fmla="*/ 1056067 h 1717183"/>
              <a:gd name="connsiteX99" fmla="*/ 1360868 w 1622738"/>
              <a:gd name="connsiteY99" fmla="*/ 1081825 h 1717183"/>
              <a:gd name="connsiteX100" fmla="*/ 1369453 w 1622738"/>
              <a:gd name="connsiteY100" fmla="*/ 1107583 h 1717183"/>
              <a:gd name="connsiteX101" fmla="*/ 1382332 w 1622738"/>
              <a:gd name="connsiteY101" fmla="*/ 1133341 h 1717183"/>
              <a:gd name="connsiteX102" fmla="*/ 1395211 w 1622738"/>
              <a:gd name="connsiteY102" fmla="*/ 1193442 h 1717183"/>
              <a:gd name="connsiteX103" fmla="*/ 1403797 w 1622738"/>
              <a:gd name="connsiteY103" fmla="*/ 1244958 h 1717183"/>
              <a:gd name="connsiteX104" fmla="*/ 1412383 w 1622738"/>
              <a:gd name="connsiteY104" fmla="*/ 1330817 h 1717183"/>
              <a:gd name="connsiteX105" fmla="*/ 1420969 w 1622738"/>
              <a:gd name="connsiteY105" fmla="*/ 1451020 h 1717183"/>
              <a:gd name="connsiteX106" fmla="*/ 1425262 w 1622738"/>
              <a:gd name="connsiteY106" fmla="*/ 1476777 h 1717183"/>
              <a:gd name="connsiteX107" fmla="*/ 1429555 w 1622738"/>
              <a:gd name="connsiteY107" fmla="*/ 1519707 h 1717183"/>
              <a:gd name="connsiteX108" fmla="*/ 1433848 w 1622738"/>
              <a:gd name="connsiteY108" fmla="*/ 1549758 h 1717183"/>
              <a:gd name="connsiteX109" fmla="*/ 1442434 w 1622738"/>
              <a:gd name="connsiteY109" fmla="*/ 1596980 h 1717183"/>
              <a:gd name="connsiteX110" fmla="*/ 1451020 w 1622738"/>
              <a:gd name="connsiteY110" fmla="*/ 1631324 h 1717183"/>
              <a:gd name="connsiteX111" fmla="*/ 1463898 w 1622738"/>
              <a:gd name="connsiteY111" fmla="*/ 1669960 h 1717183"/>
              <a:gd name="connsiteX112" fmla="*/ 1468191 w 1622738"/>
              <a:gd name="connsiteY112" fmla="*/ 1682839 h 1717183"/>
              <a:gd name="connsiteX113" fmla="*/ 1481070 w 1622738"/>
              <a:gd name="connsiteY113" fmla="*/ 1708597 h 1717183"/>
              <a:gd name="connsiteX114" fmla="*/ 1506828 w 1622738"/>
              <a:gd name="connsiteY114" fmla="*/ 1700011 h 1717183"/>
              <a:gd name="connsiteX115" fmla="*/ 1541172 w 1622738"/>
              <a:gd name="connsiteY115" fmla="*/ 1704304 h 1717183"/>
              <a:gd name="connsiteX116" fmla="*/ 1584101 w 1622738"/>
              <a:gd name="connsiteY116" fmla="*/ 1712890 h 1717183"/>
              <a:gd name="connsiteX117" fmla="*/ 1622738 w 1622738"/>
              <a:gd name="connsiteY11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38436 w 1622738"/>
              <a:gd name="connsiteY84" fmla="*/ 1693703 h 1717183"/>
              <a:gd name="connsiteX85" fmla="*/ 1129048 w 1622738"/>
              <a:gd name="connsiteY85" fmla="*/ 1296473 h 1717183"/>
              <a:gd name="connsiteX86" fmla="*/ 1202252 w 1622738"/>
              <a:gd name="connsiteY86" fmla="*/ 1521183 h 1717183"/>
              <a:gd name="connsiteX87" fmla="*/ 1216248 w 1622738"/>
              <a:gd name="connsiteY87" fmla="*/ 1313913 h 1717183"/>
              <a:gd name="connsiteX88" fmla="*/ 1220720 w 1622738"/>
              <a:gd name="connsiteY88" fmla="*/ 1227473 h 1717183"/>
              <a:gd name="connsiteX89" fmla="*/ 1222017 w 1622738"/>
              <a:gd name="connsiteY89" fmla="*/ 1150736 h 1717183"/>
              <a:gd name="connsiteX90" fmla="*/ 1236372 w 1622738"/>
              <a:gd name="connsiteY90" fmla="*/ 1073239 h 1717183"/>
              <a:gd name="connsiteX91" fmla="*/ 1270715 w 1622738"/>
              <a:gd name="connsiteY91" fmla="*/ 1008845 h 1717183"/>
              <a:gd name="connsiteX92" fmla="*/ 1292180 w 1622738"/>
              <a:gd name="connsiteY92" fmla="*/ 1004552 h 1717183"/>
              <a:gd name="connsiteX93" fmla="*/ 1300766 w 1622738"/>
              <a:gd name="connsiteY93" fmla="*/ 991673 h 1717183"/>
              <a:gd name="connsiteX94" fmla="*/ 1313645 w 1622738"/>
              <a:gd name="connsiteY94" fmla="*/ 983087 h 1717183"/>
              <a:gd name="connsiteX95" fmla="*/ 1322231 w 1622738"/>
              <a:gd name="connsiteY95" fmla="*/ 948743 h 1717183"/>
              <a:gd name="connsiteX96" fmla="*/ 1347989 w 1622738"/>
              <a:gd name="connsiteY96" fmla="*/ 935865 h 1717183"/>
              <a:gd name="connsiteX97" fmla="*/ 1343696 w 1622738"/>
              <a:gd name="connsiteY97" fmla="*/ 957329 h 1717183"/>
              <a:gd name="connsiteX98" fmla="*/ 1352282 w 1622738"/>
              <a:gd name="connsiteY98" fmla="*/ 1056067 h 1717183"/>
              <a:gd name="connsiteX99" fmla="*/ 1360868 w 1622738"/>
              <a:gd name="connsiteY99" fmla="*/ 1081825 h 1717183"/>
              <a:gd name="connsiteX100" fmla="*/ 1369453 w 1622738"/>
              <a:gd name="connsiteY100" fmla="*/ 1107583 h 1717183"/>
              <a:gd name="connsiteX101" fmla="*/ 1382332 w 1622738"/>
              <a:gd name="connsiteY101" fmla="*/ 1133341 h 1717183"/>
              <a:gd name="connsiteX102" fmla="*/ 1395211 w 1622738"/>
              <a:gd name="connsiteY102" fmla="*/ 1193442 h 1717183"/>
              <a:gd name="connsiteX103" fmla="*/ 1403797 w 1622738"/>
              <a:gd name="connsiteY103" fmla="*/ 1244958 h 1717183"/>
              <a:gd name="connsiteX104" fmla="*/ 1412383 w 1622738"/>
              <a:gd name="connsiteY104" fmla="*/ 1330817 h 1717183"/>
              <a:gd name="connsiteX105" fmla="*/ 1420969 w 1622738"/>
              <a:gd name="connsiteY105" fmla="*/ 1451020 h 1717183"/>
              <a:gd name="connsiteX106" fmla="*/ 1425262 w 1622738"/>
              <a:gd name="connsiteY106" fmla="*/ 1476777 h 1717183"/>
              <a:gd name="connsiteX107" fmla="*/ 1429555 w 1622738"/>
              <a:gd name="connsiteY107" fmla="*/ 1519707 h 1717183"/>
              <a:gd name="connsiteX108" fmla="*/ 1433848 w 1622738"/>
              <a:gd name="connsiteY108" fmla="*/ 1549758 h 1717183"/>
              <a:gd name="connsiteX109" fmla="*/ 1442434 w 1622738"/>
              <a:gd name="connsiteY109" fmla="*/ 1596980 h 1717183"/>
              <a:gd name="connsiteX110" fmla="*/ 1451020 w 1622738"/>
              <a:gd name="connsiteY110" fmla="*/ 1631324 h 1717183"/>
              <a:gd name="connsiteX111" fmla="*/ 1463898 w 1622738"/>
              <a:gd name="connsiteY111" fmla="*/ 1669960 h 1717183"/>
              <a:gd name="connsiteX112" fmla="*/ 1468191 w 1622738"/>
              <a:gd name="connsiteY112" fmla="*/ 1682839 h 1717183"/>
              <a:gd name="connsiteX113" fmla="*/ 1481070 w 1622738"/>
              <a:gd name="connsiteY113" fmla="*/ 1708597 h 1717183"/>
              <a:gd name="connsiteX114" fmla="*/ 1506828 w 1622738"/>
              <a:gd name="connsiteY114" fmla="*/ 1700011 h 1717183"/>
              <a:gd name="connsiteX115" fmla="*/ 1541172 w 1622738"/>
              <a:gd name="connsiteY115" fmla="*/ 1704304 h 1717183"/>
              <a:gd name="connsiteX116" fmla="*/ 1584101 w 1622738"/>
              <a:gd name="connsiteY116" fmla="*/ 1712890 h 1717183"/>
              <a:gd name="connsiteX117" fmla="*/ 1622738 w 1622738"/>
              <a:gd name="connsiteY117" fmla="*/ 1717183 h 1717183"/>
              <a:gd name="connsiteX0" fmla="*/ 0 w 1622738"/>
              <a:gd name="connsiteY0" fmla="*/ 1712890 h 1722700"/>
              <a:gd name="connsiteX1" fmla="*/ 42929 w 1622738"/>
              <a:gd name="connsiteY1" fmla="*/ 1704304 h 1722700"/>
              <a:gd name="connsiteX2" fmla="*/ 68687 w 1622738"/>
              <a:gd name="connsiteY2" fmla="*/ 1687132 h 1722700"/>
              <a:gd name="connsiteX3" fmla="*/ 81566 w 1622738"/>
              <a:gd name="connsiteY3" fmla="*/ 1678546 h 1722700"/>
              <a:gd name="connsiteX4" fmla="*/ 94445 w 1622738"/>
              <a:gd name="connsiteY4" fmla="*/ 1669960 h 1722700"/>
              <a:gd name="connsiteX5" fmla="*/ 115910 w 1622738"/>
              <a:gd name="connsiteY5" fmla="*/ 1648496 h 1722700"/>
              <a:gd name="connsiteX6" fmla="*/ 141668 w 1622738"/>
              <a:gd name="connsiteY6" fmla="*/ 1627031 h 1722700"/>
              <a:gd name="connsiteX7" fmla="*/ 163132 w 1622738"/>
              <a:gd name="connsiteY7" fmla="*/ 1601273 h 1722700"/>
              <a:gd name="connsiteX8" fmla="*/ 171718 w 1622738"/>
              <a:gd name="connsiteY8" fmla="*/ 1588394 h 1722700"/>
              <a:gd name="connsiteX9" fmla="*/ 197476 w 1622738"/>
              <a:gd name="connsiteY9" fmla="*/ 1554050 h 1722700"/>
              <a:gd name="connsiteX10" fmla="*/ 210355 w 1622738"/>
              <a:gd name="connsiteY10" fmla="*/ 1536879 h 1722700"/>
              <a:gd name="connsiteX11" fmla="*/ 218941 w 1622738"/>
              <a:gd name="connsiteY11" fmla="*/ 1519707 h 1722700"/>
              <a:gd name="connsiteX12" fmla="*/ 244698 w 1622738"/>
              <a:gd name="connsiteY12" fmla="*/ 1485363 h 1722700"/>
              <a:gd name="connsiteX13" fmla="*/ 253284 w 1622738"/>
              <a:gd name="connsiteY13" fmla="*/ 1463898 h 1722700"/>
              <a:gd name="connsiteX14" fmla="*/ 266163 w 1622738"/>
              <a:gd name="connsiteY14" fmla="*/ 1446727 h 1722700"/>
              <a:gd name="connsiteX15" fmla="*/ 291921 w 1622738"/>
              <a:gd name="connsiteY15" fmla="*/ 1399504 h 1722700"/>
              <a:gd name="connsiteX16" fmla="*/ 330558 w 1622738"/>
              <a:gd name="connsiteY16" fmla="*/ 1326524 h 1722700"/>
              <a:gd name="connsiteX17" fmla="*/ 347729 w 1622738"/>
              <a:gd name="connsiteY17" fmla="*/ 1279301 h 1722700"/>
              <a:gd name="connsiteX18" fmla="*/ 373487 w 1622738"/>
              <a:gd name="connsiteY18" fmla="*/ 1223493 h 1722700"/>
              <a:gd name="connsiteX19" fmla="*/ 382073 w 1622738"/>
              <a:gd name="connsiteY19" fmla="*/ 1193442 h 1722700"/>
              <a:gd name="connsiteX20" fmla="*/ 394952 w 1622738"/>
              <a:gd name="connsiteY20" fmla="*/ 1163391 h 1722700"/>
              <a:gd name="connsiteX21" fmla="*/ 403538 w 1622738"/>
              <a:gd name="connsiteY21" fmla="*/ 1133341 h 1722700"/>
              <a:gd name="connsiteX22" fmla="*/ 429296 w 1622738"/>
              <a:gd name="connsiteY22" fmla="*/ 1064653 h 1722700"/>
              <a:gd name="connsiteX23" fmla="*/ 437882 w 1622738"/>
              <a:gd name="connsiteY23" fmla="*/ 1034603 h 1722700"/>
              <a:gd name="connsiteX24" fmla="*/ 450760 w 1622738"/>
              <a:gd name="connsiteY24" fmla="*/ 1004552 h 1722700"/>
              <a:gd name="connsiteX25" fmla="*/ 467932 w 1622738"/>
              <a:gd name="connsiteY25" fmla="*/ 944450 h 1722700"/>
              <a:gd name="connsiteX26" fmla="*/ 476518 w 1622738"/>
              <a:gd name="connsiteY26" fmla="*/ 914400 h 1722700"/>
              <a:gd name="connsiteX27" fmla="*/ 489397 w 1622738"/>
              <a:gd name="connsiteY27" fmla="*/ 884349 h 1722700"/>
              <a:gd name="connsiteX28" fmla="*/ 497983 w 1622738"/>
              <a:gd name="connsiteY28" fmla="*/ 854298 h 1722700"/>
              <a:gd name="connsiteX29" fmla="*/ 506569 w 1622738"/>
              <a:gd name="connsiteY29" fmla="*/ 828541 h 1722700"/>
              <a:gd name="connsiteX30" fmla="*/ 515155 w 1622738"/>
              <a:gd name="connsiteY30" fmla="*/ 798490 h 1722700"/>
              <a:gd name="connsiteX31" fmla="*/ 523741 w 1622738"/>
              <a:gd name="connsiteY31" fmla="*/ 781318 h 1722700"/>
              <a:gd name="connsiteX32" fmla="*/ 528034 w 1622738"/>
              <a:gd name="connsiteY32" fmla="*/ 764146 h 1722700"/>
              <a:gd name="connsiteX33" fmla="*/ 536620 w 1622738"/>
              <a:gd name="connsiteY33" fmla="*/ 746974 h 1722700"/>
              <a:gd name="connsiteX34" fmla="*/ 545206 w 1622738"/>
              <a:gd name="connsiteY34" fmla="*/ 721217 h 1722700"/>
              <a:gd name="connsiteX35" fmla="*/ 549498 w 1622738"/>
              <a:gd name="connsiteY35" fmla="*/ 708338 h 1722700"/>
              <a:gd name="connsiteX36" fmla="*/ 553791 w 1622738"/>
              <a:gd name="connsiteY36" fmla="*/ 691166 h 1722700"/>
              <a:gd name="connsiteX37" fmla="*/ 562377 w 1622738"/>
              <a:gd name="connsiteY37" fmla="*/ 673994 h 1722700"/>
              <a:gd name="connsiteX38" fmla="*/ 579549 w 1622738"/>
              <a:gd name="connsiteY38" fmla="*/ 618186 h 1722700"/>
              <a:gd name="connsiteX39" fmla="*/ 583842 w 1622738"/>
              <a:gd name="connsiteY39" fmla="*/ 592428 h 1722700"/>
              <a:gd name="connsiteX40" fmla="*/ 592428 w 1622738"/>
              <a:gd name="connsiteY40" fmla="*/ 553791 h 1722700"/>
              <a:gd name="connsiteX41" fmla="*/ 596721 w 1622738"/>
              <a:gd name="connsiteY41" fmla="*/ 523741 h 1722700"/>
              <a:gd name="connsiteX42" fmla="*/ 601014 w 1622738"/>
              <a:gd name="connsiteY42" fmla="*/ 463639 h 1722700"/>
              <a:gd name="connsiteX43" fmla="*/ 605307 w 1622738"/>
              <a:gd name="connsiteY43" fmla="*/ 339143 h 1722700"/>
              <a:gd name="connsiteX44" fmla="*/ 613893 w 1622738"/>
              <a:gd name="connsiteY44" fmla="*/ 279042 h 1722700"/>
              <a:gd name="connsiteX45" fmla="*/ 618186 w 1622738"/>
              <a:gd name="connsiteY45" fmla="*/ 240405 h 1722700"/>
              <a:gd name="connsiteX46" fmla="*/ 626772 w 1622738"/>
              <a:gd name="connsiteY46" fmla="*/ 201769 h 1722700"/>
              <a:gd name="connsiteX47" fmla="*/ 635358 w 1622738"/>
              <a:gd name="connsiteY47" fmla="*/ 158839 h 1722700"/>
              <a:gd name="connsiteX48" fmla="*/ 643944 w 1622738"/>
              <a:gd name="connsiteY48" fmla="*/ 137374 h 1722700"/>
              <a:gd name="connsiteX49" fmla="*/ 648237 w 1622738"/>
              <a:gd name="connsiteY49" fmla="*/ 120203 h 1722700"/>
              <a:gd name="connsiteX50" fmla="*/ 661115 w 1622738"/>
              <a:gd name="connsiteY50" fmla="*/ 81566 h 1722700"/>
              <a:gd name="connsiteX51" fmla="*/ 665408 w 1622738"/>
              <a:gd name="connsiteY51" fmla="*/ 68687 h 1722700"/>
              <a:gd name="connsiteX52" fmla="*/ 669701 w 1622738"/>
              <a:gd name="connsiteY52" fmla="*/ 55808 h 1722700"/>
              <a:gd name="connsiteX53" fmla="*/ 686873 w 1622738"/>
              <a:gd name="connsiteY53" fmla="*/ 30050 h 1722700"/>
              <a:gd name="connsiteX54" fmla="*/ 708338 w 1622738"/>
              <a:gd name="connsiteY54" fmla="*/ 4293 h 1722700"/>
              <a:gd name="connsiteX55" fmla="*/ 721217 w 1622738"/>
              <a:gd name="connsiteY55" fmla="*/ 0 h 1722700"/>
              <a:gd name="connsiteX56" fmla="*/ 734096 w 1622738"/>
              <a:gd name="connsiteY56" fmla="*/ 51515 h 1722700"/>
              <a:gd name="connsiteX57" fmla="*/ 742682 w 1622738"/>
              <a:gd name="connsiteY57" fmla="*/ 64394 h 1722700"/>
              <a:gd name="connsiteX58" fmla="*/ 768439 w 1622738"/>
              <a:gd name="connsiteY58" fmla="*/ 77273 h 1722700"/>
              <a:gd name="connsiteX59" fmla="*/ 777025 w 1622738"/>
              <a:gd name="connsiteY59" fmla="*/ 103031 h 1722700"/>
              <a:gd name="connsiteX60" fmla="*/ 781318 w 1622738"/>
              <a:gd name="connsiteY60" fmla="*/ 115910 h 1722700"/>
              <a:gd name="connsiteX61" fmla="*/ 794197 w 1622738"/>
              <a:gd name="connsiteY61" fmla="*/ 141667 h 1722700"/>
              <a:gd name="connsiteX62" fmla="*/ 807076 w 1622738"/>
              <a:gd name="connsiteY62" fmla="*/ 167425 h 1722700"/>
              <a:gd name="connsiteX63" fmla="*/ 815662 w 1622738"/>
              <a:gd name="connsiteY63" fmla="*/ 978794 h 1722700"/>
              <a:gd name="connsiteX64" fmla="*/ 832834 w 1622738"/>
              <a:gd name="connsiteY64" fmla="*/ 1184856 h 1722700"/>
              <a:gd name="connsiteX65" fmla="*/ 839014 w 1622738"/>
              <a:gd name="connsiteY65" fmla="*/ 1327656 h 1722700"/>
              <a:gd name="connsiteX66" fmla="*/ 845713 w 1622738"/>
              <a:gd name="connsiteY66" fmla="*/ 1584101 h 1722700"/>
              <a:gd name="connsiteX67" fmla="*/ 892935 w 1622738"/>
              <a:gd name="connsiteY67" fmla="*/ 1708597 h 1722700"/>
              <a:gd name="connsiteX68" fmla="*/ 948744 w 1622738"/>
              <a:gd name="connsiteY68" fmla="*/ 1704304 h 1722700"/>
              <a:gd name="connsiteX69" fmla="*/ 961622 w 1622738"/>
              <a:gd name="connsiteY69" fmla="*/ 1700011 h 1722700"/>
              <a:gd name="connsiteX70" fmla="*/ 970208 w 1622738"/>
              <a:gd name="connsiteY70" fmla="*/ 1687132 h 1722700"/>
              <a:gd name="connsiteX71" fmla="*/ 983087 w 1622738"/>
              <a:gd name="connsiteY71" fmla="*/ 1678546 h 1722700"/>
              <a:gd name="connsiteX72" fmla="*/ 987380 w 1622738"/>
              <a:gd name="connsiteY72" fmla="*/ 1665667 h 1722700"/>
              <a:gd name="connsiteX73" fmla="*/ 1004552 w 1622738"/>
              <a:gd name="connsiteY73" fmla="*/ 1639910 h 1722700"/>
              <a:gd name="connsiteX74" fmla="*/ 1017431 w 1622738"/>
              <a:gd name="connsiteY74" fmla="*/ 1614152 h 1722700"/>
              <a:gd name="connsiteX75" fmla="*/ 1021724 w 1622738"/>
              <a:gd name="connsiteY75" fmla="*/ 1601273 h 1722700"/>
              <a:gd name="connsiteX76" fmla="*/ 1030310 w 1622738"/>
              <a:gd name="connsiteY76" fmla="*/ 1588394 h 1722700"/>
              <a:gd name="connsiteX77" fmla="*/ 1038896 w 1622738"/>
              <a:gd name="connsiteY77" fmla="*/ 1562636 h 1722700"/>
              <a:gd name="connsiteX78" fmla="*/ 1047482 w 1622738"/>
              <a:gd name="connsiteY78" fmla="*/ 1536879 h 1722700"/>
              <a:gd name="connsiteX79" fmla="*/ 1056068 w 1622738"/>
              <a:gd name="connsiteY79" fmla="*/ 1498242 h 1722700"/>
              <a:gd name="connsiteX80" fmla="*/ 1064653 w 1622738"/>
              <a:gd name="connsiteY80" fmla="*/ 1485363 h 1722700"/>
              <a:gd name="connsiteX81" fmla="*/ 1073239 w 1622738"/>
              <a:gd name="connsiteY81" fmla="*/ 1455312 h 1722700"/>
              <a:gd name="connsiteX82" fmla="*/ 1081825 w 1622738"/>
              <a:gd name="connsiteY82" fmla="*/ 1433848 h 1722700"/>
              <a:gd name="connsiteX83" fmla="*/ 1086118 w 1622738"/>
              <a:gd name="connsiteY83" fmla="*/ 1416676 h 1722700"/>
              <a:gd name="connsiteX84" fmla="*/ 1138436 w 1622738"/>
              <a:gd name="connsiteY84" fmla="*/ 1693703 h 1722700"/>
              <a:gd name="connsiteX85" fmla="*/ 1208423 w 1622738"/>
              <a:gd name="connsiteY85" fmla="*/ 1667948 h 1722700"/>
              <a:gd name="connsiteX86" fmla="*/ 1202252 w 1622738"/>
              <a:gd name="connsiteY86" fmla="*/ 1521183 h 1722700"/>
              <a:gd name="connsiteX87" fmla="*/ 1216248 w 1622738"/>
              <a:gd name="connsiteY87" fmla="*/ 1313913 h 1722700"/>
              <a:gd name="connsiteX88" fmla="*/ 1220720 w 1622738"/>
              <a:gd name="connsiteY88" fmla="*/ 1227473 h 1722700"/>
              <a:gd name="connsiteX89" fmla="*/ 1222017 w 1622738"/>
              <a:gd name="connsiteY89" fmla="*/ 1150736 h 1722700"/>
              <a:gd name="connsiteX90" fmla="*/ 1236372 w 1622738"/>
              <a:gd name="connsiteY90" fmla="*/ 1073239 h 1722700"/>
              <a:gd name="connsiteX91" fmla="*/ 1270715 w 1622738"/>
              <a:gd name="connsiteY91" fmla="*/ 1008845 h 1722700"/>
              <a:gd name="connsiteX92" fmla="*/ 1292180 w 1622738"/>
              <a:gd name="connsiteY92" fmla="*/ 1004552 h 1722700"/>
              <a:gd name="connsiteX93" fmla="*/ 1300766 w 1622738"/>
              <a:gd name="connsiteY93" fmla="*/ 991673 h 1722700"/>
              <a:gd name="connsiteX94" fmla="*/ 1313645 w 1622738"/>
              <a:gd name="connsiteY94" fmla="*/ 983087 h 1722700"/>
              <a:gd name="connsiteX95" fmla="*/ 1322231 w 1622738"/>
              <a:gd name="connsiteY95" fmla="*/ 948743 h 1722700"/>
              <a:gd name="connsiteX96" fmla="*/ 1347989 w 1622738"/>
              <a:gd name="connsiteY96" fmla="*/ 935865 h 1722700"/>
              <a:gd name="connsiteX97" fmla="*/ 1343696 w 1622738"/>
              <a:gd name="connsiteY97" fmla="*/ 957329 h 1722700"/>
              <a:gd name="connsiteX98" fmla="*/ 1352282 w 1622738"/>
              <a:gd name="connsiteY98" fmla="*/ 1056067 h 1722700"/>
              <a:gd name="connsiteX99" fmla="*/ 1360868 w 1622738"/>
              <a:gd name="connsiteY99" fmla="*/ 1081825 h 1722700"/>
              <a:gd name="connsiteX100" fmla="*/ 1369453 w 1622738"/>
              <a:gd name="connsiteY100" fmla="*/ 1107583 h 1722700"/>
              <a:gd name="connsiteX101" fmla="*/ 1382332 w 1622738"/>
              <a:gd name="connsiteY101" fmla="*/ 1133341 h 1722700"/>
              <a:gd name="connsiteX102" fmla="*/ 1395211 w 1622738"/>
              <a:gd name="connsiteY102" fmla="*/ 1193442 h 1722700"/>
              <a:gd name="connsiteX103" fmla="*/ 1403797 w 1622738"/>
              <a:gd name="connsiteY103" fmla="*/ 1244958 h 1722700"/>
              <a:gd name="connsiteX104" fmla="*/ 1412383 w 1622738"/>
              <a:gd name="connsiteY104" fmla="*/ 1330817 h 1722700"/>
              <a:gd name="connsiteX105" fmla="*/ 1420969 w 1622738"/>
              <a:gd name="connsiteY105" fmla="*/ 1451020 h 1722700"/>
              <a:gd name="connsiteX106" fmla="*/ 1425262 w 1622738"/>
              <a:gd name="connsiteY106" fmla="*/ 1476777 h 1722700"/>
              <a:gd name="connsiteX107" fmla="*/ 1429555 w 1622738"/>
              <a:gd name="connsiteY107" fmla="*/ 1519707 h 1722700"/>
              <a:gd name="connsiteX108" fmla="*/ 1433848 w 1622738"/>
              <a:gd name="connsiteY108" fmla="*/ 1549758 h 1722700"/>
              <a:gd name="connsiteX109" fmla="*/ 1442434 w 1622738"/>
              <a:gd name="connsiteY109" fmla="*/ 1596980 h 1722700"/>
              <a:gd name="connsiteX110" fmla="*/ 1451020 w 1622738"/>
              <a:gd name="connsiteY110" fmla="*/ 1631324 h 1722700"/>
              <a:gd name="connsiteX111" fmla="*/ 1463898 w 1622738"/>
              <a:gd name="connsiteY111" fmla="*/ 1669960 h 1722700"/>
              <a:gd name="connsiteX112" fmla="*/ 1468191 w 1622738"/>
              <a:gd name="connsiteY112" fmla="*/ 1682839 h 1722700"/>
              <a:gd name="connsiteX113" fmla="*/ 1481070 w 1622738"/>
              <a:gd name="connsiteY113" fmla="*/ 1708597 h 1722700"/>
              <a:gd name="connsiteX114" fmla="*/ 1506828 w 1622738"/>
              <a:gd name="connsiteY114" fmla="*/ 1700011 h 1722700"/>
              <a:gd name="connsiteX115" fmla="*/ 1541172 w 1622738"/>
              <a:gd name="connsiteY115" fmla="*/ 1704304 h 1722700"/>
              <a:gd name="connsiteX116" fmla="*/ 1584101 w 1622738"/>
              <a:gd name="connsiteY116" fmla="*/ 1712890 h 1722700"/>
              <a:gd name="connsiteX117" fmla="*/ 1622738 w 1622738"/>
              <a:gd name="connsiteY117" fmla="*/ 1717183 h 1722700"/>
              <a:gd name="connsiteX0" fmla="*/ 0 w 1622738"/>
              <a:gd name="connsiteY0" fmla="*/ 1712890 h 1722700"/>
              <a:gd name="connsiteX1" fmla="*/ 42929 w 1622738"/>
              <a:gd name="connsiteY1" fmla="*/ 1704304 h 1722700"/>
              <a:gd name="connsiteX2" fmla="*/ 68687 w 1622738"/>
              <a:gd name="connsiteY2" fmla="*/ 1687132 h 1722700"/>
              <a:gd name="connsiteX3" fmla="*/ 81566 w 1622738"/>
              <a:gd name="connsiteY3" fmla="*/ 1678546 h 1722700"/>
              <a:gd name="connsiteX4" fmla="*/ 94445 w 1622738"/>
              <a:gd name="connsiteY4" fmla="*/ 1669960 h 1722700"/>
              <a:gd name="connsiteX5" fmla="*/ 115910 w 1622738"/>
              <a:gd name="connsiteY5" fmla="*/ 1648496 h 1722700"/>
              <a:gd name="connsiteX6" fmla="*/ 141668 w 1622738"/>
              <a:gd name="connsiteY6" fmla="*/ 1627031 h 1722700"/>
              <a:gd name="connsiteX7" fmla="*/ 163132 w 1622738"/>
              <a:gd name="connsiteY7" fmla="*/ 1601273 h 1722700"/>
              <a:gd name="connsiteX8" fmla="*/ 171718 w 1622738"/>
              <a:gd name="connsiteY8" fmla="*/ 1588394 h 1722700"/>
              <a:gd name="connsiteX9" fmla="*/ 197476 w 1622738"/>
              <a:gd name="connsiteY9" fmla="*/ 1554050 h 1722700"/>
              <a:gd name="connsiteX10" fmla="*/ 210355 w 1622738"/>
              <a:gd name="connsiteY10" fmla="*/ 1536879 h 1722700"/>
              <a:gd name="connsiteX11" fmla="*/ 218941 w 1622738"/>
              <a:gd name="connsiteY11" fmla="*/ 1519707 h 1722700"/>
              <a:gd name="connsiteX12" fmla="*/ 244698 w 1622738"/>
              <a:gd name="connsiteY12" fmla="*/ 1485363 h 1722700"/>
              <a:gd name="connsiteX13" fmla="*/ 253284 w 1622738"/>
              <a:gd name="connsiteY13" fmla="*/ 1463898 h 1722700"/>
              <a:gd name="connsiteX14" fmla="*/ 266163 w 1622738"/>
              <a:gd name="connsiteY14" fmla="*/ 1446727 h 1722700"/>
              <a:gd name="connsiteX15" fmla="*/ 291921 w 1622738"/>
              <a:gd name="connsiteY15" fmla="*/ 1399504 h 1722700"/>
              <a:gd name="connsiteX16" fmla="*/ 330558 w 1622738"/>
              <a:gd name="connsiteY16" fmla="*/ 1326524 h 1722700"/>
              <a:gd name="connsiteX17" fmla="*/ 347729 w 1622738"/>
              <a:gd name="connsiteY17" fmla="*/ 1279301 h 1722700"/>
              <a:gd name="connsiteX18" fmla="*/ 373487 w 1622738"/>
              <a:gd name="connsiteY18" fmla="*/ 1223493 h 1722700"/>
              <a:gd name="connsiteX19" fmla="*/ 382073 w 1622738"/>
              <a:gd name="connsiteY19" fmla="*/ 1193442 h 1722700"/>
              <a:gd name="connsiteX20" fmla="*/ 394952 w 1622738"/>
              <a:gd name="connsiteY20" fmla="*/ 1163391 h 1722700"/>
              <a:gd name="connsiteX21" fmla="*/ 403538 w 1622738"/>
              <a:gd name="connsiteY21" fmla="*/ 1133341 h 1722700"/>
              <a:gd name="connsiteX22" fmla="*/ 429296 w 1622738"/>
              <a:gd name="connsiteY22" fmla="*/ 1064653 h 1722700"/>
              <a:gd name="connsiteX23" fmla="*/ 437882 w 1622738"/>
              <a:gd name="connsiteY23" fmla="*/ 1034603 h 1722700"/>
              <a:gd name="connsiteX24" fmla="*/ 450760 w 1622738"/>
              <a:gd name="connsiteY24" fmla="*/ 1004552 h 1722700"/>
              <a:gd name="connsiteX25" fmla="*/ 467932 w 1622738"/>
              <a:gd name="connsiteY25" fmla="*/ 944450 h 1722700"/>
              <a:gd name="connsiteX26" fmla="*/ 476518 w 1622738"/>
              <a:gd name="connsiteY26" fmla="*/ 914400 h 1722700"/>
              <a:gd name="connsiteX27" fmla="*/ 489397 w 1622738"/>
              <a:gd name="connsiteY27" fmla="*/ 884349 h 1722700"/>
              <a:gd name="connsiteX28" fmla="*/ 497983 w 1622738"/>
              <a:gd name="connsiteY28" fmla="*/ 854298 h 1722700"/>
              <a:gd name="connsiteX29" fmla="*/ 506569 w 1622738"/>
              <a:gd name="connsiteY29" fmla="*/ 828541 h 1722700"/>
              <a:gd name="connsiteX30" fmla="*/ 515155 w 1622738"/>
              <a:gd name="connsiteY30" fmla="*/ 798490 h 1722700"/>
              <a:gd name="connsiteX31" fmla="*/ 523741 w 1622738"/>
              <a:gd name="connsiteY31" fmla="*/ 781318 h 1722700"/>
              <a:gd name="connsiteX32" fmla="*/ 528034 w 1622738"/>
              <a:gd name="connsiteY32" fmla="*/ 764146 h 1722700"/>
              <a:gd name="connsiteX33" fmla="*/ 536620 w 1622738"/>
              <a:gd name="connsiteY33" fmla="*/ 746974 h 1722700"/>
              <a:gd name="connsiteX34" fmla="*/ 545206 w 1622738"/>
              <a:gd name="connsiteY34" fmla="*/ 721217 h 1722700"/>
              <a:gd name="connsiteX35" fmla="*/ 549498 w 1622738"/>
              <a:gd name="connsiteY35" fmla="*/ 708338 h 1722700"/>
              <a:gd name="connsiteX36" fmla="*/ 553791 w 1622738"/>
              <a:gd name="connsiteY36" fmla="*/ 691166 h 1722700"/>
              <a:gd name="connsiteX37" fmla="*/ 562377 w 1622738"/>
              <a:gd name="connsiteY37" fmla="*/ 673994 h 1722700"/>
              <a:gd name="connsiteX38" fmla="*/ 579549 w 1622738"/>
              <a:gd name="connsiteY38" fmla="*/ 618186 h 1722700"/>
              <a:gd name="connsiteX39" fmla="*/ 583842 w 1622738"/>
              <a:gd name="connsiteY39" fmla="*/ 592428 h 1722700"/>
              <a:gd name="connsiteX40" fmla="*/ 592428 w 1622738"/>
              <a:gd name="connsiteY40" fmla="*/ 553791 h 1722700"/>
              <a:gd name="connsiteX41" fmla="*/ 596721 w 1622738"/>
              <a:gd name="connsiteY41" fmla="*/ 523741 h 1722700"/>
              <a:gd name="connsiteX42" fmla="*/ 601014 w 1622738"/>
              <a:gd name="connsiteY42" fmla="*/ 463639 h 1722700"/>
              <a:gd name="connsiteX43" fmla="*/ 605307 w 1622738"/>
              <a:gd name="connsiteY43" fmla="*/ 339143 h 1722700"/>
              <a:gd name="connsiteX44" fmla="*/ 613893 w 1622738"/>
              <a:gd name="connsiteY44" fmla="*/ 279042 h 1722700"/>
              <a:gd name="connsiteX45" fmla="*/ 618186 w 1622738"/>
              <a:gd name="connsiteY45" fmla="*/ 240405 h 1722700"/>
              <a:gd name="connsiteX46" fmla="*/ 626772 w 1622738"/>
              <a:gd name="connsiteY46" fmla="*/ 201769 h 1722700"/>
              <a:gd name="connsiteX47" fmla="*/ 635358 w 1622738"/>
              <a:gd name="connsiteY47" fmla="*/ 158839 h 1722700"/>
              <a:gd name="connsiteX48" fmla="*/ 643944 w 1622738"/>
              <a:gd name="connsiteY48" fmla="*/ 137374 h 1722700"/>
              <a:gd name="connsiteX49" fmla="*/ 648237 w 1622738"/>
              <a:gd name="connsiteY49" fmla="*/ 120203 h 1722700"/>
              <a:gd name="connsiteX50" fmla="*/ 661115 w 1622738"/>
              <a:gd name="connsiteY50" fmla="*/ 81566 h 1722700"/>
              <a:gd name="connsiteX51" fmla="*/ 665408 w 1622738"/>
              <a:gd name="connsiteY51" fmla="*/ 68687 h 1722700"/>
              <a:gd name="connsiteX52" fmla="*/ 669701 w 1622738"/>
              <a:gd name="connsiteY52" fmla="*/ 55808 h 1722700"/>
              <a:gd name="connsiteX53" fmla="*/ 686873 w 1622738"/>
              <a:gd name="connsiteY53" fmla="*/ 30050 h 1722700"/>
              <a:gd name="connsiteX54" fmla="*/ 708338 w 1622738"/>
              <a:gd name="connsiteY54" fmla="*/ 4293 h 1722700"/>
              <a:gd name="connsiteX55" fmla="*/ 721217 w 1622738"/>
              <a:gd name="connsiteY55" fmla="*/ 0 h 1722700"/>
              <a:gd name="connsiteX56" fmla="*/ 734096 w 1622738"/>
              <a:gd name="connsiteY56" fmla="*/ 51515 h 1722700"/>
              <a:gd name="connsiteX57" fmla="*/ 742682 w 1622738"/>
              <a:gd name="connsiteY57" fmla="*/ 64394 h 1722700"/>
              <a:gd name="connsiteX58" fmla="*/ 768439 w 1622738"/>
              <a:gd name="connsiteY58" fmla="*/ 77273 h 1722700"/>
              <a:gd name="connsiteX59" fmla="*/ 777025 w 1622738"/>
              <a:gd name="connsiteY59" fmla="*/ 103031 h 1722700"/>
              <a:gd name="connsiteX60" fmla="*/ 781318 w 1622738"/>
              <a:gd name="connsiteY60" fmla="*/ 115910 h 1722700"/>
              <a:gd name="connsiteX61" fmla="*/ 794197 w 1622738"/>
              <a:gd name="connsiteY61" fmla="*/ 141667 h 1722700"/>
              <a:gd name="connsiteX62" fmla="*/ 807076 w 1622738"/>
              <a:gd name="connsiteY62" fmla="*/ 167425 h 1722700"/>
              <a:gd name="connsiteX63" fmla="*/ 815662 w 1622738"/>
              <a:gd name="connsiteY63" fmla="*/ 978794 h 1722700"/>
              <a:gd name="connsiteX64" fmla="*/ 832834 w 1622738"/>
              <a:gd name="connsiteY64" fmla="*/ 1184856 h 1722700"/>
              <a:gd name="connsiteX65" fmla="*/ 839014 w 1622738"/>
              <a:gd name="connsiteY65" fmla="*/ 1327656 h 1722700"/>
              <a:gd name="connsiteX66" fmla="*/ 845713 w 1622738"/>
              <a:gd name="connsiteY66" fmla="*/ 1584101 h 1722700"/>
              <a:gd name="connsiteX67" fmla="*/ 892935 w 1622738"/>
              <a:gd name="connsiteY67" fmla="*/ 1708597 h 1722700"/>
              <a:gd name="connsiteX68" fmla="*/ 948744 w 1622738"/>
              <a:gd name="connsiteY68" fmla="*/ 1704304 h 1722700"/>
              <a:gd name="connsiteX69" fmla="*/ 961622 w 1622738"/>
              <a:gd name="connsiteY69" fmla="*/ 1700011 h 1722700"/>
              <a:gd name="connsiteX70" fmla="*/ 970208 w 1622738"/>
              <a:gd name="connsiteY70" fmla="*/ 1687132 h 1722700"/>
              <a:gd name="connsiteX71" fmla="*/ 983087 w 1622738"/>
              <a:gd name="connsiteY71" fmla="*/ 1678546 h 1722700"/>
              <a:gd name="connsiteX72" fmla="*/ 987380 w 1622738"/>
              <a:gd name="connsiteY72" fmla="*/ 1665667 h 1722700"/>
              <a:gd name="connsiteX73" fmla="*/ 1004552 w 1622738"/>
              <a:gd name="connsiteY73" fmla="*/ 1639910 h 1722700"/>
              <a:gd name="connsiteX74" fmla="*/ 1017431 w 1622738"/>
              <a:gd name="connsiteY74" fmla="*/ 1614152 h 1722700"/>
              <a:gd name="connsiteX75" fmla="*/ 1021724 w 1622738"/>
              <a:gd name="connsiteY75" fmla="*/ 1601273 h 1722700"/>
              <a:gd name="connsiteX76" fmla="*/ 1030310 w 1622738"/>
              <a:gd name="connsiteY76" fmla="*/ 1588394 h 1722700"/>
              <a:gd name="connsiteX77" fmla="*/ 1038896 w 1622738"/>
              <a:gd name="connsiteY77" fmla="*/ 1562636 h 1722700"/>
              <a:gd name="connsiteX78" fmla="*/ 1047482 w 1622738"/>
              <a:gd name="connsiteY78" fmla="*/ 1536879 h 1722700"/>
              <a:gd name="connsiteX79" fmla="*/ 1056068 w 1622738"/>
              <a:gd name="connsiteY79" fmla="*/ 1498242 h 1722700"/>
              <a:gd name="connsiteX80" fmla="*/ 1064653 w 1622738"/>
              <a:gd name="connsiteY80" fmla="*/ 1485363 h 1722700"/>
              <a:gd name="connsiteX81" fmla="*/ 1073239 w 1622738"/>
              <a:gd name="connsiteY81" fmla="*/ 1455312 h 1722700"/>
              <a:gd name="connsiteX82" fmla="*/ 1081825 w 1622738"/>
              <a:gd name="connsiteY82" fmla="*/ 1433848 h 1722700"/>
              <a:gd name="connsiteX83" fmla="*/ 1086118 w 1622738"/>
              <a:gd name="connsiteY83" fmla="*/ 1416676 h 1722700"/>
              <a:gd name="connsiteX84" fmla="*/ 1138436 w 1622738"/>
              <a:gd name="connsiteY84" fmla="*/ 1693703 h 1722700"/>
              <a:gd name="connsiteX85" fmla="*/ 1208423 w 1622738"/>
              <a:gd name="connsiteY85" fmla="*/ 1667948 h 1722700"/>
              <a:gd name="connsiteX86" fmla="*/ 1202252 w 1622738"/>
              <a:gd name="connsiteY86" fmla="*/ 1521183 h 1722700"/>
              <a:gd name="connsiteX87" fmla="*/ 1216248 w 1622738"/>
              <a:gd name="connsiteY87" fmla="*/ 1313913 h 1722700"/>
              <a:gd name="connsiteX88" fmla="*/ 1220720 w 1622738"/>
              <a:gd name="connsiteY88" fmla="*/ 1227473 h 1722700"/>
              <a:gd name="connsiteX89" fmla="*/ 1222017 w 1622738"/>
              <a:gd name="connsiteY89" fmla="*/ 1150736 h 1722700"/>
              <a:gd name="connsiteX90" fmla="*/ 1236372 w 1622738"/>
              <a:gd name="connsiteY90" fmla="*/ 1073239 h 1722700"/>
              <a:gd name="connsiteX91" fmla="*/ 1270715 w 1622738"/>
              <a:gd name="connsiteY91" fmla="*/ 1008845 h 1722700"/>
              <a:gd name="connsiteX92" fmla="*/ 1292180 w 1622738"/>
              <a:gd name="connsiteY92" fmla="*/ 1004552 h 1722700"/>
              <a:gd name="connsiteX93" fmla="*/ 1300766 w 1622738"/>
              <a:gd name="connsiteY93" fmla="*/ 991673 h 1722700"/>
              <a:gd name="connsiteX94" fmla="*/ 1313645 w 1622738"/>
              <a:gd name="connsiteY94" fmla="*/ 983087 h 1722700"/>
              <a:gd name="connsiteX95" fmla="*/ 1322231 w 1622738"/>
              <a:gd name="connsiteY95" fmla="*/ 948743 h 1722700"/>
              <a:gd name="connsiteX96" fmla="*/ 1347989 w 1622738"/>
              <a:gd name="connsiteY96" fmla="*/ 935865 h 1722700"/>
              <a:gd name="connsiteX97" fmla="*/ 1343696 w 1622738"/>
              <a:gd name="connsiteY97" fmla="*/ 957329 h 1722700"/>
              <a:gd name="connsiteX98" fmla="*/ 1352282 w 1622738"/>
              <a:gd name="connsiteY98" fmla="*/ 1056067 h 1722700"/>
              <a:gd name="connsiteX99" fmla="*/ 1360868 w 1622738"/>
              <a:gd name="connsiteY99" fmla="*/ 1081825 h 1722700"/>
              <a:gd name="connsiteX100" fmla="*/ 1369453 w 1622738"/>
              <a:gd name="connsiteY100" fmla="*/ 1107583 h 1722700"/>
              <a:gd name="connsiteX101" fmla="*/ 1382332 w 1622738"/>
              <a:gd name="connsiteY101" fmla="*/ 1133341 h 1722700"/>
              <a:gd name="connsiteX102" fmla="*/ 1395211 w 1622738"/>
              <a:gd name="connsiteY102" fmla="*/ 1193442 h 1722700"/>
              <a:gd name="connsiteX103" fmla="*/ 1403797 w 1622738"/>
              <a:gd name="connsiteY103" fmla="*/ 1244958 h 1722700"/>
              <a:gd name="connsiteX104" fmla="*/ 1412383 w 1622738"/>
              <a:gd name="connsiteY104" fmla="*/ 1330817 h 1722700"/>
              <a:gd name="connsiteX105" fmla="*/ 1420969 w 1622738"/>
              <a:gd name="connsiteY105" fmla="*/ 1451020 h 1722700"/>
              <a:gd name="connsiteX106" fmla="*/ 1425262 w 1622738"/>
              <a:gd name="connsiteY106" fmla="*/ 1476777 h 1722700"/>
              <a:gd name="connsiteX107" fmla="*/ 1429555 w 1622738"/>
              <a:gd name="connsiteY107" fmla="*/ 1519707 h 1722700"/>
              <a:gd name="connsiteX108" fmla="*/ 1433848 w 1622738"/>
              <a:gd name="connsiteY108" fmla="*/ 1549758 h 1722700"/>
              <a:gd name="connsiteX109" fmla="*/ 1442434 w 1622738"/>
              <a:gd name="connsiteY109" fmla="*/ 1596980 h 1722700"/>
              <a:gd name="connsiteX110" fmla="*/ 1451020 w 1622738"/>
              <a:gd name="connsiteY110" fmla="*/ 1631324 h 1722700"/>
              <a:gd name="connsiteX111" fmla="*/ 1463898 w 1622738"/>
              <a:gd name="connsiteY111" fmla="*/ 1669960 h 1722700"/>
              <a:gd name="connsiteX112" fmla="*/ 1468191 w 1622738"/>
              <a:gd name="connsiteY112" fmla="*/ 1682839 h 1722700"/>
              <a:gd name="connsiteX113" fmla="*/ 1481070 w 1622738"/>
              <a:gd name="connsiteY113" fmla="*/ 1708597 h 1722700"/>
              <a:gd name="connsiteX114" fmla="*/ 1506828 w 1622738"/>
              <a:gd name="connsiteY114" fmla="*/ 1700011 h 1722700"/>
              <a:gd name="connsiteX115" fmla="*/ 1541172 w 1622738"/>
              <a:gd name="connsiteY115" fmla="*/ 1704304 h 1722700"/>
              <a:gd name="connsiteX116" fmla="*/ 1584101 w 1622738"/>
              <a:gd name="connsiteY116" fmla="*/ 1712890 h 1722700"/>
              <a:gd name="connsiteX117" fmla="*/ 1622738 w 1622738"/>
              <a:gd name="connsiteY117" fmla="*/ 1717183 h 1722700"/>
              <a:gd name="connsiteX0" fmla="*/ 0 w 1622738"/>
              <a:gd name="connsiteY0" fmla="*/ 1712890 h 1729307"/>
              <a:gd name="connsiteX1" fmla="*/ 42929 w 1622738"/>
              <a:gd name="connsiteY1" fmla="*/ 1704304 h 1729307"/>
              <a:gd name="connsiteX2" fmla="*/ 68687 w 1622738"/>
              <a:gd name="connsiteY2" fmla="*/ 1687132 h 1729307"/>
              <a:gd name="connsiteX3" fmla="*/ 81566 w 1622738"/>
              <a:gd name="connsiteY3" fmla="*/ 1678546 h 1729307"/>
              <a:gd name="connsiteX4" fmla="*/ 94445 w 1622738"/>
              <a:gd name="connsiteY4" fmla="*/ 1669960 h 1729307"/>
              <a:gd name="connsiteX5" fmla="*/ 115910 w 1622738"/>
              <a:gd name="connsiteY5" fmla="*/ 1648496 h 1729307"/>
              <a:gd name="connsiteX6" fmla="*/ 141668 w 1622738"/>
              <a:gd name="connsiteY6" fmla="*/ 1627031 h 1729307"/>
              <a:gd name="connsiteX7" fmla="*/ 163132 w 1622738"/>
              <a:gd name="connsiteY7" fmla="*/ 1601273 h 1729307"/>
              <a:gd name="connsiteX8" fmla="*/ 171718 w 1622738"/>
              <a:gd name="connsiteY8" fmla="*/ 1588394 h 1729307"/>
              <a:gd name="connsiteX9" fmla="*/ 197476 w 1622738"/>
              <a:gd name="connsiteY9" fmla="*/ 1554050 h 1729307"/>
              <a:gd name="connsiteX10" fmla="*/ 210355 w 1622738"/>
              <a:gd name="connsiteY10" fmla="*/ 1536879 h 1729307"/>
              <a:gd name="connsiteX11" fmla="*/ 218941 w 1622738"/>
              <a:gd name="connsiteY11" fmla="*/ 1519707 h 1729307"/>
              <a:gd name="connsiteX12" fmla="*/ 244698 w 1622738"/>
              <a:gd name="connsiteY12" fmla="*/ 1485363 h 1729307"/>
              <a:gd name="connsiteX13" fmla="*/ 253284 w 1622738"/>
              <a:gd name="connsiteY13" fmla="*/ 1463898 h 1729307"/>
              <a:gd name="connsiteX14" fmla="*/ 266163 w 1622738"/>
              <a:gd name="connsiteY14" fmla="*/ 1446727 h 1729307"/>
              <a:gd name="connsiteX15" fmla="*/ 291921 w 1622738"/>
              <a:gd name="connsiteY15" fmla="*/ 1399504 h 1729307"/>
              <a:gd name="connsiteX16" fmla="*/ 330558 w 1622738"/>
              <a:gd name="connsiteY16" fmla="*/ 1326524 h 1729307"/>
              <a:gd name="connsiteX17" fmla="*/ 347729 w 1622738"/>
              <a:gd name="connsiteY17" fmla="*/ 1279301 h 1729307"/>
              <a:gd name="connsiteX18" fmla="*/ 373487 w 1622738"/>
              <a:gd name="connsiteY18" fmla="*/ 1223493 h 1729307"/>
              <a:gd name="connsiteX19" fmla="*/ 382073 w 1622738"/>
              <a:gd name="connsiteY19" fmla="*/ 1193442 h 1729307"/>
              <a:gd name="connsiteX20" fmla="*/ 394952 w 1622738"/>
              <a:gd name="connsiteY20" fmla="*/ 1163391 h 1729307"/>
              <a:gd name="connsiteX21" fmla="*/ 403538 w 1622738"/>
              <a:gd name="connsiteY21" fmla="*/ 1133341 h 1729307"/>
              <a:gd name="connsiteX22" fmla="*/ 429296 w 1622738"/>
              <a:gd name="connsiteY22" fmla="*/ 1064653 h 1729307"/>
              <a:gd name="connsiteX23" fmla="*/ 437882 w 1622738"/>
              <a:gd name="connsiteY23" fmla="*/ 1034603 h 1729307"/>
              <a:gd name="connsiteX24" fmla="*/ 450760 w 1622738"/>
              <a:gd name="connsiteY24" fmla="*/ 1004552 h 1729307"/>
              <a:gd name="connsiteX25" fmla="*/ 467932 w 1622738"/>
              <a:gd name="connsiteY25" fmla="*/ 944450 h 1729307"/>
              <a:gd name="connsiteX26" fmla="*/ 476518 w 1622738"/>
              <a:gd name="connsiteY26" fmla="*/ 914400 h 1729307"/>
              <a:gd name="connsiteX27" fmla="*/ 489397 w 1622738"/>
              <a:gd name="connsiteY27" fmla="*/ 884349 h 1729307"/>
              <a:gd name="connsiteX28" fmla="*/ 497983 w 1622738"/>
              <a:gd name="connsiteY28" fmla="*/ 854298 h 1729307"/>
              <a:gd name="connsiteX29" fmla="*/ 506569 w 1622738"/>
              <a:gd name="connsiteY29" fmla="*/ 828541 h 1729307"/>
              <a:gd name="connsiteX30" fmla="*/ 515155 w 1622738"/>
              <a:gd name="connsiteY30" fmla="*/ 798490 h 1729307"/>
              <a:gd name="connsiteX31" fmla="*/ 523741 w 1622738"/>
              <a:gd name="connsiteY31" fmla="*/ 781318 h 1729307"/>
              <a:gd name="connsiteX32" fmla="*/ 528034 w 1622738"/>
              <a:gd name="connsiteY32" fmla="*/ 764146 h 1729307"/>
              <a:gd name="connsiteX33" fmla="*/ 536620 w 1622738"/>
              <a:gd name="connsiteY33" fmla="*/ 746974 h 1729307"/>
              <a:gd name="connsiteX34" fmla="*/ 545206 w 1622738"/>
              <a:gd name="connsiteY34" fmla="*/ 721217 h 1729307"/>
              <a:gd name="connsiteX35" fmla="*/ 549498 w 1622738"/>
              <a:gd name="connsiteY35" fmla="*/ 708338 h 1729307"/>
              <a:gd name="connsiteX36" fmla="*/ 553791 w 1622738"/>
              <a:gd name="connsiteY36" fmla="*/ 691166 h 1729307"/>
              <a:gd name="connsiteX37" fmla="*/ 562377 w 1622738"/>
              <a:gd name="connsiteY37" fmla="*/ 673994 h 1729307"/>
              <a:gd name="connsiteX38" fmla="*/ 579549 w 1622738"/>
              <a:gd name="connsiteY38" fmla="*/ 618186 h 1729307"/>
              <a:gd name="connsiteX39" fmla="*/ 583842 w 1622738"/>
              <a:gd name="connsiteY39" fmla="*/ 592428 h 1729307"/>
              <a:gd name="connsiteX40" fmla="*/ 592428 w 1622738"/>
              <a:gd name="connsiteY40" fmla="*/ 553791 h 1729307"/>
              <a:gd name="connsiteX41" fmla="*/ 596721 w 1622738"/>
              <a:gd name="connsiteY41" fmla="*/ 523741 h 1729307"/>
              <a:gd name="connsiteX42" fmla="*/ 601014 w 1622738"/>
              <a:gd name="connsiteY42" fmla="*/ 463639 h 1729307"/>
              <a:gd name="connsiteX43" fmla="*/ 605307 w 1622738"/>
              <a:gd name="connsiteY43" fmla="*/ 339143 h 1729307"/>
              <a:gd name="connsiteX44" fmla="*/ 613893 w 1622738"/>
              <a:gd name="connsiteY44" fmla="*/ 279042 h 1729307"/>
              <a:gd name="connsiteX45" fmla="*/ 618186 w 1622738"/>
              <a:gd name="connsiteY45" fmla="*/ 240405 h 1729307"/>
              <a:gd name="connsiteX46" fmla="*/ 626772 w 1622738"/>
              <a:gd name="connsiteY46" fmla="*/ 201769 h 1729307"/>
              <a:gd name="connsiteX47" fmla="*/ 635358 w 1622738"/>
              <a:gd name="connsiteY47" fmla="*/ 158839 h 1729307"/>
              <a:gd name="connsiteX48" fmla="*/ 643944 w 1622738"/>
              <a:gd name="connsiteY48" fmla="*/ 137374 h 1729307"/>
              <a:gd name="connsiteX49" fmla="*/ 648237 w 1622738"/>
              <a:gd name="connsiteY49" fmla="*/ 120203 h 1729307"/>
              <a:gd name="connsiteX50" fmla="*/ 661115 w 1622738"/>
              <a:gd name="connsiteY50" fmla="*/ 81566 h 1729307"/>
              <a:gd name="connsiteX51" fmla="*/ 665408 w 1622738"/>
              <a:gd name="connsiteY51" fmla="*/ 68687 h 1729307"/>
              <a:gd name="connsiteX52" fmla="*/ 669701 w 1622738"/>
              <a:gd name="connsiteY52" fmla="*/ 55808 h 1729307"/>
              <a:gd name="connsiteX53" fmla="*/ 686873 w 1622738"/>
              <a:gd name="connsiteY53" fmla="*/ 30050 h 1729307"/>
              <a:gd name="connsiteX54" fmla="*/ 708338 w 1622738"/>
              <a:gd name="connsiteY54" fmla="*/ 4293 h 1729307"/>
              <a:gd name="connsiteX55" fmla="*/ 721217 w 1622738"/>
              <a:gd name="connsiteY55" fmla="*/ 0 h 1729307"/>
              <a:gd name="connsiteX56" fmla="*/ 734096 w 1622738"/>
              <a:gd name="connsiteY56" fmla="*/ 51515 h 1729307"/>
              <a:gd name="connsiteX57" fmla="*/ 742682 w 1622738"/>
              <a:gd name="connsiteY57" fmla="*/ 64394 h 1729307"/>
              <a:gd name="connsiteX58" fmla="*/ 768439 w 1622738"/>
              <a:gd name="connsiteY58" fmla="*/ 77273 h 1729307"/>
              <a:gd name="connsiteX59" fmla="*/ 777025 w 1622738"/>
              <a:gd name="connsiteY59" fmla="*/ 103031 h 1729307"/>
              <a:gd name="connsiteX60" fmla="*/ 781318 w 1622738"/>
              <a:gd name="connsiteY60" fmla="*/ 115910 h 1729307"/>
              <a:gd name="connsiteX61" fmla="*/ 794197 w 1622738"/>
              <a:gd name="connsiteY61" fmla="*/ 141667 h 1729307"/>
              <a:gd name="connsiteX62" fmla="*/ 807076 w 1622738"/>
              <a:gd name="connsiteY62" fmla="*/ 167425 h 1729307"/>
              <a:gd name="connsiteX63" fmla="*/ 815662 w 1622738"/>
              <a:gd name="connsiteY63" fmla="*/ 978794 h 1729307"/>
              <a:gd name="connsiteX64" fmla="*/ 832834 w 1622738"/>
              <a:gd name="connsiteY64" fmla="*/ 1184856 h 1729307"/>
              <a:gd name="connsiteX65" fmla="*/ 839014 w 1622738"/>
              <a:gd name="connsiteY65" fmla="*/ 1327656 h 1729307"/>
              <a:gd name="connsiteX66" fmla="*/ 845713 w 1622738"/>
              <a:gd name="connsiteY66" fmla="*/ 1584101 h 1729307"/>
              <a:gd name="connsiteX67" fmla="*/ 892935 w 1622738"/>
              <a:gd name="connsiteY67" fmla="*/ 1708597 h 1729307"/>
              <a:gd name="connsiteX68" fmla="*/ 948744 w 1622738"/>
              <a:gd name="connsiteY68" fmla="*/ 1704304 h 1729307"/>
              <a:gd name="connsiteX69" fmla="*/ 961622 w 1622738"/>
              <a:gd name="connsiteY69" fmla="*/ 1700011 h 1729307"/>
              <a:gd name="connsiteX70" fmla="*/ 970208 w 1622738"/>
              <a:gd name="connsiteY70" fmla="*/ 1687132 h 1729307"/>
              <a:gd name="connsiteX71" fmla="*/ 983087 w 1622738"/>
              <a:gd name="connsiteY71" fmla="*/ 1678546 h 1729307"/>
              <a:gd name="connsiteX72" fmla="*/ 987380 w 1622738"/>
              <a:gd name="connsiteY72" fmla="*/ 1665667 h 1729307"/>
              <a:gd name="connsiteX73" fmla="*/ 1004552 w 1622738"/>
              <a:gd name="connsiteY73" fmla="*/ 1639910 h 1729307"/>
              <a:gd name="connsiteX74" fmla="*/ 1017431 w 1622738"/>
              <a:gd name="connsiteY74" fmla="*/ 1614152 h 1729307"/>
              <a:gd name="connsiteX75" fmla="*/ 1021724 w 1622738"/>
              <a:gd name="connsiteY75" fmla="*/ 1601273 h 1729307"/>
              <a:gd name="connsiteX76" fmla="*/ 1030310 w 1622738"/>
              <a:gd name="connsiteY76" fmla="*/ 1588394 h 1729307"/>
              <a:gd name="connsiteX77" fmla="*/ 1038896 w 1622738"/>
              <a:gd name="connsiteY77" fmla="*/ 1562636 h 1729307"/>
              <a:gd name="connsiteX78" fmla="*/ 1047482 w 1622738"/>
              <a:gd name="connsiteY78" fmla="*/ 1536879 h 1729307"/>
              <a:gd name="connsiteX79" fmla="*/ 1056068 w 1622738"/>
              <a:gd name="connsiteY79" fmla="*/ 1498242 h 1729307"/>
              <a:gd name="connsiteX80" fmla="*/ 1064653 w 1622738"/>
              <a:gd name="connsiteY80" fmla="*/ 1485363 h 1729307"/>
              <a:gd name="connsiteX81" fmla="*/ 1073239 w 1622738"/>
              <a:gd name="connsiteY81" fmla="*/ 1455312 h 1729307"/>
              <a:gd name="connsiteX82" fmla="*/ 1081825 w 1622738"/>
              <a:gd name="connsiteY82" fmla="*/ 1433848 h 1729307"/>
              <a:gd name="connsiteX83" fmla="*/ 1086118 w 1622738"/>
              <a:gd name="connsiteY83" fmla="*/ 1416676 h 1729307"/>
              <a:gd name="connsiteX84" fmla="*/ 1138436 w 1622738"/>
              <a:gd name="connsiteY84" fmla="*/ 1693703 h 1729307"/>
              <a:gd name="connsiteX85" fmla="*/ 1198898 w 1622738"/>
              <a:gd name="connsiteY85" fmla="*/ 1680648 h 1729307"/>
              <a:gd name="connsiteX86" fmla="*/ 1202252 w 1622738"/>
              <a:gd name="connsiteY86" fmla="*/ 1521183 h 1729307"/>
              <a:gd name="connsiteX87" fmla="*/ 1216248 w 1622738"/>
              <a:gd name="connsiteY87" fmla="*/ 1313913 h 1729307"/>
              <a:gd name="connsiteX88" fmla="*/ 1220720 w 1622738"/>
              <a:gd name="connsiteY88" fmla="*/ 1227473 h 1729307"/>
              <a:gd name="connsiteX89" fmla="*/ 1222017 w 1622738"/>
              <a:gd name="connsiteY89" fmla="*/ 1150736 h 1729307"/>
              <a:gd name="connsiteX90" fmla="*/ 1236372 w 1622738"/>
              <a:gd name="connsiteY90" fmla="*/ 1073239 h 1729307"/>
              <a:gd name="connsiteX91" fmla="*/ 1270715 w 1622738"/>
              <a:gd name="connsiteY91" fmla="*/ 1008845 h 1729307"/>
              <a:gd name="connsiteX92" fmla="*/ 1292180 w 1622738"/>
              <a:gd name="connsiteY92" fmla="*/ 1004552 h 1729307"/>
              <a:gd name="connsiteX93" fmla="*/ 1300766 w 1622738"/>
              <a:gd name="connsiteY93" fmla="*/ 991673 h 1729307"/>
              <a:gd name="connsiteX94" fmla="*/ 1313645 w 1622738"/>
              <a:gd name="connsiteY94" fmla="*/ 983087 h 1729307"/>
              <a:gd name="connsiteX95" fmla="*/ 1322231 w 1622738"/>
              <a:gd name="connsiteY95" fmla="*/ 948743 h 1729307"/>
              <a:gd name="connsiteX96" fmla="*/ 1347989 w 1622738"/>
              <a:gd name="connsiteY96" fmla="*/ 935865 h 1729307"/>
              <a:gd name="connsiteX97" fmla="*/ 1343696 w 1622738"/>
              <a:gd name="connsiteY97" fmla="*/ 957329 h 1729307"/>
              <a:gd name="connsiteX98" fmla="*/ 1352282 w 1622738"/>
              <a:gd name="connsiteY98" fmla="*/ 1056067 h 1729307"/>
              <a:gd name="connsiteX99" fmla="*/ 1360868 w 1622738"/>
              <a:gd name="connsiteY99" fmla="*/ 1081825 h 1729307"/>
              <a:gd name="connsiteX100" fmla="*/ 1369453 w 1622738"/>
              <a:gd name="connsiteY100" fmla="*/ 1107583 h 1729307"/>
              <a:gd name="connsiteX101" fmla="*/ 1382332 w 1622738"/>
              <a:gd name="connsiteY101" fmla="*/ 1133341 h 1729307"/>
              <a:gd name="connsiteX102" fmla="*/ 1395211 w 1622738"/>
              <a:gd name="connsiteY102" fmla="*/ 1193442 h 1729307"/>
              <a:gd name="connsiteX103" fmla="*/ 1403797 w 1622738"/>
              <a:gd name="connsiteY103" fmla="*/ 1244958 h 1729307"/>
              <a:gd name="connsiteX104" fmla="*/ 1412383 w 1622738"/>
              <a:gd name="connsiteY104" fmla="*/ 1330817 h 1729307"/>
              <a:gd name="connsiteX105" fmla="*/ 1420969 w 1622738"/>
              <a:gd name="connsiteY105" fmla="*/ 1451020 h 1729307"/>
              <a:gd name="connsiteX106" fmla="*/ 1425262 w 1622738"/>
              <a:gd name="connsiteY106" fmla="*/ 1476777 h 1729307"/>
              <a:gd name="connsiteX107" fmla="*/ 1429555 w 1622738"/>
              <a:gd name="connsiteY107" fmla="*/ 1519707 h 1729307"/>
              <a:gd name="connsiteX108" fmla="*/ 1433848 w 1622738"/>
              <a:gd name="connsiteY108" fmla="*/ 1549758 h 1729307"/>
              <a:gd name="connsiteX109" fmla="*/ 1442434 w 1622738"/>
              <a:gd name="connsiteY109" fmla="*/ 1596980 h 1729307"/>
              <a:gd name="connsiteX110" fmla="*/ 1451020 w 1622738"/>
              <a:gd name="connsiteY110" fmla="*/ 1631324 h 1729307"/>
              <a:gd name="connsiteX111" fmla="*/ 1463898 w 1622738"/>
              <a:gd name="connsiteY111" fmla="*/ 1669960 h 1729307"/>
              <a:gd name="connsiteX112" fmla="*/ 1468191 w 1622738"/>
              <a:gd name="connsiteY112" fmla="*/ 1682839 h 1729307"/>
              <a:gd name="connsiteX113" fmla="*/ 1481070 w 1622738"/>
              <a:gd name="connsiteY113" fmla="*/ 1708597 h 1729307"/>
              <a:gd name="connsiteX114" fmla="*/ 1506828 w 1622738"/>
              <a:gd name="connsiteY114" fmla="*/ 1700011 h 1729307"/>
              <a:gd name="connsiteX115" fmla="*/ 1541172 w 1622738"/>
              <a:gd name="connsiteY115" fmla="*/ 1704304 h 1729307"/>
              <a:gd name="connsiteX116" fmla="*/ 1584101 w 1622738"/>
              <a:gd name="connsiteY116" fmla="*/ 1712890 h 1729307"/>
              <a:gd name="connsiteX117" fmla="*/ 1622738 w 1622738"/>
              <a:gd name="connsiteY117" fmla="*/ 1717183 h 1729307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86118 w 1622738"/>
              <a:gd name="connsiteY83" fmla="*/ 1416676 h 1717183"/>
              <a:gd name="connsiteX84" fmla="*/ 1119386 w 1622738"/>
              <a:gd name="connsiteY84" fmla="*/ 1646078 h 1717183"/>
              <a:gd name="connsiteX85" fmla="*/ 1198898 w 1622738"/>
              <a:gd name="connsiteY85" fmla="*/ 1680648 h 1717183"/>
              <a:gd name="connsiteX86" fmla="*/ 1202252 w 1622738"/>
              <a:gd name="connsiteY86" fmla="*/ 1521183 h 1717183"/>
              <a:gd name="connsiteX87" fmla="*/ 1216248 w 1622738"/>
              <a:gd name="connsiteY87" fmla="*/ 1313913 h 1717183"/>
              <a:gd name="connsiteX88" fmla="*/ 1220720 w 1622738"/>
              <a:gd name="connsiteY88" fmla="*/ 1227473 h 1717183"/>
              <a:gd name="connsiteX89" fmla="*/ 1222017 w 1622738"/>
              <a:gd name="connsiteY89" fmla="*/ 1150736 h 1717183"/>
              <a:gd name="connsiteX90" fmla="*/ 1236372 w 1622738"/>
              <a:gd name="connsiteY90" fmla="*/ 1073239 h 1717183"/>
              <a:gd name="connsiteX91" fmla="*/ 1270715 w 1622738"/>
              <a:gd name="connsiteY91" fmla="*/ 1008845 h 1717183"/>
              <a:gd name="connsiteX92" fmla="*/ 1292180 w 1622738"/>
              <a:gd name="connsiteY92" fmla="*/ 1004552 h 1717183"/>
              <a:gd name="connsiteX93" fmla="*/ 1300766 w 1622738"/>
              <a:gd name="connsiteY93" fmla="*/ 991673 h 1717183"/>
              <a:gd name="connsiteX94" fmla="*/ 1313645 w 1622738"/>
              <a:gd name="connsiteY94" fmla="*/ 983087 h 1717183"/>
              <a:gd name="connsiteX95" fmla="*/ 1322231 w 1622738"/>
              <a:gd name="connsiteY95" fmla="*/ 948743 h 1717183"/>
              <a:gd name="connsiteX96" fmla="*/ 1347989 w 1622738"/>
              <a:gd name="connsiteY96" fmla="*/ 935865 h 1717183"/>
              <a:gd name="connsiteX97" fmla="*/ 1343696 w 1622738"/>
              <a:gd name="connsiteY97" fmla="*/ 957329 h 1717183"/>
              <a:gd name="connsiteX98" fmla="*/ 1352282 w 1622738"/>
              <a:gd name="connsiteY98" fmla="*/ 1056067 h 1717183"/>
              <a:gd name="connsiteX99" fmla="*/ 1360868 w 1622738"/>
              <a:gd name="connsiteY99" fmla="*/ 1081825 h 1717183"/>
              <a:gd name="connsiteX100" fmla="*/ 1369453 w 1622738"/>
              <a:gd name="connsiteY100" fmla="*/ 1107583 h 1717183"/>
              <a:gd name="connsiteX101" fmla="*/ 1382332 w 1622738"/>
              <a:gd name="connsiteY101" fmla="*/ 1133341 h 1717183"/>
              <a:gd name="connsiteX102" fmla="*/ 1395211 w 1622738"/>
              <a:gd name="connsiteY102" fmla="*/ 1193442 h 1717183"/>
              <a:gd name="connsiteX103" fmla="*/ 1403797 w 1622738"/>
              <a:gd name="connsiteY103" fmla="*/ 1244958 h 1717183"/>
              <a:gd name="connsiteX104" fmla="*/ 1412383 w 1622738"/>
              <a:gd name="connsiteY104" fmla="*/ 1330817 h 1717183"/>
              <a:gd name="connsiteX105" fmla="*/ 1420969 w 1622738"/>
              <a:gd name="connsiteY105" fmla="*/ 1451020 h 1717183"/>
              <a:gd name="connsiteX106" fmla="*/ 1425262 w 1622738"/>
              <a:gd name="connsiteY106" fmla="*/ 1476777 h 1717183"/>
              <a:gd name="connsiteX107" fmla="*/ 1429555 w 1622738"/>
              <a:gd name="connsiteY107" fmla="*/ 1519707 h 1717183"/>
              <a:gd name="connsiteX108" fmla="*/ 1433848 w 1622738"/>
              <a:gd name="connsiteY108" fmla="*/ 1549758 h 1717183"/>
              <a:gd name="connsiteX109" fmla="*/ 1442434 w 1622738"/>
              <a:gd name="connsiteY109" fmla="*/ 1596980 h 1717183"/>
              <a:gd name="connsiteX110" fmla="*/ 1451020 w 1622738"/>
              <a:gd name="connsiteY110" fmla="*/ 1631324 h 1717183"/>
              <a:gd name="connsiteX111" fmla="*/ 1463898 w 1622738"/>
              <a:gd name="connsiteY111" fmla="*/ 1669960 h 1717183"/>
              <a:gd name="connsiteX112" fmla="*/ 1468191 w 1622738"/>
              <a:gd name="connsiteY112" fmla="*/ 1682839 h 1717183"/>
              <a:gd name="connsiteX113" fmla="*/ 1481070 w 1622738"/>
              <a:gd name="connsiteY113" fmla="*/ 1708597 h 1717183"/>
              <a:gd name="connsiteX114" fmla="*/ 1506828 w 1622738"/>
              <a:gd name="connsiteY114" fmla="*/ 1700011 h 1717183"/>
              <a:gd name="connsiteX115" fmla="*/ 1541172 w 1622738"/>
              <a:gd name="connsiteY115" fmla="*/ 1704304 h 1717183"/>
              <a:gd name="connsiteX116" fmla="*/ 1584101 w 1622738"/>
              <a:gd name="connsiteY116" fmla="*/ 1712890 h 1717183"/>
              <a:gd name="connsiteX117" fmla="*/ 1622738 w 1622738"/>
              <a:gd name="connsiteY11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81825 w 1622738"/>
              <a:gd name="connsiteY82" fmla="*/ 1433848 h 1717183"/>
              <a:gd name="connsiteX83" fmla="*/ 1076593 w 1622738"/>
              <a:gd name="connsiteY83" fmla="*/ 1346826 h 1717183"/>
              <a:gd name="connsiteX84" fmla="*/ 1119386 w 1622738"/>
              <a:gd name="connsiteY84" fmla="*/ 1646078 h 1717183"/>
              <a:gd name="connsiteX85" fmla="*/ 1198898 w 1622738"/>
              <a:gd name="connsiteY85" fmla="*/ 1680648 h 1717183"/>
              <a:gd name="connsiteX86" fmla="*/ 1202252 w 1622738"/>
              <a:gd name="connsiteY86" fmla="*/ 1521183 h 1717183"/>
              <a:gd name="connsiteX87" fmla="*/ 1216248 w 1622738"/>
              <a:gd name="connsiteY87" fmla="*/ 1313913 h 1717183"/>
              <a:gd name="connsiteX88" fmla="*/ 1220720 w 1622738"/>
              <a:gd name="connsiteY88" fmla="*/ 1227473 h 1717183"/>
              <a:gd name="connsiteX89" fmla="*/ 1222017 w 1622738"/>
              <a:gd name="connsiteY89" fmla="*/ 1150736 h 1717183"/>
              <a:gd name="connsiteX90" fmla="*/ 1236372 w 1622738"/>
              <a:gd name="connsiteY90" fmla="*/ 1073239 h 1717183"/>
              <a:gd name="connsiteX91" fmla="*/ 1270715 w 1622738"/>
              <a:gd name="connsiteY91" fmla="*/ 1008845 h 1717183"/>
              <a:gd name="connsiteX92" fmla="*/ 1292180 w 1622738"/>
              <a:gd name="connsiteY92" fmla="*/ 1004552 h 1717183"/>
              <a:gd name="connsiteX93" fmla="*/ 1300766 w 1622738"/>
              <a:gd name="connsiteY93" fmla="*/ 991673 h 1717183"/>
              <a:gd name="connsiteX94" fmla="*/ 1313645 w 1622738"/>
              <a:gd name="connsiteY94" fmla="*/ 983087 h 1717183"/>
              <a:gd name="connsiteX95" fmla="*/ 1322231 w 1622738"/>
              <a:gd name="connsiteY95" fmla="*/ 948743 h 1717183"/>
              <a:gd name="connsiteX96" fmla="*/ 1347989 w 1622738"/>
              <a:gd name="connsiteY96" fmla="*/ 935865 h 1717183"/>
              <a:gd name="connsiteX97" fmla="*/ 1343696 w 1622738"/>
              <a:gd name="connsiteY97" fmla="*/ 957329 h 1717183"/>
              <a:gd name="connsiteX98" fmla="*/ 1352282 w 1622738"/>
              <a:gd name="connsiteY98" fmla="*/ 1056067 h 1717183"/>
              <a:gd name="connsiteX99" fmla="*/ 1360868 w 1622738"/>
              <a:gd name="connsiteY99" fmla="*/ 1081825 h 1717183"/>
              <a:gd name="connsiteX100" fmla="*/ 1369453 w 1622738"/>
              <a:gd name="connsiteY100" fmla="*/ 1107583 h 1717183"/>
              <a:gd name="connsiteX101" fmla="*/ 1382332 w 1622738"/>
              <a:gd name="connsiteY101" fmla="*/ 1133341 h 1717183"/>
              <a:gd name="connsiteX102" fmla="*/ 1395211 w 1622738"/>
              <a:gd name="connsiteY102" fmla="*/ 1193442 h 1717183"/>
              <a:gd name="connsiteX103" fmla="*/ 1403797 w 1622738"/>
              <a:gd name="connsiteY103" fmla="*/ 1244958 h 1717183"/>
              <a:gd name="connsiteX104" fmla="*/ 1412383 w 1622738"/>
              <a:gd name="connsiteY104" fmla="*/ 1330817 h 1717183"/>
              <a:gd name="connsiteX105" fmla="*/ 1420969 w 1622738"/>
              <a:gd name="connsiteY105" fmla="*/ 1451020 h 1717183"/>
              <a:gd name="connsiteX106" fmla="*/ 1425262 w 1622738"/>
              <a:gd name="connsiteY106" fmla="*/ 1476777 h 1717183"/>
              <a:gd name="connsiteX107" fmla="*/ 1429555 w 1622738"/>
              <a:gd name="connsiteY107" fmla="*/ 1519707 h 1717183"/>
              <a:gd name="connsiteX108" fmla="*/ 1433848 w 1622738"/>
              <a:gd name="connsiteY108" fmla="*/ 1549758 h 1717183"/>
              <a:gd name="connsiteX109" fmla="*/ 1442434 w 1622738"/>
              <a:gd name="connsiteY109" fmla="*/ 1596980 h 1717183"/>
              <a:gd name="connsiteX110" fmla="*/ 1451020 w 1622738"/>
              <a:gd name="connsiteY110" fmla="*/ 1631324 h 1717183"/>
              <a:gd name="connsiteX111" fmla="*/ 1463898 w 1622738"/>
              <a:gd name="connsiteY111" fmla="*/ 1669960 h 1717183"/>
              <a:gd name="connsiteX112" fmla="*/ 1468191 w 1622738"/>
              <a:gd name="connsiteY112" fmla="*/ 1682839 h 1717183"/>
              <a:gd name="connsiteX113" fmla="*/ 1481070 w 1622738"/>
              <a:gd name="connsiteY113" fmla="*/ 1708597 h 1717183"/>
              <a:gd name="connsiteX114" fmla="*/ 1506828 w 1622738"/>
              <a:gd name="connsiteY114" fmla="*/ 1700011 h 1717183"/>
              <a:gd name="connsiteX115" fmla="*/ 1541172 w 1622738"/>
              <a:gd name="connsiteY115" fmla="*/ 1704304 h 1717183"/>
              <a:gd name="connsiteX116" fmla="*/ 1584101 w 1622738"/>
              <a:gd name="connsiteY116" fmla="*/ 1712890 h 1717183"/>
              <a:gd name="connsiteX117" fmla="*/ 1622738 w 1622738"/>
              <a:gd name="connsiteY11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3239 w 1622738"/>
              <a:gd name="connsiteY81" fmla="*/ 1455312 h 1717183"/>
              <a:gd name="connsiteX82" fmla="*/ 1076593 w 1622738"/>
              <a:gd name="connsiteY82" fmla="*/ 1346826 h 1717183"/>
              <a:gd name="connsiteX83" fmla="*/ 1119386 w 1622738"/>
              <a:gd name="connsiteY83" fmla="*/ 1646078 h 1717183"/>
              <a:gd name="connsiteX84" fmla="*/ 1198898 w 1622738"/>
              <a:gd name="connsiteY84" fmla="*/ 1680648 h 1717183"/>
              <a:gd name="connsiteX85" fmla="*/ 1202252 w 1622738"/>
              <a:gd name="connsiteY85" fmla="*/ 1521183 h 1717183"/>
              <a:gd name="connsiteX86" fmla="*/ 1216248 w 1622738"/>
              <a:gd name="connsiteY86" fmla="*/ 1313913 h 1717183"/>
              <a:gd name="connsiteX87" fmla="*/ 1220720 w 1622738"/>
              <a:gd name="connsiteY87" fmla="*/ 1227473 h 1717183"/>
              <a:gd name="connsiteX88" fmla="*/ 1222017 w 1622738"/>
              <a:gd name="connsiteY88" fmla="*/ 1150736 h 1717183"/>
              <a:gd name="connsiteX89" fmla="*/ 1236372 w 1622738"/>
              <a:gd name="connsiteY89" fmla="*/ 1073239 h 1717183"/>
              <a:gd name="connsiteX90" fmla="*/ 1270715 w 1622738"/>
              <a:gd name="connsiteY90" fmla="*/ 1008845 h 1717183"/>
              <a:gd name="connsiteX91" fmla="*/ 1292180 w 1622738"/>
              <a:gd name="connsiteY91" fmla="*/ 1004552 h 1717183"/>
              <a:gd name="connsiteX92" fmla="*/ 1300766 w 1622738"/>
              <a:gd name="connsiteY92" fmla="*/ 991673 h 1717183"/>
              <a:gd name="connsiteX93" fmla="*/ 1313645 w 1622738"/>
              <a:gd name="connsiteY93" fmla="*/ 983087 h 1717183"/>
              <a:gd name="connsiteX94" fmla="*/ 1322231 w 1622738"/>
              <a:gd name="connsiteY94" fmla="*/ 948743 h 1717183"/>
              <a:gd name="connsiteX95" fmla="*/ 1347989 w 1622738"/>
              <a:gd name="connsiteY95" fmla="*/ 935865 h 1717183"/>
              <a:gd name="connsiteX96" fmla="*/ 1343696 w 1622738"/>
              <a:gd name="connsiteY96" fmla="*/ 957329 h 1717183"/>
              <a:gd name="connsiteX97" fmla="*/ 1352282 w 1622738"/>
              <a:gd name="connsiteY97" fmla="*/ 1056067 h 1717183"/>
              <a:gd name="connsiteX98" fmla="*/ 1360868 w 1622738"/>
              <a:gd name="connsiteY98" fmla="*/ 1081825 h 1717183"/>
              <a:gd name="connsiteX99" fmla="*/ 1369453 w 1622738"/>
              <a:gd name="connsiteY99" fmla="*/ 1107583 h 1717183"/>
              <a:gd name="connsiteX100" fmla="*/ 1382332 w 1622738"/>
              <a:gd name="connsiteY100" fmla="*/ 1133341 h 1717183"/>
              <a:gd name="connsiteX101" fmla="*/ 1395211 w 1622738"/>
              <a:gd name="connsiteY101" fmla="*/ 1193442 h 1717183"/>
              <a:gd name="connsiteX102" fmla="*/ 1403797 w 1622738"/>
              <a:gd name="connsiteY102" fmla="*/ 1244958 h 1717183"/>
              <a:gd name="connsiteX103" fmla="*/ 1412383 w 1622738"/>
              <a:gd name="connsiteY103" fmla="*/ 1330817 h 1717183"/>
              <a:gd name="connsiteX104" fmla="*/ 1420969 w 1622738"/>
              <a:gd name="connsiteY104" fmla="*/ 1451020 h 1717183"/>
              <a:gd name="connsiteX105" fmla="*/ 1425262 w 1622738"/>
              <a:gd name="connsiteY105" fmla="*/ 1476777 h 1717183"/>
              <a:gd name="connsiteX106" fmla="*/ 1429555 w 1622738"/>
              <a:gd name="connsiteY106" fmla="*/ 1519707 h 1717183"/>
              <a:gd name="connsiteX107" fmla="*/ 1433848 w 1622738"/>
              <a:gd name="connsiteY107" fmla="*/ 1549758 h 1717183"/>
              <a:gd name="connsiteX108" fmla="*/ 1442434 w 1622738"/>
              <a:gd name="connsiteY108" fmla="*/ 1596980 h 1717183"/>
              <a:gd name="connsiteX109" fmla="*/ 1451020 w 1622738"/>
              <a:gd name="connsiteY109" fmla="*/ 1631324 h 1717183"/>
              <a:gd name="connsiteX110" fmla="*/ 1463898 w 1622738"/>
              <a:gd name="connsiteY110" fmla="*/ 1669960 h 1717183"/>
              <a:gd name="connsiteX111" fmla="*/ 1468191 w 1622738"/>
              <a:gd name="connsiteY111" fmla="*/ 1682839 h 1717183"/>
              <a:gd name="connsiteX112" fmla="*/ 1481070 w 1622738"/>
              <a:gd name="connsiteY112" fmla="*/ 1708597 h 1717183"/>
              <a:gd name="connsiteX113" fmla="*/ 1506828 w 1622738"/>
              <a:gd name="connsiteY113" fmla="*/ 1700011 h 1717183"/>
              <a:gd name="connsiteX114" fmla="*/ 1541172 w 1622738"/>
              <a:gd name="connsiteY114" fmla="*/ 1704304 h 1717183"/>
              <a:gd name="connsiteX115" fmla="*/ 1584101 w 1622738"/>
              <a:gd name="connsiteY115" fmla="*/ 1712890 h 1717183"/>
              <a:gd name="connsiteX116" fmla="*/ 1622738 w 1622738"/>
              <a:gd name="connsiteY11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64653 w 1622738"/>
              <a:gd name="connsiteY80" fmla="*/ 1485363 h 1717183"/>
              <a:gd name="connsiteX81" fmla="*/ 1076593 w 1622738"/>
              <a:gd name="connsiteY81" fmla="*/ 1346826 h 1717183"/>
              <a:gd name="connsiteX82" fmla="*/ 1119386 w 1622738"/>
              <a:gd name="connsiteY82" fmla="*/ 1646078 h 1717183"/>
              <a:gd name="connsiteX83" fmla="*/ 1198898 w 1622738"/>
              <a:gd name="connsiteY83" fmla="*/ 1680648 h 1717183"/>
              <a:gd name="connsiteX84" fmla="*/ 1202252 w 1622738"/>
              <a:gd name="connsiteY84" fmla="*/ 1521183 h 1717183"/>
              <a:gd name="connsiteX85" fmla="*/ 1216248 w 1622738"/>
              <a:gd name="connsiteY85" fmla="*/ 1313913 h 1717183"/>
              <a:gd name="connsiteX86" fmla="*/ 1220720 w 1622738"/>
              <a:gd name="connsiteY86" fmla="*/ 1227473 h 1717183"/>
              <a:gd name="connsiteX87" fmla="*/ 1222017 w 1622738"/>
              <a:gd name="connsiteY87" fmla="*/ 1150736 h 1717183"/>
              <a:gd name="connsiteX88" fmla="*/ 1236372 w 1622738"/>
              <a:gd name="connsiteY88" fmla="*/ 1073239 h 1717183"/>
              <a:gd name="connsiteX89" fmla="*/ 1270715 w 1622738"/>
              <a:gd name="connsiteY89" fmla="*/ 1008845 h 1717183"/>
              <a:gd name="connsiteX90" fmla="*/ 1292180 w 1622738"/>
              <a:gd name="connsiteY90" fmla="*/ 1004552 h 1717183"/>
              <a:gd name="connsiteX91" fmla="*/ 1300766 w 1622738"/>
              <a:gd name="connsiteY91" fmla="*/ 991673 h 1717183"/>
              <a:gd name="connsiteX92" fmla="*/ 1313645 w 1622738"/>
              <a:gd name="connsiteY92" fmla="*/ 983087 h 1717183"/>
              <a:gd name="connsiteX93" fmla="*/ 1322231 w 1622738"/>
              <a:gd name="connsiteY93" fmla="*/ 948743 h 1717183"/>
              <a:gd name="connsiteX94" fmla="*/ 1347989 w 1622738"/>
              <a:gd name="connsiteY94" fmla="*/ 935865 h 1717183"/>
              <a:gd name="connsiteX95" fmla="*/ 1343696 w 1622738"/>
              <a:gd name="connsiteY95" fmla="*/ 957329 h 1717183"/>
              <a:gd name="connsiteX96" fmla="*/ 1352282 w 1622738"/>
              <a:gd name="connsiteY96" fmla="*/ 1056067 h 1717183"/>
              <a:gd name="connsiteX97" fmla="*/ 1360868 w 1622738"/>
              <a:gd name="connsiteY97" fmla="*/ 1081825 h 1717183"/>
              <a:gd name="connsiteX98" fmla="*/ 1369453 w 1622738"/>
              <a:gd name="connsiteY98" fmla="*/ 1107583 h 1717183"/>
              <a:gd name="connsiteX99" fmla="*/ 1382332 w 1622738"/>
              <a:gd name="connsiteY99" fmla="*/ 1133341 h 1717183"/>
              <a:gd name="connsiteX100" fmla="*/ 1395211 w 1622738"/>
              <a:gd name="connsiteY100" fmla="*/ 1193442 h 1717183"/>
              <a:gd name="connsiteX101" fmla="*/ 1403797 w 1622738"/>
              <a:gd name="connsiteY101" fmla="*/ 1244958 h 1717183"/>
              <a:gd name="connsiteX102" fmla="*/ 1412383 w 1622738"/>
              <a:gd name="connsiteY102" fmla="*/ 1330817 h 1717183"/>
              <a:gd name="connsiteX103" fmla="*/ 1420969 w 1622738"/>
              <a:gd name="connsiteY103" fmla="*/ 1451020 h 1717183"/>
              <a:gd name="connsiteX104" fmla="*/ 1425262 w 1622738"/>
              <a:gd name="connsiteY104" fmla="*/ 1476777 h 1717183"/>
              <a:gd name="connsiteX105" fmla="*/ 1429555 w 1622738"/>
              <a:gd name="connsiteY105" fmla="*/ 1519707 h 1717183"/>
              <a:gd name="connsiteX106" fmla="*/ 1433848 w 1622738"/>
              <a:gd name="connsiteY106" fmla="*/ 1549758 h 1717183"/>
              <a:gd name="connsiteX107" fmla="*/ 1442434 w 1622738"/>
              <a:gd name="connsiteY107" fmla="*/ 1596980 h 1717183"/>
              <a:gd name="connsiteX108" fmla="*/ 1451020 w 1622738"/>
              <a:gd name="connsiteY108" fmla="*/ 1631324 h 1717183"/>
              <a:gd name="connsiteX109" fmla="*/ 1463898 w 1622738"/>
              <a:gd name="connsiteY109" fmla="*/ 1669960 h 1717183"/>
              <a:gd name="connsiteX110" fmla="*/ 1468191 w 1622738"/>
              <a:gd name="connsiteY110" fmla="*/ 1682839 h 1717183"/>
              <a:gd name="connsiteX111" fmla="*/ 1481070 w 1622738"/>
              <a:gd name="connsiteY111" fmla="*/ 1708597 h 1717183"/>
              <a:gd name="connsiteX112" fmla="*/ 1506828 w 1622738"/>
              <a:gd name="connsiteY112" fmla="*/ 1700011 h 1717183"/>
              <a:gd name="connsiteX113" fmla="*/ 1541172 w 1622738"/>
              <a:gd name="connsiteY113" fmla="*/ 1704304 h 1717183"/>
              <a:gd name="connsiteX114" fmla="*/ 1584101 w 1622738"/>
              <a:gd name="connsiteY114" fmla="*/ 1712890 h 1717183"/>
              <a:gd name="connsiteX115" fmla="*/ 1622738 w 1622738"/>
              <a:gd name="connsiteY11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292180 w 1622738"/>
              <a:gd name="connsiteY89" fmla="*/ 1004552 h 1717183"/>
              <a:gd name="connsiteX90" fmla="*/ 1300766 w 1622738"/>
              <a:gd name="connsiteY90" fmla="*/ 991673 h 1717183"/>
              <a:gd name="connsiteX91" fmla="*/ 1313645 w 1622738"/>
              <a:gd name="connsiteY91" fmla="*/ 983087 h 1717183"/>
              <a:gd name="connsiteX92" fmla="*/ 1322231 w 1622738"/>
              <a:gd name="connsiteY92" fmla="*/ 948743 h 1717183"/>
              <a:gd name="connsiteX93" fmla="*/ 1347989 w 1622738"/>
              <a:gd name="connsiteY93" fmla="*/ 935865 h 1717183"/>
              <a:gd name="connsiteX94" fmla="*/ 1343696 w 1622738"/>
              <a:gd name="connsiteY94" fmla="*/ 957329 h 1717183"/>
              <a:gd name="connsiteX95" fmla="*/ 1352282 w 1622738"/>
              <a:gd name="connsiteY95" fmla="*/ 1056067 h 1717183"/>
              <a:gd name="connsiteX96" fmla="*/ 1360868 w 1622738"/>
              <a:gd name="connsiteY96" fmla="*/ 1081825 h 1717183"/>
              <a:gd name="connsiteX97" fmla="*/ 1369453 w 1622738"/>
              <a:gd name="connsiteY97" fmla="*/ 1107583 h 1717183"/>
              <a:gd name="connsiteX98" fmla="*/ 1382332 w 1622738"/>
              <a:gd name="connsiteY98" fmla="*/ 1133341 h 1717183"/>
              <a:gd name="connsiteX99" fmla="*/ 1395211 w 1622738"/>
              <a:gd name="connsiteY99" fmla="*/ 1193442 h 1717183"/>
              <a:gd name="connsiteX100" fmla="*/ 1403797 w 1622738"/>
              <a:gd name="connsiteY100" fmla="*/ 1244958 h 1717183"/>
              <a:gd name="connsiteX101" fmla="*/ 1412383 w 1622738"/>
              <a:gd name="connsiteY101" fmla="*/ 1330817 h 1717183"/>
              <a:gd name="connsiteX102" fmla="*/ 1420969 w 1622738"/>
              <a:gd name="connsiteY102" fmla="*/ 1451020 h 1717183"/>
              <a:gd name="connsiteX103" fmla="*/ 1425262 w 1622738"/>
              <a:gd name="connsiteY103" fmla="*/ 1476777 h 1717183"/>
              <a:gd name="connsiteX104" fmla="*/ 1429555 w 1622738"/>
              <a:gd name="connsiteY104" fmla="*/ 1519707 h 1717183"/>
              <a:gd name="connsiteX105" fmla="*/ 1433848 w 1622738"/>
              <a:gd name="connsiteY105" fmla="*/ 1549758 h 1717183"/>
              <a:gd name="connsiteX106" fmla="*/ 1442434 w 1622738"/>
              <a:gd name="connsiteY106" fmla="*/ 1596980 h 1717183"/>
              <a:gd name="connsiteX107" fmla="*/ 1451020 w 1622738"/>
              <a:gd name="connsiteY107" fmla="*/ 1631324 h 1717183"/>
              <a:gd name="connsiteX108" fmla="*/ 1463898 w 1622738"/>
              <a:gd name="connsiteY108" fmla="*/ 1669960 h 1717183"/>
              <a:gd name="connsiteX109" fmla="*/ 1468191 w 1622738"/>
              <a:gd name="connsiteY109" fmla="*/ 1682839 h 1717183"/>
              <a:gd name="connsiteX110" fmla="*/ 1481070 w 1622738"/>
              <a:gd name="connsiteY110" fmla="*/ 1708597 h 1717183"/>
              <a:gd name="connsiteX111" fmla="*/ 1506828 w 1622738"/>
              <a:gd name="connsiteY111" fmla="*/ 1700011 h 1717183"/>
              <a:gd name="connsiteX112" fmla="*/ 1541172 w 1622738"/>
              <a:gd name="connsiteY112" fmla="*/ 1704304 h 1717183"/>
              <a:gd name="connsiteX113" fmla="*/ 1584101 w 1622738"/>
              <a:gd name="connsiteY113" fmla="*/ 1712890 h 1717183"/>
              <a:gd name="connsiteX114" fmla="*/ 1622738 w 1622738"/>
              <a:gd name="connsiteY114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292180 w 1622738"/>
              <a:gd name="connsiteY89" fmla="*/ 1004552 h 1717183"/>
              <a:gd name="connsiteX90" fmla="*/ 1313645 w 1622738"/>
              <a:gd name="connsiteY90" fmla="*/ 983087 h 1717183"/>
              <a:gd name="connsiteX91" fmla="*/ 1322231 w 1622738"/>
              <a:gd name="connsiteY91" fmla="*/ 948743 h 1717183"/>
              <a:gd name="connsiteX92" fmla="*/ 1347989 w 1622738"/>
              <a:gd name="connsiteY92" fmla="*/ 935865 h 1717183"/>
              <a:gd name="connsiteX93" fmla="*/ 1343696 w 1622738"/>
              <a:gd name="connsiteY93" fmla="*/ 957329 h 1717183"/>
              <a:gd name="connsiteX94" fmla="*/ 1352282 w 1622738"/>
              <a:gd name="connsiteY94" fmla="*/ 1056067 h 1717183"/>
              <a:gd name="connsiteX95" fmla="*/ 1360868 w 1622738"/>
              <a:gd name="connsiteY95" fmla="*/ 1081825 h 1717183"/>
              <a:gd name="connsiteX96" fmla="*/ 1369453 w 1622738"/>
              <a:gd name="connsiteY96" fmla="*/ 1107583 h 1717183"/>
              <a:gd name="connsiteX97" fmla="*/ 1382332 w 1622738"/>
              <a:gd name="connsiteY97" fmla="*/ 1133341 h 1717183"/>
              <a:gd name="connsiteX98" fmla="*/ 1395211 w 1622738"/>
              <a:gd name="connsiteY98" fmla="*/ 1193442 h 1717183"/>
              <a:gd name="connsiteX99" fmla="*/ 1403797 w 1622738"/>
              <a:gd name="connsiteY99" fmla="*/ 1244958 h 1717183"/>
              <a:gd name="connsiteX100" fmla="*/ 1412383 w 1622738"/>
              <a:gd name="connsiteY100" fmla="*/ 1330817 h 1717183"/>
              <a:gd name="connsiteX101" fmla="*/ 1420969 w 1622738"/>
              <a:gd name="connsiteY101" fmla="*/ 1451020 h 1717183"/>
              <a:gd name="connsiteX102" fmla="*/ 1425262 w 1622738"/>
              <a:gd name="connsiteY102" fmla="*/ 1476777 h 1717183"/>
              <a:gd name="connsiteX103" fmla="*/ 1429555 w 1622738"/>
              <a:gd name="connsiteY103" fmla="*/ 1519707 h 1717183"/>
              <a:gd name="connsiteX104" fmla="*/ 1433848 w 1622738"/>
              <a:gd name="connsiteY104" fmla="*/ 1549758 h 1717183"/>
              <a:gd name="connsiteX105" fmla="*/ 1442434 w 1622738"/>
              <a:gd name="connsiteY105" fmla="*/ 1596980 h 1717183"/>
              <a:gd name="connsiteX106" fmla="*/ 1451020 w 1622738"/>
              <a:gd name="connsiteY106" fmla="*/ 1631324 h 1717183"/>
              <a:gd name="connsiteX107" fmla="*/ 1463898 w 1622738"/>
              <a:gd name="connsiteY107" fmla="*/ 1669960 h 1717183"/>
              <a:gd name="connsiteX108" fmla="*/ 1468191 w 1622738"/>
              <a:gd name="connsiteY108" fmla="*/ 1682839 h 1717183"/>
              <a:gd name="connsiteX109" fmla="*/ 1481070 w 1622738"/>
              <a:gd name="connsiteY109" fmla="*/ 1708597 h 1717183"/>
              <a:gd name="connsiteX110" fmla="*/ 1506828 w 1622738"/>
              <a:gd name="connsiteY110" fmla="*/ 1700011 h 1717183"/>
              <a:gd name="connsiteX111" fmla="*/ 1541172 w 1622738"/>
              <a:gd name="connsiteY111" fmla="*/ 1704304 h 1717183"/>
              <a:gd name="connsiteX112" fmla="*/ 1584101 w 1622738"/>
              <a:gd name="connsiteY112" fmla="*/ 1712890 h 1717183"/>
              <a:gd name="connsiteX113" fmla="*/ 1622738 w 1622738"/>
              <a:gd name="connsiteY113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13645 w 1622738"/>
              <a:gd name="connsiteY89" fmla="*/ 983087 h 1717183"/>
              <a:gd name="connsiteX90" fmla="*/ 1322231 w 1622738"/>
              <a:gd name="connsiteY90" fmla="*/ 948743 h 1717183"/>
              <a:gd name="connsiteX91" fmla="*/ 1347989 w 1622738"/>
              <a:gd name="connsiteY91" fmla="*/ 935865 h 1717183"/>
              <a:gd name="connsiteX92" fmla="*/ 1343696 w 1622738"/>
              <a:gd name="connsiteY92" fmla="*/ 957329 h 1717183"/>
              <a:gd name="connsiteX93" fmla="*/ 1352282 w 1622738"/>
              <a:gd name="connsiteY93" fmla="*/ 1056067 h 1717183"/>
              <a:gd name="connsiteX94" fmla="*/ 1360868 w 1622738"/>
              <a:gd name="connsiteY94" fmla="*/ 1081825 h 1717183"/>
              <a:gd name="connsiteX95" fmla="*/ 1369453 w 1622738"/>
              <a:gd name="connsiteY95" fmla="*/ 1107583 h 1717183"/>
              <a:gd name="connsiteX96" fmla="*/ 1382332 w 1622738"/>
              <a:gd name="connsiteY96" fmla="*/ 1133341 h 1717183"/>
              <a:gd name="connsiteX97" fmla="*/ 1395211 w 1622738"/>
              <a:gd name="connsiteY97" fmla="*/ 1193442 h 1717183"/>
              <a:gd name="connsiteX98" fmla="*/ 1403797 w 1622738"/>
              <a:gd name="connsiteY98" fmla="*/ 1244958 h 1717183"/>
              <a:gd name="connsiteX99" fmla="*/ 1412383 w 1622738"/>
              <a:gd name="connsiteY99" fmla="*/ 1330817 h 1717183"/>
              <a:gd name="connsiteX100" fmla="*/ 1420969 w 1622738"/>
              <a:gd name="connsiteY100" fmla="*/ 1451020 h 1717183"/>
              <a:gd name="connsiteX101" fmla="*/ 1425262 w 1622738"/>
              <a:gd name="connsiteY101" fmla="*/ 1476777 h 1717183"/>
              <a:gd name="connsiteX102" fmla="*/ 1429555 w 1622738"/>
              <a:gd name="connsiteY102" fmla="*/ 1519707 h 1717183"/>
              <a:gd name="connsiteX103" fmla="*/ 1433848 w 1622738"/>
              <a:gd name="connsiteY103" fmla="*/ 1549758 h 1717183"/>
              <a:gd name="connsiteX104" fmla="*/ 1442434 w 1622738"/>
              <a:gd name="connsiteY104" fmla="*/ 1596980 h 1717183"/>
              <a:gd name="connsiteX105" fmla="*/ 1451020 w 1622738"/>
              <a:gd name="connsiteY105" fmla="*/ 1631324 h 1717183"/>
              <a:gd name="connsiteX106" fmla="*/ 1463898 w 1622738"/>
              <a:gd name="connsiteY106" fmla="*/ 1669960 h 1717183"/>
              <a:gd name="connsiteX107" fmla="*/ 1468191 w 1622738"/>
              <a:gd name="connsiteY107" fmla="*/ 1682839 h 1717183"/>
              <a:gd name="connsiteX108" fmla="*/ 1481070 w 1622738"/>
              <a:gd name="connsiteY108" fmla="*/ 1708597 h 1717183"/>
              <a:gd name="connsiteX109" fmla="*/ 1506828 w 1622738"/>
              <a:gd name="connsiteY109" fmla="*/ 1700011 h 1717183"/>
              <a:gd name="connsiteX110" fmla="*/ 1541172 w 1622738"/>
              <a:gd name="connsiteY110" fmla="*/ 1704304 h 1717183"/>
              <a:gd name="connsiteX111" fmla="*/ 1584101 w 1622738"/>
              <a:gd name="connsiteY111" fmla="*/ 1712890 h 1717183"/>
              <a:gd name="connsiteX112" fmla="*/ 1622738 w 1622738"/>
              <a:gd name="connsiteY112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43696 w 1622738"/>
              <a:gd name="connsiteY91" fmla="*/ 957329 h 1717183"/>
              <a:gd name="connsiteX92" fmla="*/ 1352282 w 1622738"/>
              <a:gd name="connsiteY92" fmla="*/ 1056067 h 1717183"/>
              <a:gd name="connsiteX93" fmla="*/ 1360868 w 1622738"/>
              <a:gd name="connsiteY93" fmla="*/ 1081825 h 1717183"/>
              <a:gd name="connsiteX94" fmla="*/ 1369453 w 1622738"/>
              <a:gd name="connsiteY94" fmla="*/ 1107583 h 1717183"/>
              <a:gd name="connsiteX95" fmla="*/ 1382332 w 1622738"/>
              <a:gd name="connsiteY95" fmla="*/ 1133341 h 1717183"/>
              <a:gd name="connsiteX96" fmla="*/ 1395211 w 1622738"/>
              <a:gd name="connsiteY96" fmla="*/ 1193442 h 1717183"/>
              <a:gd name="connsiteX97" fmla="*/ 1403797 w 1622738"/>
              <a:gd name="connsiteY97" fmla="*/ 1244958 h 1717183"/>
              <a:gd name="connsiteX98" fmla="*/ 1412383 w 1622738"/>
              <a:gd name="connsiteY98" fmla="*/ 1330817 h 1717183"/>
              <a:gd name="connsiteX99" fmla="*/ 1420969 w 1622738"/>
              <a:gd name="connsiteY99" fmla="*/ 1451020 h 1717183"/>
              <a:gd name="connsiteX100" fmla="*/ 1425262 w 1622738"/>
              <a:gd name="connsiteY100" fmla="*/ 1476777 h 1717183"/>
              <a:gd name="connsiteX101" fmla="*/ 1429555 w 1622738"/>
              <a:gd name="connsiteY101" fmla="*/ 1519707 h 1717183"/>
              <a:gd name="connsiteX102" fmla="*/ 1433848 w 1622738"/>
              <a:gd name="connsiteY102" fmla="*/ 1549758 h 1717183"/>
              <a:gd name="connsiteX103" fmla="*/ 1442434 w 1622738"/>
              <a:gd name="connsiteY103" fmla="*/ 1596980 h 1717183"/>
              <a:gd name="connsiteX104" fmla="*/ 1451020 w 1622738"/>
              <a:gd name="connsiteY104" fmla="*/ 1631324 h 1717183"/>
              <a:gd name="connsiteX105" fmla="*/ 1463898 w 1622738"/>
              <a:gd name="connsiteY105" fmla="*/ 1669960 h 1717183"/>
              <a:gd name="connsiteX106" fmla="*/ 1468191 w 1622738"/>
              <a:gd name="connsiteY106" fmla="*/ 1682839 h 1717183"/>
              <a:gd name="connsiteX107" fmla="*/ 1481070 w 1622738"/>
              <a:gd name="connsiteY107" fmla="*/ 1708597 h 1717183"/>
              <a:gd name="connsiteX108" fmla="*/ 1506828 w 1622738"/>
              <a:gd name="connsiteY108" fmla="*/ 1700011 h 1717183"/>
              <a:gd name="connsiteX109" fmla="*/ 1541172 w 1622738"/>
              <a:gd name="connsiteY109" fmla="*/ 1704304 h 1717183"/>
              <a:gd name="connsiteX110" fmla="*/ 1584101 w 1622738"/>
              <a:gd name="connsiteY110" fmla="*/ 1712890 h 1717183"/>
              <a:gd name="connsiteX111" fmla="*/ 1622738 w 1622738"/>
              <a:gd name="connsiteY111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52282 w 1622738"/>
              <a:gd name="connsiteY91" fmla="*/ 1056067 h 1717183"/>
              <a:gd name="connsiteX92" fmla="*/ 1360868 w 1622738"/>
              <a:gd name="connsiteY92" fmla="*/ 1081825 h 1717183"/>
              <a:gd name="connsiteX93" fmla="*/ 1369453 w 1622738"/>
              <a:gd name="connsiteY93" fmla="*/ 1107583 h 1717183"/>
              <a:gd name="connsiteX94" fmla="*/ 1382332 w 1622738"/>
              <a:gd name="connsiteY94" fmla="*/ 1133341 h 1717183"/>
              <a:gd name="connsiteX95" fmla="*/ 1395211 w 1622738"/>
              <a:gd name="connsiteY95" fmla="*/ 1193442 h 1717183"/>
              <a:gd name="connsiteX96" fmla="*/ 1403797 w 1622738"/>
              <a:gd name="connsiteY96" fmla="*/ 1244958 h 1717183"/>
              <a:gd name="connsiteX97" fmla="*/ 1412383 w 1622738"/>
              <a:gd name="connsiteY97" fmla="*/ 1330817 h 1717183"/>
              <a:gd name="connsiteX98" fmla="*/ 1420969 w 1622738"/>
              <a:gd name="connsiteY98" fmla="*/ 1451020 h 1717183"/>
              <a:gd name="connsiteX99" fmla="*/ 1425262 w 1622738"/>
              <a:gd name="connsiteY99" fmla="*/ 1476777 h 1717183"/>
              <a:gd name="connsiteX100" fmla="*/ 1429555 w 1622738"/>
              <a:gd name="connsiteY100" fmla="*/ 1519707 h 1717183"/>
              <a:gd name="connsiteX101" fmla="*/ 1433848 w 1622738"/>
              <a:gd name="connsiteY101" fmla="*/ 1549758 h 1717183"/>
              <a:gd name="connsiteX102" fmla="*/ 1442434 w 1622738"/>
              <a:gd name="connsiteY102" fmla="*/ 1596980 h 1717183"/>
              <a:gd name="connsiteX103" fmla="*/ 1451020 w 1622738"/>
              <a:gd name="connsiteY103" fmla="*/ 1631324 h 1717183"/>
              <a:gd name="connsiteX104" fmla="*/ 1463898 w 1622738"/>
              <a:gd name="connsiteY104" fmla="*/ 1669960 h 1717183"/>
              <a:gd name="connsiteX105" fmla="*/ 1468191 w 1622738"/>
              <a:gd name="connsiteY105" fmla="*/ 1682839 h 1717183"/>
              <a:gd name="connsiteX106" fmla="*/ 1481070 w 1622738"/>
              <a:gd name="connsiteY106" fmla="*/ 1708597 h 1717183"/>
              <a:gd name="connsiteX107" fmla="*/ 1506828 w 1622738"/>
              <a:gd name="connsiteY107" fmla="*/ 1700011 h 1717183"/>
              <a:gd name="connsiteX108" fmla="*/ 1541172 w 1622738"/>
              <a:gd name="connsiteY108" fmla="*/ 1704304 h 1717183"/>
              <a:gd name="connsiteX109" fmla="*/ 1584101 w 1622738"/>
              <a:gd name="connsiteY109" fmla="*/ 1712890 h 1717183"/>
              <a:gd name="connsiteX110" fmla="*/ 1622738 w 1622738"/>
              <a:gd name="connsiteY110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60868 w 1622738"/>
              <a:gd name="connsiteY91" fmla="*/ 1081825 h 1717183"/>
              <a:gd name="connsiteX92" fmla="*/ 1369453 w 1622738"/>
              <a:gd name="connsiteY92" fmla="*/ 1107583 h 1717183"/>
              <a:gd name="connsiteX93" fmla="*/ 1382332 w 1622738"/>
              <a:gd name="connsiteY93" fmla="*/ 1133341 h 1717183"/>
              <a:gd name="connsiteX94" fmla="*/ 1395211 w 1622738"/>
              <a:gd name="connsiteY94" fmla="*/ 1193442 h 1717183"/>
              <a:gd name="connsiteX95" fmla="*/ 1403797 w 1622738"/>
              <a:gd name="connsiteY95" fmla="*/ 1244958 h 1717183"/>
              <a:gd name="connsiteX96" fmla="*/ 1412383 w 1622738"/>
              <a:gd name="connsiteY96" fmla="*/ 1330817 h 1717183"/>
              <a:gd name="connsiteX97" fmla="*/ 1420969 w 1622738"/>
              <a:gd name="connsiteY97" fmla="*/ 1451020 h 1717183"/>
              <a:gd name="connsiteX98" fmla="*/ 1425262 w 1622738"/>
              <a:gd name="connsiteY98" fmla="*/ 1476777 h 1717183"/>
              <a:gd name="connsiteX99" fmla="*/ 1429555 w 1622738"/>
              <a:gd name="connsiteY99" fmla="*/ 1519707 h 1717183"/>
              <a:gd name="connsiteX100" fmla="*/ 1433848 w 1622738"/>
              <a:gd name="connsiteY100" fmla="*/ 1549758 h 1717183"/>
              <a:gd name="connsiteX101" fmla="*/ 1442434 w 1622738"/>
              <a:gd name="connsiteY101" fmla="*/ 1596980 h 1717183"/>
              <a:gd name="connsiteX102" fmla="*/ 1451020 w 1622738"/>
              <a:gd name="connsiteY102" fmla="*/ 1631324 h 1717183"/>
              <a:gd name="connsiteX103" fmla="*/ 1463898 w 1622738"/>
              <a:gd name="connsiteY103" fmla="*/ 1669960 h 1717183"/>
              <a:gd name="connsiteX104" fmla="*/ 1468191 w 1622738"/>
              <a:gd name="connsiteY104" fmla="*/ 1682839 h 1717183"/>
              <a:gd name="connsiteX105" fmla="*/ 1481070 w 1622738"/>
              <a:gd name="connsiteY105" fmla="*/ 1708597 h 1717183"/>
              <a:gd name="connsiteX106" fmla="*/ 1506828 w 1622738"/>
              <a:gd name="connsiteY106" fmla="*/ 1700011 h 1717183"/>
              <a:gd name="connsiteX107" fmla="*/ 1541172 w 1622738"/>
              <a:gd name="connsiteY107" fmla="*/ 1704304 h 1717183"/>
              <a:gd name="connsiteX108" fmla="*/ 1584101 w 1622738"/>
              <a:gd name="connsiteY108" fmla="*/ 1712890 h 1717183"/>
              <a:gd name="connsiteX109" fmla="*/ 1622738 w 1622738"/>
              <a:gd name="connsiteY109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69453 w 1622738"/>
              <a:gd name="connsiteY91" fmla="*/ 1107583 h 1717183"/>
              <a:gd name="connsiteX92" fmla="*/ 1382332 w 1622738"/>
              <a:gd name="connsiteY92" fmla="*/ 1133341 h 1717183"/>
              <a:gd name="connsiteX93" fmla="*/ 1395211 w 1622738"/>
              <a:gd name="connsiteY93" fmla="*/ 1193442 h 1717183"/>
              <a:gd name="connsiteX94" fmla="*/ 1403797 w 1622738"/>
              <a:gd name="connsiteY94" fmla="*/ 1244958 h 1717183"/>
              <a:gd name="connsiteX95" fmla="*/ 1412383 w 1622738"/>
              <a:gd name="connsiteY95" fmla="*/ 1330817 h 1717183"/>
              <a:gd name="connsiteX96" fmla="*/ 1420969 w 1622738"/>
              <a:gd name="connsiteY96" fmla="*/ 1451020 h 1717183"/>
              <a:gd name="connsiteX97" fmla="*/ 1425262 w 1622738"/>
              <a:gd name="connsiteY97" fmla="*/ 1476777 h 1717183"/>
              <a:gd name="connsiteX98" fmla="*/ 1429555 w 1622738"/>
              <a:gd name="connsiteY98" fmla="*/ 1519707 h 1717183"/>
              <a:gd name="connsiteX99" fmla="*/ 1433848 w 1622738"/>
              <a:gd name="connsiteY99" fmla="*/ 1549758 h 1717183"/>
              <a:gd name="connsiteX100" fmla="*/ 1442434 w 1622738"/>
              <a:gd name="connsiteY100" fmla="*/ 1596980 h 1717183"/>
              <a:gd name="connsiteX101" fmla="*/ 1451020 w 1622738"/>
              <a:gd name="connsiteY101" fmla="*/ 1631324 h 1717183"/>
              <a:gd name="connsiteX102" fmla="*/ 1463898 w 1622738"/>
              <a:gd name="connsiteY102" fmla="*/ 1669960 h 1717183"/>
              <a:gd name="connsiteX103" fmla="*/ 1468191 w 1622738"/>
              <a:gd name="connsiteY103" fmla="*/ 1682839 h 1717183"/>
              <a:gd name="connsiteX104" fmla="*/ 1481070 w 1622738"/>
              <a:gd name="connsiteY104" fmla="*/ 1708597 h 1717183"/>
              <a:gd name="connsiteX105" fmla="*/ 1506828 w 1622738"/>
              <a:gd name="connsiteY105" fmla="*/ 1700011 h 1717183"/>
              <a:gd name="connsiteX106" fmla="*/ 1541172 w 1622738"/>
              <a:gd name="connsiteY106" fmla="*/ 1704304 h 1717183"/>
              <a:gd name="connsiteX107" fmla="*/ 1584101 w 1622738"/>
              <a:gd name="connsiteY107" fmla="*/ 1712890 h 1717183"/>
              <a:gd name="connsiteX108" fmla="*/ 1622738 w 1622738"/>
              <a:gd name="connsiteY108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70715 w 1622738"/>
              <a:gd name="connsiteY88" fmla="*/ 100884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36372 w 1622738"/>
              <a:gd name="connsiteY87" fmla="*/ 107323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22017 w 1622738"/>
              <a:gd name="connsiteY86" fmla="*/ 1150736 h 1717183"/>
              <a:gd name="connsiteX87" fmla="*/ 1255422 w 1622738"/>
              <a:gd name="connsiteY87" fmla="*/ 109228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02252 w 1622738"/>
              <a:gd name="connsiteY83" fmla="*/ 15211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37892 w 1622738"/>
              <a:gd name="connsiteY86" fmla="*/ 1163436 h 1717183"/>
              <a:gd name="connsiteX87" fmla="*/ 1255422 w 1622738"/>
              <a:gd name="connsiteY87" fmla="*/ 109228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198898 w 1622738"/>
              <a:gd name="connsiteY82" fmla="*/ 1680648 h 1717183"/>
              <a:gd name="connsiteX83" fmla="*/ 1224477 w 1622738"/>
              <a:gd name="connsiteY83" fmla="*/ 16100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37892 w 1622738"/>
              <a:gd name="connsiteY86" fmla="*/ 1163436 h 1717183"/>
              <a:gd name="connsiteX87" fmla="*/ 1255422 w 1622738"/>
              <a:gd name="connsiteY87" fmla="*/ 109228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21838"/>
              <a:gd name="connsiteX1" fmla="*/ 42929 w 1622738"/>
              <a:gd name="connsiteY1" fmla="*/ 1704304 h 1721838"/>
              <a:gd name="connsiteX2" fmla="*/ 68687 w 1622738"/>
              <a:gd name="connsiteY2" fmla="*/ 1687132 h 1721838"/>
              <a:gd name="connsiteX3" fmla="*/ 81566 w 1622738"/>
              <a:gd name="connsiteY3" fmla="*/ 1678546 h 1721838"/>
              <a:gd name="connsiteX4" fmla="*/ 94445 w 1622738"/>
              <a:gd name="connsiteY4" fmla="*/ 1669960 h 1721838"/>
              <a:gd name="connsiteX5" fmla="*/ 115910 w 1622738"/>
              <a:gd name="connsiteY5" fmla="*/ 1648496 h 1721838"/>
              <a:gd name="connsiteX6" fmla="*/ 141668 w 1622738"/>
              <a:gd name="connsiteY6" fmla="*/ 1627031 h 1721838"/>
              <a:gd name="connsiteX7" fmla="*/ 163132 w 1622738"/>
              <a:gd name="connsiteY7" fmla="*/ 1601273 h 1721838"/>
              <a:gd name="connsiteX8" fmla="*/ 171718 w 1622738"/>
              <a:gd name="connsiteY8" fmla="*/ 1588394 h 1721838"/>
              <a:gd name="connsiteX9" fmla="*/ 197476 w 1622738"/>
              <a:gd name="connsiteY9" fmla="*/ 1554050 h 1721838"/>
              <a:gd name="connsiteX10" fmla="*/ 210355 w 1622738"/>
              <a:gd name="connsiteY10" fmla="*/ 1536879 h 1721838"/>
              <a:gd name="connsiteX11" fmla="*/ 218941 w 1622738"/>
              <a:gd name="connsiteY11" fmla="*/ 1519707 h 1721838"/>
              <a:gd name="connsiteX12" fmla="*/ 244698 w 1622738"/>
              <a:gd name="connsiteY12" fmla="*/ 1485363 h 1721838"/>
              <a:gd name="connsiteX13" fmla="*/ 253284 w 1622738"/>
              <a:gd name="connsiteY13" fmla="*/ 1463898 h 1721838"/>
              <a:gd name="connsiteX14" fmla="*/ 266163 w 1622738"/>
              <a:gd name="connsiteY14" fmla="*/ 1446727 h 1721838"/>
              <a:gd name="connsiteX15" fmla="*/ 291921 w 1622738"/>
              <a:gd name="connsiteY15" fmla="*/ 1399504 h 1721838"/>
              <a:gd name="connsiteX16" fmla="*/ 330558 w 1622738"/>
              <a:gd name="connsiteY16" fmla="*/ 1326524 h 1721838"/>
              <a:gd name="connsiteX17" fmla="*/ 347729 w 1622738"/>
              <a:gd name="connsiteY17" fmla="*/ 1279301 h 1721838"/>
              <a:gd name="connsiteX18" fmla="*/ 373487 w 1622738"/>
              <a:gd name="connsiteY18" fmla="*/ 1223493 h 1721838"/>
              <a:gd name="connsiteX19" fmla="*/ 382073 w 1622738"/>
              <a:gd name="connsiteY19" fmla="*/ 1193442 h 1721838"/>
              <a:gd name="connsiteX20" fmla="*/ 394952 w 1622738"/>
              <a:gd name="connsiteY20" fmla="*/ 1163391 h 1721838"/>
              <a:gd name="connsiteX21" fmla="*/ 403538 w 1622738"/>
              <a:gd name="connsiteY21" fmla="*/ 1133341 h 1721838"/>
              <a:gd name="connsiteX22" fmla="*/ 429296 w 1622738"/>
              <a:gd name="connsiteY22" fmla="*/ 1064653 h 1721838"/>
              <a:gd name="connsiteX23" fmla="*/ 437882 w 1622738"/>
              <a:gd name="connsiteY23" fmla="*/ 1034603 h 1721838"/>
              <a:gd name="connsiteX24" fmla="*/ 450760 w 1622738"/>
              <a:gd name="connsiteY24" fmla="*/ 1004552 h 1721838"/>
              <a:gd name="connsiteX25" fmla="*/ 467932 w 1622738"/>
              <a:gd name="connsiteY25" fmla="*/ 944450 h 1721838"/>
              <a:gd name="connsiteX26" fmla="*/ 476518 w 1622738"/>
              <a:gd name="connsiteY26" fmla="*/ 914400 h 1721838"/>
              <a:gd name="connsiteX27" fmla="*/ 489397 w 1622738"/>
              <a:gd name="connsiteY27" fmla="*/ 884349 h 1721838"/>
              <a:gd name="connsiteX28" fmla="*/ 497983 w 1622738"/>
              <a:gd name="connsiteY28" fmla="*/ 854298 h 1721838"/>
              <a:gd name="connsiteX29" fmla="*/ 506569 w 1622738"/>
              <a:gd name="connsiteY29" fmla="*/ 828541 h 1721838"/>
              <a:gd name="connsiteX30" fmla="*/ 515155 w 1622738"/>
              <a:gd name="connsiteY30" fmla="*/ 798490 h 1721838"/>
              <a:gd name="connsiteX31" fmla="*/ 523741 w 1622738"/>
              <a:gd name="connsiteY31" fmla="*/ 781318 h 1721838"/>
              <a:gd name="connsiteX32" fmla="*/ 528034 w 1622738"/>
              <a:gd name="connsiteY32" fmla="*/ 764146 h 1721838"/>
              <a:gd name="connsiteX33" fmla="*/ 536620 w 1622738"/>
              <a:gd name="connsiteY33" fmla="*/ 746974 h 1721838"/>
              <a:gd name="connsiteX34" fmla="*/ 545206 w 1622738"/>
              <a:gd name="connsiteY34" fmla="*/ 721217 h 1721838"/>
              <a:gd name="connsiteX35" fmla="*/ 549498 w 1622738"/>
              <a:gd name="connsiteY35" fmla="*/ 708338 h 1721838"/>
              <a:gd name="connsiteX36" fmla="*/ 553791 w 1622738"/>
              <a:gd name="connsiteY36" fmla="*/ 691166 h 1721838"/>
              <a:gd name="connsiteX37" fmla="*/ 562377 w 1622738"/>
              <a:gd name="connsiteY37" fmla="*/ 673994 h 1721838"/>
              <a:gd name="connsiteX38" fmla="*/ 579549 w 1622738"/>
              <a:gd name="connsiteY38" fmla="*/ 618186 h 1721838"/>
              <a:gd name="connsiteX39" fmla="*/ 583842 w 1622738"/>
              <a:gd name="connsiteY39" fmla="*/ 592428 h 1721838"/>
              <a:gd name="connsiteX40" fmla="*/ 592428 w 1622738"/>
              <a:gd name="connsiteY40" fmla="*/ 553791 h 1721838"/>
              <a:gd name="connsiteX41" fmla="*/ 596721 w 1622738"/>
              <a:gd name="connsiteY41" fmla="*/ 523741 h 1721838"/>
              <a:gd name="connsiteX42" fmla="*/ 601014 w 1622738"/>
              <a:gd name="connsiteY42" fmla="*/ 463639 h 1721838"/>
              <a:gd name="connsiteX43" fmla="*/ 605307 w 1622738"/>
              <a:gd name="connsiteY43" fmla="*/ 339143 h 1721838"/>
              <a:gd name="connsiteX44" fmla="*/ 613893 w 1622738"/>
              <a:gd name="connsiteY44" fmla="*/ 279042 h 1721838"/>
              <a:gd name="connsiteX45" fmla="*/ 618186 w 1622738"/>
              <a:gd name="connsiteY45" fmla="*/ 240405 h 1721838"/>
              <a:gd name="connsiteX46" fmla="*/ 626772 w 1622738"/>
              <a:gd name="connsiteY46" fmla="*/ 201769 h 1721838"/>
              <a:gd name="connsiteX47" fmla="*/ 635358 w 1622738"/>
              <a:gd name="connsiteY47" fmla="*/ 158839 h 1721838"/>
              <a:gd name="connsiteX48" fmla="*/ 643944 w 1622738"/>
              <a:gd name="connsiteY48" fmla="*/ 137374 h 1721838"/>
              <a:gd name="connsiteX49" fmla="*/ 648237 w 1622738"/>
              <a:gd name="connsiteY49" fmla="*/ 120203 h 1721838"/>
              <a:gd name="connsiteX50" fmla="*/ 661115 w 1622738"/>
              <a:gd name="connsiteY50" fmla="*/ 81566 h 1721838"/>
              <a:gd name="connsiteX51" fmla="*/ 665408 w 1622738"/>
              <a:gd name="connsiteY51" fmla="*/ 68687 h 1721838"/>
              <a:gd name="connsiteX52" fmla="*/ 669701 w 1622738"/>
              <a:gd name="connsiteY52" fmla="*/ 55808 h 1721838"/>
              <a:gd name="connsiteX53" fmla="*/ 686873 w 1622738"/>
              <a:gd name="connsiteY53" fmla="*/ 30050 h 1721838"/>
              <a:gd name="connsiteX54" fmla="*/ 708338 w 1622738"/>
              <a:gd name="connsiteY54" fmla="*/ 4293 h 1721838"/>
              <a:gd name="connsiteX55" fmla="*/ 721217 w 1622738"/>
              <a:gd name="connsiteY55" fmla="*/ 0 h 1721838"/>
              <a:gd name="connsiteX56" fmla="*/ 734096 w 1622738"/>
              <a:gd name="connsiteY56" fmla="*/ 51515 h 1721838"/>
              <a:gd name="connsiteX57" fmla="*/ 742682 w 1622738"/>
              <a:gd name="connsiteY57" fmla="*/ 64394 h 1721838"/>
              <a:gd name="connsiteX58" fmla="*/ 768439 w 1622738"/>
              <a:gd name="connsiteY58" fmla="*/ 77273 h 1721838"/>
              <a:gd name="connsiteX59" fmla="*/ 777025 w 1622738"/>
              <a:gd name="connsiteY59" fmla="*/ 103031 h 1721838"/>
              <a:gd name="connsiteX60" fmla="*/ 781318 w 1622738"/>
              <a:gd name="connsiteY60" fmla="*/ 115910 h 1721838"/>
              <a:gd name="connsiteX61" fmla="*/ 794197 w 1622738"/>
              <a:gd name="connsiteY61" fmla="*/ 141667 h 1721838"/>
              <a:gd name="connsiteX62" fmla="*/ 807076 w 1622738"/>
              <a:gd name="connsiteY62" fmla="*/ 167425 h 1721838"/>
              <a:gd name="connsiteX63" fmla="*/ 815662 w 1622738"/>
              <a:gd name="connsiteY63" fmla="*/ 978794 h 1721838"/>
              <a:gd name="connsiteX64" fmla="*/ 832834 w 1622738"/>
              <a:gd name="connsiteY64" fmla="*/ 1184856 h 1721838"/>
              <a:gd name="connsiteX65" fmla="*/ 839014 w 1622738"/>
              <a:gd name="connsiteY65" fmla="*/ 1327656 h 1721838"/>
              <a:gd name="connsiteX66" fmla="*/ 845713 w 1622738"/>
              <a:gd name="connsiteY66" fmla="*/ 1584101 h 1721838"/>
              <a:gd name="connsiteX67" fmla="*/ 892935 w 1622738"/>
              <a:gd name="connsiteY67" fmla="*/ 1708597 h 1721838"/>
              <a:gd name="connsiteX68" fmla="*/ 948744 w 1622738"/>
              <a:gd name="connsiteY68" fmla="*/ 1704304 h 1721838"/>
              <a:gd name="connsiteX69" fmla="*/ 961622 w 1622738"/>
              <a:gd name="connsiteY69" fmla="*/ 1700011 h 1721838"/>
              <a:gd name="connsiteX70" fmla="*/ 970208 w 1622738"/>
              <a:gd name="connsiteY70" fmla="*/ 1687132 h 1721838"/>
              <a:gd name="connsiteX71" fmla="*/ 983087 w 1622738"/>
              <a:gd name="connsiteY71" fmla="*/ 1678546 h 1721838"/>
              <a:gd name="connsiteX72" fmla="*/ 987380 w 1622738"/>
              <a:gd name="connsiteY72" fmla="*/ 1665667 h 1721838"/>
              <a:gd name="connsiteX73" fmla="*/ 1004552 w 1622738"/>
              <a:gd name="connsiteY73" fmla="*/ 1639910 h 1721838"/>
              <a:gd name="connsiteX74" fmla="*/ 1017431 w 1622738"/>
              <a:gd name="connsiteY74" fmla="*/ 1614152 h 1721838"/>
              <a:gd name="connsiteX75" fmla="*/ 1021724 w 1622738"/>
              <a:gd name="connsiteY75" fmla="*/ 1601273 h 1721838"/>
              <a:gd name="connsiteX76" fmla="*/ 1030310 w 1622738"/>
              <a:gd name="connsiteY76" fmla="*/ 1588394 h 1721838"/>
              <a:gd name="connsiteX77" fmla="*/ 1038896 w 1622738"/>
              <a:gd name="connsiteY77" fmla="*/ 1562636 h 1721838"/>
              <a:gd name="connsiteX78" fmla="*/ 1047482 w 1622738"/>
              <a:gd name="connsiteY78" fmla="*/ 1536879 h 1721838"/>
              <a:gd name="connsiteX79" fmla="*/ 1056068 w 1622738"/>
              <a:gd name="connsiteY79" fmla="*/ 1498242 h 1721838"/>
              <a:gd name="connsiteX80" fmla="*/ 1076593 w 1622738"/>
              <a:gd name="connsiteY80" fmla="*/ 1346826 h 1721838"/>
              <a:gd name="connsiteX81" fmla="*/ 1119386 w 1622738"/>
              <a:gd name="connsiteY81" fmla="*/ 1646078 h 1721838"/>
              <a:gd name="connsiteX82" fmla="*/ 1208423 w 1622738"/>
              <a:gd name="connsiteY82" fmla="*/ 1690173 h 1721838"/>
              <a:gd name="connsiteX83" fmla="*/ 1224477 w 1622738"/>
              <a:gd name="connsiteY83" fmla="*/ 1610083 h 1721838"/>
              <a:gd name="connsiteX84" fmla="*/ 1216248 w 1622738"/>
              <a:gd name="connsiteY84" fmla="*/ 1313913 h 1721838"/>
              <a:gd name="connsiteX85" fmla="*/ 1220720 w 1622738"/>
              <a:gd name="connsiteY85" fmla="*/ 1227473 h 1721838"/>
              <a:gd name="connsiteX86" fmla="*/ 1237892 w 1622738"/>
              <a:gd name="connsiteY86" fmla="*/ 1163436 h 1721838"/>
              <a:gd name="connsiteX87" fmla="*/ 1255422 w 1622738"/>
              <a:gd name="connsiteY87" fmla="*/ 1092289 h 1721838"/>
              <a:gd name="connsiteX88" fmla="*/ 1286590 w 1622738"/>
              <a:gd name="connsiteY88" fmla="*/ 1027895 h 1721838"/>
              <a:gd name="connsiteX89" fmla="*/ 1322231 w 1622738"/>
              <a:gd name="connsiteY89" fmla="*/ 948743 h 1721838"/>
              <a:gd name="connsiteX90" fmla="*/ 1347989 w 1622738"/>
              <a:gd name="connsiteY90" fmla="*/ 935865 h 1721838"/>
              <a:gd name="connsiteX91" fmla="*/ 1382332 w 1622738"/>
              <a:gd name="connsiteY91" fmla="*/ 1133341 h 1721838"/>
              <a:gd name="connsiteX92" fmla="*/ 1395211 w 1622738"/>
              <a:gd name="connsiteY92" fmla="*/ 1193442 h 1721838"/>
              <a:gd name="connsiteX93" fmla="*/ 1403797 w 1622738"/>
              <a:gd name="connsiteY93" fmla="*/ 1244958 h 1721838"/>
              <a:gd name="connsiteX94" fmla="*/ 1412383 w 1622738"/>
              <a:gd name="connsiteY94" fmla="*/ 1330817 h 1721838"/>
              <a:gd name="connsiteX95" fmla="*/ 1420969 w 1622738"/>
              <a:gd name="connsiteY95" fmla="*/ 1451020 h 1721838"/>
              <a:gd name="connsiteX96" fmla="*/ 1425262 w 1622738"/>
              <a:gd name="connsiteY96" fmla="*/ 1476777 h 1721838"/>
              <a:gd name="connsiteX97" fmla="*/ 1429555 w 1622738"/>
              <a:gd name="connsiteY97" fmla="*/ 1519707 h 1721838"/>
              <a:gd name="connsiteX98" fmla="*/ 1433848 w 1622738"/>
              <a:gd name="connsiteY98" fmla="*/ 1549758 h 1721838"/>
              <a:gd name="connsiteX99" fmla="*/ 1442434 w 1622738"/>
              <a:gd name="connsiteY99" fmla="*/ 1596980 h 1721838"/>
              <a:gd name="connsiteX100" fmla="*/ 1451020 w 1622738"/>
              <a:gd name="connsiteY100" fmla="*/ 1631324 h 1721838"/>
              <a:gd name="connsiteX101" fmla="*/ 1463898 w 1622738"/>
              <a:gd name="connsiteY101" fmla="*/ 1669960 h 1721838"/>
              <a:gd name="connsiteX102" fmla="*/ 1468191 w 1622738"/>
              <a:gd name="connsiteY102" fmla="*/ 1682839 h 1721838"/>
              <a:gd name="connsiteX103" fmla="*/ 1481070 w 1622738"/>
              <a:gd name="connsiteY103" fmla="*/ 1708597 h 1721838"/>
              <a:gd name="connsiteX104" fmla="*/ 1506828 w 1622738"/>
              <a:gd name="connsiteY104" fmla="*/ 1700011 h 1721838"/>
              <a:gd name="connsiteX105" fmla="*/ 1541172 w 1622738"/>
              <a:gd name="connsiteY105" fmla="*/ 1704304 h 1721838"/>
              <a:gd name="connsiteX106" fmla="*/ 1584101 w 1622738"/>
              <a:gd name="connsiteY106" fmla="*/ 1712890 h 1721838"/>
              <a:gd name="connsiteX107" fmla="*/ 1622738 w 1622738"/>
              <a:gd name="connsiteY107" fmla="*/ 1717183 h 1721838"/>
              <a:gd name="connsiteX0" fmla="*/ 0 w 1622738"/>
              <a:gd name="connsiteY0" fmla="*/ 1712890 h 1721838"/>
              <a:gd name="connsiteX1" fmla="*/ 42929 w 1622738"/>
              <a:gd name="connsiteY1" fmla="*/ 1704304 h 1721838"/>
              <a:gd name="connsiteX2" fmla="*/ 68687 w 1622738"/>
              <a:gd name="connsiteY2" fmla="*/ 1687132 h 1721838"/>
              <a:gd name="connsiteX3" fmla="*/ 81566 w 1622738"/>
              <a:gd name="connsiteY3" fmla="*/ 1678546 h 1721838"/>
              <a:gd name="connsiteX4" fmla="*/ 94445 w 1622738"/>
              <a:gd name="connsiteY4" fmla="*/ 1669960 h 1721838"/>
              <a:gd name="connsiteX5" fmla="*/ 115910 w 1622738"/>
              <a:gd name="connsiteY5" fmla="*/ 1648496 h 1721838"/>
              <a:gd name="connsiteX6" fmla="*/ 141668 w 1622738"/>
              <a:gd name="connsiteY6" fmla="*/ 1627031 h 1721838"/>
              <a:gd name="connsiteX7" fmla="*/ 163132 w 1622738"/>
              <a:gd name="connsiteY7" fmla="*/ 1601273 h 1721838"/>
              <a:gd name="connsiteX8" fmla="*/ 171718 w 1622738"/>
              <a:gd name="connsiteY8" fmla="*/ 1588394 h 1721838"/>
              <a:gd name="connsiteX9" fmla="*/ 197476 w 1622738"/>
              <a:gd name="connsiteY9" fmla="*/ 1554050 h 1721838"/>
              <a:gd name="connsiteX10" fmla="*/ 210355 w 1622738"/>
              <a:gd name="connsiteY10" fmla="*/ 1536879 h 1721838"/>
              <a:gd name="connsiteX11" fmla="*/ 218941 w 1622738"/>
              <a:gd name="connsiteY11" fmla="*/ 1519707 h 1721838"/>
              <a:gd name="connsiteX12" fmla="*/ 244698 w 1622738"/>
              <a:gd name="connsiteY12" fmla="*/ 1485363 h 1721838"/>
              <a:gd name="connsiteX13" fmla="*/ 253284 w 1622738"/>
              <a:gd name="connsiteY13" fmla="*/ 1463898 h 1721838"/>
              <a:gd name="connsiteX14" fmla="*/ 266163 w 1622738"/>
              <a:gd name="connsiteY14" fmla="*/ 1446727 h 1721838"/>
              <a:gd name="connsiteX15" fmla="*/ 291921 w 1622738"/>
              <a:gd name="connsiteY15" fmla="*/ 1399504 h 1721838"/>
              <a:gd name="connsiteX16" fmla="*/ 330558 w 1622738"/>
              <a:gd name="connsiteY16" fmla="*/ 1326524 h 1721838"/>
              <a:gd name="connsiteX17" fmla="*/ 347729 w 1622738"/>
              <a:gd name="connsiteY17" fmla="*/ 1279301 h 1721838"/>
              <a:gd name="connsiteX18" fmla="*/ 373487 w 1622738"/>
              <a:gd name="connsiteY18" fmla="*/ 1223493 h 1721838"/>
              <a:gd name="connsiteX19" fmla="*/ 382073 w 1622738"/>
              <a:gd name="connsiteY19" fmla="*/ 1193442 h 1721838"/>
              <a:gd name="connsiteX20" fmla="*/ 394952 w 1622738"/>
              <a:gd name="connsiteY20" fmla="*/ 1163391 h 1721838"/>
              <a:gd name="connsiteX21" fmla="*/ 403538 w 1622738"/>
              <a:gd name="connsiteY21" fmla="*/ 1133341 h 1721838"/>
              <a:gd name="connsiteX22" fmla="*/ 429296 w 1622738"/>
              <a:gd name="connsiteY22" fmla="*/ 1064653 h 1721838"/>
              <a:gd name="connsiteX23" fmla="*/ 437882 w 1622738"/>
              <a:gd name="connsiteY23" fmla="*/ 1034603 h 1721838"/>
              <a:gd name="connsiteX24" fmla="*/ 450760 w 1622738"/>
              <a:gd name="connsiteY24" fmla="*/ 1004552 h 1721838"/>
              <a:gd name="connsiteX25" fmla="*/ 467932 w 1622738"/>
              <a:gd name="connsiteY25" fmla="*/ 944450 h 1721838"/>
              <a:gd name="connsiteX26" fmla="*/ 476518 w 1622738"/>
              <a:gd name="connsiteY26" fmla="*/ 914400 h 1721838"/>
              <a:gd name="connsiteX27" fmla="*/ 489397 w 1622738"/>
              <a:gd name="connsiteY27" fmla="*/ 884349 h 1721838"/>
              <a:gd name="connsiteX28" fmla="*/ 497983 w 1622738"/>
              <a:gd name="connsiteY28" fmla="*/ 854298 h 1721838"/>
              <a:gd name="connsiteX29" fmla="*/ 506569 w 1622738"/>
              <a:gd name="connsiteY29" fmla="*/ 828541 h 1721838"/>
              <a:gd name="connsiteX30" fmla="*/ 515155 w 1622738"/>
              <a:gd name="connsiteY30" fmla="*/ 798490 h 1721838"/>
              <a:gd name="connsiteX31" fmla="*/ 523741 w 1622738"/>
              <a:gd name="connsiteY31" fmla="*/ 781318 h 1721838"/>
              <a:gd name="connsiteX32" fmla="*/ 528034 w 1622738"/>
              <a:gd name="connsiteY32" fmla="*/ 764146 h 1721838"/>
              <a:gd name="connsiteX33" fmla="*/ 536620 w 1622738"/>
              <a:gd name="connsiteY33" fmla="*/ 746974 h 1721838"/>
              <a:gd name="connsiteX34" fmla="*/ 545206 w 1622738"/>
              <a:gd name="connsiteY34" fmla="*/ 721217 h 1721838"/>
              <a:gd name="connsiteX35" fmla="*/ 549498 w 1622738"/>
              <a:gd name="connsiteY35" fmla="*/ 708338 h 1721838"/>
              <a:gd name="connsiteX36" fmla="*/ 553791 w 1622738"/>
              <a:gd name="connsiteY36" fmla="*/ 691166 h 1721838"/>
              <a:gd name="connsiteX37" fmla="*/ 562377 w 1622738"/>
              <a:gd name="connsiteY37" fmla="*/ 673994 h 1721838"/>
              <a:gd name="connsiteX38" fmla="*/ 579549 w 1622738"/>
              <a:gd name="connsiteY38" fmla="*/ 618186 h 1721838"/>
              <a:gd name="connsiteX39" fmla="*/ 583842 w 1622738"/>
              <a:gd name="connsiteY39" fmla="*/ 592428 h 1721838"/>
              <a:gd name="connsiteX40" fmla="*/ 592428 w 1622738"/>
              <a:gd name="connsiteY40" fmla="*/ 553791 h 1721838"/>
              <a:gd name="connsiteX41" fmla="*/ 596721 w 1622738"/>
              <a:gd name="connsiteY41" fmla="*/ 523741 h 1721838"/>
              <a:gd name="connsiteX42" fmla="*/ 601014 w 1622738"/>
              <a:gd name="connsiteY42" fmla="*/ 463639 h 1721838"/>
              <a:gd name="connsiteX43" fmla="*/ 605307 w 1622738"/>
              <a:gd name="connsiteY43" fmla="*/ 339143 h 1721838"/>
              <a:gd name="connsiteX44" fmla="*/ 613893 w 1622738"/>
              <a:gd name="connsiteY44" fmla="*/ 279042 h 1721838"/>
              <a:gd name="connsiteX45" fmla="*/ 618186 w 1622738"/>
              <a:gd name="connsiteY45" fmla="*/ 240405 h 1721838"/>
              <a:gd name="connsiteX46" fmla="*/ 626772 w 1622738"/>
              <a:gd name="connsiteY46" fmla="*/ 201769 h 1721838"/>
              <a:gd name="connsiteX47" fmla="*/ 635358 w 1622738"/>
              <a:gd name="connsiteY47" fmla="*/ 158839 h 1721838"/>
              <a:gd name="connsiteX48" fmla="*/ 643944 w 1622738"/>
              <a:gd name="connsiteY48" fmla="*/ 137374 h 1721838"/>
              <a:gd name="connsiteX49" fmla="*/ 648237 w 1622738"/>
              <a:gd name="connsiteY49" fmla="*/ 120203 h 1721838"/>
              <a:gd name="connsiteX50" fmla="*/ 661115 w 1622738"/>
              <a:gd name="connsiteY50" fmla="*/ 81566 h 1721838"/>
              <a:gd name="connsiteX51" fmla="*/ 665408 w 1622738"/>
              <a:gd name="connsiteY51" fmla="*/ 68687 h 1721838"/>
              <a:gd name="connsiteX52" fmla="*/ 669701 w 1622738"/>
              <a:gd name="connsiteY52" fmla="*/ 55808 h 1721838"/>
              <a:gd name="connsiteX53" fmla="*/ 686873 w 1622738"/>
              <a:gd name="connsiteY53" fmla="*/ 30050 h 1721838"/>
              <a:gd name="connsiteX54" fmla="*/ 708338 w 1622738"/>
              <a:gd name="connsiteY54" fmla="*/ 4293 h 1721838"/>
              <a:gd name="connsiteX55" fmla="*/ 721217 w 1622738"/>
              <a:gd name="connsiteY55" fmla="*/ 0 h 1721838"/>
              <a:gd name="connsiteX56" fmla="*/ 734096 w 1622738"/>
              <a:gd name="connsiteY56" fmla="*/ 51515 h 1721838"/>
              <a:gd name="connsiteX57" fmla="*/ 742682 w 1622738"/>
              <a:gd name="connsiteY57" fmla="*/ 64394 h 1721838"/>
              <a:gd name="connsiteX58" fmla="*/ 768439 w 1622738"/>
              <a:gd name="connsiteY58" fmla="*/ 77273 h 1721838"/>
              <a:gd name="connsiteX59" fmla="*/ 777025 w 1622738"/>
              <a:gd name="connsiteY59" fmla="*/ 103031 h 1721838"/>
              <a:gd name="connsiteX60" fmla="*/ 781318 w 1622738"/>
              <a:gd name="connsiteY60" fmla="*/ 115910 h 1721838"/>
              <a:gd name="connsiteX61" fmla="*/ 794197 w 1622738"/>
              <a:gd name="connsiteY61" fmla="*/ 141667 h 1721838"/>
              <a:gd name="connsiteX62" fmla="*/ 807076 w 1622738"/>
              <a:gd name="connsiteY62" fmla="*/ 167425 h 1721838"/>
              <a:gd name="connsiteX63" fmla="*/ 815662 w 1622738"/>
              <a:gd name="connsiteY63" fmla="*/ 978794 h 1721838"/>
              <a:gd name="connsiteX64" fmla="*/ 832834 w 1622738"/>
              <a:gd name="connsiteY64" fmla="*/ 1184856 h 1721838"/>
              <a:gd name="connsiteX65" fmla="*/ 839014 w 1622738"/>
              <a:gd name="connsiteY65" fmla="*/ 1327656 h 1721838"/>
              <a:gd name="connsiteX66" fmla="*/ 845713 w 1622738"/>
              <a:gd name="connsiteY66" fmla="*/ 1584101 h 1721838"/>
              <a:gd name="connsiteX67" fmla="*/ 892935 w 1622738"/>
              <a:gd name="connsiteY67" fmla="*/ 1708597 h 1721838"/>
              <a:gd name="connsiteX68" fmla="*/ 948744 w 1622738"/>
              <a:gd name="connsiteY68" fmla="*/ 1704304 h 1721838"/>
              <a:gd name="connsiteX69" fmla="*/ 961622 w 1622738"/>
              <a:gd name="connsiteY69" fmla="*/ 1700011 h 1721838"/>
              <a:gd name="connsiteX70" fmla="*/ 970208 w 1622738"/>
              <a:gd name="connsiteY70" fmla="*/ 1687132 h 1721838"/>
              <a:gd name="connsiteX71" fmla="*/ 983087 w 1622738"/>
              <a:gd name="connsiteY71" fmla="*/ 1678546 h 1721838"/>
              <a:gd name="connsiteX72" fmla="*/ 987380 w 1622738"/>
              <a:gd name="connsiteY72" fmla="*/ 1665667 h 1721838"/>
              <a:gd name="connsiteX73" fmla="*/ 1004552 w 1622738"/>
              <a:gd name="connsiteY73" fmla="*/ 1639910 h 1721838"/>
              <a:gd name="connsiteX74" fmla="*/ 1017431 w 1622738"/>
              <a:gd name="connsiteY74" fmla="*/ 1614152 h 1721838"/>
              <a:gd name="connsiteX75" fmla="*/ 1021724 w 1622738"/>
              <a:gd name="connsiteY75" fmla="*/ 1601273 h 1721838"/>
              <a:gd name="connsiteX76" fmla="*/ 1030310 w 1622738"/>
              <a:gd name="connsiteY76" fmla="*/ 1588394 h 1721838"/>
              <a:gd name="connsiteX77" fmla="*/ 1038896 w 1622738"/>
              <a:gd name="connsiteY77" fmla="*/ 1562636 h 1721838"/>
              <a:gd name="connsiteX78" fmla="*/ 1047482 w 1622738"/>
              <a:gd name="connsiteY78" fmla="*/ 1536879 h 1721838"/>
              <a:gd name="connsiteX79" fmla="*/ 1056068 w 1622738"/>
              <a:gd name="connsiteY79" fmla="*/ 1498242 h 1721838"/>
              <a:gd name="connsiteX80" fmla="*/ 1076593 w 1622738"/>
              <a:gd name="connsiteY80" fmla="*/ 1346826 h 1721838"/>
              <a:gd name="connsiteX81" fmla="*/ 1119386 w 1622738"/>
              <a:gd name="connsiteY81" fmla="*/ 1646078 h 1721838"/>
              <a:gd name="connsiteX82" fmla="*/ 1208423 w 1622738"/>
              <a:gd name="connsiteY82" fmla="*/ 1690173 h 1721838"/>
              <a:gd name="connsiteX83" fmla="*/ 1224477 w 1622738"/>
              <a:gd name="connsiteY83" fmla="*/ 1610083 h 1721838"/>
              <a:gd name="connsiteX84" fmla="*/ 1216248 w 1622738"/>
              <a:gd name="connsiteY84" fmla="*/ 1313913 h 1721838"/>
              <a:gd name="connsiteX85" fmla="*/ 1220720 w 1622738"/>
              <a:gd name="connsiteY85" fmla="*/ 1227473 h 1721838"/>
              <a:gd name="connsiteX86" fmla="*/ 1237892 w 1622738"/>
              <a:gd name="connsiteY86" fmla="*/ 1163436 h 1721838"/>
              <a:gd name="connsiteX87" fmla="*/ 1255422 w 1622738"/>
              <a:gd name="connsiteY87" fmla="*/ 1092289 h 1721838"/>
              <a:gd name="connsiteX88" fmla="*/ 1286590 w 1622738"/>
              <a:gd name="connsiteY88" fmla="*/ 1027895 h 1721838"/>
              <a:gd name="connsiteX89" fmla="*/ 1322231 w 1622738"/>
              <a:gd name="connsiteY89" fmla="*/ 948743 h 1721838"/>
              <a:gd name="connsiteX90" fmla="*/ 1347989 w 1622738"/>
              <a:gd name="connsiteY90" fmla="*/ 935865 h 1721838"/>
              <a:gd name="connsiteX91" fmla="*/ 1382332 w 1622738"/>
              <a:gd name="connsiteY91" fmla="*/ 1133341 h 1721838"/>
              <a:gd name="connsiteX92" fmla="*/ 1395211 w 1622738"/>
              <a:gd name="connsiteY92" fmla="*/ 1193442 h 1721838"/>
              <a:gd name="connsiteX93" fmla="*/ 1403797 w 1622738"/>
              <a:gd name="connsiteY93" fmla="*/ 1244958 h 1721838"/>
              <a:gd name="connsiteX94" fmla="*/ 1412383 w 1622738"/>
              <a:gd name="connsiteY94" fmla="*/ 1330817 h 1721838"/>
              <a:gd name="connsiteX95" fmla="*/ 1420969 w 1622738"/>
              <a:gd name="connsiteY95" fmla="*/ 1451020 h 1721838"/>
              <a:gd name="connsiteX96" fmla="*/ 1425262 w 1622738"/>
              <a:gd name="connsiteY96" fmla="*/ 1476777 h 1721838"/>
              <a:gd name="connsiteX97" fmla="*/ 1429555 w 1622738"/>
              <a:gd name="connsiteY97" fmla="*/ 1519707 h 1721838"/>
              <a:gd name="connsiteX98" fmla="*/ 1433848 w 1622738"/>
              <a:gd name="connsiteY98" fmla="*/ 1549758 h 1721838"/>
              <a:gd name="connsiteX99" fmla="*/ 1442434 w 1622738"/>
              <a:gd name="connsiteY99" fmla="*/ 1596980 h 1721838"/>
              <a:gd name="connsiteX100" fmla="*/ 1451020 w 1622738"/>
              <a:gd name="connsiteY100" fmla="*/ 1631324 h 1721838"/>
              <a:gd name="connsiteX101" fmla="*/ 1463898 w 1622738"/>
              <a:gd name="connsiteY101" fmla="*/ 1669960 h 1721838"/>
              <a:gd name="connsiteX102" fmla="*/ 1468191 w 1622738"/>
              <a:gd name="connsiteY102" fmla="*/ 1682839 h 1721838"/>
              <a:gd name="connsiteX103" fmla="*/ 1481070 w 1622738"/>
              <a:gd name="connsiteY103" fmla="*/ 1708597 h 1721838"/>
              <a:gd name="connsiteX104" fmla="*/ 1506828 w 1622738"/>
              <a:gd name="connsiteY104" fmla="*/ 1700011 h 1721838"/>
              <a:gd name="connsiteX105" fmla="*/ 1541172 w 1622738"/>
              <a:gd name="connsiteY105" fmla="*/ 1704304 h 1721838"/>
              <a:gd name="connsiteX106" fmla="*/ 1584101 w 1622738"/>
              <a:gd name="connsiteY106" fmla="*/ 1712890 h 1721838"/>
              <a:gd name="connsiteX107" fmla="*/ 1622738 w 1622738"/>
              <a:gd name="connsiteY107" fmla="*/ 1717183 h 1721838"/>
              <a:gd name="connsiteX0" fmla="*/ 0 w 1622738"/>
              <a:gd name="connsiteY0" fmla="*/ 1712890 h 1721838"/>
              <a:gd name="connsiteX1" fmla="*/ 42929 w 1622738"/>
              <a:gd name="connsiteY1" fmla="*/ 1704304 h 1721838"/>
              <a:gd name="connsiteX2" fmla="*/ 68687 w 1622738"/>
              <a:gd name="connsiteY2" fmla="*/ 1687132 h 1721838"/>
              <a:gd name="connsiteX3" fmla="*/ 81566 w 1622738"/>
              <a:gd name="connsiteY3" fmla="*/ 1678546 h 1721838"/>
              <a:gd name="connsiteX4" fmla="*/ 94445 w 1622738"/>
              <a:gd name="connsiteY4" fmla="*/ 1669960 h 1721838"/>
              <a:gd name="connsiteX5" fmla="*/ 115910 w 1622738"/>
              <a:gd name="connsiteY5" fmla="*/ 1648496 h 1721838"/>
              <a:gd name="connsiteX6" fmla="*/ 141668 w 1622738"/>
              <a:gd name="connsiteY6" fmla="*/ 1627031 h 1721838"/>
              <a:gd name="connsiteX7" fmla="*/ 163132 w 1622738"/>
              <a:gd name="connsiteY7" fmla="*/ 1601273 h 1721838"/>
              <a:gd name="connsiteX8" fmla="*/ 171718 w 1622738"/>
              <a:gd name="connsiteY8" fmla="*/ 1588394 h 1721838"/>
              <a:gd name="connsiteX9" fmla="*/ 197476 w 1622738"/>
              <a:gd name="connsiteY9" fmla="*/ 1554050 h 1721838"/>
              <a:gd name="connsiteX10" fmla="*/ 210355 w 1622738"/>
              <a:gd name="connsiteY10" fmla="*/ 1536879 h 1721838"/>
              <a:gd name="connsiteX11" fmla="*/ 218941 w 1622738"/>
              <a:gd name="connsiteY11" fmla="*/ 1519707 h 1721838"/>
              <a:gd name="connsiteX12" fmla="*/ 244698 w 1622738"/>
              <a:gd name="connsiteY12" fmla="*/ 1485363 h 1721838"/>
              <a:gd name="connsiteX13" fmla="*/ 253284 w 1622738"/>
              <a:gd name="connsiteY13" fmla="*/ 1463898 h 1721838"/>
              <a:gd name="connsiteX14" fmla="*/ 266163 w 1622738"/>
              <a:gd name="connsiteY14" fmla="*/ 1446727 h 1721838"/>
              <a:gd name="connsiteX15" fmla="*/ 291921 w 1622738"/>
              <a:gd name="connsiteY15" fmla="*/ 1399504 h 1721838"/>
              <a:gd name="connsiteX16" fmla="*/ 330558 w 1622738"/>
              <a:gd name="connsiteY16" fmla="*/ 1326524 h 1721838"/>
              <a:gd name="connsiteX17" fmla="*/ 347729 w 1622738"/>
              <a:gd name="connsiteY17" fmla="*/ 1279301 h 1721838"/>
              <a:gd name="connsiteX18" fmla="*/ 373487 w 1622738"/>
              <a:gd name="connsiteY18" fmla="*/ 1223493 h 1721838"/>
              <a:gd name="connsiteX19" fmla="*/ 382073 w 1622738"/>
              <a:gd name="connsiteY19" fmla="*/ 1193442 h 1721838"/>
              <a:gd name="connsiteX20" fmla="*/ 394952 w 1622738"/>
              <a:gd name="connsiteY20" fmla="*/ 1163391 h 1721838"/>
              <a:gd name="connsiteX21" fmla="*/ 403538 w 1622738"/>
              <a:gd name="connsiteY21" fmla="*/ 1133341 h 1721838"/>
              <a:gd name="connsiteX22" fmla="*/ 429296 w 1622738"/>
              <a:gd name="connsiteY22" fmla="*/ 1064653 h 1721838"/>
              <a:gd name="connsiteX23" fmla="*/ 437882 w 1622738"/>
              <a:gd name="connsiteY23" fmla="*/ 1034603 h 1721838"/>
              <a:gd name="connsiteX24" fmla="*/ 450760 w 1622738"/>
              <a:gd name="connsiteY24" fmla="*/ 1004552 h 1721838"/>
              <a:gd name="connsiteX25" fmla="*/ 467932 w 1622738"/>
              <a:gd name="connsiteY25" fmla="*/ 944450 h 1721838"/>
              <a:gd name="connsiteX26" fmla="*/ 476518 w 1622738"/>
              <a:gd name="connsiteY26" fmla="*/ 914400 h 1721838"/>
              <a:gd name="connsiteX27" fmla="*/ 489397 w 1622738"/>
              <a:gd name="connsiteY27" fmla="*/ 884349 h 1721838"/>
              <a:gd name="connsiteX28" fmla="*/ 497983 w 1622738"/>
              <a:gd name="connsiteY28" fmla="*/ 854298 h 1721838"/>
              <a:gd name="connsiteX29" fmla="*/ 506569 w 1622738"/>
              <a:gd name="connsiteY29" fmla="*/ 828541 h 1721838"/>
              <a:gd name="connsiteX30" fmla="*/ 515155 w 1622738"/>
              <a:gd name="connsiteY30" fmla="*/ 798490 h 1721838"/>
              <a:gd name="connsiteX31" fmla="*/ 523741 w 1622738"/>
              <a:gd name="connsiteY31" fmla="*/ 781318 h 1721838"/>
              <a:gd name="connsiteX32" fmla="*/ 528034 w 1622738"/>
              <a:gd name="connsiteY32" fmla="*/ 764146 h 1721838"/>
              <a:gd name="connsiteX33" fmla="*/ 536620 w 1622738"/>
              <a:gd name="connsiteY33" fmla="*/ 746974 h 1721838"/>
              <a:gd name="connsiteX34" fmla="*/ 545206 w 1622738"/>
              <a:gd name="connsiteY34" fmla="*/ 721217 h 1721838"/>
              <a:gd name="connsiteX35" fmla="*/ 549498 w 1622738"/>
              <a:gd name="connsiteY35" fmla="*/ 708338 h 1721838"/>
              <a:gd name="connsiteX36" fmla="*/ 553791 w 1622738"/>
              <a:gd name="connsiteY36" fmla="*/ 691166 h 1721838"/>
              <a:gd name="connsiteX37" fmla="*/ 562377 w 1622738"/>
              <a:gd name="connsiteY37" fmla="*/ 673994 h 1721838"/>
              <a:gd name="connsiteX38" fmla="*/ 579549 w 1622738"/>
              <a:gd name="connsiteY38" fmla="*/ 618186 h 1721838"/>
              <a:gd name="connsiteX39" fmla="*/ 583842 w 1622738"/>
              <a:gd name="connsiteY39" fmla="*/ 592428 h 1721838"/>
              <a:gd name="connsiteX40" fmla="*/ 592428 w 1622738"/>
              <a:gd name="connsiteY40" fmla="*/ 553791 h 1721838"/>
              <a:gd name="connsiteX41" fmla="*/ 596721 w 1622738"/>
              <a:gd name="connsiteY41" fmla="*/ 523741 h 1721838"/>
              <a:gd name="connsiteX42" fmla="*/ 601014 w 1622738"/>
              <a:gd name="connsiteY42" fmla="*/ 463639 h 1721838"/>
              <a:gd name="connsiteX43" fmla="*/ 605307 w 1622738"/>
              <a:gd name="connsiteY43" fmla="*/ 339143 h 1721838"/>
              <a:gd name="connsiteX44" fmla="*/ 613893 w 1622738"/>
              <a:gd name="connsiteY44" fmla="*/ 279042 h 1721838"/>
              <a:gd name="connsiteX45" fmla="*/ 618186 w 1622738"/>
              <a:gd name="connsiteY45" fmla="*/ 240405 h 1721838"/>
              <a:gd name="connsiteX46" fmla="*/ 626772 w 1622738"/>
              <a:gd name="connsiteY46" fmla="*/ 201769 h 1721838"/>
              <a:gd name="connsiteX47" fmla="*/ 635358 w 1622738"/>
              <a:gd name="connsiteY47" fmla="*/ 158839 h 1721838"/>
              <a:gd name="connsiteX48" fmla="*/ 643944 w 1622738"/>
              <a:gd name="connsiteY48" fmla="*/ 137374 h 1721838"/>
              <a:gd name="connsiteX49" fmla="*/ 648237 w 1622738"/>
              <a:gd name="connsiteY49" fmla="*/ 120203 h 1721838"/>
              <a:gd name="connsiteX50" fmla="*/ 661115 w 1622738"/>
              <a:gd name="connsiteY50" fmla="*/ 81566 h 1721838"/>
              <a:gd name="connsiteX51" fmla="*/ 665408 w 1622738"/>
              <a:gd name="connsiteY51" fmla="*/ 68687 h 1721838"/>
              <a:gd name="connsiteX52" fmla="*/ 669701 w 1622738"/>
              <a:gd name="connsiteY52" fmla="*/ 55808 h 1721838"/>
              <a:gd name="connsiteX53" fmla="*/ 686873 w 1622738"/>
              <a:gd name="connsiteY53" fmla="*/ 30050 h 1721838"/>
              <a:gd name="connsiteX54" fmla="*/ 708338 w 1622738"/>
              <a:gd name="connsiteY54" fmla="*/ 4293 h 1721838"/>
              <a:gd name="connsiteX55" fmla="*/ 721217 w 1622738"/>
              <a:gd name="connsiteY55" fmla="*/ 0 h 1721838"/>
              <a:gd name="connsiteX56" fmla="*/ 734096 w 1622738"/>
              <a:gd name="connsiteY56" fmla="*/ 51515 h 1721838"/>
              <a:gd name="connsiteX57" fmla="*/ 742682 w 1622738"/>
              <a:gd name="connsiteY57" fmla="*/ 64394 h 1721838"/>
              <a:gd name="connsiteX58" fmla="*/ 768439 w 1622738"/>
              <a:gd name="connsiteY58" fmla="*/ 77273 h 1721838"/>
              <a:gd name="connsiteX59" fmla="*/ 777025 w 1622738"/>
              <a:gd name="connsiteY59" fmla="*/ 103031 h 1721838"/>
              <a:gd name="connsiteX60" fmla="*/ 781318 w 1622738"/>
              <a:gd name="connsiteY60" fmla="*/ 115910 h 1721838"/>
              <a:gd name="connsiteX61" fmla="*/ 794197 w 1622738"/>
              <a:gd name="connsiteY61" fmla="*/ 141667 h 1721838"/>
              <a:gd name="connsiteX62" fmla="*/ 807076 w 1622738"/>
              <a:gd name="connsiteY62" fmla="*/ 167425 h 1721838"/>
              <a:gd name="connsiteX63" fmla="*/ 815662 w 1622738"/>
              <a:gd name="connsiteY63" fmla="*/ 978794 h 1721838"/>
              <a:gd name="connsiteX64" fmla="*/ 832834 w 1622738"/>
              <a:gd name="connsiteY64" fmla="*/ 1184856 h 1721838"/>
              <a:gd name="connsiteX65" fmla="*/ 839014 w 1622738"/>
              <a:gd name="connsiteY65" fmla="*/ 1327656 h 1721838"/>
              <a:gd name="connsiteX66" fmla="*/ 845713 w 1622738"/>
              <a:gd name="connsiteY66" fmla="*/ 1584101 h 1721838"/>
              <a:gd name="connsiteX67" fmla="*/ 892935 w 1622738"/>
              <a:gd name="connsiteY67" fmla="*/ 1708597 h 1721838"/>
              <a:gd name="connsiteX68" fmla="*/ 948744 w 1622738"/>
              <a:gd name="connsiteY68" fmla="*/ 1704304 h 1721838"/>
              <a:gd name="connsiteX69" fmla="*/ 961622 w 1622738"/>
              <a:gd name="connsiteY69" fmla="*/ 1700011 h 1721838"/>
              <a:gd name="connsiteX70" fmla="*/ 970208 w 1622738"/>
              <a:gd name="connsiteY70" fmla="*/ 1687132 h 1721838"/>
              <a:gd name="connsiteX71" fmla="*/ 983087 w 1622738"/>
              <a:gd name="connsiteY71" fmla="*/ 1678546 h 1721838"/>
              <a:gd name="connsiteX72" fmla="*/ 987380 w 1622738"/>
              <a:gd name="connsiteY72" fmla="*/ 1665667 h 1721838"/>
              <a:gd name="connsiteX73" fmla="*/ 1004552 w 1622738"/>
              <a:gd name="connsiteY73" fmla="*/ 1639910 h 1721838"/>
              <a:gd name="connsiteX74" fmla="*/ 1017431 w 1622738"/>
              <a:gd name="connsiteY74" fmla="*/ 1614152 h 1721838"/>
              <a:gd name="connsiteX75" fmla="*/ 1021724 w 1622738"/>
              <a:gd name="connsiteY75" fmla="*/ 1601273 h 1721838"/>
              <a:gd name="connsiteX76" fmla="*/ 1030310 w 1622738"/>
              <a:gd name="connsiteY76" fmla="*/ 1588394 h 1721838"/>
              <a:gd name="connsiteX77" fmla="*/ 1038896 w 1622738"/>
              <a:gd name="connsiteY77" fmla="*/ 1562636 h 1721838"/>
              <a:gd name="connsiteX78" fmla="*/ 1047482 w 1622738"/>
              <a:gd name="connsiteY78" fmla="*/ 1536879 h 1721838"/>
              <a:gd name="connsiteX79" fmla="*/ 1056068 w 1622738"/>
              <a:gd name="connsiteY79" fmla="*/ 1498242 h 1721838"/>
              <a:gd name="connsiteX80" fmla="*/ 1076593 w 1622738"/>
              <a:gd name="connsiteY80" fmla="*/ 1346826 h 1721838"/>
              <a:gd name="connsiteX81" fmla="*/ 1119386 w 1622738"/>
              <a:gd name="connsiteY81" fmla="*/ 1646078 h 1721838"/>
              <a:gd name="connsiteX82" fmla="*/ 1208423 w 1622738"/>
              <a:gd name="connsiteY82" fmla="*/ 1690173 h 1721838"/>
              <a:gd name="connsiteX83" fmla="*/ 1224477 w 1622738"/>
              <a:gd name="connsiteY83" fmla="*/ 1610083 h 1721838"/>
              <a:gd name="connsiteX84" fmla="*/ 1216248 w 1622738"/>
              <a:gd name="connsiteY84" fmla="*/ 1313913 h 1721838"/>
              <a:gd name="connsiteX85" fmla="*/ 1220720 w 1622738"/>
              <a:gd name="connsiteY85" fmla="*/ 1227473 h 1721838"/>
              <a:gd name="connsiteX86" fmla="*/ 1237892 w 1622738"/>
              <a:gd name="connsiteY86" fmla="*/ 1163436 h 1721838"/>
              <a:gd name="connsiteX87" fmla="*/ 1255422 w 1622738"/>
              <a:gd name="connsiteY87" fmla="*/ 1092289 h 1721838"/>
              <a:gd name="connsiteX88" fmla="*/ 1286590 w 1622738"/>
              <a:gd name="connsiteY88" fmla="*/ 1027895 h 1721838"/>
              <a:gd name="connsiteX89" fmla="*/ 1322231 w 1622738"/>
              <a:gd name="connsiteY89" fmla="*/ 948743 h 1721838"/>
              <a:gd name="connsiteX90" fmla="*/ 1347989 w 1622738"/>
              <a:gd name="connsiteY90" fmla="*/ 935865 h 1721838"/>
              <a:gd name="connsiteX91" fmla="*/ 1382332 w 1622738"/>
              <a:gd name="connsiteY91" fmla="*/ 1133341 h 1721838"/>
              <a:gd name="connsiteX92" fmla="*/ 1395211 w 1622738"/>
              <a:gd name="connsiteY92" fmla="*/ 1193442 h 1721838"/>
              <a:gd name="connsiteX93" fmla="*/ 1403797 w 1622738"/>
              <a:gd name="connsiteY93" fmla="*/ 1244958 h 1721838"/>
              <a:gd name="connsiteX94" fmla="*/ 1412383 w 1622738"/>
              <a:gd name="connsiteY94" fmla="*/ 1330817 h 1721838"/>
              <a:gd name="connsiteX95" fmla="*/ 1420969 w 1622738"/>
              <a:gd name="connsiteY95" fmla="*/ 1451020 h 1721838"/>
              <a:gd name="connsiteX96" fmla="*/ 1425262 w 1622738"/>
              <a:gd name="connsiteY96" fmla="*/ 1476777 h 1721838"/>
              <a:gd name="connsiteX97" fmla="*/ 1429555 w 1622738"/>
              <a:gd name="connsiteY97" fmla="*/ 1519707 h 1721838"/>
              <a:gd name="connsiteX98" fmla="*/ 1433848 w 1622738"/>
              <a:gd name="connsiteY98" fmla="*/ 1549758 h 1721838"/>
              <a:gd name="connsiteX99" fmla="*/ 1442434 w 1622738"/>
              <a:gd name="connsiteY99" fmla="*/ 1596980 h 1721838"/>
              <a:gd name="connsiteX100" fmla="*/ 1451020 w 1622738"/>
              <a:gd name="connsiteY100" fmla="*/ 1631324 h 1721838"/>
              <a:gd name="connsiteX101" fmla="*/ 1463898 w 1622738"/>
              <a:gd name="connsiteY101" fmla="*/ 1669960 h 1721838"/>
              <a:gd name="connsiteX102" fmla="*/ 1468191 w 1622738"/>
              <a:gd name="connsiteY102" fmla="*/ 1682839 h 1721838"/>
              <a:gd name="connsiteX103" fmla="*/ 1481070 w 1622738"/>
              <a:gd name="connsiteY103" fmla="*/ 1708597 h 1721838"/>
              <a:gd name="connsiteX104" fmla="*/ 1506828 w 1622738"/>
              <a:gd name="connsiteY104" fmla="*/ 1700011 h 1721838"/>
              <a:gd name="connsiteX105" fmla="*/ 1541172 w 1622738"/>
              <a:gd name="connsiteY105" fmla="*/ 1704304 h 1721838"/>
              <a:gd name="connsiteX106" fmla="*/ 1584101 w 1622738"/>
              <a:gd name="connsiteY106" fmla="*/ 1712890 h 1721838"/>
              <a:gd name="connsiteX107" fmla="*/ 1622738 w 1622738"/>
              <a:gd name="connsiteY107" fmla="*/ 1717183 h 1721838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24477 w 1622738"/>
              <a:gd name="connsiteY83" fmla="*/ 16100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37892 w 1622738"/>
              <a:gd name="connsiteY86" fmla="*/ 1163436 h 1717183"/>
              <a:gd name="connsiteX87" fmla="*/ 1255422 w 1622738"/>
              <a:gd name="connsiteY87" fmla="*/ 109228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16248 w 1622738"/>
              <a:gd name="connsiteY84" fmla="*/ 1313913 h 1717183"/>
              <a:gd name="connsiteX85" fmla="*/ 1220720 w 1622738"/>
              <a:gd name="connsiteY85" fmla="*/ 1227473 h 1717183"/>
              <a:gd name="connsiteX86" fmla="*/ 1237892 w 1622738"/>
              <a:gd name="connsiteY86" fmla="*/ 1163436 h 1717183"/>
              <a:gd name="connsiteX87" fmla="*/ 1255422 w 1622738"/>
              <a:gd name="connsiteY87" fmla="*/ 1092289 h 1717183"/>
              <a:gd name="connsiteX88" fmla="*/ 1286590 w 1622738"/>
              <a:gd name="connsiteY88" fmla="*/ 1027895 h 1717183"/>
              <a:gd name="connsiteX89" fmla="*/ 1322231 w 1622738"/>
              <a:gd name="connsiteY89" fmla="*/ 948743 h 1717183"/>
              <a:gd name="connsiteX90" fmla="*/ 1347989 w 1622738"/>
              <a:gd name="connsiteY90" fmla="*/ 935865 h 1717183"/>
              <a:gd name="connsiteX91" fmla="*/ 1382332 w 1622738"/>
              <a:gd name="connsiteY91" fmla="*/ 1133341 h 1717183"/>
              <a:gd name="connsiteX92" fmla="*/ 1395211 w 1622738"/>
              <a:gd name="connsiteY92" fmla="*/ 1193442 h 1717183"/>
              <a:gd name="connsiteX93" fmla="*/ 1403797 w 1622738"/>
              <a:gd name="connsiteY93" fmla="*/ 1244958 h 1717183"/>
              <a:gd name="connsiteX94" fmla="*/ 1412383 w 1622738"/>
              <a:gd name="connsiteY94" fmla="*/ 1330817 h 1717183"/>
              <a:gd name="connsiteX95" fmla="*/ 1420969 w 1622738"/>
              <a:gd name="connsiteY95" fmla="*/ 1451020 h 1717183"/>
              <a:gd name="connsiteX96" fmla="*/ 1425262 w 1622738"/>
              <a:gd name="connsiteY96" fmla="*/ 1476777 h 1717183"/>
              <a:gd name="connsiteX97" fmla="*/ 1429555 w 1622738"/>
              <a:gd name="connsiteY97" fmla="*/ 1519707 h 1717183"/>
              <a:gd name="connsiteX98" fmla="*/ 1433848 w 1622738"/>
              <a:gd name="connsiteY98" fmla="*/ 1549758 h 1717183"/>
              <a:gd name="connsiteX99" fmla="*/ 1442434 w 1622738"/>
              <a:gd name="connsiteY99" fmla="*/ 1596980 h 1717183"/>
              <a:gd name="connsiteX100" fmla="*/ 1451020 w 1622738"/>
              <a:gd name="connsiteY100" fmla="*/ 1631324 h 1717183"/>
              <a:gd name="connsiteX101" fmla="*/ 1463898 w 1622738"/>
              <a:gd name="connsiteY101" fmla="*/ 1669960 h 1717183"/>
              <a:gd name="connsiteX102" fmla="*/ 1468191 w 1622738"/>
              <a:gd name="connsiteY102" fmla="*/ 1682839 h 1717183"/>
              <a:gd name="connsiteX103" fmla="*/ 1481070 w 1622738"/>
              <a:gd name="connsiteY103" fmla="*/ 1708597 h 1717183"/>
              <a:gd name="connsiteX104" fmla="*/ 1506828 w 1622738"/>
              <a:gd name="connsiteY104" fmla="*/ 1700011 h 1717183"/>
              <a:gd name="connsiteX105" fmla="*/ 1541172 w 1622738"/>
              <a:gd name="connsiteY105" fmla="*/ 1704304 h 1717183"/>
              <a:gd name="connsiteX106" fmla="*/ 1584101 w 1622738"/>
              <a:gd name="connsiteY106" fmla="*/ 1712890 h 1717183"/>
              <a:gd name="connsiteX107" fmla="*/ 1622738 w 1622738"/>
              <a:gd name="connsiteY107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20720 w 1622738"/>
              <a:gd name="connsiteY84" fmla="*/ 1227473 h 1717183"/>
              <a:gd name="connsiteX85" fmla="*/ 1237892 w 1622738"/>
              <a:gd name="connsiteY85" fmla="*/ 1163436 h 1717183"/>
              <a:gd name="connsiteX86" fmla="*/ 1255422 w 1622738"/>
              <a:gd name="connsiteY86" fmla="*/ 1092289 h 1717183"/>
              <a:gd name="connsiteX87" fmla="*/ 1286590 w 1622738"/>
              <a:gd name="connsiteY87" fmla="*/ 1027895 h 1717183"/>
              <a:gd name="connsiteX88" fmla="*/ 1322231 w 1622738"/>
              <a:gd name="connsiteY88" fmla="*/ 948743 h 1717183"/>
              <a:gd name="connsiteX89" fmla="*/ 1347989 w 1622738"/>
              <a:gd name="connsiteY89" fmla="*/ 935865 h 1717183"/>
              <a:gd name="connsiteX90" fmla="*/ 1382332 w 1622738"/>
              <a:gd name="connsiteY90" fmla="*/ 1133341 h 1717183"/>
              <a:gd name="connsiteX91" fmla="*/ 1395211 w 1622738"/>
              <a:gd name="connsiteY91" fmla="*/ 1193442 h 1717183"/>
              <a:gd name="connsiteX92" fmla="*/ 1403797 w 1622738"/>
              <a:gd name="connsiteY92" fmla="*/ 1244958 h 1717183"/>
              <a:gd name="connsiteX93" fmla="*/ 1412383 w 1622738"/>
              <a:gd name="connsiteY93" fmla="*/ 1330817 h 1717183"/>
              <a:gd name="connsiteX94" fmla="*/ 1420969 w 1622738"/>
              <a:gd name="connsiteY94" fmla="*/ 1451020 h 1717183"/>
              <a:gd name="connsiteX95" fmla="*/ 1425262 w 1622738"/>
              <a:gd name="connsiteY95" fmla="*/ 1476777 h 1717183"/>
              <a:gd name="connsiteX96" fmla="*/ 1429555 w 1622738"/>
              <a:gd name="connsiteY96" fmla="*/ 1519707 h 1717183"/>
              <a:gd name="connsiteX97" fmla="*/ 1433848 w 1622738"/>
              <a:gd name="connsiteY97" fmla="*/ 1549758 h 1717183"/>
              <a:gd name="connsiteX98" fmla="*/ 1442434 w 1622738"/>
              <a:gd name="connsiteY98" fmla="*/ 1596980 h 1717183"/>
              <a:gd name="connsiteX99" fmla="*/ 1451020 w 1622738"/>
              <a:gd name="connsiteY99" fmla="*/ 1631324 h 1717183"/>
              <a:gd name="connsiteX100" fmla="*/ 1463898 w 1622738"/>
              <a:gd name="connsiteY100" fmla="*/ 1669960 h 1717183"/>
              <a:gd name="connsiteX101" fmla="*/ 1468191 w 1622738"/>
              <a:gd name="connsiteY101" fmla="*/ 1682839 h 1717183"/>
              <a:gd name="connsiteX102" fmla="*/ 1481070 w 1622738"/>
              <a:gd name="connsiteY102" fmla="*/ 1708597 h 1717183"/>
              <a:gd name="connsiteX103" fmla="*/ 1506828 w 1622738"/>
              <a:gd name="connsiteY103" fmla="*/ 1700011 h 1717183"/>
              <a:gd name="connsiteX104" fmla="*/ 1541172 w 1622738"/>
              <a:gd name="connsiteY104" fmla="*/ 1704304 h 1717183"/>
              <a:gd name="connsiteX105" fmla="*/ 1584101 w 1622738"/>
              <a:gd name="connsiteY105" fmla="*/ 1712890 h 1717183"/>
              <a:gd name="connsiteX106" fmla="*/ 1622738 w 1622738"/>
              <a:gd name="connsiteY106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37892 w 1622738"/>
              <a:gd name="connsiteY84" fmla="*/ 1163436 h 1717183"/>
              <a:gd name="connsiteX85" fmla="*/ 1255422 w 1622738"/>
              <a:gd name="connsiteY85" fmla="*/ 1092289 h 1717183"/>
              <a:gd name="connsiteX86" fmla="*/ 1286590 w 1622738"/>
              <a:gd name="connsiteY86" fmla="*/ 1027895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72817 w 1622738"/>
              <a:gd name="connsiteY84" fmla="*/ 1211061 h 1717183"/>
              <a:gd name="connsiteX85" fmla="*/ 1255422 w 1622738"/>
              <a:gd name="connsiteY85" fmla="*/ 1092289 h 1717183"/>
              <a:gd name="connsiteX86" fmla="*/ 1286590 w 1622738"/>
              <a:gd name="connsiteY86" fmla="*/ 1027895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72817 w 1622738"/>
              <a:gd name="connsiteY84" fmla="*/ 1211061 h 1717183"/>
              <a:gd name="connsiteX85" fmla="*/ 1293522 w 1622738"/>
              <a:gd name="connsiteY85" fmla="*/ 1095464 h 1717183"/>
              <a:gd name="connsiteX86" fmla="*/ 1286590 w 1622738"/>
              <a:gd name="connsiteY86" fmla="*/ 1027895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49877 w 1622738"/>
              <a:gd name="connsiteY83" fmla="*/ 1470383 h 1717183"/>
              <a:gd name="connsiteX84" fmla="*/ 1272817 w 1622738"/>
              <a:gd name="connsiteY84" fmla="*/ 1211061 h 1717183"/>
              <a:gd name="connsiteX85" fmla="*/ 1293522 w 1622738"/>
              <a:gd name="connsiteY85" fmla="*/ 1095464 h 1717183"/>
              <a:gd name="connsiteX86" fmla="*/ 1311990 w 1622738"/>
              <a:gd name="connsiteY86" fmla="*/ 1018370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65752 w 1622738"/>
              <a:gd name="connsiteY83" fmla="*/ 1533883 h 1717183"/>
              <a:gd name="connsiteX84" fmla="*/ 1272817 w 1622738"/>
              <a:gd name="connsiteY84" fmla="*/ 1211061 h 1717183"/>
              <a:gd name="connsiteX85" fmla="*/ 1293522 w 1622738"/>
              <a:gd name="connsiteY85" fmla="*/ 1095464 h 1717183"/>
              <a:gd name="connsiteX86" fmla="*/ 1311990 w 1622738"/>
              <a:gd name="connsiteY86" fmla="*/ 1018370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65752 w 1622738"/>
              <a:gd name="connsiteY83" fmla="*/ 1533883 h 1717183"/>
              <a:gd name="connsiteX84" fmla="*/ 1301392 w 1622738"/>
              <a:gd name="connsiteY84" fmla="*/ 1280911 h 1717183"/>
              <a:gd name="connsiteX85" fmla="*/ 1293522 w 1622738"/>
              <a:gd name="connsiteY85" fmla="*/ 1095464 h 1717183"/>
              <a:gd name="connsiteX86" fmla="*/ 1311990 w 1622738"/>
              <a:gd name="connsiteY86" fmla="*/ 1018370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65752 w 1622738"/>
              <a:gd name="connsiteY83" fmla="*/ 1533883 h 1717183"/>
              <a:gd name="connsiteX84" fmla="*/ 1301392 w 1622738"/>
              <a:gd name="connsiteY84" fmla="*/ 1280911 h 1717183"/>
              <a:gd name="connsiteX85" fmla="*/ 1328447 w 1622738"/>
              <a:gd name="connsiteY85" fmla="*/ 1101814 h 1717183"/>
              <a:gd name="connsiteX86" fmla="*/ 1311990 w 1622738"/>
              <a:gd name="connsiteY86" fmla="*/ 1018370 h 1717183"/>
              <a:gd name="connsiteX87" fmla="*/ 1322231 w 1622738"/>
              <a:gd name="connsiteY87" fmla="*/ 948743 h 1717183"/>
              <a:gd name="connsiteX88" fmla="*/ 1347989 w 1622738"/>
              <a:gd name="connsiteY88" fmla="*/ 935865 h 1717183"/>
              <a:gd name="connsiteX89" fmla="*/ 1382332 w 1622738"/>
              <a:gd name="connsiteY89" fmla="*/ 1133341 h 1717183"/>
              <a:gd name="connsiteX90" fmla="*/ 1395211 w 1622738"/>
              <a:gd name="connsiteY90" fmla="*/ 1193442 h 1717183"/>
              <a:gd name="connsiteX91" fmla="*/ 1403797 w 1622738"/>
              <a:gd name="connsiteY91" fmla="*/ 1244958 h 1717183"/>
              <a:gd name="connsiteX92" fmla="*/ 1412383 w 1622738"/>
              <a:gd name="connsiteY92" fmla="*/ 1330817 h 1717183"/>
              <a:gd name="connsiteX93" fmla="*/ 1420969 w 1622738"/>
              <a:gd name="connsiteY93" fmla="*/ 1451020 h 1717183"/>
              <a:gd name="connsiteX94" fmla="*/ 1425262 w 1622738"/>
              <a:gd name="connsiteY94" fmla="*/ 1476777 h 1717183"/>
              <a:gd name="connsiteX95" fmla="*/ 1429555 w 1622738"/>
              <a:gd name="connsiteY95" fmla="*/ 1519707 h 1717183"/>
              <a:gd name="connsiteX96" fmla="*/ 1433848 w 1622738"/>
              <a:gd name="connsiteY96" fmla="*/ 1549758 h 1717183"/>
              <a:gd name="connsiteX97" fmla="*/ 1442434 w 1622738"/>
              <a:gd name="connsiteY97" fmla="*/ 1596980 h 1717183"/>
              <a:gd name="connsiteX98" fmla="*/ 1451020 w 1622738"/>
              <a:gd name="connsiteY98" fmla="*/ 1631324 h 1717183"/>
              <a:gd name="connsiteX99" fmla="*/ 1463898 w 1622738"/>
              <a:gd name="connsiteY99" fmla="*/ 1669960 h 1717183"/>
              <a:gd name="connsiteX100" fmla="*/ 1468191 w 1622738"/>
              <a:gd name="connsiteY100" fmla="*/ 1682839 h 1717183"/>
              <a:gd name="connsiteX101" fmla="*/ 1481070 w 1622738"/>
              <a:gd name="connsiteY101" fmla="*/ 1708597 h 1717183"/>
              <a:gd name="connsiteX102" fmla="*/ 1506828 w 1622738"/>
              <a:gd name="connsiteY102" fmla="*/ 1700011 h 1717183"/>
              <a:gd name="connsiteX103" fmla="*/ 1541172 w 1622738"/>
              <a:gd name="connsiteY103" fmla="*/ 1704304 h 1717183"/>
              <a:gd name="connsiteX104" fmla="*/ 1584101 w 1622738"/>
              <a:gd name="connsiteY104" fmla="*/ 1712890 h 1717183"/>
              <a:gd name="connsiteX105" fmla="*/ 1622738 w 1622738"/>
              <a:gd name="connsiteY105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65752 w 1622738"/>
              <a:gd name="connsiteY83" fmla="*/ 1533883 h 1717183"/>
              <a:gd name="connsiteX84" fmla="*/ 1301392 w 1622738"/>
              <a:gd name="connsiteY84" fmla="*/ 1280911 h 1717183"/>
              <a:gd name="connsiteX85" fmla="*/ 1328447 w 1622738"/>
              <a:gd name="connsiteY85" fmla="*/ 1101814 h 1717183"/>
              <a:gd name="connsiteX86" fmla="*/ 1322231 w 1622738"/>
              <a:gd name="connsiteY86" fmla="*/ 948743 h 1717183"/>
              <a:gd name="connsiteX87" fmla="*/ 1347989 w 1622738"/>
              <a:gd name="connsiteY87" fmla="*/ 935865 h 1717183"/>
              <a:gd name="connsiteX88" fmla="*/ 1382332 w 1622738"/>
              <a:gd name="connsiteY88" fmla="*/ 1133341 h 1717183"/>
              <a:gd name="connsiteX89" fmla="*/ 1395211 w 1622738"/>
              <a:gd name="connsiteY89" fmla="*/ 1193442 h 1717183"/>
              <a:gd name="connsiteX90" fmla="*/ 1403797 w 1622738"/>
              <a:gd name="connsiteY90" fmla="*/ 1244958 h 1717183"/>
              <a:gd name="connsiteX91" fmla="*/ 1412383 w 1622738"/>
              <a:gd name="connsiteY91" fmla="*/ 1330817 h 1717183"/>
              <a:gd name="connsiteX92" fmla="*/ 1420969 w 1622738"/>
              <a:gd name="connsiteY92" fmla="*/ 1451020 h 1717183"/>
              <a:gd name="connsiteX93" fmla="*/ 1425262 w 1622738"/>
              <a:gd name="connsiteY93" fmla="*/ 1476777 h 1717183"/>
              <a:gd name="connsiteX94" fmla="*/ 1429555 w 1622738"/>
              <a:gd name="connsiteY94" fmla="*/ 1519707 h 1717183"/>
              <a:gd name="connsiteX95" fmla="*/ 1433848 w 1622738"/>
              <a:gd name="connsiteY95" fmla="*/ 1549758 h 1717183"/>
              <a:gd name="connsiteX96" fmla="*/ 1442434 w 1622738"/>
              <a:gd name="connsiteY96" fmla="*/ 1596980 h 1717183"/>
              <a:gd name="connsiteX97" fmla="*/ 1451020 w 1622738"/>
              <a:gd name="connsiteY97" fmla="*/ 1631324 h 1717183"/>
              <a:gd name="connsiteX98" fmla="*/ 1463898 w 1622738"/>
              <a:gd name="connsiteY98" fmla="*/ 1669960 h 1717183"/>
              <a:gd name="connsiteX99" fmla="*/ 1468191 w 1622738"/>
              <a:gd name="connsiteY99" fmla="*/ 1682839 h 1717183"/>
              <a:gd name="connsiteX100" fmla="*/ 1481070 w 1622738"/>
              <a:gd name="connsiteY100" fmla="*/ 1708597 h 1717183"/>
              <a:gd name="connsiteX101" fmla="*/ 1506828 w 1622738"/>
              <a:gd name="connsiteY101" fmla="*/ 1700011 h 1717183"/>
              <a:gd name="connsiteX102" fmla="*/ 1541172 w 1622738"/>
              <a:gd name="connsiteY102" fmla="*/ 1704304 h 1717183"/>
              <a:gd name="connsiteX103" fmla="*/ 1584101 w 1622738"/>
              <a:gd name="connsiteY103" fmla="*/ 1712890 h 1717183"/>
              <a:gd name="connsiteX104" fmla="*/ 1622738 w 1622738"/>
              <a:gd name="connsiteY104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2834 w 1622738"/>
              <a:gd name="connsiteY64" fmla="*/ 1184856 h 1717183"/>
              <a:gd name="connsiteX65" fmla="*/ 839014 w 1622738"/>
              <a:gd name="connsiteY65" fmla="*/ 1327656 h 1717183"/>
              <a:gd name="connsiteX66" fmla="*/ 845713 w 1622738"/>
              <a:gd name="connsiteY66" fmla="*/ 1584101 h 1717183"/>
              <a:gd name="connsiteX67" fmla="*/ 892935 w 1622738"/>
              <a:gd name="connsiteY67" fmla="*/ 1708597 h 1717183"/>
              <a:gd name="connsiteX68" fmla="*/ 948744 w 1622738"/>
              <a:gd name="connsiteY68" fmla="*/ 1704304 h 1717183"/>
              <a:gd name="connsiteX69" fmla="*/ 961622 w 1622738"/>
              <a:gd name="connsiteY69" fmla="*/ 1700011 h 1717183"/>
              <a:gd name="connsiteX70" fmla="*/ 970208 w 1622738"/>
              <a:gd name="connsiteY70" fmla="*/ 1687132 h 1717183"/>
              <a:gd name="connsiteX71" fmla="*/ 983087 w 1622738"/>
              <a:gd name="connsiteY71" fmla="*/ 1678546 h 1717183"/>
              <a:gd name="connsiteX72" fmla="*/ 987380 w 1622738"/>
              <a:gd name="connsiteY72" fmla="*/ 1665667 h 1717183"/>
              <a:gd name="connsiteX73" fmla="*/ 1004552 w 1622738"/>
              <a:gd name="connsiteY73" fmla="*/ 1639910 h 1717183"/>
              <a:gd name="connsiteX74" fmla="*/ 1017431 w 1622738"/>
              <a:gd name="connsiteY74" fmla="*/ 1614152 h 1717183"/>
              <a:gd name="connsiteX75" fmla="*/ 1021724 w 1622738"/>
              <a:gd name="connsiteY75" fmla="*/ 1601273 h 1717183"/>
              <a:gd name="connsiteX76" fmla="*/ 1030310 w 1622738"/>
              <a:gd name="connsiteY76" fmla="*/ 1588394 h 1717183"/>
              <a:gd name="connsiteX77" fmla="*/ 1038896 w 1622738"/>
              <a:gd name="connsiteY77" fmla="*/ 1562636 h 1717183"/>
              <a:gd name="connsiteX78" fmla="*/ 1047482 w 1622738"/>
              <a:gd name="connsiteY78" fmla="*/ 1536879 h 1717183"/>
              <a:gd name="connsiteX79" fmla="*/ 1056068 w 1622738"/>
              <a:gd name="connsiteY79" fmla="*/ 1498242 h 1717183"/>
              <a:gd name="connsiteX80" fmla="*/ 1076593 w 1622738"/>
              <a:gd name="connsiteY80" fmla="*/ 1346826 h 1717183"/>
              <a:gd name="connsiteX81" fmla="*/ 1119386 w 1622738"/>
              <a:gd name="connsiteY81" fmla="*/ 1646078 h 1717183"/>
              <a:gd name="connsiteX82" fmla="*/ 1208423 w 1622738"/>
              <a:gd name="connsiteY82" fmla="*/ 1690173 h 1717183"/>
              <a:gd name="connsiteX83" fmla="*/ 1265752 w 1622738"/>
              <a:gd name="connsiteY83" fmla="*/ 1533883 h 1717183"/>
              <a:gd name="connsiteX84" fmla="*/ 1301392 w 1622738"/>
              <a:gd name="connsiteY84" fmla="*/ 1280911 h 1717183"/>
              <a:gd name="connsiteX85" fmla="*/ 1328447 w 1622738"/>
              <a:gd name="connsiteY85" fmla="*/ 1101814 h 1717183"/>
              <a:gd name="connsiteX86" fmla="*/ 1347989 w 1622738"/>
              <a:gd name="connsiteY86" fmla="*/ 935865 h 1717183"/>
              <a:gd name="connsiteX87" fmla="*/ 1382332 w 1622738"/>
              <a:gd name="connsiteY87" fmla="*/ 1133341 h 1717183"/>
              <a:gd name="connsiteX88" fmla="*/ 1395211 w 1622738"/>
              <a:gd name="connsiteY88" fmla="*/ 1193442 h 1717183"/>
              <a:gd name="connsiteX89" fmla="*/ 1403797 w 1622738"/>
              <a:gd name="connsiteY89" fmla="*/ 1244958 h 1717183"/>
              <a:gd name="connsiteX90" fmla="*/ 1412383 w 1622738"/>
              <a:gd name="connsiteY90" fmla="*/ 1330817 h 1717183"/>
              <a:gd name="connsiteX91" fmla="*/ 1420969 w 1622738"/>
              <a:gd name="connsiteY91" fmla="*/ 1451020 h 1717183"/>
              <a:gd name="connsiteX92" fmla="*/ 1425262 w 1622738"/>
              <a:gd name="connsiteY92" fmla="*/ 1476777 h 1717183"/>
              <a:gd name="connsiteX93" fmla="*/ 1429555 w 1622738"/>
              <a:gd name="connsiteY93" fmla="*/ 1519707 h 1717183"/>
              <a:gd name="connsiteX94" fmla="*/ 1433848 w 1622738"/>
              <a:gd name="connsiteY94" fmla="*/ 1549758 h 1717183"/>
              <a:gd name="connsiteX95" fmla="*/ 1442434 w 1622738"/>
              <a:gd name="connsiteY95" fmla="*/ 1596980 h 1717183"/>
              <a:gd name="connsiteX96" fmla="*/ 1451020 w 1622738"/>
              <a:gd name="connsiteY96" fmla="*/ 1631324 h 1717183"/>
              <a:gd name="connsiteX97" fmla="*/ 1463898 w 1622738"/>
              <a:gd name="connsiteY97" fmla="*/ 1669960 h 1717183"/>
              <a:gd name="connsiteX98" fmla="*/ 1468191 w 1622738"/>
              <a:gd name="connsiteY98" fmla="*/ 1682839 h 1717183"/>
              <a:gd name="connsiteX99" fmla="*/ 1481070 w 1622738"/>
              <a:gd name="connsiteY99" fmla="*/ 1708597 h 1717183"/>
              <a:gd name="connsiteX100" fmla="*/ 1506828 w 1622738"/>
              <a:gd name="connsiteY100" fmla="*/ 1700011 h 1717183"/>
              <a:gd name="connsiteX101" fmla="*/ 1541172 w 1622738"/>
              <a:gd name="connsiteY101" fmla="*/ 1704304 h 1717183"/>
              <a:gd name="connsiteX102" fmla="*/ 1584101 w 1622738"/>
              <a:gd name="connsiteY102" fmla="*/ 1712890 h 1717183"/>
              <a:gd name="connsiteX103" fmla="*/ 1622738 w 1622738"/>
              <a:gd name="connsiteY103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39014 w 1622738"/>
              <a:gd name="connsiteY64" fmla="*/ 1327656 h 1717183"/>
              <a:gd name="connsiteX65" fmla="*/ 845713 w 1622738"/>
              <a:gd name="connsiteY65" fmla="*/ 1584101 h 1717183"/>
              <a:gd name="connsiteX66" fmla="*/ 892935 w 1622738"/>
              <a:gd name="connsiteY66" fmla="*/ 1708597 h 1717183"/>
              <a:gd name="connsiteX67" fmla="*/ 948744 w 1622738"/>
              <a:gd name="connsiteY67" fmla="*/ 1704304 h 1717183"/>
              <a:gd name="connsiteX68" fmla="*/ 961622 w 1622738"/>
              <a:gd name="connsiteY68" fmla="*/ 1700011 h 1717183"/>
              <a:gd name="connsiteX69" fmla="*/ 970208 w 1622738"/>
              <a:gd name="connsiteY69" fmla="*/ 1687132 h 1717183"/>
              <a:gd name="connsiteX70" fmla="*/ 983087 w 1622738"/>
              <a:gd name="connsiteY70" fmla="*/ 1678546 h 1717183"/>
              <a:gd name="connsiteX71" fmla="*/ 987380 w 1622738"/>
              <a:gd name="connsiteY71" fmla="*/ 1665667 h 1717183"/>
              <a:gd name="connsiteX72" fmla="*/ 1004552 w 1622738"/>
              <a:gd name="connsiteY72" fmla="*/ 1639910 h 1717183"/>
              <a:gd name="connsiteX73" fmla="*/ 1017431 w 1622738"/>
              <a:gd name="connsiteY73" fmla="*/ 1614152 h 1717183"/>
              <a:gd name="connsiteX74" fmla="*/ 1021724 w 1622738"/>
              <a:gd name="connsiteY74" fmla="*/ 1601273 h 1717183"/>
              <a:gd name="connsiteX75" fmla="*/ 1030310 w 1622738"/>
              <a:gd name="connsiteY75" fmla="*/ 1588394 h 1717183"/>
              <a:gd name="connsiteX76" fmla="*/ 1038896 w 1622738"/>
              <a:gd name="connsiteY76" fmla="*/ 1562636 h 1717183"/>
              <a:gd name="connsiteX77" fmla="*/ 1047482 w 1622738"/>
              <a:gd name="connsiteY77" fmla="*/ 1536879 h 1717183"/>
              <a:gd name="connsiteX78" fmla="*/ 1056068 w 1622738"/>
              <a:gd name="connsiteY78" fmla="*/ 1498242 h 1717183"/>
              <a:gd name="connsiteX79" fmla="*/ 1076593 w 1622738"/>
              <a:gd name="connsiteY79" fmla="*/ 1346826 h 1717183"/>
              <a:gd name="connsiteX80" fmla="*/ 1119386 w 1622738"/>
              <a:gd name="connsiteY80" fmla="*/ 1646078 h 1717183"/>
              <a:gd name="connsiteX81" fmla="*/ 1208423 w 1622738"/>
              <a:gd name="connsiteY81" fmla="*/ 1690173 h 1717183"/>
              <a:gd name="connsiteX82" fmla="*/ 1265752 w 1622738"/>
              <a:gd name="connsiteY82" fmla="*/ 1533883 h 1717183"/>
              <a:gd name="connsiteX83" fmla="*/ 1301392 w 1622738"/>
              <a:gd name="connsiteY83" fmla="*/ 1280911 h 1717183"/>
              <a:gd name="connsiteX84" fmla="*/ 1328447 w 1622738"/>
              <a:gd name="connsiteY84" fmla="*/ 1101814 h 1717183"/>
              <a:gd name="connsiteX85" fmla="*/ 1347989 w 1622738"/>
              <a:gd name="connsiteY85" fmla="*/ 935865 h 1717183"/>
              <a:gd name="connsiteX86" fmla="*/ 1382332 w 1622738"/>
              <a:gd name="connsiteY86" fmla="*/ 1133341 h 1717183"/>
              <a:gd name="connsiteX87" fmla="*/ 1395211 w 1622738"/>
              <a:gd name="connsiteY87" fmla="*/ 1193442 h 1717183"/>
              <a:gd name="connsiteX88" fmla="*/ 1403797 w 1622738"/>
              <a:gd name="connsiteY88" fmla="*/ 1244958 h 1717183"/>
              <a:gd name="connsiteX89" fmla="*/ 1412383 w 1622738"/>
              <a:gd name="connsiteY89" fmla="*/ 1330817 h 1717183"/>
              <a:gd name="connsiteX90" fmla="*/ 1420969 w 1622738"/>
              <a:gd name="connsiteY90" fmla="*/ 1451020 h 1717183"/>
              <a:gd name="connsiteX91" fmla="*/ 1425262 w 1622738"/>
              <a:gd name="connsiteY91" fmla="*/ 1476777 h 1717183"/>
              <a:gd name="connsiteX92" fmla="*/ 1429555 w 1622738"/>
              <a:gd name="connsiteY92" fmla="*/ 1519707 h 1717183"/>
              <a:gd name="connsiteX93" fmla="*/ 1433848 w 1622738"/>
              <a:gd name="connsiteY93" fmla="*/ 1549758 h 1717183"/>
              <a:gd name="connsiteX94" fmla="*/ 1442434 w 1622738"/>
              <a:gd name="connsiteY94" fmla="*/ 1596980 h 1717183"/>
              <a:gd name="connsiteX95" fmla="*/ 1451020 w 1622738"/>
              <a:gd name="connsiteY95" fmla="*/ 1631324 h 1717183"/>
              <a:gd name="connsiteX96" fmla="*/ 1463898 w 1622738"/>
              <a:gd name="connsiteY96" fmla="*/ 1669960 h 1717183"/>
              <a:gd name="connsiteX97" fmla="*/ 1468191 w 1622738"/>
              <a:gd name="connsiteY97" fmla="*/ 1682839 h 1717183"/>
              <a:gd name="connsiteX98" fmla="*/ 1481070 w 1622738"/>
              <a:gd name="connsiteY98" fmla="*/ 1708597 h 1717183"/>
              <a:gd name="connsiteX99" fmla="*/ 1506828 w 1622738"/>
              <a:gd name="connsiteY99" fmla="*/ 1700011 h 1717183"/>
              <a:gd name="connsiteX100" fmla="*/ 1541172 w 1622738"/>
              <a:gd name="connsiteY100" fmla="*/ 1704304 h 1717183"/>
              <a:gd name="connsiteX101" fmla="*/ 1584101 w 1622738"/>
              <a:gd name="connsiteY101" fmla="*/ 1712890 h 1717183"/>
              <a:gd name="connsiteX102" fmla="*/ 1622738 w 1622738"/>
              <a:gd name="connsiteY102" fmla="*/ 1717183 h 1717183"/>
              <a:gd name="connsiteX0" fmla="*/ 0 w 1622738"/>
              <a:gd name="connsiteY0" fmla="*/ 1712890 h 1717183"/>
              <a:gd name="connsiteX1" fmla="*/ 42929 w 1622738"/>
              <a:gd name="connsiteY1" fmla="*/ 1704304 h 1717183"/>
              <a:gd name="connsiteX2" fmla="*/ 68687 w 1622738"/>
              <a:gd name="connsiteY2" fmla="*/ 1687132 h 1717183"/>
              <a:gd name="connsiteX3" fmla="*/ 81566 w 1622738"/>
              <a:gd name="connsiteY3" fmla="*/ 1678546 h 1717183"/>
              <a:gd name="connsiteX4" fmla="*/ 94445 w 1622738"/>
              <a:gd name="connsiteY4" fmla="*/ 1669960 h 1717183"/>
              <a:gd name="connsiteX5" fmla="*/ 115910 w 1622738"/>
              <a:gd name="connsiteY5" fmla="*/ 1648496 h 1717183"/>
              <a:gd name="connsiteX6" fmla="*/ 141668 w 1622738"/>
              <a:gd name="connsiteY6" fmla="*/ 1627031 h 1717183"/>
              <a:gd name="connsiteX7" fmla="*/ 163132 w 1622738"/>
              <a:gd name="connsiteY7" fmla="*/ 1601273 h 1717183"/>
              <a:gd name="connsiteX8" fmla="*/ 171718 w 1622738"/>
              <a:gd name="connsiteY8" fmla="*/ 1588394 h 1717183"/>
              <a:gd name="connsiteX9" fmla="*/ 197476 w 1622738"/>
              <a:gd name="connsiteY9" fmla="*/ 1554050 h 1717183"/>
              <a:gd name="connsiteX10" fmla="*/ 210355 w 1622738"/>
              <a:gd name="connsiteY10" fmla="*/ 1536879 h 1717183"/>
              <a:gd name="connsiteX11" fmla="*/ 218941 w 1622738"/>
              <a:gd name="connsiteY11" fmla="*/ 1519707 h 1717183"/>
              <a:gd name="connsiteX12" fmla="*/ 244698 w 1622738"/>
              <a:gd name="connsiteY12" fmla="*/ 1485363 h 1717183"/>
              <a:gd name="connsiteX13" fmla="*/ 253284 w 1622738"/>
              <a:gd name="connsiteY13" fmla="*/ 1463898 h 1717183"/>
              <a:gd name="connsiteX14" fmla="*/ 266163 w 1622738"/>
              <a:gd name="connsiteY14" fmla="*/ 1446727 h 1717183"/>
              <a:gd name="connsiteX15" fmla="*/ 291921 w 1622738"/>
              <a:gd name="connsiteY15" fmla="*/ 1399504 h 1717183"/>
              <a:gd name="connsiteX16" fmla="*/ 330558 w 1622738"/>
              <a:gd name="connsiteY16" fmla="*/ 1326524 h 1717183"/>
              <a:gd name="connsiteX17" fmla="*/ 347729 w 1622738"/>
              <a:gd name="connsiteY17" fmla="*/ 1279301 h 1717183"/>
              <a:gd name="connsiteX18" fmla="*/ 373487 w 1622738"/>
              <a:gd name="connsiteY18" fmla="*/ 1223493 h 1717183"/>
              <a:gd name="connsiteX19" fmla="*/ 382073 w 1622738"/>
              <a:gd name="connsiteY19" fmla="*/ 1193442 h 1717183"/>
              <a:gd name="connsiteX20" fmla="*/ 394952 w 1622738"/>
              <a:gd name="connsiteY20" fmla="*/ 1163391 h 1717183"/>
              <a:gd name="connsiteX21" fmla="*/ 403538 w 1622738"/>
              <a:gd name="connsiteY21" fmla="*/ 1133341 h 1717183"/>
              <a:gd name="connsiteX22" fmla="*/ 429296 w 1622738"/>
              <a:gd name="connsiteY22" fmla="*/ 1064653 h 1717183"/>
              <a:gd name="connsiteX23" fmla="*/ 437882 w 1622738"/>
              <a:gd name="connsiteY23" fmla="*/ 1034603 h 1717183"/>
              <a:gd name="connsiteX24" fmla="*/ 450760 w 1622738"/>
              <a:gd name="connsiteY24" fmla="*/ 1004552 h 1717183"/>
              <a:gd name="connsiteX25" fmla="*/ 467932 w 1622738"/>
              <a:gd name="connsiteY25" fmla="*/ 944450 h 1717183"/>
              <a:gd name="connsiteX26" fmla="*/ 476518 w 1622738"/>
              <a:gd name="connsiteY26" fmla="*/ 914400 h 1717183"/>
              <a:gd name="connsiteX27" fmla="*/ 489397 w 1622738"/>
              <a:gd name="connsiteY27" fmla="*/ 884349 h 1717183"/>
              <a:gd name="connsiteX28" fmla="*/ 497983 w 1622738"/>
              <a:gd name="connsiteY28" fmla="*/ 854298 h 1717183"/>
              <a:gd name="connsiteX29" fmla="*/ 506569 w 1622738"/>
              <a:gd name="connsiteY29" fmla="*/ 828541 h 1717183"/>
              <a:gd name="connsiteX30" fmla="*/ 515155 w 1622738"/>
              <a:gd name="connsiteY30" fmla="*/ 798490 h 1717183"/>
              <a:gd name="connsiteX31" fmla="*/ 523741 w 1622738"/>
              <a:gd name="connsiteY31" fmla="*/ 781318 h 1717183"/>
              <a:gd name="connsiteX32" fmla="*/ 528034 w 1622738"/>
              <a:gd name="connsiteY32" fmla="*/ 764146 h 1717183"/>
              <a:gd name="connsiteX33" fmla="*/ 536620 w 1622738"/>
              <a:gd name="connsiteY33" fmla="*/ 746974 h 1717183"/>
              <a:gd name="connsiteX34" fmla="*/ 545206 w 1622738"/>
              <a:gd name="connsiteY34" fmla="*/ 721217 h 1717183"/>
              <a:gd name="connsiteX35" fmla="*/ 549498 w 1622738"/>
              <a:gd name="connsiteY35" fmla="*/ 708338 h 1717183"/>
              <a:gd name="connsiteX36" fmla="*/ 553791 w 1622738"/>
              <a:gd name="connsiteY36" fmla="*/ 691166 h 1717183"/>
              <a:gd name="connsiteX37" fmla="*/ 562377 w 1622738"/>
              <a:gd name="connsiteY37" fmla="*/ 673994 h 1717183"/>
              <a:gd name="connsiteX38" fmla="*/ 579549 w 1622738"/>
              <a:gd name="connsiteY38" fmla="*/ 618186 h 1717183"/>
              <a:gd name="connsiteX39" fmla="*/ 583842 w 1622738"/>
              <a:gd name="connsiteY39" fmla="*/ 592428 h 1717183"/>
              <a:gd name="connsiteX40" fmla="*/ 592428 w 1622738"/>
              <a:gd name="connsiteY40" fmla="*/ 553791 h 1717183"/>
              <a:gd name="connsiteX41" fmla="*/ 596721 w 1622738"/>
              <a:gd name="connsiteY41" fmla="*/ 523741 h 1717183"/>
              <a:gd name="connsiteX42" fmla="*/ 601014 w 1622738"/>
              <a:gd name="connsiteY42" fmla="*/ 463639 h 1717183"/>
              <a:gd name="connsiteX43" fmla="*/ 605307 w 1622738"/>
              <a:gd name="connsiteY43" fmla="*/ 339143 h 1717183"/>
              <a:gd name="connsiteX44" fmla="*/ 613893 w 1622738"/>
              <a:gd name="connsiteY44" fmla="*/ 279042 h 1717183"/>
              <a:gd name="connsiteX45" fmla="*/ 618186 w 1622738"/>
              <a:gd name="connsiteY45" fmla="*/ 240405 h 1717183"/>
              <a:gd name="connsiteX46" fmla="*/ 626772 w 1622738"/>
              <a:gd name="connsiteY46" fmla="*/ 201769 h 1717183"/>
              <a:gd name="connsiteX47" fmla="*/ 635358 w 1622738"/>
              <a:gd name="connsiteY47" fmla="*/ 158839 h 1717183"/>
              <a:gd name="connsiteX48" fmla="*/ 643944 w 1622738"/>
              <a:gd name="connsiteY48" fmla="*/ 137374 h 1717183"/>
              <a:gd name="connsiteX49" fmla="*/ 648237 w 1622738"/>
              <a:gd name="connsiteY49" fmla="*/ 120203 h 1717183"/>
              <a:gd name="connsiteX50" fmla="*/ 661115 w 1622738"/>
              <a:gd name="connsiteY50" fmla="*/ 81566 h 1717183"/>
              <a:gd name="connsiteX51" fmla="*/ 665408 w 1622738"/>
              <a:gd name="connsiteY51" fmla="*/ 68687 h 1717183"/>
              <a:gd name="connsiteX52" fmla="*/ 669701 w 1622738"/>
              <a:gd name="connsiteY52" fmla="*/ 55808 h 1717183"/>
              <a:gd name="connsiteX53" fmla="*/ 686873 w 1622738"/>
              <a:gd name="connsiteY53" fmla="*/ 30050 h 1717183"/>
              <a:gd name="connsiteX54" fmla="*/ 708338 w 1622738"/>
              <a:gd name="connsiteY54" fmla="*/ 4293 h 1717183"/>
              <a:gd name="connsiteX55" fmla="*/ 721217 w 1622738"/>
              <a:gd name="connsiteY55" fmla="*/ 0 h 1717183"/>
              <a:gd name="connsiteX56" fmla="*/ 734096 w 1622738"/>
              <a:gd name="connsiteY56" fmla="*/ 51515 h 1717183"/>
              <a:gd name="connsiteX57" fmla="*/ 742682 w 1622738"/>
              <a:gd name="connsiteY57" fmla="*/ 64394 h 1717183"/>
              <a:gd name="connsiteX58" fmla="*/ 768439 w 1622738"/>
              <a:gd name="connsiteY58" fmla="*/ 77273 h 1717183"/>
              <a:gd name="connsiteX59" fmla="*/ 777025 w 1622738"/>
              <a:gd name="connsiteY59" fmla="*/ 103031 h 1717183"/>
              <a:gd name="connsiteX60" fmla="*/ 781318 w 1622738"/>
              <a:gd name="connsiteY60" fmla="*/ 115910 h 1717183"/>
              <a:gd name="connsiteX61" fmla="*/ 794197 w 1622738"/>
              <a:gd name="connsiteY61" fmla="*/ 141667 h 1717183"/>
              <a:gd name="connsiteX62" fmla="*/ 807076 w 1622738"/>
              <a:gd name="connsiteY62" fmla="*/ 167425 h 1717183"/>
              <a:gd name="connsiteX63" fmla="*/ 815662 w 1622738"/>
              <a:gd name="connsiteY63" fmla="*/ 978794 h 1717183"/>
              <a:gd name="connsiteX64" fmla="*/ 819964 w 1622738"/>
              <a:gd name="connsiteY64" fmla="*/ 1337181 h 1717183"/>
              <a:gd name="connsiteX65" fmla="*/ 845713 w 1622738"/>
              <a:gd name="connsiteY65" fmla="*/ 1584101 h 1717183"/>
              <a:gd name="connsiteX66" fmla="*/ 892935 w 1622738"/>
              <a:gd name="connsiteY66" fmla="*/ 1708597 h 1717183"/>
              <a:gd name="connsiteX67" fmla="*/ 948744 w 1622738"/>
              <a:gd name="connsiteY67" fmla="*/ 1704304 h 1717183"/>
              <a:gd name="connsiteX68" fmla="*/ 961622 w 1622738"/>
              <a:gd name="connsiteY68" fmla="*/ 1700011 h 1717183"/>
              <a:gd name="connsiteX69" fmla="*/ 970208 w 1622738"/>
              <a:gd name="connsiteY69" fmla="*/ 1687132 h 1717183"/>
              <a:gd name="connsiteX70" fmla="*/ 983087 w 1622738"/>
              <a:gd name="connsiteY70" fmla="*/ 1678546 h 1717183"/>
              <a:gd name="connsiteX71" fmla="*/ 987380 w 1622738"/>
              <a:gd name="connsiteY71" fmla="*/ 1665667 h 1717183"/>
              <a:gd name="connsiteX72" fmla="*/ 1004552 w 1622738"/>
              <a:gd name="connsiteY72" fmla="*/ 1639910 h 1717183"/>
              <a:gd name="connsiteX73" fmla="*/ 1017431 w 1622738"/>
              <a:gd name="connsiteY73" fmla="*/ 1614152 h 1717183"/>
              <a:gd name="connsiteX74" fmla="*/ 1021724 w 1622738"/>
              <a:gd name="connsiteY74" fmla="*/ 1601273 h 1717183"/>
              <a:gd name="connsiteX75" fmla="*/ 1030310 w 1622738"/>
              <a:gd name="connsiteY75" fmla="*/ 1588394 h 1717183"/>
              <a:gd name="connsiteX76" fmla="*/ 1038896 w 1622738"/>
              <a:gd name="connsiteY76" fmla="*/ 1562636 h 1717183"/>
              <a:gd name="connsiteX77" fmla="*/ 1047482 w 1622738"/>
              <a:gd name="connsiteY77" fmla="*/ 1536879 h 1717183"/>
              <a:gd name="connsiteX78" fmla="*/ 1056068 w 1622738"/>
              <a:gd name="connsiteY78" fmla="*/ 1498242 h 1717183"/>
              <a:gd name="connsiteX79" fmla="*/ 1076593 w 1622738"/>
              <a:gd name="connsiteY79" fmla="*/ 1346826 h 1717183"/>
              <a:gd name="connsiteX80" fmla="*/ 1119386 w 1622738"/>
              <a:gd name="connsiteY80" fmla="*/ 1646078 h 1717183"/>
              <a:gd name="connsiteX81" fmla="*/ 1208423 w 1622738"/>
              <a:gd name="connsiteY81" fmla="*/ 1690173 h 1717183"/>
              <a:gd name="connsiteX82" fmla="*/ 1265752 w 1622738"/>
              <a:gd name="connsiteY82" fmla="*/ 1533883 h 1717183"/>
              <a:gd name="connsiteX83" fmla="*/ 1301392 w 1622738"/>
              <a:gd name="connsiteY83" fmla="*/ 1280911 h 1717183"/>
              <a:gd name="connsiteX84" fmla="*/ 1328447 w 1622738"/>
              <a:gd name="connsiteY84" fmla="*/ 1101814 h 1717183"/>
              <a:gd name="connsiteX85" fmla="*/ 1347989 w 1622738"/>
              <a:gd name="connsiteY85" fmla="*/ 935865 h 1717183"/>
              <a:gd name="connsiteX86" fmla="*/ 1382332 w 1622738"/>
              <a:gd name="connsiteY86" fmla="*/ 1133341 h 1717183"/>
              <a:gd name="connsiteX87" fmla="*/ 1395211 w 1622738"/>
              <a:gd name="connsiteY87" fmla="*/ 1193442 h 1717183"/>
              <a:gd name="connsiteX88" fmla="*/ 1403797 w 1622738"/>
              <a:gd name="connsiteY88" fmla="*/ 1244958 h 1717183"/>
              <a:gd name="connsiteX89" fmla="*/ 1412383 w 1622738"/>
              <a:gd name="connsiteY89" fmla="*/ 1330817 h 1717183"/>
              <a:gd name="connsiteX90" fmla="*/ 1420969 w 1622738"/>
              <a:gd name="connsiteY90" fmla="*/ 1451020 h 1717183"/>
              <a:gd name="connsiteX91" fmla="*/ 1425262 w 1622738"/>
              <a:gd name="connsiteY91" fmla="*/ 1476777 h 1717183"/>
              <a:gd name="connsiteX92" fmla="*/ 1429555 w 1622738"/>
              <a:gd name="connsiteY92" fmla="*/ 1519707 h 1717183"/>
              <a:gd name="connsiteX93" fmla="*/ 1433848 w 1622738"/>
              <a:gd name="connsiteY93" fmla="*/ 1549758 h 1717183"/>
              <a:gd name="connsiteX94" fmla="*/ 1442434 w 1622738"/>
              <a:gd name="connsiteY94" fmla="*/ 1596980 h 1717183"/>
              <a:gd name="connsiteX95" fmla="*/ 1451020 w 1622738"/>
              <a:gd name="connsiteY95" fmla="*/ 1631324 h 1717183"/>
              <a:gd name="connsiteX96" fmla="*/ 1463898 w 1622738"/>
              <a:gd name="connsiteY96" fmla="*/ 1669960 h 1717183"/>
              <a:gd name="connsiteX97" fmla="*/ 1468191 w 1622738"/>
              <a:gd name="connsiteY97" fmla="*/ 1682839 h 1717183"/>
              <a:gd name="connsiteX98" fmla="*/ 1481070 w 1622738"/>
              <a:gd name="connsiteY98" fmla="*/ 1708597 h 1717183"/>
              <a:gd name="connsiteX99" fmla="*/ 1506828 w 1622738"/>
              <a:gd name="connsiteY99" fmla="*/ 1700011 h 1717183"/>
              <a:gd name="connsiteX100" fmla="*/ 1541172 w 1622738"/>
              <a:gd name="connsiteY100" fmla="*/ 1704304 h 1717183"/>
              <a:gd name="connsiteX101" fmla="*/ 1584101 w 1622738"/>
              <a:gd name="connsiteY101" fmla="*/ 1712890 h 1717183"/>
              <a:gd name="connsiteX102" fmla="*/ 1622738 w 1622738"/>
              <a:gd name="connsiteY102" fmla="*/ 1717183 h 17171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1622738" h="1717183">
                <a:moveTo>
                  <a:pt x="0" y="1712890"/>
                </a:moveTo>
                <a:cubicBezTo>
                  <a:pt x="7467" y="1711823"/>
                  <a:pt x="32554" y="1710068"/>
                  <a:pt x="42929" y="1704304"/>
                </a:cubicBezTo>
                <a:cubicBezTo>
                  <a:pt x="51949" y="1699293"/>
                  <a:pt x="60101" y="1692856"/>
                  <a:pt x="68687" y="1687132"/>
                </a:cubicBezTo>
                <a:lnTo>
                  <a:pt x="81566" y="1678546"/>
                </a:lnTo>
                <a:lnTo>
                  <a:pt x="94445" y="1669960"/>
                </a:lnTo>
                <a:cubicBezTo>
                  <a:pt x="110187" y="1646347"/>
                  <a:pt x="94444" y="1666383"/>
                  <a:pt x="115910" y="1648496"/>
                </a:cubicBezTo>
                <a:cubicBezTo>
                  <a:pt x="148972" y="1620945"/>
                  <a:pt x="109685" y="1648353"/>
                  <a:pt x="141668" y="1627031"/>
                </a:cubicBezTo>
                <a:cubicBezTo>
                  <a:pt x="162978" y="1595062"/>
                  <a:pt x="135593" y="1634320"/>
                  <a:pt x="163132" y="1601273"/>
                </a:cubicBezTo>
                <a:cubicBezTo>
                  <a:pt x="166435" y="1597309"/>
                  <a:pt x="168683" y="1592567"/>
                  <a:pt x="171718" y="1588394"/>
                </a:cubicBezTo>
                <a:cubicBezTo>
                  <a:pt x="180135" y="1576821"/>
                  <a:pt x="188890" y="1565498"/>
                  <a:pt x="197476" y="1554050"/>
                </a:cubicBezTo>
                <a:cubicBezTo>
                  <a:pt x="201769" y="1548326"/>
                  <a:pt x="207155" y="1543278"/>
                  <a:pt x="210355" y="1536879"/>
                </a:cubicBezTo>
                <a:cubicBezTo>
                  <a:pt x="213217" y="1531155"/>
                  <a:pt x="215391" y="1525032"/>
                  <a:pt x="218941" y="1519707"/>
                </a:cubicBezTo>
                <a:cubicBezTo>
                  <a:pt x="225267" y="1510218"/>
                  <a:pt x="238953" y="1496854"/>
                  <a:pt x="244698" y="1485363"/>
                </a:cubicBezTo>
                <a:cubicBezTo>
                  <a:pt x="248144" y="1478470"/>
                  <a:pt x="249541" y="1470634"/>
                  <a:pt x="253284" y="1463898"/>
                </a:cubicBezTo>
                <a:cubicBezTo>
                  <a:pt x="256759" y="1457644"/>
                  <a:pt x="262194" y="1452680"/>
                  <a:pt x="266163" y="1446727"/>
                </a:cubicBezTo>
                <a:cubicBezTo>
                  <a:pt x="282289" y="1422538"/>
                  <a:pt x="277257" y="1426389"/>
                  <a:pt x="291921" y="1399504"/>
                </a:cubicBezTo>
                <a:cubicBezTo>
                  <a:pt x="306942" y="1371965"/>
                  <a:pt x="318866" y="1361599"/>
                  <a:pt x="330558" y="1326524"/>
                </a:cubicBezTo>
                <a:cubicBezTo>
                  <a:pt x="336316" y="1309251"/>
                  <a:pt x="340266" y="1295720"/>
                  <a:pt x="347729" y="1279301"/>
                </a:cubicBezTo>
                <a:cubicBezTo>
                  <a:pt x="359986" y="1252335"/>
                  <a:pt x="363066" y="1252672"/>
                  <a:pt x="373487" y="1223493"/>
                </a:cubicBezTo>
                <a:cubicBezTo>
                  <a:pt x="376991" y="1213682"/>
                  <a:pt x="378569" y="1203253"/>
                  <a:pt x="382073" y="1193442"/>
                </a:cubicBezTo>
                <a:cubicBezTo>
                  <a:pt x="385738" y="1183179"/>
                  <a:pt x="391286" y="1173654"/>
                  <a:pt x="394952" y="1163391"/>
                </a:cubicBezTo>
                <a:cubicBezTo>
                  <a:pt x="398456" y="1153580"/>
                  <a:pt x="400116" y="1143180"/>
                  <a:pt x="403538" y="1133341"/>
                </a:cubicBezTo>
                <a:cubicBezTo>
                  <a:pt x="411571" y="1110245"/>
                  <a:pt x="422578" y="1088165"/>
                  <a:pt x="429296" y="1064653"/>
                </a:cubicBezTo>
                <a:cubicBezTo>
                  <a:pt x="432158" y="1054636"/>
                  <a:pt x="434378" y="1044414"/>
                  <a:pt x="437882" y="1034603"/>
                </a:cubicBezTo>
                <a:cubicBezTo>
                  <a:pt x="441547" y="1024340"/>
                  <a:pt x="447314" y="1014891"/>
                  <a:pt x="450760" y="1004552"/>
                </a:cubicBezTo>
                <a:cubicBezTo>
                  <a:pt x="457349" y="984785"/>
                  <a:pt x="462208" y="964484"/>
                  <a:pt x="467932" y="944450"/>
                </a:cubicBezTo>
                <a:cubicBezTo>
                  <a:pt x="470794" y="934433"/>
                  <a:pt x="472414" y="923975"/>
                  <a:pt x="476518" y="914400"/>
                </a:cubicBezTo>
                <a:cubicBezTo>
                  <a:pt x="480811" y="904383"/>
                  <a:pt x="485732" y="894612"/>
                  <a:pt x="489397" y="884349"/>
                </a:cubicBezTo>
                <a:cubicBezTo>
                  <a:pt x="492901" y="874538"/>
                  <a:pt x="494919" y="864255"/>
                  <a:pt x="497983" y="854298"/>
                </a:cubicBezTo>
                <a:cubicBezTo>
                  <a:pt x="500645" y="845648"/>
                  <a:pt x="503907" y="837191"/>
                  <a:pt x="506569" y="828541"/>
                </a:cubicBezTo>
                <a:cubicBezTo>
                  <a:pt x="509633" y="818584"/>
                  <a:pt x="511595" y="808281"/>
                  <a:pt x="515155" y="798490"/>
                </a:cubicBezTo>
                <a:cubicBezTo>
                  <a:pt x="517342" y="792476"/>
                  <a:pt x="521494" y="787310"/>
                  <a:pt x="523741" y="781318"/>
                </a:cubicBezTo>
                <a:cubicBezTo>
                  <a:pt x="525813" y="775794"/>
                  <a:pt x="525962" y="769670"/>
                  <a:pt x="528034" y="764146"/>
                </a:cubicBezTo>
                <a:cubicBezTo>
                  <a:pt x="530281" y="758154"/>
                  <a:pt x="534243" y="752916"/>
                  <a:pt x="536620" y="746974"/>
                </a:cubicBezTo>
                <a:cubicBezTo>
                  <a:pt x="539981" y="738571"/>
                  <a:pt x="542344" y="729803"/>
                  <a:pt x="545206" y="721217"/>
                </a:cubicBezTo>
                <a:cubicBezTo>
                  <a:pt x="546637" y="716924"/>
                  <a:pt x="548400" y="712728"/>
                  <a:pt x="549498" y="708338"/>
                </a:cubicBezTo>
                <a:cubicBezTo>
                  <a:pt x="550929" y="702614"/>
                  <a:pt x="551719" y="696690"/>
                  <a:pt x="553791" y="691166"/>
                </a:cubicBezTo>
                <a:cubicBezTo>
                  <a:pt x="556038" y="685174"/>
                  <a:pt x="560353" y="680065"/>
                  <a:pt x="562377" y="673994"/>
                </a:cubicBezTo>
                <a:cubicBezTo>
                  <a:pt x="593737" y="579914"/>
                  <a:pt x="552929" y="684733"/>
                  <a:pt x="579549" y="618186"/>
                </a:cubicBezTo>
                <a:cubicBezTo>
                  <a:pt x="580980" y="609600"/>
                  <a:pt x="582135" y="600963"/>
                  <a:pt x="583842" y="592428"/>
                </a:cubicBezTo>
                <a:cubicBezTo>
                  <a:pt x="591561" y="553832"/>
                  <a:pt x="584929" y="598782"/>
                  <a:pt x="592428" y="553791"/>
                </a:cubicBezTo>
                <a:cubicBezTo>
                  <a:pt x="594091" y="543810"/>
                  <a:pt x="595290" y="533758"/>
                  <a:pt x="596721" y="523741"/>
                </a:cubicBezTo>
                <a:cubicBezTo>
                  <a:pt x="598152" y="503707"/>
                  <a:pt x="600081" y="483702"/>
                  <a:pt x="601014" y="463639"/>
                </a:cubicBezTo>
                <a:cubicBezTo>
                  <a:pt x="602943" y="422161"/>
                  <a:pt x="603125" y="380609"/>
                  <a:pt x="605307" y="339143"/>
                </a:cubicBezTo>
                <a:cubicBezTo>
                  <a:pt x="608180" y="284565"/>
                  <a:pt x="608312" y="318106"/>
                  <a:pt x="613893" y="279042"/>
                </a:cubicBezTo>
                <a:cubicBezTo>
                  <a:pt x="615726" y="266214"/>
                  <a:pt x="616353" y="253233"/>
                  <a:pt x="618186" y="240405"/>
                </a:cubicBezTo>
                <a:cubicBezTo>
                  <a:pt x="621106" y="219963"/>
                  <a:pt x="622755" y="220514"/>
                  <a:pt x="626772" y="201769"/>
                </a:cubicBezTo>
                <a:cubicBezTo>
                  <a:pt x="629830" y="187500"/>
                  <a:pt x="629938" y="172389"/>
                  <a:pt x="635358" y="158839"/>
                </a:cubicBezTo>
                <a:cubicBezTo>
                  <a:pt x="638220" y="151684"/>
                  <a:pt x="641507" y="144685"/>
                  <a:pt x="643944" y="137374"/>
                </a:cubicBezTo>
                <a:cubicBezTo>
                  <a:pt x="645810" y="131777"/>
                  <a:pt x="646542" y="125854"/>
                  <a:pt x="648237" y="120203"/>
                </a:cubicBezTo>
                <a:cubicBezTo>
                  <a:pt x="648247" y="120168"/>
                  <a:pt x="658963" y="88023"/>
                  <a:pt x="661115" y="81566"/>
                </a:cubicBezTo>
                <a:lnTo>
                  <a:pt x="665408" y="68687"/>
                </a:lnTo>
                <a:cubicBezTo>
                  <a:pt x="666839" y="64394"/>
                  <a:pt x="667191" y="59573"/>
                  <a:pt x="669701" y="55808"/>
                </a:cubicBezTo>
                <a:lnTo>
                  <a:pt x="686873" y="30050"/>
                </a:lnTo>
                <a:cubicBezTo>
                  <a:pt x="693208" y="20548"/>
                  <a:pt x="698423" y="10903"/>
                  <a:pt x="708338" y="4293"/>
                </a:cubicBezTo>
                <a:cubicBezTo>
                  <a:pt x="712103" y="1783"/>
                  <a:pt x="716924" y="1431"/>
                  <a:pt x="721217" y="0"/>
                </a:cubicBezTo>
                <a:cubicBezTo>
                  <a:pt x="740863" y="29469"/>
                  <a:pt x="719508" y="-6837"/>
                  <a:pt x="734096" y="51515"/>
                </a:cubicBezTo>
                <a:cubicBezTo>
                  <a:pt x="735347" y="56520"/>
                  <a:pt x="739034" y="60746"/>
                  <a:pt x="742682" y="64394"/>
                </a:cubicBezTo>
                <a:cubicBezTo>
                  <a:pt x="751004" y="72717"/>
                  <a:pt x="757964" y="73781"/>
                  <a:pt x="768439" y="77273"/>
                </a:cubicBezTo>
                <a:lnTo>
                  <a:pt x="777025" y="103031"/>
                </a:lnTo>
                <a:cubicBezTo>
                  <a:pt x="778456" y="107324"/>
                  <a:pt x="778808" y="112145"/>
                  <a:pt x="781318" y="115910"/>
                </a:cubicBezTo>
                <a:cubicBezTo>
                  <a:pt x="805925" y="152821"/>
                  <a:pt x="776423" y="106120"/>
                  <a:pt x="794197" y="141667"/>
                </a:cubicBezTo>
                <a:cubicBezTo>
                  <a:pt x="810840" y="174952"/>
                  <a:pt x="796287" y="135057"/>
                  <a:pt x="807076" y="167425"/>
                </a:cubicBezTo>
                <a:cubicBezTo>
                  <a:pt x="810653" y="306946"/>
                  <a:pt x="813514" y="783835"/>
                  <a:pt x="815662" y="978794"/>
                </a:cubicBezTo>
                <a:cubicBezTo>
                  <a:pt x="817810" y="1173753"/>
                  <a:pt x="814956" y="1236297"/>
                  <a:pt x="819964" y="1337181"/>
                </a:cubicBezTo>
                <a:cubicBezTo>
                  <a:pt x="824972" y="1438065"/>
                  <a:pt x="833551" y="1522198"/>
                  <a:pt x="845713" y="1584101"/>
                </a:cubicBezTo>
                <a:cubicBezTo>
                  <a:pt x="857875" y="1646004"/>
                  <a:pt x="875763" y="1688563"/>
                  <a:pt x="892935" y="1708597"/>
                </a:cubicBezTo>
                <a:cubicBezTo>
                  <a:pt x="910107" y="1728631"/>
                  <a:pt x="930141" y="1705735"/>
                  <a:pt x="948744" y="1704304"/>
                </a:cubicBezTo>
                <a:cubicBezTo>
                  <a:pt x="953037" y="1702873"/>
                  <a:pt x="958089" y="1702838"/>
                  <a:pt x="961622" y="1700011"/>
                </a:cubicBezTo>
                <a:cubicBezTo>
                  <a:pt x="965651" y="1696788"/>
                  <a:pt x="966560" y="1690780"/>
                  <a:pt x="970208" y="1687132"/>
                </a:cubicBezTo>
                <a:cubicBezTo>
                  <a:pt x="973856" y="1683484"/>
                  <a:pt x="978794" y="1681408"/>
                  <a:pt x="983087" y="1678546"/>
                </a:cubicBezTo>
                <a:cubicBezTo>
                  <a:pt x="984518" y="1674253"/>
                  <a:pt x="985182" y="1669623"/>
                  <a:pt x="987380" y="1665667"/>
                </a:cubicBezTo>
                <a:cubicBezTo>
                  <a:pt x="992391" y="1656647"/>
                  <a:pt x="1001289" y="1649699"/>
                  <a:pt x="1004552" y="1639910"/>
                </a:cubicBezTo>
                <a:cubicBezTo>
                  <a:pt x="1015343" y="1607538"/>
                  <a:pt x="1000787" y="1647440"/>
                  <a:pt x="1017431" y="1614152"/>
                </a:cubicBezTo>
                <a:cubicBezTo>
                  <a:pt x="1019455" y="1610105"/>
                  <a:pt x="1019700" y="1605320"/>
                  <a:pt x="1021724" y="1601273"/>
                </a:cubicBezTo>
                <a:cubicBezTo>
                  <a:pt x="1024031" y="1596658"/>
                  <a:pt x="1028215" y="1593109"/>
                  <a:pt x="1030310" y="1588394"/>
                </a:cubicBezTo>
                <a:cubicBezTo>
                  <a:pt x="1033986" y="1580124"/>
                  <a:pt x="1036034" y="1571222"/>
                  <a:pt x="1038896" y="1562636"/>
                </a:cubicBezTo>
                <a:cubicBezTo>
                  <a:pt x="1038897" y="1562632"/>
                  <a:pt x="1047481" y="1536882"/>
                  <a:pt x="1047482" y="1536879"/>
                </a:cubicBezTo>
                <a:cubicBezTo>
                  <a:pt x="1048246" y="1533058"/>
                  <a:pt x="1051216" y="1529917"/>
                  <a:pt x="1056068" y="1498242"/>
                </a:cubicBezTo>
                <a:cubicBezTo>
                  <a:pt x="1060920" y="1466567"/>
                  <a:pt x="1066040" y="1322187"/>
                  <a:pt x="1076593" y="1346826"/>
                </a:cubicBezTo>
                <a:cubicBezTo>
                  <a:pt x="1087146" y="1371465"/>
                  <a:pt x="1097414" y="1588854"/>
                  <a:pt x="1119386" y="1646078"/>
                </a:cubicBezTo>
                <a:cubicBezTo>
                  <a:pt x="1141358" y="1703302"/>
                  <a:pt x="1161647" y="1742649"/>
                  <a:pt x="1208423" y="1690173"/>
                </a:cubicBezTo>
                <a:cubicBezTo>
                  <a:pt x="1221705" y="1634432"/>
                  <a:pt x="1250257" y="1602093"/>
                  <a:pt x="1265752" y="1533883"/>
                </a:cubicBezTo>
                <a:cubicBezTo>
                  <a:pt x="1281247" y="1465673"/>
                  <a:pt x="1290943" y="1352922"/>
                  <a:pt x="1301392" y="1280911"/>
                </a:cubicBezTo>
                <a:cubicBezTo>
                  <a:pt x="1311841" y="1208900"/>
                  <a:pt x="1320681" y="1159322"/>
                  <a:pt x="1328447" y="1101814"/>
                </a:cubicBezTo>
                <a:cubicBezTo>
                  <a:pt x="1336213" y="1044306"/>
                  <a:pt x="1339008" y="930611"/>
                  <a:pt x="1347989" y="935865"/>
                </a:cubicBezTo>
                <a:cubicBezTo>
                  <a:pt x="1356970" y="941119"/>
                  <a:pt x="1374462" y="1090412"/>
                  <a:pt x="1382332" y="1133341"/>
                </a:cubicBezTo>
                <a:cubicBezTo>
                  <a:pt x="1390202" y="1176270"/>
                  <a:pt x="1391924" y="1177007"/>
                  <a:pt x="1395211" y="1193442"/>
                </a:cubicBezTo>
                <a:cubicBezTo>
                  <a:pt x="1399355" y="1214163"/>
                  <a:pt x="1401430" y="1222475"/>
                  <a:pt x="1403797" y="1244958"/>
                </a:cubicBezTo>
                <a:cubicBezTo>
                  <a:pt x="1417800" y="1377987"/>
                  <a:pt x="1400093" y="1232495"/>
                  <a:pt x="1412383" y="1330817"/>
                </a:cubicBezTo>
                <a:cubicBezTo>
                  <a:pt x="1414657" y="1369472"/>
                  <a:pt x="1416381" y="1412026"/>
                  <a:pt x="1420969" y="1451020"/>
                </a:cubicBezTo>
                <a:cubicBezTo>
                  <a:pt x="1421986" y="1459664"/>
                  <a:pt x="1424182" y="1468140"/>
                  <a:pt x="1425262" y="1476777"/>
                </a:cubicBezTo>
                <a:cubicBezTo>
                  <a:pt x="1427046" y="1491047"/>
                  <a:pt x="1427875" y="1505424"/>
                  <a:pt x="1429555" y="1519707"/>
                </a:cubicBezTo>
                <a:cubicBezTo>
                  <a:pt x="1430737" y="1529756"/>
                  <a:pt x="1432309" y="1539757"/>
                  <a:pt x="1433848" y="1549758"/>
                </a:cubicBezTo>
                <a:cubicBezTo>
                  <a:pt x="1435870" y="1562903"/>
                  <a:pt x="1439343" y="1583586"/>
                  <a:pt x="1442434" y="1596980"/>
                </a:cubicBezTo>
                <a:cubicBezTo>
                  <a:pt x="1445087" y="1608478"/>
                  <a:pt x="1447288" y="1620129"/>
                  <a:pt x="1451020" y="1631324"/>
                </a:cubicBezTo>
                <a:lnTo>
                  <a:pt x="1463898" y="1669960"/>
                </a:lnTo>
                <a:cubicBezTo>
                  <a:pt x="1465329" y="1674253"/>
                  <a:pt x="1465681" y="1679074"/>
                  <a:pt x="1468191" y="1682839"/>
                </a:cubicBezTo>
                <a:cubicBezTo>
                  <a:pt x="1479287" y="1699483"/>
                  <a:pt x="1475145" y="1690823"/>
                  <a:pt x="1481070" y="1708597"/>
                </a:cubicBezTo>
                <a:cubicBezTo>
                  <a:pt x="1489656" y="1705735"/>
                  <a:pt x="1497847" y="1698888"/>
                  <a:pt x="1506828" y="1700011"/>
                </a:cubicBezTo>
                <a:cubicBezTo>
                  <a:pt x="1518276" y="1701442"/>
                  <a:pt x="1529792" y="1702407"/>
                  <a:pt x="1541172" y="1704304"/>
                </a:cubicBezTo>
                <a:cubicBezTo>
                  <a:pt x="1555567" y="1706703"/>
                  <a:pt x="1569597" y="1711278"/>
                  <a:pt x="1584101" y="1712890"/>
                </a:cubicBezTo>
                <a:lnTo>
                  <a:pt x="1622738" y="1717183"/>
                </a:ln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185001" y="6091228"/>
            <a:ext cx="1431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biomass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production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850137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850137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850137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850137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7447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850137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850137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850137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850137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850137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850137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850137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850137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cxnSp>
        <p:nvCxnSpPr>
          <p:cNvPr id="2" name="Gerade Verbindung 83">
            <a:extLst>
              <a:ext uri="{FF2B5EF4-FFF2-40B4-BE49-F238E27FC236}">
                <a16:creationId xmlns:a16="http://schemas.microsoft.com/office/drawing/2014/main" id="{723AD841-4236-9F27-AC68-C43A6BED8548}"/>
              </a:ext>
            </a:extLst>
          </p:cNvPr>
          <p:cNvCxnSpPr>
            <a:cxnSpLocks/>
          </p:cNvCxnSpPr>
          <p:nvPr/>
        </p:nvCxnSpPr>
        <p:spPr>
          <a:xfrm flipV="1">
            <a:off x="624560" y="409130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22">
            <a:extLst>
              <a:ext uri="{FF2B5EF4-FFF2-40B4-BE49-F238E27FC236}">
                <a16:creationId xmlns:a16="http://schemas.microsoft.com/office/drawing/2014/main" id="{080F9512-3C05-68E0-C731-97B27082AFD8}"/>
              </a:ext>
            </a:extLst>
          </p:cNvPr>
          <p:cNvSpPr txBox="1"/>
          <p:nvPr/>
        </p:nvSpPr>
        <p:spPr>
          <a:xfrm>
            <a:off x="606388" y="11499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7E9365A7-B2A1-CF28-334A-B292E87266EA}"/>
              </a:ext>
            </a:extLst>
          </p:cNvPr>
          <p:cNvSpPr txBox="1"/>
          <p:nvPr/>
        </p:nvSpPr>
        <p:spPr>
          <a:xfrm>
            <a:off x="2421732" y="11499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B9A91109-7B79-3F83-0C4B-ECEBB14EDFB2}"/>
              </a:ext>
            </a:extLst>
          </p:cNvPr>
          <p:cNvSpPr txBox="1"/>
          <p:nvPr/>
        </p:nvSpPr>
        <p:spPr>
          <a:xfrm>
            <a:off x="3549588" y="11499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15" name="TextBox 22">
            <a:extLst>
              <a:ext uri="{FF2B5EF4-FFF2-40B4-BE49-F238E27FC236}">
                <a16:creationId xmlns:a16="http://schemas.microsoft.com/office/drawing/2014/main" id="{7162A321-5274-895F-A53B-A3231D23334B}"/>
              </a:ext>
            </a:extLst>
          </p:cNvPr>
          <p:cNvSpPr txBox="1"/>
          <p:nvPr/>
        </p:nvSpPr>
        <p:spPr>
          <a:xfrm>
            <a:off x="4675260" y="11499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88FFE3DE-6472-736C-34C9-6C295C8F6D4D}"/>
              </a:ext>
            </a:extLst>
          </p:cNvPr>
          <p:cNvSpPr txBox="1"/>
          <p:nvPr/>
        </p:nvSpPr>
        <p:spPr>
          <a:xfrm>
            <a:off x="951157" y="114997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6D694697-08D6-89D5-1532-60310FCA5E66}"/>
              </a:ext>
            </a:extLst>
          </p:cNvPr>
          <p:cNvSpPr txBox="1"/>
          <p:nvPr/>
        </p:nvSpPr>
        <p:spPr>
          <a:xfrm>
            <a:off x="1666407" y="11499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3FAE5930-B114-2B4D-5D0E-15C4B9548D2B}"/>
              </a:ext>
            </a:extLst>
          </p:cNvPr>
          <p:cNvSpPr txBox="1"/>
          <p:nvPr/>
        </p:nvSpPr>
        <p:spPr>
          <a:xfrm>
            <a:off x="2007008" y="114997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0999609D-19F6-574A-74AA-022B5747D00A}"/>
              </a:ext>
            </a:extLst>
          </p:cNvPr>
          <p:cNvSpPr txBox="1"/>
          <p:nvPr/>
        </p:nvSpPr>
        <p:spPr>
          <a:xfrm>
            <a:off x="1288488" y="11499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DF8C97FE-D100-995A-020D-C1819212AD3B}"/>
              </a:ext>
            </a:extLst>
          </p:cNvPr>
          <p:cNvSpPr txBox="1"/>
          <p:nvPr/>
        </p:nvSpPr>
        <p:spPr>
          <a:xfrm>
            <a:off x="3160738" y="11499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FF3AD729-F907-FB12-9712-851F5006324F}"/>
              </a:ext>
            </a:extLst>
          </p:cNvPr>
          <p:cNvSpPr txBox="1"/>
          <p:nvPr/>
        </p:nvSpPr>
        <p:spPr>
          <a:xfrm>
            <a:off x="3927217" y="11499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3FC2F24A-AD6F-C4C3-161B-6DD4D326ABEC}"/>
              </a:ext>
            </a:extLst>
          </p:cNvPr>
          <p:cNvSpPr txBox="1"/>
          <p:nvPr/>
        </p:nvSpPr>
        <p:spPr>
          <a:xfrm>
            <a:off x="4285996" y="114997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600E4CEA-A03C-D307-8E5C-B072EC3D635F}"/>
              </a:ext>
            </a:extLst>
          </p:cNvPr>
          <p:cNvSpPr txBox="1"/>
          <p:nvPr/>
        </p:nvSpPr>
        <p:spPr>
          <a:xfrm>
            <a:off x="2826901" y="11499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623815" y="4948725"/>
            <a:ext cx="1546434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3171626" y="4778737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056193" y="5206155"/>
            <a:ext cx="1041099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5198982"/>
            <a:ext cx="9929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385339"/>
            <a:ext cx="1745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605060"/>
            <a:ext cx="1251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stop of mitosis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43408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12938</TotalTime>
  <Words>334</Words>
  <Application>Microsoft Macintosh PowerPoint</Application>
  <PresentationFormat>A4 Paper (210x297 mm)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10</cp:revision>
  <dcterms:created xsi:type="dcterms:W3CDTF">2023-07-18T05:24:46Z</dcterms:created>
  <dcterms:modified xsi:type="dcterms:W3CDTF">2024-05-17T17:17:36Z</dcterms:modified>
</cp:coreProperties>
</file>