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  <p:sldId id="264" r:id="rId3"/>
    <p:sldId id="259" r:id="rId4"/>
    <p:sldId id="260" r:id="rId5"/>
    <p:sldId id="261" r:id="rId6"/>
    <p:sldId id="262" r:id="rId7"/>
    <p:sldId id="263" r:id="rId8"/>
    <p:sldId id="258" r:id="rId9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4597"/>
  </p:normalViewPr>
  <p:slideViewPr>
    <p:cSldViewPr snapToGrid="0">
      <p:cViewPr>
        <p:scale>
          <a:sx n="84" d="100"/>
          <a:sy n="84" d="100"/>
        </p:scale>
        <p:origin x="1664" y="-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20.91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3776 24575,'18'-7'0,"-8"6"0,8-9 0,2 5 0,-4-4 0,5 3 0,-9-6 0,-5 10 0,1-5 0,-4 4 0,3-1 0,0 0 0,0 1 0,2 1 0,-2-2 0,1 0 0,-1 0 0,0 0 0,0 0 0,0 0 0,0 0 0,-2 0 0,-2 0 0,0 0 0,1 0 0,3 1 0,3-1 0,-3 0 0,2-1 0,-3 1 0,1 0 0,2 1 0,-2 3 0,2 0 0,-2 0 0,0 0 0,-1 0 0,0 0 0,3 3 0,-2 0 0,2 3 0,-3 1 0,1-4 0,2 0 0,2-2 0,-1-1 0,0 0 0,-4 0 0,1 0 0,0 0 0,0 0 0,-1 0 0,0 0 0,3 0 0,-2 0 0,-1-3 0,-3-1 0,0 0 0,1 0 0,0 0 0,0 0 0,-1 0 0,1 0 0,0 0 0,-1-2 0,-3-2 0,3 0 0,1 1 0,2 1 0,2 1 0,-2-1 0,2 3 0,-3-4 0,-2 0 0,-3 0 0,0-1 0,3 3 0,1 2 0,0 0 0,0-1 0,-4-4 0,0-2 0,0-1 0,0 0 0,0 2 0,0 2 0,0-1 0,0 1 0,0-1 0,0 1 0,0 0 0,0-2 0,0 2 0,0-2 0,0 3 0,3 2 0,1 1 0,2 3 0,0 0 0,-2 5 0,-2 3 0,-2 9 0,0-3 0,0 7 0,0-10 0,0 3 0,3-6 0,1 0 0,2-1 0,2 1 0,0 0 0,0 0 0,0-4 0,-1 0 0,4 3 0,13 3 0,-9-1 0,9-1 0,-7-4 0,3 2 0,1-1 0,-1-1 0,1-4 0,-7 0 0,3 0 0,-10 0 0,1 0 0,0 0 0,0 0 0,0 0 0,-1 0 0,3 0 0,-2 0 0,8 0 0,0 0 0,0 0 0,-2 0 0,-6 0 0,0 0 0,-1 0 0,1 0 0,0 0 0,-1 0 0,1 0 0,0 0 0,0 0 0,3 0 0,-2 0 0,1 0 0,-2-3 0,1-4 0,-2-3 0,0 0 0,-2 3 0,-1 4 0,0 0 0,0-2 0,-3-2 0,-1 0 0,0-1 0,0 1 0,0-1 0,0-1 0,0 1 0,0-2 0,0 3 0,0-1 0,0 1 0,0 0 0,0-1 0,0 0 0,0 0 0,0 0 0,0 1 0,0-2 0,0 2 0,0-1 0,0-2 0,0 0 0,0-1 0,0 1 0,0 3 0,0 0 0,0 0 0,0 1 0,0-2 0,0 1 0,0-1 0,0 0 0,0-1 0,0 1 0,3-3 0,2-1 0,2-2 0,1 1 0,-4 1 0,2 2 0,-3 2 0,2 0 0,-2 0 0,-2 1 0,-1-1 0,3 0 0,1 0 0,0 0 0,0 0 0,0-5 0,2-4 0,2-1 0,1-1 0,-5 8 0,2 3 0,-3 5 0,4 2 0,-1 1 0,0 0 0,0 3 0,-2 0 0,4 1 0,-5 1 0,3 0 0,-3 1 0,1 2 0,6-4 0,-2 2 0,3-1 0,-3-1 0,1-1 0,-1-3 0,8 0 0,0 2 0,0 2 0,2 0 0,-5 0 0,1-3 0,-1-1 0,-3 3 0,-2 1 0,0 0 0,3 2 0,-2-1 0,1-1 0,-2 0 0,-3-1 0,0 3 0,-1 1 0,1 3 0,-2 1 0,-1 1 0,-2-1 0,0-1 0,0-4 0,0 1 0,0 0 0,0 0 0,0 1 0,0-1 0,0 0 0,0 1 0,0 2 0,0 1 0,0-1 0,0-1 0,0-2 0,0 1 0,0-1 0,0-5 0,0-18 0,0 6 0,0-13 0,0 1 0,0 2 0,0-28 0,0 25 0,0-9 0,0 24 0,0-3 0,3-2 0,2-5 0,0 5 0,2 2 0,-2 4 0,2-1 0,-1-2 0,-2-2 0,1 2 0,-1 2 0,3 1 0,0-1 0,-2 0 0,-1 0 0,0 0 0,0 0 0,2 0 0,2 0 0,-3 0 0,-1 0 0,-1 0 0,1 0 0,0 0 0,2-1 0,-2 0 0,3-2 0,1-1 0,2-1 0,-3-4 0,-3-1 0,3 1 0,-3 0 0,3 3 0,0 2 0,1 1 0,0 0 0,-3 1 0,1 0 0,-2 2 0,1 0 0,-2 1 0,1-1 0,0 0 0,3 0 0,5 1 0,-6 0 0,2 0 0,-4 3 0,-1 0 0,4 3 0,-1 1 0,1 0 0,2 0 0,-2 0 0,2 3 0,-3 3 0,-2 1 0,-1 3 0,-3 1 0,0-2 0,3 2 0,1-2 0,0-1 0,2 4 0,-1 2 0,2 0 0,2-1 0,2 1 0,-3-6 0,3 3 0,-5 0 0,0-2 0,-1 2 0,5 0 0,-1-3 0,2 4 0,-3-4 0,0 1 0,-4-1 0,3 0 0,-3-1 0,4-1 0,2-1 0,-2-2 0,1-3 0,-2 0 0,0 0 0,1 0 0,-1 0 0,0 0 0,-1 0 0,4-3 0,-2-3 0,-2-2 0,-3-5 0,0 1 0,2-5 0,0 3 0,-1 0 0,4 2 0,-6-2 0,4-3 0,-2-2 0,3-4 0,3 2 0,5-13 0,1-11 0,4-12 0,1-10 0,-3 6 0,-3 8 0,-3 9 0,2 1 0,1-3 0,-1 3 0,-3 3 0,-5 14 0,-1 4 0,0-5 0,0 5 0,2-2 0,-3 12 0,2 6 0,0 3 0,-2 5 0,-1 4 0,-3 1 0,0 3 0,0 1 0,0 3 0,2-1 0,2-1 0,0-2 0,-1-3 0,-1 4 0,-2 3 0,3 1 0,5 4 0,1-2 0,2-1 0,-3-3 0,0-4 0,0-1 0,0 0 0,2 4 0,-1 2 0,3 3 0,5 1 0,4-1 0,2-4 0,-1-5 0,-6-4 0,-3-4 0,-3 0 0,-3 0 0,1 0 0,-1 0 0,1 0 0,0 0 0,0 0 0,-1 0 0,1 0 0,3 0 0,-2 0 0,2 0 0,-4-9 0,-1-4 0,1-1 0,1-7 0,4 1 0,-1-2 0,1-2 0,-2 4 0,0-2 0,3-4 0,-1 3 0,0-2 0,1 1 0,-3 9 0,3-8 0,-2 5 0,-1-3 0,3-1 0,-4 4 0,-1 4 0,-1 2 0,0 4 0,0 4 0,-2 6 0,-2 3 0,-3 5 0,0 0 0,0 2 0,0-5 0,0 1 0,0 2 0,2-2 0,1-1 0,3-4 0,0-3 0,2 0 0,-2 0 0,1 0 0,0 0 0,0 0 0,2 0 0,-1 0 0,4-8 0,0-6 0,1-6 0,1-2 0,-6 5 0,-3 4 0,-1 0 0,1-1 0,2 0 0,2 0 0,-4 1 0,-1-1 0,0-4 0,1-1 0,4-1 0,1 1 0,-4 3 0,0-1 0,-1 2 0,0-2 0,0-1 0,-3 4 0,-2 2 0,2 2 0,2 2 0,2 3 0,3 4 0,-2 4 0,-1 3 0,-3 1 0,-3 0 0,4 9 0,4 2 0,1 1 0,4 1 0,-3-4 0,-1-2 0,3 2 0,5-3 0,8 2 0,4 2 0,-1-3 0,-3-2 0,-7-3 0,10-2 0,-7-3 0,7-2 0,-9-2 0,0 0 0,0 0 0,8 0 0,-11 0 0,5 0 0,-11 0 0,6-4 0,1-6 0,0-5 0,-1-5 0,-6 0 0,0-3 0,0-4 0,1-1 0,-1 2 0,4-1 0,3 0 0,0-1 0,-2 1 0,-3 6 0,-3 1 0,1 1 0,-1 0 0,1-1 0,1-3 0,0 2 0,1-2 0,1 5 0,-2 3 0,-4 4 0,-1 1 0,-2 2 0,-1 6 0,0 4 0,-2 8 0,-1-1 0,2 6 0,3 0 0,-1-2 0,0 1 0,-3-7 0,3-3 0,3-1 0,0-3 0,1 0 0,-2 0 0,1-11 0,1-3 0,1-12 0,1-4 0,5-3 0,2-1 0,3-18-6784,-2-5 6784,4-9 0,5-9-69,1 16 69,10-18 0,-5 6-2657,-3 2 2657,-7 10-1237,-9 20 1237,-4 12 4561,0 5-4561,-1 3 0,0 3 0,0 3 72,-1 5-72,0 5 3480,0 2-3480,-1 1 2268,-2 5-2268,-1 7 366,-3 13-366,-1-2 0,0 5 0,0 29 0,0-29 0,0 51 0,0-52 0,0 14 0,3-20 0,2 2 0,1-2 0,2 6 0,-3-3 0,4-2 0,-1-1 0,-2-7 0,2-3 0,-1-3 0,0-5 0,0-2 0,0-6 0,-4-13 0,0-11 0,-3-1 0,0-5 0,0 8 0,3-6 0,3-1 0,0-1 0,0 1 0,-1 0 0,1 0 0,4-2 0,1 2 0,-4 4 0,-1 4 0,-2 4 0,1 3 0,1 0 0,-2 5 0,-2 2 0,2 7 0,3 2 0,0 5 0,-2 2 0,-2 6 0,-3 11 0,0-2 0,8 17 0,-1-8 0,12 25 0,-4-11 0,2 2 0,3-3 0,5-5 0,5 6 0,1-1 0,-8-12 0,-3-4-6784,-1-7 6784,-3-2-1233,-3-3 1233,0-3 0,0-2 0,1 1 0,-1-1 0,-4 0 0,-1 0 0,0-3 6173,1-1-6173,0-4 1844,2 0-1844,0 0 0,1 0 0,0 0 0,-3 0 0,-1 0 0,0-2 0,0-3 0,0-5 0,1-4 0,0-4 0,0-1 0,0 4 0,0 1 0,0 1 0,-1-1 0,2-5 0,3-4 0,2 2 0,4-7 0,5-1 0,-2-2 0,-3 3 0,-3 7 0,-8 7 0,4 1 0,1-1 0,1 0 0,-1 1 0,-3 6 0,-3 3 0,1 3 0,0 1 0,0 0 0,-1 0 0,1 0 0,-1 0 0,-2 2 0,-2 2 0,-3 4 0,0 4 0,0 5 0,0 1 0,2 2 0,3-1 0,0 0 0,0 0 0,-1 1 0,1-1 0,0 0 0,2 4 0,-2-7 0,0 6 0,-2-9 0,-3 2 0,2-1 0,2-5 0,0 1 0,2 0 0,-1 0 0,2-3 0,0-3 0,1-2 0,-2-2 0,1 0 0,-1-5 0,-2-4 0,-1-10 0,1-10 0,6-11 0,7-21 0,6-11 0,-4 9 0,1-1-6784,8-18 6784,-8 25 0,1 4 0,5-1-75,2-1 75,-2 2 0,0 5-4512,-1 5 4512,-1 6-1095,4-6 1095,-4 7 2905,1-3-2905,-9 12 60,-4 8-60,-4 6 5439,0 3-5439,0 2 2242,-1 2-2242,1 2 1820,0 1-1820,0-1 0,-1-1 0,1 1 0,0 4 0,-1 0 0,0 2 0,0 10 0,-4 9 0,4 9 0,1 6 0,8 14 0,-1-10 0,5 10-4366,18 19 4366,14 16 0,-23-40 0,0 0-39,0 0 1,-1-3 38,13 19 0,-5-10 0,-4-7 0,-6-14 0,-7-11 0,0-2 0,0-3 0,-3-4 0,-3-1 0,0-1 0,0 1 0,1-3 4345,-1-1-4345,-4-4 98,-1-1-98,0 0 0,-1 0 0,6 0 0,0 0 0,1 0 0,1 0 0,-6 0 0,7 0 0,7-8 0,5-12 0,3-8 0,1-11 0,-1 3 0,1-2 0,-1 1 0,-5 0 0,-3 3 0,6-3 0,3 0 0,0-1 0,-1 1 0,-8 7 0,-2 4 0,-1 4 0,-1 3 0,-4 4 0,2 0 0,-3 5 0,20 1 0,-19 7 0,9 12 0,-19 19 0,5 11 0,5 7 0,1-5-6784,-3-10 6784,-3-5-2534,0-1 2534,1 1-243,0 5 243,0 2 0,0-4 0,-1-4 0,0-4 0,0-3 0,-1-4 0,-1-2 5408,1 1-5408,0 0 3706,0 0-3706,1 0 447,-2-5-447,3-1 0,-1-4 0,-1-3 0,0-1 0,-2 0 0,0 0 0,-1 0 0,1 0 0,0 0 0,0 0 0,1 0 0,0 0 0,1 0 0,0 0 0,1 0 0,2 0 0,0 0 0,-1 0 0,-1 0 0,-3 0 0,1 0 0,0 0 0,0 0 0,-1 0 0,1 0 0,0 0 0,-1 0 0,1 0 0,0 0 0,-1 0 0,1 3 0,-1 3 0,-3 2 0,3 3 0,-1-1 0,2 0 0,0 0 0,-5-3 0,2 4 0,-1 3 0,1 0 0,0-1 0,-1-4 0,0-1 0,2-1 0,2 1 0,-3 0 0,-2-1 0,1-3 0,0-1 0,4-2 0,1-1 0,-1 0 0,1 0 0,-3 0 0,1 0 0,0 0 0,0-3 0,0-1 0,2-7 0,-1-3 0,1 0 0,0 1 0,-2 4 0,1 1 0,0 0 0,1-2 0,0 2 0,2 0 0,0 4 0,-1 0 0,-2 0 0,-3 0 0,-1 0 0,3 2 0,0 2 0,1 0 0,-2 0 0,4 7 0,-2-2 0,5 13 0,-3 3 0,4 10 0,2 12 0,1 3 0,-1-2 0,-1 0 0,-4-10 0,2 5 0,2 3 0,-2-8 0,0-2 0,0-9 0,-3-8 0,-1 3 0,-5-11 0,0 1 0,0 2 0,0-2 0,2 0 0,1-4 0,0-3 0,2-1 0,-3 0 0,1-2 0,0-3 0,1-6 0,0-3 0,2-5 0,-1 0-6784,1-1 6784,5-7 0,2-1 0,8-8 0,2 0 0,0 0 0,0 0 0,-4 2 0,0-1 0,0 1 0,5-3 0,3 0 0,1 0 0,10-16 0,-15 14 0,6-6 0,-13 19 0,-4 8 6784,-3 5-6784,-4 3 0,-1 3 0,0 2 0,1 1 0,-1 4 0,3 0 0,-3 5 0,-2 2 0,-2 14 0,-4 7 0,5 7 0,3 10 0,4-8 0,5 11 0,-2 2-1694,0 2 1694,0 1 0,-3-10 0,0-4-703,-1-5 703,3 7 0,2 7 0,0-3 0,-1-5 0,-3-7 0,-1-6 0,-1-3 0,-1-5 0,0-3 0,2-1 0,-2 0 1630,3 1-1630,-2-8 0,-1-2 767,2-3-767,-1-2 0,0-1 0,0 0 0,-3 0 0,1 0 0,0 0 0,-1 0 0,1 0 0,3 0 0,-2 0 0,2 0 0,-3-3 0,0-2 0,-1 1 0,1 1 0,0-1 0,1-1 0,-1 1 0,3 1 0,0 2 0,-2 1 0,1 0 0,-3 0 0,2 0 0,-2 0 0,0 0 0,4 0 0,-4 0 0,5 0 0,-5 0 0,1 4 0,1 7 0,1 10 0,5 16 0,2 14 0,1 3 0,-1-3 0,-3-7 0,-3-10 0,1 1 0,-1-1 0,0-4 0,-1-4 0,-3-5 0,-2-2 0,-2-3 0,1-3 0,1-4 0,-2-1 0,1 0 0,0 1 0,0-1 0,3 0 0,-1-4 0,1-3 0,3-1 0,-1 0 0,-1 0 0,2 0 0,0 0 0,-1 0 0,7 0 0,-5 0 0,5 0 0,-6 0 0,4 0 0,-2 6 0,-1-2 0,-5 6 0,-2 6 0,2 5 0,9 26 0,-7 0 0,3 13 0,-5-6 0,4 6 0,3-13 0,4 19 0,-3 6-574,-1 2 574,-2-4 0,-2-18 0,3-18 0,1 6 0,-1 1 0,-2-2 0,-1-12 0,-2-9 0,4-7 0,-2-2 574,1 1-574,2 2 0,-2-2 0,2 2 0,-1-4 0,-1-3 0,-1 1 0,4-2 0,0 0 0,5-3 0,-1-1 0,2 0 0,-5 0 0,-1 0 0,-3 0 0,-3 0 0,5 0 0,2 0 0,0 0 0,-1 0 0,-4 0 0,3 0 0,2 0 0,3 0 0,5 0 0,0-3 0,5-10 0,-1-5 0,-2-6 0,-2 1 0,-2 3 0,-1 1 0,-3-1 0,-2 1 0,0 0-6784,0 0 6784,5 3-75,0 2 75,-3-2 0,0 0 0,-6 0 0,2 4 0,-1 4 6747,1 2-6747,0 2 112,-5 3-112,-3 8 0,-3 4 0,-1 2 0,0-2 0,0 3 0,4 5 0,3-1 0,1-2 0,2-10 0,-1-6 0,-2 0 0,2-6 0,-1-4 0,1-11 0,1-6 0,1-6 0,0-1 0,1-1 0,-1 0 0,1-1 0,-1 2 0,8-11 0,3-7 0,-1 4 0,1-3 0,-3 15 0,2 3 0,-2 4 0,-3 8 0,-8 8 0,0 3 0,0 2 0,0 2 0,-1 2 0,0 3 0,0 4 0,-1 7 0,1 4 0,1 9 0,3 3 0,0 6 0,0 2 0,0 1 0,1-1 0,3 1 0,2-1 0,6 7 0,8 20 0,1 9-2770,2 3 2770,-10-18 0,-2-6 0,-4-13 0,1 1 0,0-8 0,-2-11 0,-5-6 0,-5-3 0,-3-1 0,3 3 0,-2-5 0,4 1 0,-1-6 2770,1-1-2770,-2 0 0,2 0 0,-3 0 0,1 0 0,-1 0 0,1 0 0,0 0 0,0 0 0,-1 0 0,1 0 0,2 0 0,-2 0 0,-1 6 0,-3 4 0,0 3 0,1 0 0,4 6 0,2 12 0,0 6 0,6 9 0,-4-11 0,2-6 0,-4-7 0,-3-3 0,0-1 0,-2-3 0,-1-1 0,1-1 0,0 0 0,3 5 0,1 1 0,1 0 0,-1 0 0,1 1 0,-1-1 0,2 6 0,-1 2 0,2 8 0,-1 3 0,-4-8 0,3 10 0,0-2 0,6 4 0,-1-1 0,-5-13 0,-3-6 0,-2-6 0,-1-4 0,1-3 0,-1-1 0,0 0 0,0 3 0,-3-3 0,2 4 0,1-5 0,3-2 0,2-1 0,-1-4 0,1 0 0,-3 0 0,1-3 0,0-1 0,-3-3 0,1-3 0,0 2 0,2-4 0,1 1 0,2-3 0,0-1 0,-2 1 0,-1 0 0,-4 3 0,-1 2 0,2 5 0,3 1 0,1-2 0,-3-2 0,-1-1 0,-1 0 0,1-3 0,2 2 0,2 1 0,-4 1 0,2 2 0,-1 1 0,1 1 0,1 3 0,-1 0 0,0 0 0,0 0 0,3 0 0,-1 0 0,2 0 0,-1-2 0,0-2 0,2-4 0,1-8 0,2-4 0,4-4 0,0 2-6784,-1 3 6784,-3 0 0,-4 3 0,-1 2-4537,0 1 4537,-1-1 0,1 0 0,-1 1 4537,4 0-4537,-4 4 0,4-3 0,-4 7 6784,-1 0-6784,-2 1 0,1-1 0,-2-1 0,-1 1 0,0-5 0,-3 0 0,0-1 0,0 2 0,0 2 0,0 0 0,0 0 0,0 3 0,0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7-18T05:35:58.23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1 348 24575,'8'0'0,"-1"0"0,5-3 0,-1-1 0,5 0 0,-5-3 0,0 3 0,-4-3 0,3 0 0,-2 3 0,1-1 0,-2 1 0,-1 0 0,1 1 0,0 0 0,0-1 0,1-1 0,-1-1 0,-2 1 0,1 1 0,-2 0 0,4 0 0,-1 0 0,1-4 0,1 0 0,0 4 0,2-3 0,0 2 0,1-1 0,0-2 0,0 4 0,-3-2 0,6-1 0,-7 4 0,1-5 0,-6 4 0,5 0 0,-3 0 0,5 2 0,-6-2 0,2 0 0,2 0 0,0 0 0,0 0 0,-2-1 0,-3 2 0,4 1 0,-1 2 0,-2 3 0,-1 0 0,-3 2 0,0 5 0,0-3 0,0 5 0,0-2 0,0 6 0,0 1 0,0-2 0,0-2 0,0-7 0,0 3 0,0-1 0,0 1 0,0 2 0,0-3 0,0 3 0,0-3 0,0 1 0,0 0 0,3 2 0,4 1 0,2 4 0,1 0 0,-1-3 0,-1-3 0,-1-3 0,1 1 0,0 0 0,0-1 0,-1 1 0,-2 0 0,-1-1 0,0 1 0,0 0 0,3-3 0,0-2 0,1-2 0,0-1 0,0 0 0,2 0 0,1 0 0,1-2 0,-5-2 0,-1-3 0,-2-1 0,2 0 0,2 1 0,0-5 0,1-2 0,-1 0 0,1 1 0,-1 3 0,-1 3 0,-2-6 0,-1-1 0,0 0 0,0 1 0,3 4 0,3 2 0,0 3 0,0 1 0,-1 3 0,-2 0 0,-1 0 0,4 3 0,0 4 0,1 1 0,2 4 0,-1 0 0,3 1 0,2-1 0,1-2 0,1-1 0,6-3 0,2-1 0,1-4 0,-2-1 0,3 0 0,-7 0 0,10 0 0,-12 0 0,7 0 0,-5 0 0,-3 0 0,-5 0 0,-6 0 0,0 0 0,-1 0 0,1 0 0,0 0 0,0 0 0,3 0 0,-2 0 0,1 0 0,-2 0 0,-1 0 0,-1 0 0,0 0 0,0 0 0,3 0 0,-1 0 0,3 0 0,-3 0 0,-1 0 0,6 0 0,-4 0 0,6 0 0,1 0 0,2 0 0,0 0 0,3 0 0,-4 0 0,-2 0 0,1 0 0,-6 0 0,0 0 0,0 0 0,-2 0 0,-1 0 0,1 0 0,0 0 0,-1 0 0,1 0 0,2 0 0,-2 0 0,1 0 0,-1-4 0,0-5 0,6-7 0,-1-2 0,-1 3 0,-1 4 0,0 2 0,2 1 0,1-1 0,-1 0 0,-3 3 0,-2 2 0,-1 3 0,1 1 0,-1 0 0,1 0 0,0 0 0,-1 0 0,0 0 0,0 0 0,-1 0 0,0 0 0,0 0 0,2 0 0,0 0 0,3 0 0,0 0 0,7 0 0,5 0 0,1 0 0,3 0 0,-5 0 0,2 0 0,-2 0 0,-5-3 0,0-4 0,-7-1 0,2-1 0,-2 5 0,-1 4 0,2 0 0,0 0 0,-2 0 0,1 0 0,-3 0 0,-3-3 0,-2-1 0,1 1 0,1 0 0,4-1 0,2-3 0,2-1 0,2-3 0,7 4 0,-1 0 0,4-2 0,-2 6 0,-5-2 0,0 3 0,-7-2 0,1-1 0,0 2 0,1 2 0,0 1 0,-1 0 0,-5 0 0,-2 2 0,-1 2 0,-3 5 0,0 5 0,0 3 0,0 2 0,0 1 0,0-2 0,0-2 0,0-3 0,0-4 0,0-1 0,3 0 0,1-1 0,0 1 0,2 2 0,-2-2 0,2-1 0,1-3 0,1-2 0,-1-2 0,-1 0 0,2 0 0,3 0 0,2 0 0,14 0 0,8-4 0,5-5 0,-6-1 0,0-5 0,-7 5 0,-3-1 0,0 0 0,-10 1 0,4 1 0,-1 4 0,-3 3 0,-2 2 0,-2 0 0,-3 0 0,1 0 0,0 0 0,0 0 0,-1 0 0,-3 3 0,6 2 0,-8 3 0,6-2 0,0-2 0,-1-3 0,4-1 0,0 0 0,-2 0 0,2 0 0,5 0 0,3 0 0,5 0 0,3 0 0,-2-2 0,0-3 0,-5-2 0,-7-2 0,0 1 0,1-1 0,-1 2 0,1 3 0,-5 2 0,-1 2 0,0 0 0,-1 0 0,1 0 0,0 0 0,-3 3 0,-2 2 0,-2 2 0,-1 3 0,0 7 0,3 2 0,2 2 0,-1-5 0,2-3 0,-1 1 0,3 3 0,1 2 0,1-3 0,-2-3 0,1 0 0,-1 1 0,6 1 0,0-2 0,5 2 0,9 4 0,-2 0 0,3-1 0,-9-6 0,-6-4 0,-1 4 0,-3-3 0,7 3 0,-7-5 0,3 0 0,-5-2 0,-1-2 0,1-2 0,0-1 0,-3 7 0,-2-3 0,-2 7 0,-1-3 0,0 0 0,0 1 0,0 1 0,2 0 0,2 0 0,0 0 0,0-3 0,0-2 0,2-2 0,3-3 0,1 0 0,1 4 0,0 0 0,1 2 0,0 1 0,-3-3 0,-1 0 0,-1 0 0,1-1 0,0 4 0,-1 0 0,1 1 0,0 0 0,-3-1 0,1 4 0,3 13 0,2 12 0,3 5 0,0 4 0,0-8 0,-1-2 0,0-3 0,-2-6 0,-1-4 0,-1-3 0,0-3 0,-1-3 0,0-3 0,0-3 0,0 1 0,-1 0 0,1 0 0,0-1 0,4 2 0,2-1 0,5-2 0,-1-1 0,2-5 0,-1 0 0,0 0 0,4 0 0,-3 0 0,3 0 0,-7 0 0,-4 0 0,-1 0 0,0 0 0,2 0 0,-1 3 0,-5 0 0,-3 4 0,-4 1 0,0-1 0,2 1 0,2-5 0,2-1 0,0-2 0,4 0 0,1 0 0,6 0 0,21 0 0,-8 0 0,18 0 0,-18 0 0,-4 0 0,2 0 0,3 0 0,-2 0 0,5 0 0,-9 0 0,-1 0 0,-3 0 0,-8 0 0,-2 0 0,0 0 0,-2 0 0,1 0 0,-3 0 0,-2 3 0,-1 0 0,-3 3 0,2 3 0,0-2 0,4 3 0,-1-4 0,1-1 0,0-3 0,0-1 0,1-1 0,0 0 0,0 1 0,0 3 0,3 3 0,-4 3 0,-2-1 0,-2 0 0,-3-2 0,0 3 0,0-2 0,0 2 0,7 2 0,-5-4 0,4 5 0,-6-4 0,5 7 0,4 7 0,4 8 0,2 5 0,0 0 0,-2-4 0,-1-5 0,0-6 0,-4-8 0,1 0 0,-1 1 0,1 0 0,0-2 0,-1 2 0,1-1 0,0 2 0,-1-2 0,0-5 0,2 2 0,-2-2 0,3 0 0,-3-1 0,0 1 0,-1 0 0,-3 2 0,0-3 0,3 4 0,-5 0 0,4 4 0,-5 3 0,3 0 0,1 1 0,4 0 0,0 0 0,1 1 0,-1 3 0,-3-2 0,2 6 0,2 2 0,4 0 0,2-1 0,-3-6 0,-5-6 0,-3-3 0,-1-3 0,-1-3 0,2 1 0,-2 0 0,1-1 0,0 1 0,3-3 0,0-1 0,-2 0 0,-1 0 0,-1 0 0,3 1 0,1-1 0,5 3 0,0 5 0,0 0 0,-1-1 0,-1-1 0,-2-2 0,-1-3 0,1-1 0,3 3 0,-2-5 0,2 4 0,-3-2 0,-1-1 0,4 1 0,-3-1 0,1 0 0,-5 0 0,-1 3 0,-3 0 0,0-5 0,0-8 0,0-7 0,4-7 0,1-21 0,4-15 0,3-19 0,-1 14 0,5-9-2222,3-1 1,3-7-1,1-1 2222,0-3 0,1-1 0,0 0 0,1-1 0,0 1 0,-1 6 0,4-12 0,-4 12 0,0 2-2321,-3 13 2321,-2 12-928,0 8 928,-1 6-470,-2 3 470,-4 4 4675,-2 4-4675,-4 5 2982,0 0-2982,-2 6 1559,0-1-1559,0 5 901,-2 2-901,0 2 267,2 4-267,2 3 0,0 0 0,1-3 0,3-5 0,0-2 0,1-1 0,-2 1 0,-1 2 0,0-3 0,1-2 0,-1-2 0,1 2 0,-1 3 0,-1 3 0,1 1 0,0 2 0,0 0 0,-1 0 0,1 0 0,0 0 0,0 4 0,-1 0 0,-1 0 0,0 0 0,-2 2 0,-2 2 0,-1 2 0,-1 1 0,0 4 0,0 3 0,0 10 0,0 3 0,4 7 0,3 1 0,13 39 0,-7-29 0,0 2 0,-1 4 0,8 32-844,-7-34 1,0 0 843,2 2 0,-1-1 0,13 36 0,-5-10 0,1 1 0,0-2 0,4-4 0,1-8 0,-1-6 0,0-5 0,-6-4 0,-2-5 0,0 2-6225,1 0 6225,0 0 0,0 5 0,-7-12 0,3 5 0,-1-5 0,1-5 0,-2-4 1128,-3-8-1128,-2-8 6784,-1-3-6784,0-3 0,-3 4 0,-1 3 0,-1 0 0,1-1 0,0-3 0,0-3 0,0 1 0,0 0 0,0 0 0,-1-1 0,4 6 0,-5-4 0,8 6 0,-6-4 0,3-2 0,0-2 0,0-4 0,0-3 0,-3 3 0,-1 0 0,-3 3 0,0 4 0,7 18 0,4 8 0,4 5 0,0 0 0,-4-9 0,0 2 0,1 1 0,-1-1 0,1 0 0,-1 0 0,-3-4 0,-3-3 0,0-6 0,0-2 0,0-3 0,-1-3 0,1 0 0,0 2 0,0 0 0,-1 1 0,0-8 0,3-3 0,0-2 0,0-9 0,-1 0 0,-2-11 0,3 6 0,1-7 0,0 6 0,-1-2 0,-2 3 0,0 1 0,-1 2 0,2 3 0,1 2 0,-1 2 0,0 1 0,0-2 0,0-2 0,1-3 0,1-1 0,0 0 0,3-3 0,-3 2 0,3-3 0,-3 5 0,0 2 0,3-2 0,0 2 0,0 0 0,0-2 0,-1 3 0,0-1 0,-3-1 0,-3 3 0,-3-3 0,-1-3 0,0 2 0,2-2 0,2 2 0,3-4 0,6-11 0,-3 3-6784,4-6 6784,-2 4-3727,-1 4 3727,1-4 0,2-14 0,0 3 0,0 0 0,0 4 0,-2 10 4937,3-2-4937,-3 1 5574,-4 7-5574,-3 4 0,-1 5 0,0-5 0,0 3 0,-3-4 0,2-2 0,6-6 0,-1 4 0,8-25 0,-7 24 0,8-27 0,-11 27 0,6-6 0,-6 13 0,1 1 0,2-4 0,-2-2 0,3-7 0,3-7 0,-2 2 0,2-6 0,2-8 0,-3 9 0,3-7 0,-6 16 0,1 0 0,0-1 0,-5 6 0,3-6 0,-2 3 0,-1 0 0,-1 2 0,-2 9 0,2 3 0,2 2 0,0 2 0,0 0 0,0 0 0,1-5 0,0-5 0,1-3 0,1 0 0,-1-1 0,1 1 0,6-26-6784,-3 7 6784,4-16-1071,14-19 1071,-9 23 0,18-34-89,-19 31 89,7-13 0,-5 6 0,0 6 0,-3 5 0,-8 9 0,0 3 6209,-1 5-6209,0 7 0,-2 6 0,1 0 1590,3-6-1590,-3 5 145,3-1-145,-5 11 0,0 3 0,-1 1 0,1 0 0,1 0 0,0 0 0,5-5 0,-1-3 0,1-6 0,-2-3 0,1 3 0,2-1 0,1 1 0,-1 0 0,-3-1 0,-3 2 0,4 0 0,2-1 0,0 2 0,-1 3 0,-4 4 0,-2 1 0,1 0 0,-1 2 0,-3 5 0,1 3 0,-1 0 0,0 1 0,0 1 0,-1 0 0,2-1 0,1 1 0,2 0 0,1 4 0,1 3 0,-1 0 0,4 6 0,-1-2 0,10 12 0,14 10 0,8 0 0,2-1 0,-4-3 0,-1 2-6784,7 11 6784,-9-8 0,1 2 0,20 22-799,2-5 799,-3-9 0,-9-3-4272,-22-20 4272,-6-1-1672,3 0 1672,-4-12 3444,1 1-3444,-5-5 644,1 4-644,-8-3 5469,-1 0-5469,-5-8 3970,0-1-3970,3-3 0,2-1 0,-1 0 0,1 0 0,-3 0 0,0 0 0,1 0 0,-3-3 0,1 0 0,-1-1 0,0-1 0,0 1 0,-1-1 0,9-14 0,4-2 0,17-31 0,-1 6 0,2-5 0,-9 11 0,-3 1 0,-3 3 0,3-14 0,-2 9 0,-4 5 0,-3 5 0,-4 12 0,1 3 0,-2 3 0,0 3 0,0 2 0,-1 0 0,1 0 0,-3 0 0,-1 0 0,0 3 0,-1 1 0,3 3 0,1 1 0,-1 0 0,0 0 0,0 0 0,1 0 0,0 0 0,0 0 0,4 0 0,3 0 0,6 0 0,0 0 0,-4 0 0,4 0 0,-2-3 0,0-2 0,-1 1 0,-8 1 0,-1 3 0,0 0 0,-1 0 0,1 0 0,0 0 0,0 0 0,-1 0 0,1 5 0,-1 14 0,-2 15 0,4 24 0,-2 11 0,4 23-568,1-20 568,-5 5 0,0-24 0,-1 1 0,1-1 0,0 2 0,-1-2-134,5 10 134,-8-15 0,6 4 0,-8-23 0,-1-3 0,5 1 0,1 4 0,0-2 0,4 12 0,-1-8 0,2 0 0,-1 1 0,-2-5 0,0 2 0,1 2 0,1-7 0,0 1 0,1-1 0,0 7 564,5 16-564,-3-11 0,4 13-6646,-6-17 6646,5 1-4345,1-1 4345,1-5-641,0 4 641,-6-3 0,2 1 0,-1-6 4314,0-7-4314,-2-7 6051,-3-1-6051,-4-3 1405,-3 1-1405,-1 0 0,2-3 0,2-1 0,3-3 0,0-1 0,1 0 0,1 0 0,0 0 0,2 0 0,-2-2 0,-1-2 0,-1-3 0,5-8 0,-3 1 0,7-8 0,3-1 0,-4 7 0,8-12 0,1-4 0,7-5 0,10-10 0,-6 8 0,0-2 0,0 1 0,-3 1 0,-1 2 0,-5 1 0,-3 2 0,0-1 0,0 0 0,-1 5 0,-2 4 0,-3 4 0,-3 3 0,0-1 0,1 1 0,0-1 0,-1 0 0,-4 8 0,0 2 0,-2 5 0,0-3 0,-4 0 0,-2-1 0,-2 2 0,2 4 0,2 0 0,-1 0 0,0-1 0,1-8 0,1-2 0,2-4 0,1 7 0,-4 0 0,0 3 0,0-2 0,0-2 0,0-1 0,-1 0 0,2-3 0,3 3 0,0-8 0,0 6 0,-2-5 0,-2 6 0,3 5 0,0-4 0,0 6 0,-1-2 0,-2 2 0,-1-3 0,-3-3 0,0 0 0,3-1 0,4-1 0,1 1 0,3 0 0,0 3 0,0-2 0,1-4 0,1-6 0,1-6 0,3-5 0,1-1 0,-4 7 0,-3 6 0,-2 9 0,-1 0 0,1-1 0,0 0 0,-1 1 0,0 3 0,0 2 0,0 3 0,-1 1 0,-2 0 0,-1 0 0,-4-3 0,3 0 0,2 1 0,-1-1 0,2 3 0,-1-3 0,-1 2 0,2-2 0,-2-1 0,3 0 0,0 1 0,2-6 0,-1-1 0,2-5 0,3-4 0,1 1 0,6-8 0,4-1 0,7-6 0,-3 3 0,-4 5 0,-5 5 0,-5 5 0,4-1 0,-4 6 0,-1 1 0,-5 5 0,-1 0 0,1 0 0,0 0 0,-1 3 0,0 1 0,-3 1 0,-1 0 0,-3-4 0,0-3 0,0 0 0,0-1 0,0 2 0,0 2 0,0-4 0,0-3 0,0-4 0,0-1 0,0 3 0,0 3 0,0 4 0,0 1 0,0-5 0,0-3 0,0 2 0,0-8 0,0-1 0,0-5 0,0 0 0,0 0 0,0 1 0,0 0 0,0 0 0,0 0 0,0 0 0,0-1 0,0-11 0,3 4 0,2-2 0,3 10 0,0 12 0,-2 5 0,-3 0 0,-3 2 0,4-3 0,0 0 0,0 2 0,2 2 0,-2 1 0,0 2 0,2-3 0,-1-1 0,2 0 0,1 0 0,0 0 0,-1 0 0,1 0 0,2-4 0,-1-2 0,3 0 0,0 1 0,1 2 0,-2 3 0,0 0 0,-3 1 0,1 1 0,0 2 0,-2 0 0,2 4 0,-3 0 0,14 0 0,-5 0 0,9 0 0,-10 0 0,-3 0 0,-2 0 0,-1 0 0,2 0 0,0 0 0,-1 0 0,1 0 0,-5 0 0,-1-2 0,-2-2 0,1-1 0,0 2 0,3 2 0,1 1 0,-1 0 0,2 0 0,-1 0 0,4 0 0,0 0 0,1 0 0,0 0 0,0 0 0,2 0 0,0 0 0,-1 0 0,-3-3 0,0-2 0,-1 1 0,2 0 0,-3 4 0,0 0 0,-1 0 0,1 0 0,2 0 0,-3 0 0,2 0 0,-2 0 0,0 0 0,4-3 0,-3-1 0,9-1 0,-8 2 0,5 2 0,-3-1 0,-2-2 0,0 0 0,-2 1 0,0 3 0,1 0 0,-1 0 0,-1 0 0,0 0 0,0 0 0,1 0 0,2 0 0,1 0 0,0 0 0,-1 0 0,-2 0 0,0 0 0,0 0 0,-1 0 0,1-4 0,0 0 0,2 0 0,-1 0 0,2 1 0,-4 0 0,1-1 0,0 1 0,0 2 0,-1 1 0,1 0 0,-1 0 0,-3 0 0,0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6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72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0415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9265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21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9964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67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187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44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905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609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D8DBC6-D5C2-8649-AC53-4541266193B0}" type="datetimeFigureOut">
              <a:rPr lang="en-US" smtClean="0"/>
              <a:t>5/16/24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251C69-8C26-2C48-A33E-00603B900D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37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customXml" Target="../ink/ink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FC2E2B-96E0-5E7F-CEAD-2058A26E22EA}"/>
              </a:ext>
            </a:extLst>
          </p:cNvPr>
          <p:cNvGrpSpPr/>
          <p:nvPr/>
        </p:nvGrpSpPr>
        <p:grpSpPr>
          <a:xfrm>
            <a:off x="255230" y="1090759"/>
            <a:ext cx="6561936" cy="5544834"/>
            <a:chOff x="255230" y="1090759"/>
            <a:chExt cx="6561936" cy="554483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40120"/>
              <a:ext cx="4472733" cy="501952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3521598"/>
              <a:chOff x="2435225" y="2744663"/>
              <a:chExt cx="2158987" cy="8111228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3BC70A7-F319-EA2E-0FF8-8098AF5BE54A}"/>
                </a:ext>
              </a:extLst>
            </p:cNvPr>
            <p:cNvGrpSpPr/>
            <p:nvPr/>
          </p:nvGrpSpPr>
          <p:grpSpPr>
            <a:xfrm>
              <a:off x="660492" y="1199362"/>
              <a:ext cx="4436801" cy="5079684"/>
              <a:chOff x="660492" y="1199361"/>
              <a:chExt cx="4436801" cy="8119737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60492" y="1244232"/>
                <a:ext cx="601351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21495"/>
                <a:ext cx="80416" cy="8074866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4537"/>
                <a:ext cx="280171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199361"/>
                <a:ext cx="370669" cy="8087117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3209"/>
              <a:ext cx="128759" cy="50454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132538" y="6266261"/>
              <a:ext cx="12435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351443" y="5297150"/>
              <a:ext cx="15826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Rate of activity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264398" y="3660139"/>
              <a:ext cx="1408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254396" y="1906748"/>
              <a:ext cx="13885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055299" y="2188881"/>
              <a:ext cx="6142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4696514" y="3885107"/>
              <a:ext cx="136236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8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059718" y="1090759"/>
              <a:ext cx="8586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133226" y="2716623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133226" y="4598448"/>
              <a:ext cx="8586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38" name="Gerade Verbindung 83">
              <a:extLst>
                <a:ext uri="{FF2B5EF4-FFF2-40B4-BE49-F238E27FC236}">
                  <a16:creationId xmlns:a16="http://schemas.microsoft.com/office/drawing/2014/main" id="{006F8115-B369-A5AC-F05C-1ADDEB651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0" y="120453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62C6D001-E341-0AB2-AE4B-7AD5AFA23AB6}"/>
                </a:ext>
              </a:extLst>
            </p:cNvPr>
            <p:cNvCxnSpPr>
              <a:cxnSpLocks/>
            </p:cNvCxnSpPr>
            <p:nvPr/>
          </p:nvCxnSpPr>
          <p:spPr>
            <a:xfrm>
              <a:off x="1261843" y="5767020"/>
              <a:ext cx="2070118" cy="0"/>
            </a:xfrm>
            <a:prstGeom prst="straightConnector1">
              <a:avLst/>
            </a:prstGeom>
            <a:ln w="25400">
              <a:solidFill>
                <a:srgbClr val="FF0000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24560" y="6139299"/>
              <a:ext cx="947682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338681" y="6139299"/>
              <a:ext cx="829387" cy="0"/>
            </a:xfrm>
            <a:prstGeom prst="straightConnector1">
              <a:avLst/>
            </a:prstGeom>
            <a:ln w="25400">
              <a:solidFill>
                <a:schemeClr val="accent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620461" y="5410599"/>
              <a:ext cx="8553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growth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FD963F29-5441-BD1B-6393-547D90552F02}"/>
                </a:ext>
              </a:extLst>
            </p:cNvPr>
            <p:cNvCxnSpPr>
              <a:cxnSpLocks/>
            </p:cNvCxnSpPr>
            <p:nvPr/>
          </p:nvCxnSpPr>
          <p:spPr>
            <a:xfrm>
              <a:off x="2921005" y="5410599"/>
              <a:ext cx="1125180" cy="0"/>
            </a:xfrm>
            <a:prstGeom prst="straightConnector1">
              <a:avLst/>
            </a:prstGeom>
            <a:ln w="25400">
              <a:solidFill>
                <a:schemeClr val="accent4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2860753" y="5086005"/>
              <a:ext cx="12336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4"/>
                  </a:solidFill>
                  <a:latin typeface="Calibri"/>
                </a:rPr>
                <a:t>maturation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7" name="TextBox 22">
              <a:extLst>
                <a:ext uri="{FF2B5EF4-FFF2-40B4-BE49-F238E27FC236}">
                  <a16:creationId xmlns:a16="http://schemas.microsoft.com/office/drawing/2014/main" id="{2EE0E411-4E8E-9FA1-A14E-05F773D7FF28}"/>
                </a:ext>
              </a:extLst>
            </p:cNvPr>
            <p:cNvSpPr txBox="1"/>
            <p:nvPr/>
          </p:nvSpPr>
          <p:spPr>
            <a:xfrm>
              <a:off x="3316254" y="4707429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2"/>
                  </a:solidFill>
                  <a:latin typeface="Calibri"/>
                </a:rPr>
                <a:t>senescence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06AB2E9B-120A-F5F0-3074-BD24C4A087EE}"/>
                </a:ext>
              </a:extLst>
            </p:cNvPr>
            <p:cNvCxnSpPr>
              <a:cxnSpLocks/>
            </p:cNvCxnSpPr>
            <p:nvPr/>
          </p:nvCxnSpPr>
          <p:spPr>
            <a:xfrm>
              <a:off x="3814763" y="5061596"/>
              <a:ext cx="881751" cy="0"/>
            </a:xfrm>
            <a:prstGeom prst="straightConnector1">
              <a:avLst/>
            </a:prstGeom>
            <a:ln w="25400">
              <a:solidFill>
                <a:schemeClr val="accent2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697154" y="2373548"/>
              <a:ext cx="16421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828882" y="5193349"/>
              <a:ext cx="16072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528002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441484" cy="400050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876493" y="1180736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876493" y="3203817"/>
              <a:ext cx="1624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07256" y="1352578"/>
              <a:ext cx="7312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563044" y="5745794"/>
              <a:ext cx="11272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dirty="0">
                  <a:solidFill>
                    <a:schemeClr val="accent1"/>
                  </a:solidFill>
                  <a:latin typeface="Calibri"/>
                </a:rPr>
                <a:t>dormancy</a:t>
              </a:r>
              <a:endPara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110630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5" name="Group 94">
            <a:extLst>
              <a:ext uri="{FF2B5EF4-FFF2-40B4-BE49-F238E27FC236}">
                <a16:creationId xmlns:a16="http://schemas.microsoft.com/office/drawing/2014/main" id="{E2A3B1FC-E499-F370-2609-94274986AE25}"/>
              </a:ext>
            </a:extLst>
          </p:cNvPr>
          <p:cNvGrpSpPr/>
          <p:nvPr/>
        </p:nvGrpSpPr>
        <p:grpSpPr>
          <a:xfrm>
            <a:off x="257441" y="1090759"/>
            <a:ext cx="6528947" cy="7726614"/>
            <a:chOff x="257441" y="1090759"/>
            <a:chExt cx="6528947" cy="772661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5D040F14-8045-FA4F-17B9-E1EA486A889E}"/>
                </a:ext>
              </a:extLst>
            </p:cNvPr>
            <p:cNvSpPr/>
            <p:nvPr/>
          </p:nvSpPr>
          <p:spPr>
            <a:xfrm>
              <a:off x="624561" y="1218265"/>
              <a:ext cx="4472733" cy="6915607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0FCB3E79-A448-9E0A-FD5F-C1696A6C121B}"/>
                </a:ext>
              </a:extLst>
            </p:cNvPr>
            <p:cNvGrpSpPr/>
            <p:nvPr/>
          </p:nvGrpSpPr>
          <p:grpSpPr>
            <a:xfrm>
              <a:off x="638524" y="4513582"/>
              <a:ext cx="4463814" cy="3620290"/>
              <a:chOff x="638524" y="4513582"/>
              <a:chExt cx="4463814" cy="1754185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AE0B2B51-6DCB-1530-4D47-705F29926E8C}"/>
                  </a:ext>
                </a:extLst>
              </p:cNvPr>
              <p:cNvSpPr/>
              <p:nvPr/>
            </p:nvSpPr>
            <p:spPr>
              <a:xfrm>
                <a:off x="638524" y="4519981"/>
                <a:ext cx="995901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395FF0D-6A8E-E13D-7F73-A22F398A2AA5}"/>
                  </a:ext>
                </a:extLst>
              </p:cNvPr>
              <p:cNvSpPr/>
              <p:nvPr/>
            </p:nvSpPr>
            <p:spPr>
              <a:xfrm>
                <a:off x="4046185" y="4513582"/>
                <a:ext cx="1056153" cy="1747786"/>
              </a:xfrm>
              <a:prstGeom prst="rect">
                <a:avLst/>
              </a:prstGeom>
              <a:solidFill>
                <a:schemeClr val="accent2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A32EABBE-9B8F-7A86-CAD6-E2BD9485740E}"/>
                </a:ext>
              </a:extLst>
            </p:cNvPr>
            <p:cNvGrpSpPr/>
            <p:nvPr/>
          </p:nvGrpSpPr>
          <p:grpSpPr>
            <a:xfrm>
              <a:off x="2435225" y="2744664"/>
              <a:ext cx="2158987" cy="5389208"/>
              <a:chOff x="2435225" y="2744663"/>
              <a:chExt cx="2158987" cy="8111228"/>
            </a:xfrm>
            <a:solidFill>
              <a:schemeClr val="accent2">
                <a:lumMod val="40000"/>
                <a:lumOff val="60000"/>
              </a:schemeClr>
            </a:solidFill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B3CD4CB-4F23-33E8-D181-E6D9B4EE281B}"/>
                  </a:ext>
                </a:extLst>
              </p:cNvPr>
              <p:cNvSpPr/>
              <p:nvPr/>
            </p:nvSpPr>
            <p:spPr>
              <a:xfrm>
                <a:off x="2435225" y="2750550"/>
                <a:ext cx="142875" cy="80979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F46EAA3-AFF1-BE86-AD05-5BEC1571B54B}"/>
                  </a:ext>
                </a:extLst>
              </p:cNvPr>
              <p:cNvSpPr/>
              <p:nvPr/>
            </p:nvSpPr>
            <p:spPr>
              <a:xfrm>
                <a:off x="2987516" y="2750550"/>
                <a:ext cx="344445" cy="81053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101FECD-8D06-51D9-7746-7F3ADC508DB6}"/>
                  </a:ext>
                </a:extLst>
              </p:cNvPr>
              <p:cNvSpPr/>
              <p:nvPr/>
            </p:nvSpPr>
            <p:spPr>
              <a:xfrm>
                <a:off x="4190691" y="2744663"/>
                <a:ext cx="403521" cy="8080295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CF017F9-A406-821E-E795-EE4DE42EBA09}"/>
                </a:ext>
              </a:extLst>
            </p:cNvPr>
            <p:cNvGrpSpPr/>
            <p:nvPr/>
          </p:nvGrpSpPr>
          <p:grpSpPr>
            <a:xfrm>
              <a:off x="632970" y="1212688"/>
              <a:ext cx="4464323" cy="6921183"/>
              <a:chOff x="632970" y="1209124"/>
              <a:chExt cx="4464323" cy="506992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380AD4AA-4EF1-EF09-1AB5-D5FC4ED757FD}"/>
                  </a:ext>
                </a:extLst>
              </p:cNvPr>
              <p:cNvSpPr/>
              <p:nvPr/>
            </p:nvSpPr>
            <p:spPr>
              <a:xfrm>
                <a:off x="632970" y="1209505"/>
                <a:ext cx="628874" cy="5069541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FD405DD-CF86-D016-F3B6-9AE06A373C4D}"/>
                  </a:ext>
                </a:extLst>
              </p:cNvPr>
              <p:cNvSpPr/>
              <p:nvPr/>
            </p:nvSpPr>
            <p:spPr>
              <a:xfrm>
                <a:off x="1325598" y="1213209"/>
                <a:ext cx="80416" cy="505161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0897-8514-1760-5C83-09994547ACFF}"/>
                  </a:ext>
                </a:extLst>
              </p:cNvPr>
              <p:cNvSpPr/>
              <p:nvPr/>
            </p:nvSpPr>
            <p:spPr>
              <a:xfrm>
                <a:off x="4236563" y="1209124"/>
                <a:ext cx="280171" cy="5052753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B720496-01DB-116D-F2C8-39BB29DC134F}"/>
                  </a:ext>
                </a:extLst>
              </p:cNvPr>
              <p:cNvSpPr/>
              <p:nvPr/>
            </p:nvSpPr>
            <p:spPr>
              <a:xfrm>
                <a:off x="4726624" y="1211666"/>
                <a:ext cx="370669" cy="5046972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400"/>
              </a:p>
            </p:txBody>
          </p:sp>
        </p:grpSp>
        <p:cxnSp>
          <p:nvCxnSpPr>
            <p:cNvPr id="5" name="Gerade Verbindung 83">
              <a:extLst>
                <a:ext uri="{FF2B5EF4-FFF2-40B4-BE49-F238E27FC236}">
                  <a16:creationId xmlns:a16="http://schemas.microsoft.com/office/drawing/2014/main" id="{8C9FCB23-9F4E-ED79-6986-2C6B617DC9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2726986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 Verbindung 82">
              <a:extLst>
                <a:ext uri="{FF2B5EF4-FFF2-40B4-BE49-F238E27FC236}">
                  <a16:creationId xmlns:a16="http://schemas.microsoft.com/office/drawing/2014/main" id="{9F69DEF0-6DFC-0805-3536-3291BC72286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3129063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83">
              <a:extLst>
                <a:ext uri="{FF2B5EF4-FFF2-40B4-BE49-F238E27FC236}">
                  <a16:creationId xmlns:a16="http://schemas.microsoft.com/office/drawing/2014/main" id="{473C819A-4665-D421-CE2E-F2940B4590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4494177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83">
              <a:extLst>
                <a:ext uri="{FF2B5EF4-FFF2-40B4-BE49-F238E27FC236}">
                  <a16:creationId xmlns:a16="http://schemas.microsoft.com/office/drawing/2014/main" id="{96FA9191-64FC-AA87-E794-BB78AD5979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6267263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934F3A60-974E-969A-55CB-BFEA0D83CFBB}"/>
                </a:ext>
              </a:extLst>
            </p:cNvPr>
            <p:cNvSpPr/>
            <p:nvPr/>
          </p:nvSpPr>
          <p:spPr>
            <a:xfrm>
              <a:off x="2704863" y="1212689"/>
              <a:ext cx="128759" cy="6916288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extBox 22">
              <a:extLst>
                <a:ext uri="{FF2B5EF4-FFF2-40B4-BE49-F238E27FC236}">
                  <a16:creationId xmlns:a16="http://schemas.microsoft.com/office/drawing/2014/main" id="{B610F71C-51B5-9B20-09A5-08CCAC2BF6A0}"/>
                </a:ext>
              </a:extLst>
            </p:cNvPr>
            <p:cNvSpPr txBox="1"/>
            <p:nvPr/>
          </p:nvSpPr>
          <p:spPr>
            <a:xfrm>
              <a:off x="2519844" y="8509596"/>
              <a:ext cx="49879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Y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ear</a:t>
              </a:r>
            </a:p>
          </p:txBody>
        </p:sp>
        <p:sp>
          <p:nvSpPr>
            <p:cNvPr id="21" name="TextBox 22">
              <a:extLst>
                <a:ext uri="{FF2B5EF4-FFF2-40B4-BE49-F238E27FC236}">
                  <a16:creationId xmlns:a16="http://schemas.microsoft.com/office/drawing/2014/main" id="{319D0736-9042-B6DC-1706-58CAF8DEC493}"/>
                </a:ext>
              </a:extLst>
            </p:cNvPr>
            <p:cNvSpPr txBox="1"/>
            <p:nvPr/>
          </p:nvSpPr>
          <p:spPr>
            <a:xfrm rot="16200000">
              <a:off x="-439994" y="7122713"/>
              <a:ext cx="170264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Effective growth rate</a:t>
              </a:r>
            </a:p>
          </p:txBody>
        </p:sp>
        <p:sp>
          <p:nvSpPr>
            <p:cNvPr id="22" name="TextBox 22">
              <a:extLst>
                <a:ext uri="{FF2B5EF4-FFF2-40B4-BE49-F238E27FC236}">
                  <a16:creationId xmlns:a16="http://schemas.microsoft.com/office/drawing/2014/main" id="{8298EB1D-9300-4854-048C-8932B6C6A029}"/>
                </a:ext>
              </a:extLst>
            </p:cNvPr>
            <p:cNvSpPr txBox="1"/>
            <p:nvPr/>
          </p:nvSpPr>
          <p:spPr>
            <a:xfrm rot="16200000">
              <a:off x="-128751" y="3690916"/>
              <a:ext cx="11372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Soil moisture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14:cNvPr>
                <p14:cNvContentPartPr/>
                <p14:nvPr/>
              </p14:nvContentPartPr>
              <p14:xfrm>
                <a:off x="641428" y="1388957"/>
                <a:ext cx="4462560" cy="1434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0B41DFD-71DA-0159-644C-B9DD7FD18D0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308" y="1382835"/>
                  <a:ext cx="4474800" cy="1446483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6B65CDB-CF0E-D6DE-3290-63E8788A139A}"/>
                </a:ext>
              </a:extLst>
            </p:cNvPr>
            <p:cNvSpPr txBox="1"/>
            <p:nvPr/>
          </p:nvSpPr>
          <p:spPr>
            <a:xfrm rot="16200000">
              <a:off x="-121508" y="1937525"/>
              <a:ext cx="112280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Temperature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14:cNvPr>
                <p14:cNvContentPartPr/>
                <p14:nvPr/>
              </p14:nvContentPartPr>
              <p14:xfrm>
                <a:off x="626668" y="3462557"/>
                <a:ext cx="4541400" cy="10944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F0D5A32D-1429-3DAF-C5E6-3CCF54CB29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0548" y="3456437"/>
                  <a:ext cx="4553640" cy="110664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D95DC7EF-2EA0-A117-2153-03EA48DD4D3B}"/>
                </a:ext>
              </a:extLst>
            </p:cNvPr>
            <p:cNvCxnSpPr>
              <a:cxnSpLocks/>
            </p:cNvCxnSpPr>
            <p:nvPr/>
          </p:nvCxnSpPr>
          <p:spPr>
            <a:xfrm>
              <a:off x="641428" y="2373549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1BD45F1-2C3F-DD5B-4F23-7931077F1A1F}"/>
                </a:ext>
              </a:extLst>
            </p:cNvPr>
            <p:cNvCxnSpPr>
              <a:cxnSpLocks/>
            </p:cNvCxnSpPr>
            <p:nvPr/>
          </p:nvCxnSpPr>
          <p:spPr>
            <a:xfrm>
              <a:off x="649733" y="4179651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22">
              <a:extLst>
                <a:ext uri="{FF2B5EF4-FFF2-40B4-BE49-F238E27FC236}">
                  <a16:creationId xmlns:a16="http://schemas.microsoft.com/office/drawing/2014/main" id="{BA3B825A-6611-EE6C-5996-2C8255454EB7}"/>
                </a:ext>
              </a:extLst>
            </p:cNvPr>
            <p:cNvSpPr txBox="1"/>
            <p:nvPr/>
          </p:nvSpPr>
          <p:spPr>
            <a:xfrm>
              <a:off x="5102588" y="2188881"/>
              <a:ext cx="51969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~5˚C</a:t>
              </a:r>
            </a:p>
          </p:txBody>
        </p:sp>
        <p:sp>
          <p:nvSpPr>
            <p:cNvPr id="33" name="TextBox 22">
              <a:extLst>
                <a:ext uri="{FF2B5EF4-FFF2-40B4-BE49-F238E27FC236}">
                  <a16:creationId xmlns:a16="http://schemas.microsoft.com/office/drawing/2014/main" id="{5E1C477E-BB3B-A5D6-D4B9-937E7BF896E0}"/>
                </a:ext>
              </a:extLst>
            </p:cNvPr>
            <p:cNvSpPr txBox="1"/>
            <p:nvPr/>
          </p:nvSpPr>
          <p:spPr>
            <a:xfrm>
              <a:off x="5067957" y="3967109"/>
              <a:ext cx="11031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w</a:t>
              </a:r>
              <a:r>
                <a:rPr kumimoji="0" lang="en-GB" sz="1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ilting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 point</a:t>
              </a:r>
            </a:p>
          </p:txBody>
        </p:sp>
        <p:sp>
          <p:nvSpPr>
            <p:cNvPr id="34" name="TextBox 22">
              <a:extLst>
                <a:ext uri="{FF2B5EF4-FFF2-40B4-BE49-F238E27FC236}">
                  <a16:creationId xmlns:a16="http://schemas.microsoft.com/office/drawing/2014/main" id="{8A2F4184-F05A-8385-C8C3-CF53D33D2F78}"/>
                </a:ext>
              </a:extLst>
            </p:cNvPr>
            <p:cNvSpPr txBox="1"/>
            <p:nvPr/>
          </p:nvSpPr>
          <p:spPr>
            <a:xfrm>
              <a:off x="5133969" y="1090759"/>
              <a:ext cx="710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1. filter</a:t>
              </a:r>
            </a:p>
          </p:txBody>
        </p:sp>
        <p:sp>
          <p:nvSpPr>
            <p:cNvPr id="35" name="TextBox 22">
              <a:extLst>
                <a:ext uri="{FF2B5EF4-FFF2-40B4-BE49-F238E27FC236}">
                  <a16:creationId xmlns:a16="http://schemas.microsoft.com/office/drawing/2014/main" id="{7E1DEDEF-B0C7-86D9-8B76-3D775C8BBE22}"/>
                </a:ext>
              </a:extLst>
            </p:cNvPr>
            <p:cNvSpPr txBox="1"/>
            <p:nvPr/>
          </p:nvSpPr>
          <p:spPr>
            <a:xfrm>
              <a:off x="5207477" y="2716623"/>
              <a:ext cx="710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2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. filter</a:t>
              </a:r>
            </a:p>
          </p:txBody>
        </p:sp>
        <p:sp>
          <p:nvSpPr>
            <p:cNvPr id="36" name="TextBox 22">
              <a:extLst>
                <a:ext uri="{FF2B5EF4-FFF2-40B4-BE49-F238E27FC236}">
                  <a16:creationId xmlns:a16="http://schemas.microsoft.com/office/drawing/2014/main" id="{0DB1D9F7-30AF-E2AB-B250-2FA5E5E6A050}"/>
                </a:ext>
              </a:extLst>
            </p:cNvPr>
            <p:cNvSpPr txBox="1"/>
            <p:nvPr/>
          </p:nvSpPr>
          <p:spPr>
            <a:xfrm>
              <a:off x="5207477" y="4598448"/>
              <a:ext cx="7101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3. filter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2A73976-7486-9CCD-E18E-74E403BE098B}"/>
                </a:ext>
              </a:extLst>
            </p:cNvPr>
            <p:cNvCxnSpPr>
              <a:cxnSpLocks/>
            </p:cNvCxnSpPr>
            <p:nvPr/>
          </p:nvCxnSpPr>
          <p:spPr>
            <a:xfrm>
              <a:off x="672779" y="6035619"/>
              <a:ext cx="947682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05A74E3-F12F-810E-8459-9637263971AA}"/>
                </a:ext>
              </a:extLst>
            </p:cNvPr>
            <p:cNvCxnSpPr>
              <a:cxnSpLocks/>
            </p:cNvCxnSpPr>
            <p:nvPr/>
          </p:nvCxnSpPr>
          <p:spPr>
            <a:xfrm>
              <a:off x="4040516" y="6013928"/>
              <a:ext cx="1073643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non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22">
              <a:extLst>
                <a:ext uri="{FF2B5EF4-FFF2-40B4-BE49-F238E27FC236}">
                  <a16:creationId xmlns:a16="http://schemas.microsoft.com/office/drawing/2014/main" id="{07D4CA33-2E62-FA6A-D138-7C2BB218FBD3}"/>
                </a:ext>
              </a:extLst>
            </p:cNvPr>
            <p:cNvSpPr txBox="1"/>
            <p:nvPr/>
          </p:nvSpPr>
          <p:spPr>
            <a:xfrm>
              <a:off x="1821424" y="5508336"/>
              <a:ext cx="70718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growth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66" name="TextBox 22">
              <a:extLst>
                <a:ext uri="{FF2B5EF4-FFF2-40B4-BE49-F238E27FC236}">
                  <a16:creationId xmlns:a16="http://schemas.microsoft.com/office/drawing/2014/main" id="{1B67DAD0-E435-5661-8B9A-66EC9AB1D616}"/>
                </a:ext>
              </a:extLst>
            </p:cNvPr>
            <p:cNvSpPr txBox="1"/>
            <p:nvPr/>
          </p:nvSpPr>
          <p:spPr>
            <a:xfrm>
              <a:off x="3099761" y="4696514"/>
              <a:ext cx="100322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maturation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2" name="TextBox 22">
              <a:extLst>
                <a:ext uri="{FF2B5EF4-FFF2-40B4-BE49-F238E27FC236}">
                  <a16:creationId xmlns:a16="http://schemas.microsoft.com/office/drawing/2014/main" id="{8F537961-EFEB-FD2D-5793-81C18E50FC34}"/>
                </a:ext>
              </a:extLst>
            </p:cNvPr>
            <p:cNvSpPr txBox="1"/>
            <p:nvPr/>
          </p:nvSpPr>
          <p:spPr>
            <a:xfrm rot="16200000">
              <a:off x="5856877" y="2404325"/>
              <a:ext cx="1322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External factors</a:t>
              </a:r>
            </a:p>
          </p:txBody>
        </p:sp>
        <p:sp>
          <p:nvSpPr>
            <p:cNvPr id="73" name="TextBox 22">
              <a:extLst>
                <a:ext uri="{FF2B5EF4-FFF2-40B4-BE49-F238E27FC236}">
                  <a16:creationId xmlns:a16="http://schemas.microsoft.com/office/drawing/2014/main" id="{2F7545E3-5F8E-719F-547D-FEB2633047ED}"/>
                </a:ext>
              </a:extLst>
            </p:cNvPr>
            <p:cNvSpPr txBox="1"/>
            <p:nvPr/>
          </p:nvSpPr>
          <p:spPr>
            <a:xfrm rot="16200000">
              <a:off x="5985880" y="5224126"/>
              <a:ext cx="12932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Internal factors</a:t>
              </a:r>
            </a:p>
          </p:txBody>
        </p:sp>
        <p:sp>
          <p:nvSpPr>
            <p:cNvPr id="74" name="Left Brace 73">
              <a:extLst>
                <a:ext uri="{FF2B5EF4-FFF2-40B4-BE49-F238E27FC236}">
                  <a16:creationId xmlns:a16="http://schemas.microsoft.com/office/drawing/2014/main" id="{CE01D552-4C33-194B-E3F0-213E09E49139}"/>
                </a:ext>
              </a:extLst>
            </p:cNvPr>
            <p:cNvSpPr/>
            <p:nvPr/>
          </p:nvSpPr>
          <p:spPr>
            <a:xfrm flipH="1">
              <a:off x="5887470" y="1199363"/>
              <a:ext cx="477939" cy="3182968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5" name="Left Brace 74">
              <a:extLst>
                <a:ext uri="{FF2B5EF4-FFF2-40B4-BE49-F238E27FC236}">
                  <a16:creationId xmlns:a16="http://schemas.microsoft.com/office/drawing/2014/main" id="{598B58CF-B9CA-BD45-8788-53DC2A68BEA9}"/>
                </a:ext>
              </a:extLst>
            </p:cNvPr>
            <p:cNvSpPr/>
            <p:nvPr/>
          </p:nvSpPr>
          <p:spPr>
            <a:xfrm flipH="1">
              <a:off x="6007275" y="4574395"/>
              <a:ext cx="440557" cy="1586303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8" name="Up Arrow 77">
              <a:extLst>
                <a:ext uri="{FF2B5EF4-FFF2-40B4-BE49-F238E27FC236}">
                  <a16:creationId xmlns:a16="http://schemas.microsoft.com/office/drawing/2014/main" id="{A004A06E-5D05-E93E-B15C-B4AD19092B31}"/>
                </a:ext>
              </a:extLst>
            </p:cNvPr>
            <p:cNvSpPr/>
            <p:nvPr/>
          </p:nvSpPr>
          <p:spPr>
            <a:xfrm>
              <a:off x="1445467" y="1688869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79" name="Up Arrow 78">
              <a:extLst>
                <a:ext uri="{FF2B5EF4-FFF2-40B4-BE49-F238E27FC236}">
                  <a16:creationId xmlns:a16="http://schemas.microsoft.com/office/drawing/2014/main" id="{EB1116F5-8F99-2CBC-D43E-1BEDEDAA4DF3}"/>
                </a:ext>
              </a:extLst>
            </p:cNvPr>
            <p:cNvSpPr/>
            <p:nvPr/>
          </p:nvSpPr>
          <p:spPr>
            <a:xfrm rot="10800000">
              <a:off x="1441119" y="3702383"/>
              <a:ext cx="291280" cy="263943"/>
            </a:xfrm>
            <a:prstGeom prst="up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0" name="TextBox 22">
              <a:extLst>
                <a:ext uri="{FF2B5EF4-FFF2-40B4-BE49-F238E27FC236}">
                  <a16:creationId xmlns:a16="http://schemas.microsoft.com/office/drawing/2014/main" id="{54DAE363-D078-35BD-FD00-94B5B471E2E5}"/>
                </a:ext>
              </a:extLst>
            </p:cNvPr>
            <p:cNvSpPr txBox="1"/>
            <p:nvPr/>
          </p:nvSpPr>
          <p:spPr>
            <a:xfrm>
              <a:off x="1036055" y="1180736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81" name="TextBox 22">
              <a:extLst>
                <a:ext uri="{FF2B5EF4-FFF2-40B4-BE49-F238E27FC236}">
                  <a16:creationId xmlns:a16="http://schemas.microsoft.com/office/drawing/2014/main" id="{C6F8ED27-9D45-2CBA-3A4F-B668E34855C9}"/>
                </a:ext>
              </a:extLst>
            </p:cNvPr>
            <p:cNvSpPr txBox="1"/>
            <p:nvPr/>
          </p:nvSpPr>
          <p:spPr>
            <a:xfrm>
              <a:off x="1036055" y="3203817"/>
              <a:ext cx="130490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Climate change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21C5C541-09C5-01C7-FDA2-BA599D11F5DA}"/>
                </a:ext>
              </a:extLst>
            </p:cNvPr>
            <p:cNvCxnSpPr>
              <a:cxnSpLocks/>
            </p:cNvCxnSpPr>
            <p:nvPr/>
          </p:nvCxnSpPr>
          <p:spPr>
            <a:xfrm>
              <a:off x="634734" y="1499426"/>
              <a:ext cx="4479425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22">
              <a:extLst>
                <a:ext uri="{FF2B5EF4-FFF2-40B4-BE49-F238E27FC236}">
                  <a16:creationId xmlns:a16="http://schemas.microsoft.com/office/drawing/2014/main" id="{A3C94D20-126D-4B90-573E-BF24A9747C2C}"/>
                </a:ext>
              </a:extLst>
            </p:cNvPr>
            <p:cNvSpPr txBox="1"/>
            <p:nvPr/>
          </p:nvSpPr>
          <p:spPr>
            <a:xfrm>
              <a:off x="5067368" y="1352578"/>
              <a:ext cx="61106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srgbClr val="FF0000"/>
                  </a:solidFill>
                  <a:latin typeface="Calibri"/>
                </a:rPr>
                <a:t>~38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FF0000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˚C</a:t>
              </a:r>
            </a:p>
          </p:txBody>
        </p:sp>
        <p:sp>
          <p:nvSpPr>
            <p:cNvPr id="59" name="TextBox 22">
              <a:extLst>
                <a:ext uri="{FF2B5EF4-FFF2-40B4-BE49-F238E27FC236}">
                  <a16:creationId xmlns:a16="http://schemas.microsoft.com/office/drawing/2014/main" id="{1520B7EA-89E1-EE8B-3FA5-D3BA36B9383E}"/>
                </a:ext>
              </a:extLst>
            </p:cNvPr>
            <p:cNvSpPr txBox="1"/>
            <p:nvPr/>
          </p:nvSpPr>
          <p:spPr>
            <a:xfrm>
              <a:off x="640726" y="5693002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6" name="Gerade Verbindung 83">
              <a:extLst>
                <a:ext uri="{FF2B5EF4-FFF2-40B4-BE49-F238E27FC236}">
                  <a16:creationId xmlns:a16="http://schemas.microsoft.com/office/drawing/2014/main" id="{DB1F6305-B79F-3FC4-D82C-1200A9BEAA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36590" y="4707429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22">
              <a:extLst>
                <a:ext uri="{FF2B5EF4-FFF2-40B4-BE49-F238E27FC236}">
                  <a16:creationId xmlns:a16="http://schemas.microsoft.com/office/drawing/2014/main" id="{D03765DC-748E-9F82-73A8-43917AFBA6B0}"/>
                </a:ext>
              </a:extLst>
            </p:cNvPr>
            <p:cNvSpPr txBox="1"/>
            <p:nvPr/>
          </p:nvSpPr>
          <p:spPr>
            <a:xfrm>
              <a:off x="4167426" y="5690350"/>
              <a:ext cx="91723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dormancy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3697FF9-B563-6747-958C-450962D8E7D7}"/>
                </a:ext>
              </a:extLst>
            </p:cNvPr>
            <p:cNvCxnSpPr>
              <a:cxnSpLocks/>
            </p:cNvCxnSpPr>
            <p:nvPr/>
          </p:nvCxnSpPr>
          <p:spPr>
            <a:xfrm>
              <a:off x="2578100" y="5527286"/>
              <a:ext cx="960967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EDD75CCD-776F-1E9B-9AA2-54FBDD7B614A}"/>
                </a:ext>
              </a:extLst>
            </p:cNvPr>
            <p:cNvCxnSpPr>
              <a:cxnSpLocks/>
            </p:cNvCxnSpPr>
            <p:nvPr/>
          </p:nvCxnSpPr>
          <p:spPr>
            <a:xfrm>
              <a:off x="3159738" y="5057193"/>
              <a:ext cx="901421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24D9900F-682B-1634-C1B7-77CF8B5A647F}"/>
                </a:ext>
              </a:extLst>
            </p:cNvPr>
            <p:cNvCxnSpPr>
              <a:cxnSpLocks/>
            </p:cNvCxnSpPr>
            <p:nvPr/>
          </p:nvCxnSpPr>
          <p:spPr>
            <a:xfrm>
              <a:off x="1628120" y="5836127"/>
              <a:ext cx="1531618" cy="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triangle" w="lg" len="med"/>
              <a:tailEnd type="triangle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22">
              <a:extLst>
                <a:ext uri="{FF2B5EF4-FFF2-40B4-BE49-F238E27FC236}">
                  <a16:creationId xmlns:a16="http://schemas.microsoft.com/office/drawing/2014/main" id="{DB2D53FF-DEFA-2393-F9BF-C9338BE86F8E}"/>
                </a:ext>
              </a:extLst>
            </p:cNvPr>
            <p:cNvSpPr txBox="1"/>
            <p:nvPr/>
          </p:nvSpPr>
          <p:spPr>
            <a:xfrm rot="16200000">
              <a:off x="-40404" y="5359319"/>
              <a:ext cx="95410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Phenology</a:t>
              </a:r>
            </a:p>
          </p:txBody>
        </p:sp>
        <p:sp>
          <p:nvSpPr>
            <p:cNvPr id="55" name="TextBox 22">
              <a:extLst>
                <a:ext uri="{FF2B5EF4-FFF2-40B4-BE49-F238E27FC236}">
                  <a16:creationId xmlns:a16="http://schemas.microsoft.com/office/drawing/2014/main" id="{CF671A6F-1402-6B42-8BA6-2AA64D1CA82F}"/>
                </a:ext>
              </a:extLst>
            </p:cNvPr>
            <p:cNvSpPr txBox="1"/>
            <p:nvPr/>
          </p:nvSpPr>
          <p:spPr>
            <a:xfrm>
              <a:off x="2507840" y="5183123"/>
              <a:ext cx="113960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latin typeface="Calibri"/>
                </a:rPr>
                <a:t>reproduction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cxnSp>
          <p:nvCxnSpPr>
            <p:cNvPr id="57" name="Gerade Verbindung 83">
              <a:extLst>
                <a:ext uri="{FF2B5EF4-FFF2-40B4-BE49-F238E27FC236}">
                  <a16:creationId xmlns:a16="http://schemas.microsoft.com/office/drawing/2014/main" id="{11E66230-F40B-AED1-D8CC-097AC54319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7867" y="8122090"/>
              <a:ext cx="4472733" cy="1178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Gerade Verbindung 83">
              <a:extLst>
                <a:ext uri="{FF2B5EF4-FFF2-40B4-BE49-F238E27FC236}">
                  <a16:creationId xmlns:a16="http://schemas.microsoft.com/office/drawing/2014/main" id="{4D8279C4-C670-1D65-EE39-6295C044A1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9896" y="6562256"/>
              <a:ext cx="0" cy="1573722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Freeform 64">
              <a:extLst>
                <a:ext uri="{FF2B5EF4-FFF2-40B4-BE49-F238E27FC236}">
                  <a16:creationId xmlns:a16="http://schemas.microsoft.com/office/drawing/2014/main" id="{5C5AE89F-E81B-5E2A-F32E-A370B2AE0BEA}"/>
                </a:ext>
              </a:extLst>
            </p:cNvPr>
            <p:cNvSpPr/>
            <p:nvPr/>
          </p:nvSpPr>
          <p:spPr>
            <a:xfrm>
              <a:off x="1635614" y="6422266"/>
              <a:ext cx="1622738" cy="1717183"/>
            </a:xfrm>
            <a:custGeom>
              <a:avLst/>
              <a:gdLst>
                <a:gd name="connsiteX0" fmla="*/ 0 w 1910366"/>
                <a:gd name="connsiteY0" fmla="*/ 1712890 h 1717183"/>
                <a:gd name="connsiteX1" fmla="*/ 42929 w 1910366"/>
                <a:gd name="connsiteY1" fmla="*/ 1704304 h 1717183"/>
                <a:gd name="connsiteX2" fmla="*/ 68687 w 1910366"/>
                <a:gd name="connsiteY2" fmla="*/ 1687132 h 1717183"/>
                <a:gd name="connsiteX3" fmla="*/ 81566 w 1910366"/>
                <a:gd name="connsiteY3" fmla="*/ 1678546 h 1717183"/>
                <a:gd name="connsiteX4" fmla="*/ 94445 w 1910366"/>
                <a:gd name="connsiteY4" fmla="*/ 1669960 h 1717183"/>
                <a:gd name="connsiteX5" fmla="*/ 115910 w 1910366"/>
                <a:gd name="connsiteY5" fmla="*/ 1648496 h 1717183"/>
                <a:gd name="connsiteX6" fmla="*/ 141668 w 1910366"/>
                <a:gd name="connsiteY6" fmla="*/ 1627031 h 1717183"/>
                <a:gd name="connsiteX7" fmla="*/ 163132 w 1910366"/>
                <a:gd name="connsiteY7" fmla="*/ 1601273 h 1717183"/>
                <a:gd name="connsiteX8" fmla="*/ 171718 w 1910366"/>
                <a:gd name="connsiteY8" fmla="*/ 1588394 h 1717183"/>
                <a:gd name="connsiteX9" fmla="*/ 197476 w 1910366"/>
                <a:gd name="connsiteY9" fmla="*/ 1554050 h 1717183"/>
                <a:gd name="connsiteX10" fmla="*/ 210355 w 1910366"/>
                <a:gd name="connsiteY10" fmla="*/ 1536879 h 1717183"/>
                <a:gd name="connsiteX11" fmla="*/ 218941 w 1910366"/>
                <a:gd name="connsiteY11" fmla="*/ 1519707 h 1717183"/>
                <a:gd name="connsiteX12" fmla="*/ 244698 w 1910366"/>
                <a:gd name="connsiteY12" fmla="*/ 1485363 h 1717183"/>
                <a:gd name="connsiteX13" fmla="*/ 253284 w 1910366"/>
                <a:gd name="connsiteY13" fmla="*/ 1463898 h 1717183"/>
                <a:gd name="connsiteX14" fmla="*/ 266163 w 1910366"/>
                <a:gd name="connsiteY14" fmla="*/ 1446727 h 1717183"/>
                <a:gd name="connsiteX15" fmla="*/ 291921 w 1910366"/>
                <a:gd name="connsiteY15" fmla="*/ 1399504 h 1717183"/>
                <a:gd name="connsiteX16" fmla="*/ 330558 w 1910366"/>
                <a:gd name="connsiteY16" fmla="*/ 1326524 h 1717183"/>
                <a:gd name="connsiteX17" fmla="*/ 347729 w 1910366"/>
                <a:gd name="connsiteY17" fmla="*/ 1279301 h 1717183"/>
                <a:gd name="connsiteX18" fmla="*/ 373487 w 1910366"/>
                <a:gd name="connsiteY18" fmla="*/ 1223493 h 1717183"/>
                <a:gd name="connsiteX19" fmla="*/ 382073 w 1910366"/>
                <a:gd name="connsiteY19" fmla="*/ 1193442 h 1717183"/>
                <a:gd name="connsiteX20" fmla="*/ 394952 w 1910366"/>
                <a:gd name="connsiteY20" fmla="*/ 1163391 h 1717183"/>
                <a:gd name="connsiteX21" fmla="*/ 403538 w 1910366"/>
                <a:gd name="connsiteY21" fmla="*/ 1133341 h 1717183"/>
                <a:gd name="connsiteX22" fmla="*/ 429296 w 1910366"/>
                <a:gd name="connsiteY22" fmla="*/ 1064653 h 1717183"/>
                <a:gd name="connsiteX23" fmla="*/ 437882 w 1910366"/>
                <a:gd name="connsiteY23" fmla="*/ 1034603 h 1717183"/>
                <a:gd name="connsiteX24" fmla="*/ 450760 w 1910366"/>
                <a:gd name="connsiteY24" fmla="*/ 1004552 h 1717183"/>
                <a:gd name="connsiteX25" fmla="*/ 467932 w 1910366"/>
                <a:gd name="connsiteY25" fmla="*/ 944450 h 1717183"/>
                <a:gd name="connsiteX26" fmla="*/ 476518 w 1910366"/>
                <a:gd name="connsiteY26" fmla="*/ 914400 h 1717183"/>
                <a:gd name="connsiteX27" fmla="*/ 489397 w 1910366"/>
                <a:gd name="connsiteY27" fmla="*/ 884349 h 1717183"/>
                <a:gd name="connsiteX28" fmla="*/ 497983 w 1910366"/>
                <a:gd name="connsiteY28" fmla="*/ 854298 h 1717183"/>
                <a:gd name="connsiteX29" fmla="*/ 506569 w 1910366"/>
                <a:gd name="connsiteY29" fmla="*/ 828541 h 1717183"/>
                <a:gd name="connsiteX30" fmla="*/ 515155 w 1910366"/>
                <a:gd name="connsiteY30" fmla="*/ 798490 h 1717183"/>
                <a:gd name="connsiteX31" fmla="*/ 523741 w 1910366"/>
                <a:gd name="connsiteY31" fmla="*/ 781318 h 1717183"/>
                <a:gd name="connsiteX32" fmla="*/ 528034 w 1910366"/>
                <a:gd name="connsiteY32" fmla="*/ 764146 h 1717183"/>
                <a:gd name="connsiteX33" fmla="*/ 536620 w 1910366"/>
                <a:gd name="connsiteY33" fmla="*/ 746974 h 1717183"/>
                <a:gd name="connsiteX34" fmla="*/ 545206 w 1910366"/>
                <a:gd name="connsiteY34" fmla="*/ 721217 h 1717183"/>
                <a:gd name="connsiteX35" fmla="*/ 549498 w 1910366"/>
                <a:gd name="connsiteY35" fmla="*/ 708338 h 1717183"/>
                <a:gd name="connsiteX36" fmla="*/ 553791 w 1910366"/>
                <a:gd name="connsiteY36" fmla="*/ 691166 h 1717183"/>
                <a:gd name="connsiteX37" fmla="*/ 562377 w 1910366"/>
                <a:gd name="connsiteY37" fmla="*/ 673994 h 1717183"/>
                <a:gd name="connsiteX38" fmla="*/ 579549 w 1910366"/>
                <a:gd name="connsiteY38" fmla="*/ 618186 h 1717183"/>
                <a:gd name="connsiteX39" fmla="*/ 583842 w 1910366"/>
                <a:gd name="connsiteY39" fmla="*/ 592428 h 1717183"/>
                <a:gd name="connsiteX40" fmla="*/ 592428 w 1910366"/>
                <a:gd name="connsiteY40" fmla="*/ 553791 h 1717183"/>
                <a:gd name="connsiteX41" fmla="*/ 596721 w 1910366"/>
                <a:gd name="connsiteY41" fmla="*/ 523741 h 1717183"/>
                <a:gd name="connsiteX42" fmla="*/ 601014 w 1910366"/>
                <a:gd name="connsiteY42" fmla="*/ 463639 h 1717183"/>
                <a:gd name="connsiteX43" fmla="*/ 605307 w 1910366"/>
                <a:gd name="connsiteY43" fmla="*/ 339143 h 1717183"/>
                <a:gd name="connsiteX44" fmla="*/ 613893 w 1910366"/>
                <a:gd name="connsiteY44" fmla="*/ 279042 h 1717183"/>
                <a:gd name="connsiteX45" fmla="*/ 618186 w 1910366"/>
                <a:gd name="connsiteY45" fmla="*/ 240405 h 1717183"/>
                <a:gd name="connsiteX46" fmla="*/ 626772 w 1910366"/>
                <a:gd name="connsiteY46" fmla="*/ 201769 h 1717183"/>
                <a:gd name="connsiteX47" fmla="*/ 635358 w 1910366"/>
                <a:gd name="connsiteY47" fmla="*/ 158839 h 1717183"/>
                <a:gd name="connsiteX48" fmla="*/ 643944 w 1910366"/>
                <a:gd name="connsiteY48" fmla="*/ 137374 h 1717183"/>
                <a:gd name="connsiteX49" fmla="*/ 648237 w 1910366"/>
                <a:gd name="connsiteY49" fmla="*/ 120203 h 1717183"/>
                <a:gd name="connsiteX50" fmla="*/ 661115 w 1910366"/>
                <a:gd name="connsiteY50" fmla="*/ 81566 h 1717183"/>
                <a:gd name="connsiteX51" fmla="*/ 665408 w 1910366"/>
                <a:gd name="connsiteY51" fmla="*/ 68687 h 1717183"/>
                <a:gd name="connsiteX52" fmla="*/ 669701 w 1910366"/>
                <a:gd name="connsiteY52" fmla="*/ 55808 h 1717183"/>
                <a:gd name="connsiteX53" fmla="*/ 686873 w 1910366"/>
                <a:gd name="connsiteY53" fmla="*/ 30050 h 1717183"/>
                <a:gd name="connsiteX54" fmla="*/ 708338 w 1910366"/>
                <a:gd name="connsiteY54" fmla="*/ 4293 h 1717183"/>
                <a:gd name="connsiteX55" fmla="*/ 721217 w 1910366"/>
                <a:gd name="connsiteY55" fmla="*/ 0 h 1717183"/>
                <a:gd name="connsiteX56" fmla="*/ 734096 w 1910366"/>
                <a:gd name="connsiteY56" fmla="*/ 51515 h 1717183"/>
                <a:gd name="connsiteX57" fmla="*/ 742682 w 1910366"/>
                <a:gd name="connsiteY57" fmla="*/ 64394 h 1717183"/>
                <a:gd name="connsiteX58" fmla="*/ 768439 w 1910366"/>
                <a:gd name="connsiteY58" fmla="*/ 77273 h 1717183"/>
                <a:gd name="connsiteX59" fmla="*/ 777025 w 1910366"/>
                <a:gd name="connsiteY59" fmla="*/ 103031 h 1717183"/>
                <a:gd name="connsiteX60" fmla="*/ 781318 w 1910366"/>
                <a:gd name="connsiteY60" fmla="*/ 115910 h 1717183"/>
                <a:gd name="connsiteX61" fmla="*/ 794197 w 1910366"/>
                <a:gd name="connsiteY61" fmla="*/ 141667 h 1717183"/>
                <a:gd name="connsiteX62" fmla="*/ 807076 w 1910366"/>
                <a:gd name="connsiteY62" fmla="*/ 167425 h 1717183"/>
                <a:gd name="connsiteX63" fmla="*/ 807076 w 1910366"/>
                <a:gd name="connsiteY63" fmla="*/ 854298 h 1717183"/>
                <a:gd name="connsiteX64" fmla="*/ 815662 w 1910366"/>
                <a:gd name="connsiteY64" fmla="*/ 978794 h 1717183"/>
                <a:gd name="connsiteX65" fmla="*/ 824248 w 1910366"/>
                <a:gd name="connsiteY65" fmla="*/ 1116169 h 1717183"/>
                <a:gd name="connsiteX66" fmla="*/ 832834 w 1910366"/>
                <a:gd name="connsiteY66" fmla="*/ 1184856 h 1717183"/>
                <a:gd name="connsiteX67" fmla="*/ 837127 w 1910366"/>
                <a:gd name="connsiteY67" fmla="*/ 1210614 h 1717183"/>
                <a:gd name="connsiteX68" fmla="*/ 845713 w 1910366"/>
                <a:gd name="connsiteY68" fmla="*/ 1270715 h 1717183"/>
                <a:gd name="connsiteX69" fmla="*/ 845713 w 1910366"/>
                <a:gd name="connsiteY69" fmla="*/ 1584101 h 1717183"/>
                <a:gd name="connsiteX70" fmla="*/ 862884 w 1910366"/>
                <a:gd name="connsiteY70" fmla="*/ 1717183 h 1717183"/>
                <a:gd name="connsiteX71" fmla="*/ 892935 w 1910366"/>
                <a:gd name="connsiteY71" fmla="*/ 1708597 h 1717183"/>
                <a:gd name="connsiteX72" fmla="*/ 948744 w 1910366"/>
                <a:gd name="connsiteY72" fmla="*/ 1704304 h 1717183"/>
                <a:gd name="connsiteX73" fmla="*/ 961622 w 1910366"/>
                <a:gd name="connsiteY73" fmla="*/ 1700011 h 1717183"/>
                <a:gd name="connsiteX74" fmla="*/ 970208 w 1910366"/>
                <a:gd name="connsiteY74" fmla="*/ 1687132 h 1717183"/>
                <a:gd name="connsiteX75" fmla="*/ 983087 w 1910366"/>
                <a:gd name="connsiteY75" fmla="*/ 1678546 h 1717183"/>
                <a:gd name="connsiteX76" fmla="*/ 987380 w 1910366"/>
                <a:gd name="connsiteY76" fmla="*/ 1665667 h 1717183"/>
                <a:gd name="connsiteX77" fmla="*/ 1004552 w 1910366"/>
                <a:gd name="connsiteY77" fmla="*/ 1639910 h 1717183"/>
                <a:gd name="connsiteX78" fmla="*/ 1017431 w 1910366"/>
                <a:gd name="connsiteY78" fmla="*/ 1614152 h 1717183"/>
                <a:gd name="connsiteX79" fmla="*/ 1021724 w 1910366"/>
                <a:gd name="connsiteY79" fmla="*/ 1601273 h 1717183"/>
                <a:gd name="connsiteX80" fmla="*/ 1030310 w 1910366"/>
                <a:gd name="connsiteY80" fmla="*/ 1588394 h 1717183"/>
                <a:gd name="connsiteX81" fmla="*/ 1038896 w 1910366"/>
                <a:gd name="connsiteY81" fmla="*/ 1562636 h 1717183"/>
                <a:gd name="connsiteX82" fmla="*/ 1047482 w 1910366"/>
                <a:gd name="connsiteY82" fmla="*/ 1536879 h 1717183"/>
                <a:gd name="connsiteX83" fmla="*/ 1056068 w 1910366"/>
                <a:gd name="connsiteY83" fmla="*/ 1498242 h 1717183"/>
                <a:gd name="connsiteX84" fmla="*/ 1064653 w 1910366"/>
                <a:gd name="connsiteY84" fmla="*/ 1485363 h 1717183"/>
                <a:gd name="connsiteX85" fmla="*/ 1073239 w 1910366"/>
                <a:gd name="connsiteY85" fmla="*/ 1455312 h 1717183"/>
                <a:gd name="connsiteX86" fmla="*/ 1081825 w 1910366"/>
                <a:gd name="connsiteY86" fmla="*/ 1433848 h 1717183"/>
                <a:gd name="connsiteX87" fmla="*/ 1086118 w 1910366"/>
                <a:gd name="connsiteY87" fmla="*/ 1416676 h 1717183"/>
                <a:gd name="connsiteX88" fmla="*/ 1094704 w 1910366"/>
                <a:gd name="connsiteY88" fmla="*/ 1399504 h 1717183"/>
                <a:gd name="connsiteX89" fmla="*/ 1103290 w 1910366"/>
                <a:gd name="connsiteY89" fmla="*/ 1373746 h 1717183"/>
                <a:gd name="connsiteX90" fmla="*/ 1116169 w 1910366"/>
                <a:gd name="connsiteY90" fmla="*/ 1335110 h 1717183"/>
                <a:gd name="connsiteX91" fmla="*/ 1129048 w 1910366"/>
                <a:gd name="connsiteY91" fmla="*/ 1296473 h 1717183"/>
                <a:gd name="connsiteX92" fmla="*/ 1133341 w 1910366"/>
                <a:gd name="connsiteY92" fmla="*/ 1283594 h 1717183"/>
                <a:gd name="connsiteX93" fmla="*/ 1137634 w 1910366"/>
                <a:gd name="connsiteY93" fmla="*/ 1266422 h 1717183"/>
                <a:gd name="connsiteX94" fmla="*/ 1141927 w 1910366"/>
                <a:gd name="connsiteY94" fmla="*/ 1244958 h 1717183"/>
                <a:gd name="connsiteX95" fmla="*/ 1146220 w 1910366"/>
                <a:gd name="connsiteY95" fmla="*/ 1232079 h 1717183"/>
                <a:gd name="connsiteX96" fmla="*/ 1154806 w 1910366"/>
                <a:gd name="connsiteY96" fmla="*/ 1197735 h 1717183"/>
                <a:gd name="connsiteX97" fmla="*/ 1159098 w 1910366"/>
                <a:gd name="connsiteY97" fmla="*/ 1180563 h 1717183"/>
                <a:gd name="connsiteX98" fmla="*/ 1167684 w 1910366"/>
                <a:gd name="connsiteY98" fmla="*/ 1154805 h 1717183"/>
                <a:gd name="connsiteX99" fmla="*/ 1176270 w 1910366"/>
                <a:gd name="connsiteY99" fmla="*/ 1129048 h 1717183"/>
                <a:gd name="connsiteX100" fmla="*/ 1180563 w 1910366"/>
                <a:gd name="connsiteY100" fmla="*/ 1116169 h 1717183"/>
                <a:gd name="connsiteX101" fmla="*/ 1189149 w 1910366"/>
                <a:gd name="connsiteY101" fmla="*/ 1103290 h 1717183"/>
                <a:gd name="connsiteX102" fmla="*/ 1193442 w 1910366"/>
                <a:gd name="connsiteY102" fmla="*/ 1090411 h 1717183"/>
                <a:gd name="connsiteX103" fmla="*/ 1210614 w 1910366"/>
                <a:gd name="connsiteY103" fmla="*/ 1064653 h 1717183"/>
                <a:gd name="connsiteX104" fmla="*/ 1219200 w 1910366"/>
                <a:gd name="connsiteY104" fmla="*/ 1051774 h 1717183"/>
                <a:gd name="connsiteX105" fmla="*/ 1227786 w 1910366"/>
                <a:gd name="connsiteY105" fmla="*/ 1038896 h 1717183"/>
                <a:gd name="connsiteX106" fmla="*/ 1232079 w 1910366"/>
                <a:gd name="connsiteY106" fmla="*/ 1060360 h 1717183"/>
                <a:gd name="connsiteX107" fmla="*/ 1236372 w 1910366"/>
                <a:gd name="connsiteY107" fmla="*/ 1073239 h 1717183"/>
                <a:gd name="connsiteX108" fmla="*/ 1253544 w 1910366"/>
                <a:gd name="connsiteY108" fmla="*/ 1047481 h 1717183"/>
                <a:gd name="connsiteX109" fmla="*/ 1262129 w 1910366"/>
                <a:gd name="connsiteY109" fmla="*/ 1034603 h 1717183"/>
                <a:gd name="connsiteX110" fmla="*/ 1270715 w 1910366"/>
                <a:gd name="connsiteY110" fmla="*/ 1008845 h 1717183"/>
                <a:gd name="connsiteX111" fmla="*/ 1292180 w 1910366"/>
                <a:gd name="connsiteY111" fmla="*/ 1004552 h 1717183"/>
                <a:gd name="connsiteX112" fmla="*/ 1300766 w 1910366"/>
                <a:gd name="connsiteY112" fmla="*/ 991673 h 1717183"/>
                <a:gd name="connsiteX113" fmla="*/ 1313645 w 1910366"/>
                <a:gd name="connsiteY113" fmla="*/ 983087 h 1717183"/>
                <a:gd name="connsiteX114" fmla="*/ 1322231 w 1910366"/>
                <a:gd name="connsiteY114" fmla="*/ 948743 h 1717183"/>
                <a:gd name="connsiteX115" fmla="*/ 1347989 w 1910366"/>
                <a:gd name="connsiteY115" fmla="*/ 935865 h 1717183"/>
                <a:gd name="connsiteX116" fmla="*/ 1343696 w 1910366"/>
                <a:gd name="connsiteY116" fmla="*/ 957329 h 1717183"/>
                <a:gd name="connsiteX117" fmla="*/ 1352282 w 1910366"/>
                <a:gd name="connsiteY117" fmla="*/ 1056067 h 1717183"/>
                <a:gd name="connsiteX118" fmla="*/ 1360868 w 1910366"/>
                <a:gd name="connsiteY118" fmla="*/ 1081825 h 1717183"/>
                <a:gd name="connsiteX119" fmla="*/ 1369453 w 1910366"/>
                <a:gd name="connsiteY119" fmla="*/ 1107583 h 1717183"/>
                <a:gd name="connsiteX120" fmla="*/ 1382332 w 1910366"/>
                <a:gd name="connsiteY120" fmla="*/ 1133341 h 1717183"/>
                <a:gd name="connsiteX121" fmla="*/ 1395211 w 1910366"/>
                <a:gd name="connsiteY121" fmla="*/ 1193442 h 1717183"/>
                <a:gd name="connsiteX122" fmla="*/ 1403797 w 1910366"/>
                <a:gd name="connsiteY122" fmla="*/ 1244958 h 1717183"/>
                <a:gd name="connsiteX123" fmla="*/ 1412383 w 1910366"/>
                <a:gd name="connsiteY123" fmla="*/ 1330817 h 1717183"/>
                <a:gd name="connsiteX124" fmla="*/ 1420969 w 1910366"/>
                <a:gd name="connsiteY124" fmla="*/ 1451020 h 1717183"/>
                <a:gd name="connsiteX125" fmla="*/ 1425262 w 1910366"/>
                <a:gd name="connsiteY125" fmla="*/ 1476777 h 1717183"/>
                <a:gd name="connsiteX126" fmla="*/ 1429555 w 1910366"/>
                <a:gd name="connsiteY126" fmla="*/ 1519707 h 1717183"/>
                <a:gd name="connsiteX127" fmla="*/ 1433848 w 1910366"/>
                <a:gd name="connsiteY127" fmla="*/ 1549758 h 1717183"/>
                <a:gd name="connsiteX128" fmla="*/ 1442434 w 1910366"/>
                <a:gd name="connsiteY128" fmla="*/ 1596980 h 1717183"/>
                <a:gd name="connsiteX129" fmla="*/ 1451020 w 1910366"/>
                <a:gd name="connsiteY129" fmla="*/ 1631324 h 1717183"/>
                <a:gd name="connsiteX130" fmla="*/ 1463898 w 1910366"/>
                <a:gd name="connsiteY130" fmla="*/ 1669960 h 1717183"/>
                <a:gd name="connsiteX131" fmla="*/ 1468191 w 1910366"/>
                <a:gd name="connsiteY131" fmla="*/ 1682839 h 1717183"/>
                <a:gd name="connsiteX132" fmla="*/ 1481070 w 1910366"/>
                <a:gd name="connsiteY132" fmla="*/ 1708597 h 1717183"/>
                <a:gd name="connsiteX133" fmla="*/ 1506828 w 1910366"/>
                <a:gd name="connsiteY133" fmla="*/ 1700011 h 1717183"/>
                <a:gd name="connsiteX134" fmla="*/ 1541172 w 1910366"/>
                <a:gd name="connsiteY134" fmla="*/ 1704304 h 1717183"/>
                <a:gd name="connsiteX135" fmla="*/ 1584101 w 1910366"/>
                <a:gd name="connsiteY135" fmla="*/ 1712890 h 1717183"/>
                <a:gd name="connsiteX136" fmla="*/ 1622738 w 1910366"/>
                <a:gd name="connsiteY136" fmla="*/ 1717183 h 1717183"/>
                <a:gd name="connsiteX137" fmla="*/ 1691425 w 1910366"/>
                <a:gd name="connsiteY137" fmla="*/ 1712890 h 1717183"/>
                <a:gd name="connsiteX138" fmla="*/ 1704304 w 1910366"/>
                <a:gd name="connsiteY138" fmla="*/ 1708597 h 1717183"/>
                <a:gd name="connsiteX139" fmla="*/ 1721476 w 1910366"/>
                <a:gd name="connsiteY139" fmla="*/ 1687132 h 1717183"/>
                <a:gd name="connsiteX140" fmla="*/ 1730062 w 1910366"/>
                <a:gd name="connsiteY140" fmla="*/ 1674253 h 1717183"/>
                <a:gd name="connsiteX141" fmla="*/ 1742941 w 1910366"/>
                <a:gd name="connsiteY141" fmla="*/ 1669960 h 1717183"/>
                <a:gd name="connsiteX142" fmla="*/ 1815921 w 1910366"/>
                <a:gd name="connsiteY142" fmla="*/ 1674253 h 1717183"/>
                <a:gd name="connsiteX143" fmla="*/ 1841679 w 1910366"/>
                <a:gd name="connsiteY143" fmla="*/ 1682839 h 1717183"/>
                <a:gd name="connsiteX144" fmla="*/ 1854558 w 1910366"/>
                <a:gd name="connsiteY144" fmla="*/ 1691425 h 1717183"/>
                <a:gd name="connsiteX145" fmla="*/ 1906073 w 1910366"/>
                <a:gd name="connsiteY145" fmla="*/ 1704304 h 1717183"/>
                <a:gd name="connsiteX146" fmla="*/ 1910366 w 1910366"/>
                <a:gd name="connsiteY146" fmla="*/ 1708597 h 1717183"/>
                <a:gd name="connsiteX0" fmla="*/ 0 w 1906098"/>
                <a:gd name="connsiteY0" fmla="*/ 1712890 h 1762572"/>
                <a:gd name="connsiteX1" fmla="*/ 42929 w 1906098"/>
                <a:gd name="connsiteY1" fmla="*/ 1704304 h 1762572"/>
                <a:gd name="connsiteX2" fmla="*/ 68687 w 1906098"/>
                <a:gd name="connsiteY2" fmla="*/ 1687132 h 1762572"/>
                <a:gd name="connsiteX3" fmla="*/ 81566 w 1906098"/>
                <a:gd name="connsiteY3" fmla="*/ 1678546 h 1762572"/>
                <a:gd name="connsiteX4" fmla="*/ 94445 w 1906098"/>
                <a:gd name="connsiteY4" fmla="*/ 1669960 h 1762572"/>
                <a:gd name="connsiteX5" fmla="*/ 115910 w 1906098"/>
                <a:gd name="connsiteY5" fmla="*/ 1648496 h 1762572"/>
                <a:gd name="connsiteX6" fmla="*/ 141668 w 1906098"/>
                <a:gd name="connsiteY6" fmla="*/ 1627031 h 1762572"/>
                <a:gd name="connsiteX7" fmla="*/ 163132 w 1906098"/>
                <a:gd name="connsiteY7" fmla="*/ 1601273 h 1762572"/>
                <a:gd name="connsiteX8" fmla="*/ 171718 w 1906098"/>
                <a:gd name="connsiteY8" fmla="*/ 1588394 h 1762572"/>
                <a:gd name="connsiteX9" fmla="*/ 197476 w 1906098"/>
                <a:gd name="connsiteY9" fmla="*/ 1554050 h 1762572"/>
                <a:gd name="connsiteX10" fmla="*/ 210355 w 1906098"/>
                <a:gd name="connsiteY10" fmla="*/ 1536879 h 1762572"/>
                <a:gd name="connsiteX11" fmla="*/ 218941 w 1906098"/>
                <a:gd name="connsiteY11" fmla="*/ 1519707 h 1762572"/>
                <a:gd name="connsiteX12" fmla="*/ 244698 w 1906098"/>
                <a:gd name="connsiteY12" fmla="*/ 1485363 h 1762572"/>
                <a:gd name="connsiteX13" fmla="*/ 253284 w 1906098"/>
                <a:gd name="connsiteY13" fmla="*/ 1463898 h 1762572"/>
                <a:gd name="connsiteX14" fmla="*/ 266163 w 1906098"/>
                <a:gd name="connsiteY14" fmla="*/ 1446727 h 1762572"/>
                <a:gd name="connsiteX15" fmla="*/ 291921 w 1906098"/>
                <a:gd name="connsiteY15" fmla="*/ 1399504 h 1762572"/>
                <a:gd name="connsiteX16" fmla="*/ 330558 w 1906098"/>
                <a:gd name="connsiteY16" fmla="*/ 1326524 h 1762572"/>
                <a:gd name="connsiteX17" fmla="*/ 347729 w 1906098"/>
                <a:gd name="connsiteY17" fmla="*/ 1279301 h 1762572"/>
                <a:gd name="connsiteX18" fmla="*/ 373487 w 1906098"/>
                <a:gd name="connsiteY18" fmla="*/ 1223493 h 1762572"/>
                <a:gd name="connsiteX19" fmla="*/ 382073 w 1906098"/>
                <a:gd name="connsiteY19" fmla="*/ 1193442 h 1762572"/>
                <a:gd name="connsiteX20" fmla="*/ 394952 w 1906098"/>
                <a:gd name="connsiteY20" fmla="*/ 1163391 h 1762572"/>
                <a:gd name="connsiteX21" fmla="*/ 403538 w 1906098"/>
                <a:gd name="connsiteY21" fmla="*/ 1133341 h 1762572"/>
                <a:gd name="connsiteX22" fmla="*/ 429296 w 1906098"/>
                <a:gd name="connsiteY22" fmla="*/ 1064653 h 1762572"/>
                <a:gd name="connsiteX23" fmla="*/ 437882 w 1906098"/>
                <a:gd name="connsiteY23" fmla="*/ 1034603 h 1762572"/>
                <a:gd name="connsiteX24" fmla="*/ 450760 w 1906098"/>
                <a:gd name="connsiteY24" fmla="*/ 1004552 h 1762572"/>
                <a:gd name="connsiteX25" fmla="*/ 467932 w 1906098"/>
                <a:gd name="connsiteY25" fmla="*/ 944450 h 1762572"/>
                <a:gd name="connsiteX26" fmla="*/ 476518 w 1906098"/>
                <a:gd name="connsiteY26" fmla="*/ 914400 h 1762572"/>
                <a:gd name="connsiteX27" fmla="*/ 489397 w 1906098"/>
                <a:gd name="connsiteY27" fmla="*/ 884349 h 1762572"/>
                <a:gd name="connsiteX28" fmla="*/ 497983 w 1906098"/>
                <a:gd name="connsiteY28" fmla="*/ 854298 h 1762572"/>
                <a:gd name="connsiteX29" fmla="*/ 506569 w 1906098"/>
                <a:gd name="connsiteY29" fmla="*/ 828541 h 1762572"/>
                <a:gd name="connsiteX30" fmla="*/ 515155 w 1906098"/>
                <a:gd name="connsiteY30" fmla="*/ 798490 h 1762572"/>
                <a:gd name="connsiteX31" fmla="*/ 523741 w 1906098"/>
                <a:gd name="connsiteY31" fmla="*/ 781318 h 1762572"/>
                <a:gd name="connsiteX32" fmla="*/ 528034 w 1906098"/>
                <a:gd name="connsiteY32" fmla="*/ 764146 h 1762572"/>
                <a:gd name="connsiteX33" fmla="*/ 536620 w 1906098"/>
                <a:gd name="connsiteY33" fmla="*/ 746974 h 1762572"/>
                <a:gd name="connsiteX34" fmla="*/ 545206 w 1906098"/>
                <a:gd name="connsiteY34" fmla="*/ 721217 h 1762572"/>
                <a:gd name="connsiteX35" fmla="*/ 549498 w 1906098"/>
                <a:gd name="connsiteY35" fmla="*/ 708338 h 1762572"/>
                <a:gd name="connsiteX36" fmla="*/ 553791 w 1906098"/>
                <a:gd name="connsiteY36" fmla="*/ 691166 h 1762572"/>
                <a:gd name="connsiteX37" fmla="*/ 562377 w 1906098"/>
                <a:gd name="connsiteY37" fmla="*/ 673994 h 1762572"/>
                <a:gd name="connsiteX38" fmla="*/ 579549 w 1906098"/>
                <a:gd name="connsiteY38" fmla="*/ 618186 h 1762572"/>
                <a:gd name="connsiteX39" fmla="*/ 583842 w 1906098"/>
                <a:gd name="connsiteY39" fmla="*/ 592428 h 1762572"/>
                <a:gd name="connsiteX40" fmla="*/ 592428 w 1906098"/>
                <a:gd name="connsiteY40" fmla="*/ 553791 h 1762572"/>
                <a:gd name="connsiteX41" fmla="*/ 596721 w 1906098"/>
                <a:gd name="connsiteY41" fmla="*/ 523741 h 1762572"/>
                <a:gd name="connsiteX42" fmla="*/ 601014 w 1906098"/>
                <a:gd name="connsiteY42" fmla="*/ 463639 h 1762572"/>
                <a:gd name="connsiteX43" fmla="*/ 605307 w 1906098"/>
                <a:gd name="connsiteY43" fmla="*/ 339143 h 1762572"/>
                <a:gd name="connsiteX44" fmla="*/ 613893 w 1906098"/>
                <a:gd name="connsiteY44" fmla="*/ 279042 h 1762572"/>
                <a:gd name="connsiteX45" fmla="*/ 618186 w 1906098"/>
                <a:gd name="connsiteY45" fmla="*/ 240405 h 1762572"/>
                <a:gd name="connsiteX46" fmla="*/ 626772 w 1906098"/>
                <a:gd name="connsiteY46" fmla="*/ 201769 h 1762572"/>
                <a:gd name="connsiteX47" fmla="*/ 635358 w 1906098"/>
                <a:gd name="connsiteY47" fmla="*/ 158839 h 1762572"/>
                <a:gd name="connsiteX48" fmla="*/ 643944 w 1906098"/>
                <a:gd name="connsiteY48" fmla="*/ 137374 h 1762572"/>
                <a:gd name="connsiteX49" fmla="*/ 648237 w 1906098"/>
                <a:gd name="connsiteY49" fmla="*/ 120203 h 1762572"/>
                <a:gd name="connsiteX50" fmla="*/ 661115 w 1906098"/>
                <a:gd name="connsiteY50" fmla="*/ 81566 h 1762572"/>
                <a:gd name="connsiteX51" fmla="*/ 665408 w 1906098"/>
                <a:gd name="connsiteY51" fmla="*/ 68687 h 1762572"/>
                <a:gd name="connsiteX52" fmla="*/ 669701 w 1906098"/>
                <a:gd name="connsiteY52" fmla="*/ 55808 h 1762572"/>
                <a:gd name="connsiteX53" fmla="*/ 686873 w 1906098"/>
                <a:gd name="connsiteY53" fmla="*/ 30050 h 1762572"/>
                <a:gd name="connsiteX54" fmla="*/ 708338 w 1906098"/>
                <a:gd name="connsiteY54" fmla="*/ 4293 h 1762572"/>
                <a:gd name="connsiteX55" fmla="*/ 721217 w 1906098"/>
                <a:gd name="connsiteY55" fmla="*/ 0 h 1762572"/>
                <a:gd name="connsiteX56" fmla="*/ 734096 w 1906098"/>
                <a:gd name="connsiteY56" fmla="*/ 51515 h 1762572"/>
                <a:gd name="connsiteX57" fmla="*/ 742682 w 1906098"/>
                <a:gd name="connsiteY57" fmla="*/ 64394 h 1762572"/>
                <a:gd name="connsiteX58" fmla="*/ 768439 w 1906098"/>
                <a:gd name="connsiteY58" fmla="*/ 77273 h 1762572"/>
                <a:gd name="connsiteX59" fmla="*/ 777025 w 1906098"/>
                <a:gd name="connsiteY59" fmla="*/ 103031 h 1762572"/>
                <a:gd name="connsiteX60" fmla="*/ 781318 w 1906098"/>
                <a:gd name="connsiteY60" fmla="*/ 115910 h 1762572"/>
                <a:gd name="connsiteX61" fmla="*/ 794197 w 1906098"/>
                <a:gd name="connsiteY61" fmla="*/ 141667 h 1762572"/>
                <a:gd name="connsiteX62" fmla="*/ 807076 w 1906098"/>
                <a:gd name="connsiteY62" fmla="*/ 167425 h 1762572"/>
                <a:gd name="connsiteX63" fmla="*/ 807076 w 1906098"/>
                <a:gd name="connsiteY63" fmla="*/ 854298 h 1762572"/>
                <a:gd name="connsiteX64" fmla="*/ 815662 w 1906098"/>
                <a:gd name="connsiteY64" fmla="*/ 978794 h 1762572"/>
                <a:gd name="connsiteX65" fmla="*/ 824248 w 1906098"/>
                <a:gd name="connsiteY65" fmla="*/ 1116169 h 1762572"/>
                <a:gd name="connsiteX66" fmla="*/ 832834 w 1906098"/>
                <a:gd name="connsiteY66" fmla="*/ 1184856 h 1762572"/>
                <a:gd name="connsiteX67" fmla="*/ 837127 w 1906098"/>
                <a:gd name="connsiteY67" fmla="*/ 1210614 h 1762572"/>
                <a:gd name="connsiteX68" fmla="*/ 845713 w 1906098"/>
                <a:gd name="connsiteY68" fmla="*/ 1270715 h 1762572"/>
                <a:gd name="connsiteX69" fmla="*/ 845713 w 1906098"/>
                <a:gd name="connsiteY69" fmla="*/ 1584101 h 1762572"/>
                <a:gd name="connsiteX70" fmla="*/ 862884 w 1906098"/>
                <a:gd name="connsiteY70" fmla="*/ 1717183 h 1762572"/>
                <a:gd name="connsiteX71" fmla="*/ 892935 w 1906098"/>
                <a:gd name="connsiteY71" fmla="*/ 1708597 h 1762572"/>
                <a:gd name="connsiteX72" fmla="*/ 948744 w 1906098"/>
                <a:gd name="connsiteY72" fmla="*/ 1704304 h 1762572"/>
                <a:gd name="connsiteX73" fmla="*/ 961622 w 1906098"/>
                <a:gd name="connsiteY73" fmla="*/ 1700011 h 1762572"/>
                <a:gd name="connsiteX74" fmla="*/ 970208 w 1906098"/>
                <a:gd name="connsiteY74" fmla="*/ 1687132 h 1762572"/>
                <a:gd name="connsiteX75" fmla="*/ 983087 w 1906098"/>
                <a:gd name="connsiteY75" fmla="*/ 1678546 h 1762572"/>
                <a:gd name="connsiteX76" fmla="*/ 987380 w 1906098"/>
                <a:gd name="connsiteY76" fmla="*/ 1665667 h 1762572"/>
                <a:gd name="connsiteX77" fmla="*/ 1004552 w 1906098"/>
                <a:gd name="connsiteY77" fmla="*/ 1639910 h 1762572"/>
                <a:gd name="connsiteX78" fmla="*/ 1017431 w 1906098"/>
                <a:gd name="connsiteY78" fmla="*/ 1614152 h 1762572"/>
                <a:gd name="connsiteX79" fmla="*/ 1021724 w 1906098"/>
                <a:gd name="connsiteY79" fmla="*/ 1601273 h 1762572"/>
                <a:gd name="connsiteX80" fmla="*/ 1030310 w 1906098"/>
                <a:gd name="connsiteY80" fmla="*/ 1588394 h 1762572"/>
                <a:gd name="connsiteX81" fmla="*/ 1038896 w 1906098"/>
                <a:gd name="connsiteY81" fmla="*/ 1562636 h 1762572"/>
                <a:gd name="connsiteX82" fmla="*/ 1047482 w 1906098"/>
                <a:gd name="connsiteY82" fmla="*/ 1536879 h 1762572"/>
                <a:gd name="connsiteX83" fmla="*/ 1056068 w 1906098"/>
                <a:gd name="connsiteY83" fmla="*/ 1498242 h 1762572"/>
                <a:gd name="connsiteX84" fmla="*/ 1064653 w 1906098"/>
                <a:gd name="connsiteY84" fmla="*/ 1485363 h 1762572"/>
                <a:gd name="connsiteX85" fmla="*/ 1073239 w 1906098"/>
                <a:gd name="connsiteY85" fmla="*/ 1455312 h 1762572"/>
                <a:gd name="connsiteX86" fmla="*/ 1081825 w 1906098"/>
                <a:gd name="connsiteY86" fmla="*/ 1433848 h 1762572"/>
                <a:gd name="connsiteX87" fmla="*/ 1086118 w 1906098"/>
                <a:gd name="connsiteY87" fmla="*/ 1416676 h 1762572"/>
                <a:gd name="connsiteX88" fmla="*/ 1094704 w 1906098"/>
                <a:gd name="connsiteY88" fmla="*/ 1399504 h 1762572"/>
                <a:gd name="connsiteX89" fmla="*/ 1103290 w 1906098"/>
                <a:gd name="connsiteY89" fmla="*/ 1373746 h 1762572"/>
                <a:gd name="connsiteX90" fmla="*/ 1116169 w 1906098"/>
                <a:gd name="connsiteY90" fmla="*/ 1335110 h 1762572"/>
                <a:gd name="connsiteX91" fmla="*/ 1129048 w 1906098"/>
                <a:gd name="connsiteY91" fmla="*/ 1296473 h 1762572"/>
                <a:gd name="connsiteX92" fmla="*/ 1133341 w 1906098"/>
                <a:gd name="connsiteY92" fmla="*/ 1283594 h 1762572"/>
                <a:gd name="connsiteX93" fmla="*/ 1137634 w 1906098"/>
                <a:gd name="connsiteY93" fmla="*/ 1266422 h 1762572"/>
                <a:gd name="connsiteX94" fmla="*/ 1141927 w 1906098"/>
                <a:gd name="connsiteY94" fmla="*/ 1244958 h 1762572"/>
                <a:gd name="connsiteX95" fmla="*/ 1146220 w 1906098"/>
                <a:gd name="connsiteY95" fmla="*/ 1232079 h 1762572"/>
                <a:gd name="connsiteX96" fmla="*/ 1154806 w 1906098"/>
                <a:gd name="connsiteY96" fmla="*/ 1197735 h 1762572"/>
                <a:gd name="connsiteX97" fmla="*/ 1159098 w 1906098"/>
                <a:gd name="connsiteY97" fmla="*/ 1180563 h 1762572"/>
                <a:gd name="connsiteX98" fmla="*/ 1167684 w 1906098"/>
                <a:gd name="connsiteY98" fmla="*/ 1154805 h 1762572"/>
                <a:gd name="connsiteX99" fmla="*/ 1176270 w 1906098"/>
                <a:gd name="connsiteY99" fmla="*/ 1129048 h 1762572"/>
                <a:gd name="connsiteX100" fmla="*/ 1180563 w 1906098"/>
                <a:gd name="connsiteY100" fmla="*/ 1116169 h 1762572"/>
                <a:gd name="connsiteX101" fmla="*/ 1189149 w 1906098"/>
                <a:gd name="connsiteY101" fmla="*/ 1103290 h 1762572"/>
                <a:gd name="connsiteX102" fmla="*/ 1193442 w 1906098"/>
                <a:gd name="connsiteY102" fmla="*/ 1090411 h 1762572"/>
                <a:gd name="connsiteX103" fmla="*/ 1210614 w 1906098"/>
                <a:gd name="connsiteY103" fmla="*/ 1064653 h 1762572"/>
                <a:gd name="connsiteX104" fmla="*/ 1219200 w 1906098"/>
                <a:gd name="connsiteY104" fmla="*/ 1051774 h 1762572"/>
                <a:gd name="connsiteX105" fmla="*/ 1227786 w 1906098"/>
                <a:gd name="connsiteY105" fmla="*/ 1038896 h 1762572"/>
                <a:gd name="connsiteX106" fmla="*/ 1232079 w 1906098"/>
                <a:gd name="connsiteY106" fmla="*/ 1060360 h 1762572"/>
                <a:gd name="connsiteX107" fmla="*/ 1236372 w 1906098"/>
                <a:gd name="connsiteY107" fmla="*/ 1073239 h 1762572"/>
                <a:gd name="connsiteX108" fmla="*/ 1253544 w 1906098"/>
                <a:gd name="connsiteY108" fmla="*/ 1047481 h 1762572"/>
                <a:gd name="connsiteX109" fmla="*/ 1262129 w 1906098"/>
                <a:gd name="connsiteY109" fmla="*/ 1034603 h 1762572"/>
                <a:gd name="connsiteX110" fmla="*/ 1270715 w 1906098"/>
                <a:gd name="connsiteY110" fmla="*/ 1008845 h 1762572"/>
                <a:gd name="connsiteX111" fmla="*/ 1292180 w 1906098"/>
                <a:gd name="connsiteY111" fmla="*/ 1004552 h 1762572"/>
                <a:gd name="connsiteX112" fmla="*/ 1300766 w 1906098"/>
                <a:gd name="connsiteY112" fmla="*/ 991673 h 1762572"/>
                <a:gd name="connsiteX113" fmla="*/ 1313645 w 1906098"/>
                <a:gd name="connsiteY113" fmla="*/ 983087 h 1762572"/>
                <a:gd name="connsiteX114" fmla="*/ 1322231 w 1906098"/>
                <a:gd name="connsiteY114" fmla="*/ 948743 h 1762572"/>
                <a:gd name="connsiteX115" fmla="*/ 1347989 w 1906098"/>
                <a:gd name="connsiteY115" fmla="*/ 935865 h 1762572"/>
                <a:gd name="connsiteX116" fmla="*/ 1343696 w 1906098"/>
                <a:gd name="connsiteY116" fmla="*/ 957329 h 1762572"/>
                <a:gd name="connsiteX117" fmla="*/ 1352282 w 1906098"/>
                <a:gd name="connsiteY117" fmla="*/ 1056067 h 1762572"/>
                <a:gd name="connsiteX118" fmla="*/ 1360868 w 1906098"/>
                <a:gd name="connsiteY118" fmla="*/ 1081825 h 1762572"/>
                <a:gd name="connsiteX119" fmla="*/ 1369453 w 1906098"/>
                <a:gd name="connsiteY119" fmla="*/ 1107583 h 1762572"/>
                <a:gd name="connsiteX120" fmla="*/ 1382332 w 1906098"/>
                <a:gd name="connsiteY120" fmla="*/ 1133341 h 1762572"/>
                <a:gd name="connsiteX121" fmla="*/ 1395211 w 1906098"/>
                <a:gd name="connsiteY121" fmla="*/ 1193442 h 1762572"/>
                <a:gd name="connsiteX122" fmla="*/ 1403797 w 1906098"/>
                <a:gd name="connsiteY122" fmla="*/ 1244958 h 1762572"/>
                <a:gd name="connsiteX123" fmla="*/ 1412383 w 1906098"/>
                <a:gd name="connsiteY123" fmla="*/ 1330817 h 1762572"/>
                <a:gd name="connsiteX124" fmla="*/ 1420969 w 1906098"/>
                <a:gd name="connsiteY124" fmla="*/ 1451020 h 1762572"/>
                <a:gd name="connsiteX125" fmla="*/ 1425262 w 1906098"/>
                <a:gd name="connsiteY125" fmla="*/ 1476777 h 1762572"/>
                <a:gd name="connsiteX126" fmla="*/ 1429555 w 1906098"/>
                <a:gd name="connsiteY126" fmla="*/ 1519707 h 1762572"/>
                <a:gd name="connsiteX127" fmla="*/ 1433848 w 1906098"/>
                <a:gd name="connsiteY127" fmla="*/ 1549758 h 1762572"/>
                <a:gd name="connsiteX128" fmla="*/ 1442434 w 1906098"/>
                <a:gd name="connsiteY128" fmla="*/ 1596980 h 1762572"/>
                <a:gd name="connsiteX129" fmla="*/ 1451020 w 1906098"/>
                <a:gd name="connsiteY129" fmla="*/ 1631324 h 1762572"/>
                <a:gd name="connsiteX130" fmla="*/ 1463898 w 1906098"/>
                <a:gd name="connsiteY130" fmla="*/ 1669960 h 1762572"/>
                <a:gd name="connsiteX131" fmla="*/ 1468191 w 1906098"/>
                <a:gd name="connsiteY131" fmla="*/ 1682839 h 1762572"/>
                <a:gd name="connsiteX132" fmla="*/ 1481070 w 1906098"/>
                <a:gd name="connsiteY132" fmla="*/ 1708597 h 1762572"/>
                <a:gd name="connsiteX133" fmla="*/ 1506828 w 1906098"/>
                <a:gd name="connsiteY133" fmla="*/ 1700011 h 1762572"/>
                <a:gd name="connsiteX134" fmla="*/ 1541172 w 1906098"/>
                <a:gd name="connsiteY134" fmla="*/ 1704304 h 1762572"/>
                <a:gd name="connsiteX135" fmla="*/ 1584101 w 1906098"/>
                <a:gd name="connsiteY135" fmla="*/ 1712890 h 1762572"/>
                <a:gd name="connsiteX136" fmla="*/ 1622738 w 1906098"/>
                <a:gd name="connsiteY136" fmla="*/ 1717183 h 1762572"/>
                <a:gd name="connsiteX137" fmla="*/ 1691425 w 1906098"/>
                <a:gd name="connsiteY137" fmla="*/ 1712890 h 1762572"/>
                <a:gd name="connsiteX138" fmla="*/ 1704304 w 1906098"/>
                <a:gd name="connsiteY138" fmla="*/ 1708597 h 1762572"/>
                <a:gd name="connsiteX139" fmla="*/ 1721476 w 1906098"/>
                <a:gd name="connsiteY139" fmla="*/ 1687132 h 1762572"/>
                <a:gd name="connsiteX140" fmla="*/ 1730062 w 1906098"/>
                <a:gd name="connsiteY140" fmla="*/ 1674253 h 1762572"/>
                <a:gd name="connsiteX141" fmla="*/ 1742941 w 1906098"/>
                <a:gd name="connsiteY141" fmla="*/ 1669960 h 1762572"/>
                <a:gd name="connsiteX142" fmla="*/ 1815921 w 1906098"/>
                <a:gd name="connsiteY142" fmla="*/ 1674253 h 1762572"/>
                <a:gd name="connsiteX143" fmla="*/ 1841679 w 1906098"/>
                <a:gd name="connsiteY143" fmla="*/ 1682839 h 1762572"/>
                <a:gd name="connsiteX144" fmla="*/ 1854558 w 1906098"/>
                <a:gd name="connsiteY144" fmla="*/ 1691425 h 1762572"/>
                <a:gd name="connsiteX145" fmla="*/ 1906073 w 1906098"/>
                <a:gd name="connsiteY145" fmla="*/ 1704304 h 1762572"/>
                <a:gd name="connsiteX146" fmla="*/ 1850041 w 1906098"/>
                <a:gd name="connsiteY146" fmla="*/ 1762572 h 1762572"/>
                <a:gd name="connsiteX0" fmla="*/ 0 w 1906073"/>
                <a:gd name="connsiteY0" fmla="*/ 1712890 h 1717183"/>
                <a:gd name="connsiteX1" fmla="*/ 42929 w 1906073"/>
                <a:gd name="connsiteY1" fmla="*/ 1704304 h 1717183"/>
                <a:gd name="connsiteX2" fmla="*/ 68687 w 1906073"/>
                <a:gd name="connsiteY2" fmla="*/ 1687132 h 1717183"/>
                <a:gd name="connsiteX3" fmla="*/ 81566 w 1906073"/>
                <a:gd name="connsiteY3" fmla="*/ 1678546 h 1717183"/>
                <a:gd name="connsiteX4" fmla="*/ 94445 w 1906073"/>
                <a:gd name="connsiteY4" fmla="*/ 1669960 h 1717183"/>
                <a:gd name="connsiteX5" fmla="*/ 115910 w 1906073"/>
                <a:gd name="connsiteY5" fmla="*/ 1648496 h 1717183"/>
                <a:gd name="connsiteX6" fmla="*/ 141668 w 1906073"/>
                <a:gd name="connsiteY6" fmla="*/ 1627031 h 1717183"/>
                <a:gd name="connsiteX7" fmla="*/ 163132 w 1906073"/>
                <a:gd name="connsiteY7" fmla="*/ 1601273 h 1717183"/>
                <a:gd name="connsiteX8" fmla="*/ 171718 w 1906073"/>
                <a:gd name="connsiteY8" fmla="*/ 1588394 h 1717183"/>
                <a:gd name="connsiteX9" fmla="*/ 197476 w 1906073"/>
                <a:gd name="connsiteY9" fmla="*/ 1554050 h 1717183"/>
                <a:gd name="connsiteX10" fmla="*/ 210355 w 1906073"/>
                <a:gd name="connsiteY10" fmla="*/ 1536879 h 1717183"/>
                <a:gd name="connsiteX11" fmla="*/ 218941 w 1906073"/>
                <a:gd name="connsiteY11" fmla="*/ 1519707 h 1717183"/>
                <a:gd name="connsiteX12" fmla="*/ 244698 w 1906073"/>
                <a:gd name="connsiteY12" fmla="*/ 1485363 h 1717183"/>
                <a:gd name="connsiteX13" fmla="*/ 253284 w 1906073"/>
                <a:gd name="connsiteY13" fmla="*/ 1463898 h 1717183"/>
                <a:gd name="connsiteX14" fmla="*/ 266163 w 1906073"/>
                <a:gd name="connsiteY14" fmla="*/ 1446727 h 1717183"/>
                <a:gd name="connsiteX15" fmla="*/ 291921 w 1906073"/>
                <a:gd name="connsiteY15" fmla="*/ 1399504 h 1717183"/>
                <a:gd name="connsiteX16" fmla="*/ 330558 w 1906073"/>
                <a:gd name="connsiteY16" fmla="*/ 1326524 h 1717183"/>
                <a:gd name="connsiteX17" fmla="*/ 347729 w 1906073"/>
                <a:gd name="connsiteY17" fmla="*/ 1279301 h 1717183"/>
                <a:gd name="connsiteX18" fmla="*/ 373487 w 1906073"/>
                <a:gd name="connsiteY18" fmla="*/ 1223493 h 1717183"/>
                <a:gd name="connsiteX19" fmla="*/ 382073 w 1906073"/>
                <a:gd name="connsiteY19" fmla="*/ 1193442 h 1717183"/>
                <a:gd name="connsiteX20" fmla="*/ 394952 w 1906073"/>
                <a:gd name="connsiteY20" fmla="*/ 1163391 h 1717183"/>
                <a:gd name="connsiteX21" fmla="*/ 403538 w 1906073"/>
                <a:gd name="connsiteY21" fmla="*/ 1133341 h 1717183"/>
                <a:gd name="connsiteX22" fmla="*/ 429296 w 1906073"/>
                <a:gd name="connsiteY22" fmla="*/ 1064653 h 1717183"/>
                <a:gd name="connsiteX23" fmla="*/ 437882 w 1906073"/>
                <a:gd name="connsiteY23" fmla="*/ 1034603 h 1717183"/>
                <a:gd name="connsiteX24" fmla="*/ 450760 w 1906073"/>
                <a:gd name="connsiteY24" fmla="*/ 1004552 h 1717183"/>
                <a:gd name="connsiteX25" fmla="*/ 467932 w 1906073"/>
                <a:gd name="connsiteY25" fmla="*/ 944450 h 1717183"/>
                <a:gd name="connsiteX26" fmla="*/ 476518 w 1906073"/>
                <a:gd name="connsiteY26" fmla="*/ 914400 h 1717183"/>
                <a:gd name="connsiteX27" fmla="*/ 489397 w 1906073"/>
                <a:gd name="connsiteY27" fmla="*/ 884349 h 1717183"/>
                <a:gd name="connsiteX28" fmla="*/ 497983 w 1906073"/>
                <a:gd name="connsiteY28" fmla="*/ 854298 h 1717183"/>
                <a:gd name="connsiteX29" fmla="*/ 506569 w 1906073"/>
                <a:gd name="connsiteY29" fmla="*/ 828541 h 1717183"/>
                <a:gd name="connsiteX30" fmla="*/ 515155 w 1906073"/>
                <a:gd name="connsiteY30" fmla="*/ 798490 h 1717183"/>
                <a:gd name="connsiteX31" fmla="*/ 523741 w 1906073"/>
                <a:gd name="connsiteY31" fmla="*/ 781318 h 1717183"/>
                <a:gd name="connsiteX32" fmla="*/ 528034 w 1906073"/>
                <a:gd name="connsiteY32" fmla="*/ 764146 h 1717183"/>
                <a:gd name="connsiteX33" fmla="*/ 536620 w 1906073"/>
                <a:gd name="connsiteY33" fmla="*/ 746974 h 1717183"/>
                <a:gd name="connsiteX34" fmla="*/ 545206 w 1906073"/>
                <a:gd name="connsiteY34" fmla="*/ 721217 h 1717183"/>
                <a:gd name="connsiteX35" fmla="*/ 549498 w 1906073"/>
                <a:gd name="connsiteY35" fmla="*/ 708338 h 1717183"/>
                <a:gd name="connsiteX36" fmla="*/ 553791 w 1906073"/>
                <a:gd name="connsiteY36" fmla="*/ 691166 h 1717183"/>
                <a:gd name="connsiteX37" fmla="*/ 562377 w 1906073"/>
                <a:gd name="connsiteY37" fmla="*/ 673994 h 1717183"/>
                <a:gd name="connsiteX38" fmla="*/ 579549 w 1906073"/>
                <a:gd name="connsiteY38" fmla="*/ 618186 h 1717183"/>
                <a:gd name="connsiteX39" fmla="*/ 583842 w 1906073"/>
                <a:gd name="connsiteY39" fmla="*/ 592428 h 1717183"/>
                <a:gd name="connsiteX40" fmla="*/ 592428 w 1906073"/>
                <a:gd name="connsiteY40" fmla="*/ 553791 h 1717183"/>
                <a:gd name="connsiteX41" fmla="*/ 596721 w 1906073"/>
                <a:gd name="connsiteY41" fmla="*/ 523741 h 1717183"/>
                <a:gd name="connsiteX42" fmla="*/ 601014 w 1906073"/>
                <a:gd name="connsiteY42" fmla="*/ 463639 h 1717183"/>
                <a:gd name="connsiteX43" fmla="*/ 605307 w 1906073"/>
                <a:gd name="connsiteY43" fmla="*/ 339143 h 1717183"/>
                <a:gd name="connsiteX44" fmla="*/ 613893 w 1906073"/>
                <a:gd name="connsiteY44" fmla="*/ 279042 h 1717183"/>
                <a:gd name="connsiteX45" fmla="*/ 618186 w 1906073"/>
                <a:gd name="connsiteY45" fmla="*/ 240405 h 1717183"/>
                <a:gd name="connsiteX46" fmla="*/ 626772 w 1906073"/>
                <a:gd name="connsiteY46" fmla="*/ 201769 h 1717183"/>
                <a:gd name="connsiteX47" fmla="*/ 635358 w 1906073"/>
                <a:gd name="connsiteY47" fmla="*/ 158839 h 1717183"/>
                <a:gd name="connsiteX48" fmla="*/ 643944 w 1906073"/>
                <a:gd name="connsiteY48" fmla="*/ 137374 h 1717183"/>
                <a:gd name="connsiteX49" fmla="*/ 648237 w 1906073"/>
                <a:gd name="connsiteY49" fmla="*/ 120203 h 1717183"/>
                <a:gd name="connsiteX50" fmla="*/ 661115 w 1906073"/>
                <a:gd name="connsiteY50" fmla="*/ 81566 h 1717183"/>
                <a:gd name="connsiteX51" fmla="*/ 665408 w 1906073"/>
                <a:gd name="connsiteY51" fmla="*/ 68687 h 1717183"/>
                <a:gd name="connsiteX52" fmla="*/ 669701 w 1906073"/>
                <a:gd name="connsiteY52" fmla="*/ 55808 h 1717183"/>
                <a:gd name="connsiteX53" fmla="*/ 686873 w 1906073"/>
                <a:gd name="connsiteY53" fmla="*/ 30050 h 1717183"/>
                <a:gd name="connsiteX54" fmla="*/ 708338 w 1906073"/>
                <a:gd name="connsiteY54" fmla="*/ 4293 h 1717183"/>
                <a:gd name="connsiteX55" fmla="*/ 721217 w 1906073"/>
                <a:gd name="connsiteY55" fmla="*/ 0 h 1717183"/>
                <a:gd name="connsiteX56" fmla="*/ 734096 w 1906073"/>
                <a:gd name="connsiteY56" fmla="*/ 51515 h 1717183"/>
                <a:gd name="connsiteX57" fmla="*/ 742682 w 1906073"/>
                <a:gd name="connsiteY57" fmla="*/ 64394 h 1717183"/>
                <a:gd name="connsiteX58" fmla="*/ 768439 w 1906073"/>
                <a:gd name="connsiteY58" fmla="*/ 77273 h 1717183"/>
                <a:gd name="connsiteX59" fmla="*/ 777025 w 1906073"/>
                <a:gd name="connsiteY59" fmla="*/ 103031 h 1717183"/>
                <a:gd name="connsiteX60" fmla="*/ 781318 w 1906073"/>
                <a:gd name="connsiteY60" fmla="*/ 115910 h 1717183"/>
                <a:gd name="connsiteX61" fmla="*/ 794197 w 1906073"/>
                <a:gd name="connsiteY61" fmla="*/ 141667 h 1717183"/>
                <a:gd name="connsiteX62" fmla="*/ 807076 w 1906073"/>
                <a:gd name="connsiteY62" fmla="*/ 167425 h 1717183"/>
                <a:gd name="connsiteX63" fmla="*/ 807076 w 1906073"/>
                <a:gd name="connsiteY63" fmla="*/ 854298 h 1717183"/>
                <a:gd name="connsiteX64" fmla="*/ 815662 w 1906073"/>
                <a:gd name="connsiteY64" fmla="*/ 978794 h 1717183"/>
                <a:gd name="connsiteX65" fmla="*/ 824248 w 1906073"/>
                <a:gd name="connsiteY65" fmla="*/ 1116169 h 1717183"/>
                <a:gd name="connsiteX66" fmla="*/ 832834 w 1906073"/>
                <a:gd name="connsiteY66" fmla="*/ 1184856 h 1717183"/>
                <a:gd name="connsiteX67" fmla="*/ 837127 w 1906073"/>
                <a:gd name="connsiteY67" fmla="*/ 1210614 h 1717183"/>
                <a:gd name="connsiteX68" fmla="*/ 845713 w 1906073"/>
                <a:gd name="connsiteY68" fmla="*/ 1270715 h 1717183"/>
                <a:gd name="connsiteX69" fmla="*/ 845713 w 1906073"/>
                <a:gd name="connsiteY69" fmla="*/ 1584101 h 1717183"/>
                <a:gd name="connsiteX70" fmla="*/ 862884 w 1906073"/>
                <a:gd name="connsiteY70" fmla="*/ 1717183 h 1717183"/>
                <a:gd name="connsiteX71" fmla="*/ 892935 w 1906073"/>
                <a:gd name="connsiteY71" fmla="*/ 1708597 h 1717183"/>
                <a:gd name="connsiteX72" fmla="*/ 948744 w 1906073"/>
                <a:gd name="connsiteY72" fmla="*/ 1704304 h 1717183"/>
                <a:gd name="connsiteX73" fmla="*/ 961622 w 1906073"/>
                <a:gd name="connsiteY73" fmla="*/ 1700011 h 1717183"/>
                <a:gd name="connsiteX74" fmla="*/ 970208 w 1906073"/>
                <a:gd name="connsiteY74" fmla="*/ 1687132 h 1717183"/>
                <a:gd name="connsiteX75" fmla="*/ 983087 w 1906073"/>
                <a:gd name="connsiteY75" fmla="*/ 1678546 h 1717183"/>
                <a:gd name="connsiteX76" fmla="*/ 987380 w 1906073"/>
                <a:gd name="connsiteY76" fmla="*/ 1665667 h 1717183"/>
                <a:gd name="connsiteX77" fmla="*/ 1004552 w 1906073"/>
                <a:gd name="connsiteY77" fmla="*/ 1639910 h 1717183"/>
                <a:gd name="connsiteX78" fmla="*/ 1017431 w 1906073"/>
                <a:gd name="connsiteY78" fmla="*/ 1614152 h 1717183"/>
                <a:gd name="connsiteX79" fmla="*/ 1021724 w 1906073"/>
                <a:gd name="connsiteY79" fmla="*/ 1601273 h 1717183"/>
                <a:gd name="connsiteX80" fmla="*/ 1030310 w 1906073"/>
                <a:gd name="connsiteY80" fmla="*/ 1588394 h 1717183"/>
                <a:gd name="connsiteX81" fmla="*/ 1038896 w 1906073"/>
                <a:gd name="connsiteY81" fmla="*/ 1562636 h 1717183"/>
                <a:gd name="connsiteX82" fmla="*/ 1047482 w 1906073"/>
                <a:gd name="connsiteY82" fmla="*/ 1536879 h 1717183"/>
                <a:gd name="connsiteX83" fmla="*/ 1056068 w 1906073"/>
                <a:gd name="connsiteY83" fmla="*/ 1498242 h 1717183"/>
                <a:gd name="connsiteX84" fmla="*/ 1064653 w 1906073"/>
                <a:gd name="connsiteY84" fmla="*/ 1485363 h 1717183"/>
                <a:gd name="connsiteX85" fmla="*/ 1073239 w 1906073"/>
                <a:gd name="connsiteY85" fmla="*/ 1455312 h 1717183"/>
                <a:gd name="connsiteX86" fmla="*/ 1081825 w 1906073"/>
                <a:gd name="connsiteY86" fmla="*/ 1433848 h 1717183"/>
                <a:gd name="connsiteX87" fmla="*/ 1086118 w 1906073"/>
                <a:gd name="connsiteY87" fmla="*/ 1416676 h 1717183"/>
                <a:gd name="connsiteX88" fmla="*/ 1094704 w 1906073"/>
                <a:gd name="connsiteY88" fmla="*/ 1399504 h 1717183"/>
                <a:gd name="connsiteX89" fmla="*/ 1103290 w 1906073"/>
                <a:gd name="connsiteY89" fmla="*/ 1373746 h 1717183"/>
                <a:gd name="connsiteX90" fmla="*/ 1116169 w 1906073"/>
                <a:gd name="connsiteY90" fmla="*/ 1335110 h 1717183"/>
                <a:gd name="connsiteX91" fmla="*/ 1129048 w 1906073"/>
                <a:gd name="connsiteY91" fmla="*/ 1296473 h 1717183"/>
                <a:gd name="connsiteX92" fmla="*/ 1133341 w 1906073"/>
                <a:gd name="connsiteY92" fmla="*/ 1283594 h 1717183"/>
                <a:gd name="connsiteX93" fmla="*/ 1137634 w 1906073"/>
                <a:gd name="connsiteY93" fmla="*/ 1266422 h 1717183"/>
                <a:gd name="connsiteX94" fmla="*/ 1141927 w 1906073"/>
                <a:gd name="connsiteY94" fmla="*/ 1244958 h 1717183"/>
                <a:gd name="connsiteX95" fmla="*/ 1146220 w 1906073"/>
                <a:gd name="connsiteY95" fmla="*/ 1232079 h 1717183"/>
                <a:gd name="connsiteX96" fmla="*/ 1154806 w 1906073"/>
                <a:gd name="connsiteY96" fmla="*/ 1197735 h 1717183"/>
                <a:gd name="connsiteX97" fmla="*/ 1159098 w 1906073"/>
                <a:gd name="connsiteY97" fmla="*/ 1180563 h 1717183"/>
                <a:gd name="connsiteX98" fmla="*/ 1167684 w 1906073"/>
                <a:gd name="connsiteY98" fmla="*/ 1154805 h 1717183"/>
                <a:gd name="connsiteX99" fmla="*/ 1176270 w 1906073"/>
                <a:gd name="connsiteY99" fmla="*/ 1129048 h 1717183"/>
                <a:gd name="connsiteX100" fmla="*/ 1180563 w 1906073"/>
                <a:gd name="connsiteY100" fmla="*/ 1116169 h 1717183"/>
                <a:gd name="connsiteX101" fmla="*/ 1189149 w 1906073"/>
                <a:gd name="connsiteY101" fmla="*/ 1103290 h 1717183"/>
                <a:gd name="connsiteX102" fmla="*/ 1193442 w 1906073"/>
                <a:gd name="connsiteY102" fmla="*/ 1090411 h 1717183"/>
                <a:gd name="connsiteX103" fmla="*/ 1210614 w 1906073"/>
                <a:gd name="connsiteY103" fmla="*/ 1064653 h 1717183"/>
                <a:gd name="connsiteX104" fmla="*/ 1219200 w 1906073"/>
                <a:gd name="connsiteY104" fmla="*/ 1051774 h 1717183"/>
                <a:gd name="connsiteX105" fmla="*/ 1227786 w 1906073"/>
                <a:gd name="connsiteY105" fmla="*/ 1038896 h 1717183"/>
                <a:gd name="connsiteX106" fmla="*/ 1232079 w 1906073"/>
                <a:gd name="connsiteY106" fmla="*/ 1060360 h 1717183"/>
                <a:gd name="connsiteX107" fmla="*/ 1236372 w 1906073"/>
                <a:gd name="connsiteY107" fmla="*/ 1073239 h 1717183"/>
                <a:gd name="connsiteX108" fmla="*/ 1253544 w 1906073"/>
                <a:gd name="connsiteY108" fmla="*/ 1047481 h 1717183"/>
                <a:gd name="connsiteX109" fmla="*/ 1262129 w 1906073"/>
                <a:gd name="connsiteY109" fmla="*/ 1034603 h 1717183"/>
                <a:gd name="connsiteX110" fmla="*/ 1270715 w 1906073"/>
                <a:gd name="connsiteY110" fmla="*/ 1008845 h 1717183"/>
                <a:gd name="connsiteX111" fmla="*/ 1292180 w 1906073"/>
                <a:gd name="connsiteY111" fmla="*/ 1004552 h 1717183"/>
                <a:gd name="connsiteX112" fmla="*/ 1300766 w 1906073"/>
                <a:gd name="connsiteY112" fmla="*/ 991673 h 1717183"/>
                <a:gd name="connsiteX113" fmla="*/ 1313645 w 1906073"/>
                <a:gd name="connsiteY113" fmla="*/ 983087 h 1717183"/>
                <a:gd name="connsiteX114" fmla="*/ 1322231 w 1906073"/>
                <a:gd name="connsiteY114" fmla="*/ 948743 h 1717183"/>
                <a:gd name="connsiteX115" fmla="*/ 1347989 w 1906073"/>
                <a:gd name="connsiteY115" fmla="*/ 935865 h 1717183"/>
                <a:gd name="connsiteX116" fmla="*/ 1343696 w 1906073"/>
                <a:gd name="connsiteY116" fmla="*/ 957329 h 1717183"/>
                <a:gd name="connsiteX117" fmla="*/ 1352282 w 1906073"/>
                <a:gd name="connsiteY117" fmla="*/ 1056067 h 1717183"/>
                <a:gd name="connsiteX118" fmla="*/ 1360868 w 1906073"/>
                <a:gd name="connsiteY118" fmla="*/ 1081825 h 1717183"/>
                <a:gd name="connsiteX119" fmla="*/ 1369453 w 1906073"/>
                <a:gd name="connsiteY119" fmla="*/ 1107583 h 1717183"/>
                <a:gd name="connsiteX120" fmla="*/ 1382332 w 1906073"/>
                <a:gd name="connsiteY120" fmla="*/ 1133341 h 1717183"/>
                <a:gd name="connsiteX121" fmla="*/ 1395211 w 1906073"/>
                <a:gd name="connsiteY121" fmla="*/ 1193442 h 1717183"/>
                <a:gd name="connsiteX122" fmla="*/ 1403797 w 1906073"/>
                <a:gd name="connsiteY122" fmla="*/ 1244958 h 1717183"/>
                <a:gd name="connsiteX123" fmla="*/ 1412383 w 1906073"/>
                <a:gd name="connsiteY123" fmla="*/ 1330817 h 1717183"/>
                <a:gd name="connsiteX124" fmla="*/ 1420969 w 1906073"/>
                <a:gd name="connsiteY124" fmla="*/ 1451020 h 1717183"/>
                <a:gd name="connsiteX125" fmla="*/ 1425262 w 1906073"/>
                <a:gd name="connsiteY125" fmla="*/ 1476777 h 1717183"/>
                <a:gd name="connsiteX126" fmla="*/ 1429555 w 1906073"/>
                <a:gd name="connsiteY126" fmla="*/ 1519707 h 1717183"/>
                <a:gd name="connsiteX127" fmla="*/ 1433848 w 1906073"/>
                <a:gd name="connsiteY127" fmla="*/ 1549758 h 1717183"/>
                <a:gd name="connsiteX128" fmla="*/ 1442434 w 1906073"/>
                <a:gd name="connsiteY128" fmla="*/ 1596980 h 1717183"/>
                <a:gd name="connsiteX129" fmla="*/ 1451020 w 1906073"/>
                <a:gd name="connsiteY129" fmla="*/ 1631324 h 1717183"/>
                <a:gd name="connsiteX130" fmla="*/ 1463898 w 1906073"/>
                <a:gd name="connsiteY130" fmla="*/ 1669960 h 1717183"/>
                <a:gd name="connsiteX131" fmla="*/ 1468191 w 1906073"/>
                <a:gd name="connsiteY131" fmla="*/ 1682839 h 1717183"/>
                <a:gd name="connsiteX132" fmla="*/ 1481070 w 1906073"/>
                <a:gd name="connsiteY132" fmla="*/ 1708597 h 1717183"/>
                <a:gd name="connsiteX133" fmla="*/ 1506828 w 1906073"/>
                <a:gd name="connsiteY133" fmla="*/ 1700011 h 1717183"/>
                <a:gd name="connsiteX134" fmla="*/ 1541172 w 1906073"/>
                <a:gd name="connsiteY134" fmla="*/ 1704304 h 1717183"/>
                <a:gd name="connsiteX135" fmla="*/ 1584101 w 1906073"/>
                <a:gd name="connsiteY135" fmla="*/ 1712890 h 1717183"/>
                <a:gd name="connsiteX136" fmla="*/ 1622738 w 1906073"/>
                <a:gd name="connsiteY136" fmla="*/ 1717183 h 1717183"/>
                <a:gd name="connsiteX137" fmla="*/ 1691425 w 1906073"/>
                <a:gd name="connsiteY137" fmla="*/ 1712890 h 1717183"/>
                <a:gd name="connsiteX138" fmla="*/ 1704304 w 1906073"/>
                <a:gd name="connsiteY138" fmla="*/ 1708597 h 1717183"/>
                <a:gd name="connsiteX139" fmla="*/ 1721476 w 1906073"/>
                <a:gd name="connsiteY139" fmla="*/ 1687132 h 1717183"/>
                <a:gd name="connsiteX140" fmla="*/ 1730062 w 1906073"/>
                <a:gd name="connsiteY140" fmla="*/ 1674253 h 1717183"/>
                <a:gd name="connsiteX141" fmla="*/ 1742941 w 1906073"/>
                <a:gd name="connsiteY141" fmla="*/ 1669960 h 1717183"/>
                <a:gd name="connsiteX142" fmla="*/ 1815921 w 1906073"/>
                <a:gd name="connsiteY142" fmla="*/ 1674253 h 1717183"/>
                <a:gd name="connsiteX143" fmla="*/ 1841679 w 1906073"/>
                <a:gd name="connsiteY143" fmla="*/ 1682839 h 1717183"/>
                <a:gd name="connsiteX144" fmla="*/ 1854558 w 1906073"/>
                <a:gd name="connsiteY144" fmla="*/ 1691425 h 1717183"/>
                <a:gd name="connsiteX145" fmla="*/ 1906073 w 1906073"/>
                <a:gd name="connsiteY145" fmla="*/ 1704304 h 1717183"/>
                <a:gd name="connsiteX0" fmla="*/ 0 w 1854558"/>
                <a:gd name="connsiteY0" fmla="*/ 1712890 h 1717183"/>
                <a:gd name="connsiteX1" fmla="*/ 42929 w 1854558"/>
                <a:gd name="connsiteY1" fmla="*/ 1704304 h 1717183"/>
                <a:gd name="connsiteX2" fmla="*/ 68687 w 1854558"/>
                <a:gd name="connsiteY2" fmla="*/ 1687132 h 1717183"/>
                <a:gd name="connsiteX3" fmla="*/ 81566 w 1854558"/>
                <a:gd name="connsiteY3" fmla="*/ 1678546 h 1717183"/>
                <a:gd name="connsiteX4" fmla="*/ 94445 w 1854558"/>
                <a:gd name="connsiteY4" fmla="*/ 1669960 h 1717183"/>
                <a:gd name="connsiteX5" fmla="*/ 115910 w 1854558"/>
                <a:gd name="connsiteY5" fmla="*/ 1648496 h 1717183"/>
                <a:gd name="connsiteX6" fmla="*/ 141668 w 1854558"/>
                <a:gd name="connsiteY6" fmla="*/ 1627031 h 1717183"/>
                <a:gd name="connsiteX7" fmla="*/ 163132 w 1854558"/>
                <a:gd name="connsiteY7" fmla="*/ 1601273 h 1717183"/>
                <a:gd name="connsiteX8" fmla="*/ 171718 w 1854558"/>
                <a:gd name="connsiteY8" fmla="*/ 1588394 h 1717183"/>
                <a:gd name="connsiteX9" fmla="*/ 197476 w 1854558"/>
                <a:gd name="connsiteY9" fmla="*/ 1554050 h 1717183"/>
                <a:gd name="connsiteX10" fmla="*/ 210355 w 1854558"/>
                <a:gd name="connsiteY10" fmla="*/ 1536879 h 1717183"/>
                <a:gd name="connsiteX11" fmla="*/ 218941 w 1854558"/>
                <a:gd name="connsiteY11" fmla="*/ 1519707 h 1717183"/>
                <a:gd name="connsiteX12" fmla="*/ 244698 w 1854558"/>
                <a:gd name="connsiteY12" fmla="*/ 1485363 h 1717183"/>
                <a:gd name="connsiteX13" fmla="*/ 253284 w 1854558"/>
                <a:gd name="connsiteY13" fmla="*/ 1463898 h 1717183"/>
                <a:gd name="connsiteX14" fmla="*/ 266163 w 1854558"/>
                <a:gd name="connsiteY14" fmla="*/ 1446727 h 1717183"/>
                <a:gd name="connsiteX15" fmla="*/ 291921 w 1854558"/>
                <a:gd name="connsiteY15" fmla="*/ 1399504 h 1717183"/>
                <a:gd name="connsiteX16" fmla="*/ 330558 w 1854558"/>
                <a:gd name="connsiteY16" fmla="*/ 1326524 h 1717183"/>
                <a:gd name="connsiteX17" fmla="*/ 347729 w 1854558"/>
                <a:gd name="connsiteY17" fmla="*/ 1279301 h 1717183"/>
                <a:gd name="connsiteX18" fmla="*/ 373487 w 1854558"/>
                <a:gd name="connsiteY18" fmla="*/ 1223493 h 1717183"/>
                <a:gd name="connsiteX19" fmla="*/ 382073 w 1854558"/>
                <a:gd name="connsiteY19" fmla="*/ 1193442 h 1717183"/>
                <a:gd name="connsiteX20" fmla="*/ 394952 w 1854558"/>
                <a:gd name="connsiteY20" fmla="*/ 1163391 h 1717183"/>
                <a:gd name="connsiteX21" fmla="*/ 403538 w 1854558"/>
                <a:gd name="connsiteY21" fmla="*/ 1133341 h 1717183"/>
                <a:gd name="connsiteX22" fmla="*/ 429296 w 1854558"/>
                <a:gd name="connsiteY22" fmla="*/ 1064653 h 1717183"/>
                <a:gd name="connsiteX23" fmla="*/ 437882 w 1854558"/>
                <a:gd name="connsiteY23" fmla="*/ 1034603 h 1717183"/>
                <a:gd name="connsiteX24" fmla="*/ 450760 w 1854558"/>
                <a:gd name="connsiteY24" fmla="*/ 1004552 h 1717183"/>
                <a:gd name="connsiteX25" fmla="*/ 467932 w 1854558"/>
                <a:gd name="connsiteY25" fmla="*/ 944450 h 1717183"/>
                <a:gd name="connsiteX26" fmla="*/ 476518 w 1854558"/>
                <a:gd name="connsiteY26" fmla="*/ 914400 h 1717183"/>
                <a:gd name="connsiteX27" fmla="*/ 489397 w 1854558"/>
                <a:gd name="connsiteY27" fmla="*/ 884349 h 1717183"/>
                <a:gd name="connsiteX28" fmla="*/ 497983 w 1854558"/>
                <a:gd name="connsiteY28" fmla="*/ 854298 h 1717183"/>
                <a:gd name="connsiteX29" fmla="*/ 506569 w 1854558"/>
                <a:gd name="connsiteY29" fmla="*/ 828541 h 1717183"/>
                <a:gd name="connsiteX30" fmla="*/ 515155 w 1854558"/>
                <a:gd name="connsiteY30" fmla="*/ 798490 h 1717183"/>
                <a:gd name="connsiteX31" fmla="*/ 523741 w 1854558"/>
                <a:gd name="connsiteY31" fmla="*/ 781318 h 1717183"/>
                <a:gd name="connsiteX32" fmla="*/ 528034 w 1854558"/>
                <a:gd name="connsiteY32" fmla="*/ 764146 h 1717183"/>
                <a:gd name="connsiteX33" fmla="*/ 536620 w 1854558"/>
                <a:gd name="connsiteY33" fmla="*/ 746974 h 1717183"/>
                <a:gd name="connsiteX34" fmla="*/ 545206 w 1854558"/>
                <a:gd name="connsiteY34" fmla="*/ 721217 h 1717183"/>
                <a:gd name="connsiteX35" fmla="*/ 549498 w 1854558"/>
                <a:gd name="connsiteY35" fmla="*/ 708338 h 1717183"/>
                <a:gd name="connsiteX36" fmla="*/ 553791 w 1854558"/>
                <a:gd name="connsiteY36" fmla="*/ 691166 h 1717183"/>
                <a:gd name="connsiteX37" fmla="*/ 562377 w 1854558"/>
                <a:gd name="connsiteY37" fmla="*/ 673994 h 1717183"/>
                <a:gd name="connsiteX38" fmla="*/ 579549 w 1854558"/>
                <a:gd name="connsiteY38" fmla="*/ 618186 h 1717183"/>
                <a:gd name="connsiteX39" fmla="*/ 583842 w 1854558"/>
                <a:gd name="connsiteY39" fmla="*/ 592428 h 1717183"/>
                <a:gd name="connsiteX40" fmla="*/ 592428 w 1854558"/>
                <a:gd name="connsiteY40" fmla="*/ 553791 h 1717183"/>
                <a:gd name="connsiteX41" fmla="*/ 596721 w 1854558"/>
                <a:gd name="connsiteY41" fmla="*/ 523741 h 1717183"/>
                <a:gd name="connsiteX42" fmla="*/ 601014 w 1854558"/>
                <a:gd name="connsiteY42" fmla="*/ 463639 h 1717183"/>
                <a:gd name="connsiteX43" fmla="*/ 605307 w 1854558"/>
                <a:gd name="connsiteY43" fmla="*/ 339143 h 1717183"/>
                <a:gd name="connsiteX44" fmla="*/ 613893 w 1854558"/>
                <a:gd name="connsiteY44" fmla="*/ 279042 h 1717183"/>
                <a:gd name="connsiteX45" fmla="*/ 618186 w 1854558"/>
                <a:gd name="connsiteY45" fmla="*/ 240405 h 1717183"/>
                <a:gd name="connsiteX46" fmla="*/ 626772 w 1854558"/>
                <a:gd name="connsiteY46" fmla="*/ 201769 h 1717183"/>
                <a:gd name="connsiteX47" fmla="*/ 635358 w 1854558"/>
                <a:gd name="connsiteY47" fmla="*/ 158839 h 1717183"/>
                <a:gd name="connsiteX48" fmla="*/ 643944 w 1854558"/>
                <a:gd name="connsiteY48" fmla="*/ 137374 h 1717183"/>
                <a:gd name="connsiteX49" fmla="*/ 648237 w 1854558"/>
                <a:gd name="connsiteY49" fmla="*/ 120203 h 1717183"/>
                <a:gd name="connsiteX50" fmla="*/ 661115 w 1854558"/>
                <a:gd name="connsiteY50" fmla="*/ 81566 h 1717183"/>
                <a:gd name="connsiteX51" fmla="*/ 665408 w 1854558"/>
                <a:gd name="connsiteY51" fmla="*/ 68687 h 1717183"/>
                <a:gd name="connsiteX52" fmla="*/ 669701 w 1854558"/>
                <a:gd name="connsiteY52" fmla="*/ 55808 h 1717183"/>
                <a:gd name="connsiteX53" fmla="*/ 686873 w 1854558"/>
                <a:gd name="connsiteY53" fmla="*/ 30050 h 1717183"/>
                <a:gd name="connsiteX54" fmla="*/ 708338 w 1854558"/>
                <a:gd name="connsiteY54" fmla="*/ 4293 h 1717183"/>
                <a:gd name="connsiteX55" fmla="*/ 721217 w 1854558"/>
                <a:gd name="connsiteY55" fmla="*/ 0 h 1717183"/>
                <a:gd name="connsiteX56" fmla="*/ 734096 w 1854558"/>
                <a:gd name="connsiteY56" fmla="*/ 51515 h 1717183"/>
                <a:gd name="connsiteX57" fmla="*/ 742682 w 1854558"/>
                <a:gd name="connsiteY57" fmla="*/ 64394 h 1717183"/>
                <a:gd name="connsiteX58" fmla="*/ 768439 w 1854558"/>
                <a:gd name="connsiteY58" fmla="*/ 77273 h 1717183"/>
                <a:gd name="connsiteX59" fmla="*/ 777025 w 1854558"/>
                <a:gd name="connsiteY59" fmla="*/ 103031 h 1717183"/>
                <a:gd name="connsiteX60" fmla="*/ 781318 w 1854558"/>
                <a:gd name="connsiteY60" fmla="*/ 115910 h 1717183"/>
                <a:gd name="connsiteX61" fmla="*/ 794197 w 1854558"/>
                <a:gd name="connsiteY61" fmla="*/ 141667 h 1717183"/>
                <a:gd name="connsiteX62" fmla="*/ 807076 w 1854558"/>
                <a:gd name="connsiteY62" fmla="*/ 167425 h 1717183"/>
                <a:gd name="connsiteX63" fmla="*/ 807076 w 1854558"/>
                <a:gd name="connsiteY63" fmla="*/ 854298 h 1717183"/>
                <a:gd name="connsiteX64" fmla="*/ 815662 w 1854558"/>
                <a:gd name="connsiteY64" fmla="*/ 978794 h 1717183"/>
                <a:gd name="connsiteX65" fmla="*/ 824248 w 1854558"/>
                <a:gd name="connsiteY65" fmla="*/ 1116169 h 1717183"/>
                <a:gd name="connsiteX66" fmla="*/ 832834 w 1854558"/>
                <a:gd name="connsiteY66" fmla="*/ 1184856 h 1717183"/>
                <a:gd name="connsiteX67" fmla="*/ 837127 w 1854558"/>
                <a:gd name="connsiteY67" fmla="*/ 1210614 h 1717183"/>
                <a:gd name="connsiteX68" fmla="*/ 845713 w 1854558"/>
                <a:gd name="connsiteY68" fmla="*/ 1270715 h 1717183"/>
                <a:gd name="connsiteX69" fmla="*/ 845713 w 1854558"/>
                <a:gd name="connsiteY69" fmla="*/ 1584101 h 1717183"/>
                <a:gd name="connsiteX70" fmla="*/ 862884 w 1854558"/>
                <a:gd name="connsiteY70" fmla="*/ 1717183 h 1717183"/>
                <a:gd name="connsiteX71" fmla="*/ 892935 w 1854558"/>
                <a:gd name="connsiteY71" fmla="*/ 1708597 h 1717183"/>
                <a:gd name="connsiteX72" fmla="*/ 948744 w 1854558"/>
                <a:gd name="connsiteY72" fmla="*/ 1704304 h 1717183"/>
                <a:gd name="connsiteX73" fmla="*/ 961622 w 1854558"/>
                <a:gd name="connsiteY73" fmla="*/ 1700011 h 1717183"/>
                <a:gd name="connsiteX74" fmla="*/ 970208 w 1854558"/>
                <a:gd name="connsiteY74" fmla="*/ 1687132 h 1717183"/>
                <a:gd name="connsiteX75" fmla="*/ 983087 w 1854558"/>
                <a:gd name="connsiteY75" fmla="*/ 1678546 h 1717183"/>
                <a:gd name="connsiteX76" fmla="*/ 987380 w 1854558"/>
                <a:gd name="connsiteY76" fmla="*/ 1665667 h 1717183"/>
                <a:gd name="connsiteX77" fmla="*/ 1004552 w 1854558"/>
                <a:gd name="connsiteY77" fmla="*/ 1639910 h 1717183"/>
                <a:gd name="connsiteX78" fmla="*/ 1017431 w 1854558"/>
                <a:gd name="connsiteY78" fmla="*/ 1614152 h 1717183"/>
                <a:gd name="connsiteX79" fmla="*/ 1021724 w 1854558"/>
                <a:gd name="connsiteY79" fmla="*/ 1601273 h 1717183"/>
                <a:gd name="connsiteX80" fmla="*/ 1030310 w 1854558"/>
                <a:gd name="connsiteY80" fmla="*/ 1588394 h 1717183"/>
                <a:gd name="connsiteX81" fmla="*/ 1038896 w 1854558"/>
                <a:gd name="connsiteY81" fmla="*/ 1562636 h 1717183"/>
                <a:gd name="connsiteX82" fmla="*/ 1047482 w 1854558"/>
                <a:gd name="connsiteY82" fmla="*/ 1536879 h 1717183"/>
                <a:gd name="connsiteX83" fmla="*/ 1056068 w 1854558"/>
                <a:gd name="connsiteY83" fmla="*/ 1498242 h 1717183"/>
                <a:gd name="connsiteX84" fmla="*/ 1064653 w 1854558"/>
                <a:gd name="connsiteY84" fmla="*/ 1485363 h 1717183"/>
                <a:gd name="connsiteX85" fmla="*/ 1073239 w 1854558"/>
                <a:gd name="connsiteY85" fmla="*/ 1455312 h 1717183"/>
                <a:gd name="connsiteX86" fmla="*/ 1081825 w 1854558"/>
                <a:gd name="connsiteY86" fmla="*/ 1433848 h 1717183"/>
                <a:gd name="connsiteX87" fmla="*/ 1086118 w 1854558"/>
                <a:gd name="connsiteY87" fmla="*/ 1416676 h 1717183"/>
                <a:gd name="connsiteX88" fmla="*/ 1094704 w 1854558"/>
                <a:gd name="connsiteY88" fmla="*/ 1399504 h 1717183"/>
                <a:gd name="connsiteX89" fmla="*/ 1103290 w 1854558"/>
                <a:gd name="connsiteY89" fmla="*/ 1373746 h 1717183"/>
                <a:gd name="connsiteX90" fmla="*/ 1116169 w 1854558"/>
                <a:gd name="connsiteY90" fmla="*/ 1335110 h 1717183"/>
                <a:gd name="connsiteX91" fmla="*/ 1129048 w 1854558"/>
                <a:gd name="connsiteY91" fmla="*/ 1296473 h 1717183"/>
                <a:gd name="connsiteX92" fmla="*/ 1133341 w 1854558"/>
                <a:gd name="connsiteY92" fmla="*/ 1283594 h 1717183"/>
                <a:gd name="connsiteX93" fmla="*/ 1137634 w 1854558"/>
                <a:gd name="connsiteY93" fmla="*/ 1266422 h 1717183"/>
                <a:gd name="connsiteX94" fmla="*/ 1141927 w 1854558"/>
                <a:gd name="connsiteY94" fmla="*/ 1244958 h 1717183"/>
                <a:gd name="connsiteX95" fmla="*/ 1146220 w 1854558"/>
                <a:gd name="connsiteY95" fmla="*/ 1232079 h 1717183"/>
                <a:gd name="connsiteX96" fmla="*/ 1154806 w 1854558"/>
                <a:gd name="connsiteY96" fmla="*/ 1197735 h 1717183"/>
                <a:gd name="connsiteX97" fmla="*/ 1159098 w 1854558"/>
                <a:gd name="connsiteY97" fmla="*/ 1180563 h 1717183"/>
                <a:gd name="connsiteX98" fmla="*/ 1167684 w 1854558"/>
                <a:gd name="connsiteY98" fmla="*/ 1154805 h 1717183"/>
                <a:gd name="connsiteX99" fmla="*/ 1176270 w 1854558"/>
                <a:gd name="connsiteY99" fmla="*/ 1129048 h 1717183"/>
                <a:gd name="connsiteX100" fmla="*/ 1180563 w 1854558"/>
                <a:gd name="connsiteY100" fmla="*/ 1116169 h 1717183"/>
                <a:gd name="connsiteX101" fmla="*/ 1189149 w 1854558"/>
                <a:gd name="connsiteY101" fmla="*/ 1103290 h 1717183"/>
                <a:gd name="connsiteX102" fmla="*/ 1193442 w 1854558"/>
                <a:gd name="connsiteY102" fmla="*/ 1090411 h 1717183"/>
                <a:gd name="connsiteX103" fmla="*/ 1210614 w 1854558"/>
                <a:gd name="connsiteY103" fmla="*/ 1064653 h 1717183"/>
                <a:gd name="connsiteX104" fmla="*/ 1219200 w 1854558"/>
                <a:gd name="connsiteY104" fmla="*/ 1051774 h 1717183"/>
                <a:gd name="connsiteX105" fmla="*/ 1227786 w 1854558"/>
                <a:gd name="connsiteY105" fmla="*/ 1038896 h 1717183"/>
                <a:gd name="connsiteX106" fmla="*/ 1232079 w 1854558"/>
                <a:gd name="connsiteY106" fmla="*/ 1060360 h 1717183"/>
                <a:gd name="connsiteX107" fmla="*/ 1236372 w 1854558"/>
                <a:gd name="connsiteY107" fmla="*/ 1073239 h 1717183"/>
                <a:gd name="connsiteX108" fmla="*/ 1253544 w 1854558"/>
                <a:gd name="connsiteY108" fmla="*/ 1047481 h 1717183"/>
                <a:gd name="connsiteX109" fmla="*/ 1262129 w 1854558"/>
                <a:gd name="connsiteY109" fmla="*/ 1034603 h 1717183"/>
                <a:gd name="connsiteX110" fmla="*/ 1270715 w 1854558"/>
                <a:gd name="connsiteY110" fmla="*/ 1008845 h 1717183"/>
                <a:gd name="connsiteX111" fmla="*/ 1292180 w 1854558"/>
                <a:gd name="connsiteY111" fmla="*/ 1004552 h 1717183"/>
                <a:gd name="connsiteX112" fmla="*/ 1300766 w 1854558"/>
                <a:gd name="connsiteY112" fmla="*/ 991673 h 1717183"/>
                <a:gd name="connsiteX113" fmla="*/ 1313645 w 1854558"/>
                <a:gd name="connsiteY113" fmla="*/ 983087 h 1717183"/>
                <a:gd name="connsiteX114" fmla="*/ 1322231 w 1854558"/>
                <a:gd name="connsiteY114" fmla="*/ 948743 h 1717183"/>
                <a:gd name="connsiteX115" fmla="*/ 1347989 w 1854558"/>
                <a:gd name="connsiteY115" fmla="*/ 935865 h 1717183"/>
                <a:gd name="connsiteX116" fmla="*/ 1343696 w 1854558"/>
                <a:gd name="connsiteY116" fmla="*/ 957329 h 1717183"/>
                <a:gd name="connsiteX117" fmla="*/ 1352282 w 1854558"/>
                <a:gd name="connsiteY117" fmla="*/ 1056067 h 1717183"/>
                <a:gd name="connsiteX118" fmla="*/ 1360868 w 1854558"/>
                <a:gd name="connsiteY118" fmla="*/ 1081825 h 1717183"/>
                <a:gd name="connsiteX119" fmla="*/ 1369453 w 1854558"/>
                <a:gd name="connsiteY119" fmla="*/ 1107583 h 1717183"/>
                <a:gd name="connsiteX120" fmla="*/ 1382332 w 1854558"/>
                <a:gd name="connsiteY120" fmla="*/ 1133341 h 1717183"/>
                <a:gd name="connsiteX121" fmla="*/ 1395211 w 1854558"/>
                <a:gd name="connsiteY121" fmla="*/ 1193442 h 1717183"/>
                <a:gd name="connsiteX122" fmla="*/ 1403797 w 1854558"/>
                <a:gd name="connsiteY122" fmla="*/ 1244958 h 1717183"/>
                <a:gd name="connsiteX123" fmla="*/ 1412383 w 1854558"/>
                <a:gd name="connsiteY123" fmla="*/ 1330817 h 1717183"/>
                <a:gd name="connsiteX124" fmla="*/ 1420969 w 1854558"/>
                <a:gd name="connsiteY124" fmla="*/ 1451020 h 1717183"/>
                <a:gd name="connsiteX125" fmla="*/ 1425262 w 1854558"/>
                <a:gd name="connsiteY125" fmla="*/ 1476777 h 1717183"/>
                <a:gd name="connsiteX126" fmla="*/ 1429555 w 1854558"/>
                <a:gd name="connsiteY126" fmla="*/ 1519707 h 1717183"/>
                <a:gd name="connsiteX127" fmla="*/ 1433848 w 1854558"/>
                <a:gd name="connsiteY127" fmla="*/ 1549758 h 1717183"/>
                <a:gd name="connsiteX128" fmla="*/ 1442434 w 1854558"/>
                <a:gd name="connsiteY128" fmla="*/ 1596980 h 1717183"/>
                <a:gd name="connsiteX129" fmla="*/ 1451020 w 1854558"/>
                <a:gd name="connsiteY129" fmla="*/ 1631324 h 1717183"/>
                <a:gd name="connsiteX130" fmla="*/ 1463898 w 1854558"/>
                <a:gd name="connsiteY130" fmla="*/ 1669960 h 1717183"/>
                <a:gd name="connsiteX131" fmla="*/ 1468191 w 1854558"/>
                <a:gd name="connsiteY131" fmla="*/ 1682839 h 1717183"/>
                <a:gd name="connsiteX132" fmla="*/ 1481070 w 1854558"/>
                <a:gd name="connsiteY132" fmla="*/ 1708597 h 1717183"/>
                <a:gd name="connsiteX133" fmla="*/ 1506828 w 1854558"/>
                <a:gd name="connsiteY133" fmla="*/ 1700011 h 1717183"/>
                <a:gd name="connsiteX134" fmla="*/ 1541172 w 1854558"/>
                <a:gd name="connsiteY134" fmla="*/ 1704304 h 1717183"/>
                <a:gd name="connsiteX135" fmla="*/ 1584101 w 1854558"/>
                <a:gd name="connsiteY135" fmla="*/ 1712890 h 1717183"/>
                <a:gd name="connsiteX136" fmla="*/ 1622738 w 1854558"/>
                <a:gd name="connsiteY136" fmla="*/ 1717183 h 1717183"/>
                <a:gd name="connsiteX137" fmla="*/ 1691425 w 1854558"/>
                <a:gd name="connsiteY137" fmla="*/ 1712890 h 1717183"/>
                <a:gd name="connsiteX138" fmla="*/ 1704304 w 1854558"/>
                <a:gd name="connsiteY138" fmla="*/ 1708597 h 1717183"/>
                <a:gd name="connsiteX139" fmla="*/ 1721476 w 1854558"/>
                <a:gd name="connsiteY139" fmla="*/ 1687132 h 1717183"/>
                <a:gd name="connsiteX140" fmla="*/ 1730062 w 1854558"/>
                <a:gd name="connsiteY140" fmla="*/ 1674253 h 1717183"/>
                <a:gd name="connsiteX141" fmla="*/ 1742941 w 1854558"/>
                <a:gd name="connsiteY141" fmla="*/ 1669960 h 1717183"/>
                <a:gd name="connsiteX142" fmla="*/ 1815921 w 1854558"/>
                <a:gd name="connsiteY142" fmla="*/ 1674253 h 1717183"/>
                <a:gd name="connsiteX143" fmla="*/ 1841679 w 1854558"/>
                <a:gd name="connsiteY143" fmla="*/ 1682839 h 1717183"/>
                <a:gd name="connsiteX144" fmla="*/ 1854558 w 1854558"/>
                <a:gd name="connsiteY144" fmla="*/ 1691425 h 1717183"/>
                <a:gd name="connsiteX0" fmla="*/ 0 w 1841679"/>
                <a:gd name="connsiteY0" fmla="*/ 1712890 h 1717183"/>
                <a:gd name="connsiteX1" fmla="*/ 42929 w 1841679"/>
                <a:gd name="connsiteY1" fmla="*/ 1704304 h 1717183"/>
                <a:gd name="connsiteX2" fmla="*/ 68687 w 1841679"/>
                <a:gd name="connsiteY2" fmla="*/ 1687132 h 1717183"/>
                <a:gd name="connsiteX3" fmla="*/ 81566 w 1841679"/>
                <a:gd name="connsiteY3" fmla="*/ 1678546 h 1717183"/>
                <a:gd name="connsiteX4" fmla="*/ 94445 w 1841679"/>
                <a:gd name="connsiteY4" fmla="*/ 1669960 h 1717183"/>
                <a:gd name="connsiteX5" fmla="*/ 115910 w 1841679"/>
                <a:gd name="connsiteY5" fmla="*/ 1648496 h 1717183"/>
                <a:gd name="connsiteX6" fmla="*/ 141668 w 1841679"/>
                <a:gd name="connsiteY6" fmla="*/ 1627031 h 1717183"/>
                <a:gd name="connsiteX7" fmla="*/ 163132 w 1841679"/>
                <a:gd name="connsiteY7" fmla="*/ 1601273 h 1717183"/>
                <a:gd name="connsiteX8" fmla="*/ 171718 w 1841679"/>
                <a:gd name="connsiteY8" fmla="*/ 1588394 h 1717183"/>
                <a:gd name="connsiteX9" fmla="*/ 197476 w 1841679"/>
                <a:gd name="connsiteY9" fmla="*/ 1554050 h 1717183"/>
                <a:gd name="connsiteX10" fmla="*/ 210355 w 1841679"/>
                <a:gd name="connsiteY10" fmla="*/ 1536879 h 1717183"/>
                <a:gd name="connsiteX11" fmla="*/ 218941 w 1841679"/>
                <a:gd name="connsiteY11" fmla="*/ 1519707 h 1717183"/>
                <a:gd name="connsiteX12" fmla="*/ 244698 w 1841679"/>
                <a:gd name="connsiteY12" fmla="*/ 1485363 h 1717183"/>
                <a:gd name="connsiteX13" fmla="*/ 253284 w 1841679"/>
                <a:gd name="connsiteY13" fmla="*/ 1463898 h 1717183"/>
                <a:gd name="connsiteX14" fmla="*/ 266163 w 1841679"/>
                <a:gd name="connsiteY14" fmla="*/ 1446727 h 1717183"/>
                <a:gd name="connsiteX15" fmla="*/ 291921 w 1841679"/>
                <a:gd name="connsiteY15" fmla="*/ 1399504 h 1717183"/>
                <a:gd name="connsiteX16" fmla="*/ 330558 w 1841679"/>
                <a:gd name="connsiteY16" fmla="*/ 1326524 h 1717183"/>
                <a:gd name="connsiteX17" fmla="*/ 347729 w 1841679"/>
                <a:gd name="connsiteY17" fmla="*/ 1279301 h 1717183"/>
                <a:gd name="connsiteX18" fmla="*/ 373487 w 1841679"/>
                <a:gd name="connsiteY18" fmla="*/ 1223493 h 1717183"/>
                <a:gd name="connsiteX19" fmla="*/ 382073 w 1841679"/>
                <a:gd name="connsiteY19" fmla="*/ 1193442 h 1717183"/>
                <a:gd name="connsiteX20" fmla="*/ 394952 w 1841679"/>
                <a:gd name="connsiteY20" fmla="*/ 1163391 h 1717183"/>
                <a:gd name="connsiteX21" fmla="*/ 403538 w 1841679"/>
                <a:gd name="connsiteY21" fmla="*/ 1133341 h 1717183"/>
                <a:gd name="connsiteX22" fmla="*/ 429296 w 1841679"/>
                <a:gd name="connsiteY22" fmla="*/ 1064653 h 1717183"/>
                <a:gd name="connsiteX23" fmla="*/ 437882 w 1841679"/>
                <a:gd name="connsiteY23" fmla="*/ 1034603 h 1717183"/>
                <a:gd name="connsiteX24" fmla="*/ 450760 w 1841679"/>
                <a:gd name="connsiteY24" fmla="*/ 1004552 h 1717183"/>
                <a:gd name="connsiteX25" fmla="*/ 467932 w 1841679"/>
                <a:gd name="connsiteY25" fmla="*/ 944450 h 1717183"/>
                <a:gd name="connsiteX26" fmla="*/ 476518 w 1841679"/>
                <a:gd name="connsiteY26" fmla="*/ 914400 h 1717183"/>
                <a:gd name="connsiteX27" fmla="*/ 489397 w 1841679"/>
                <a:gd name="connsiteY27" fmla="*/ 884349 h 1717183"/>
                <a:gd name="connsiteX28" fmla="*/ 497983 w 1841679"/>
                <a:gd name="connsiteY28" fmla="*/ 854298 h 1717183"/>
                <a:gd name="connsiteX29" fmla="*/ 506569 w 1841679"/>
                <a:gd name="connsiteY29" fmla="*/ 828541 h 1717183"/>
                <a:gd name="connsiteX30" fmla="*/ 515155 w 1841679"/>
                <a:gd name="connsiteY30" fmla="*/ 798490 h 1717183"/>
                <a:gd name="connsiteX31" fmla="*/ 523741 w 1841679"/>
                <a:gd name="connsiteY31" fmla="*/ 781318 h 1717183"/>
                <a:gd name="connsiteX32" fmla="*/ 528034 w 1841679"/>
                <a:gd name="connsiteY32" fmla="*/ 764146 h 1717183"/>
                <a:gd name="connsiteX33" fmla="*/ 536620 w 1841679"/>
                <a:gd name="connsiteY33" fmla="*/ 746974 h 1717183"/>
                <a:gd name="connsiteX34" fmla="*/ 545206 w 1841679"/>
                <a:gd name="connsiteY34" fmla="*/ 721217 h 1717183"/>
                <a:gd name="connsiteX35" fmla="*/ 549498 w 1841679"/>
                <a:gd name="connsiteY35" fmla="*/ 708338 h 1717183"/>
                <a:gd name="connsiteX36" fmla="*/ 553791 w 1841679"/>
                <a:gd name="connsiteY36" fmla="*/ 691166 h 1717183"/>
                <a:gd name="connsiteX37" fmla="*/ 562377 w 1841679"/>
                <a:gd name="connsiteY37" fmla="*/ 673994 h 1717183"/>
                <a:gd name="connsiteX38" fmla="*/ 579549 w 1841679"/>
                <a:gd name="connsiteY38" fmla="*/ 618186 h 1717183"/>
                <a:gd name="connsiteX39" fmla="*/ 583842 w 1841679"/>
                <a:gd name="connsiteY39" fmla="*/ 592428 h 1717183"/>
                <a:gd name="connsiteX40" fmla="*/ 592428 w 1841679"/>
                <a:gd name="connsiteY40" fmla="*/ 553791 h 1717183"/>
                <a:gd name="connsiteX41" fmla="*/ 596721 w 1841679"/>
                <a:gd name="connsiteY41" fmla="*/ 523741 h 1717183"/>
                <a:gd name="connsiteX42" fmla="*/ 601014 w 1841679"/>
                <a:gd name="connsiteY42" fmla="*/ 463639 h 1717183"/>
                <a:gd name="connsiteX43" fmla="*/ 605307 w 1841679"/>
                <a:gd name="connsiteY43" fmla="*/ 339143 h 1717183"/>
                <a:gd name="connsiteX44" fmla="*/ 613893 w 1841679"/>
                <a:gd name="connsiteY44" fmla="*/ 279042 h 1717183"/>
                <a:gd name="connsiteX45" fmla="*/ 618186 w 1841679"/>
                <a:gd name="connsiteY45" fmla="*/ 240405 h 1717183"/>
                <a:gd name="connsiteX46" fmla="*/ 626772 w 1841679"/>
                <a:gd name="connsiteY46" fmla="*/ 201769 h 1717183"/>
                <a:gd name="connsiteX47" fmla="*/ 635358 w 1841679"/>
                <a:gd name="connsiteY47" fmla="*/ 158839 h 1717183"/>
                <a:gd name="connsiteX48" fmla="*/ 643944 w 1841679"/>
                <a:gd name="connsiteY48" fmla="*/ 137374 h 1717183"/>
                <a:gd name="connsiteX49" fmla="*/ 648237 w 1841679"/>
                <a:gd name="connsiteY49" fmla="*/ 120203 h 1717183"/>
                <a:gd name="connsiteX50" fmla="*/ 661115 w 1841679"/>
                <a:gd name="connsiteY50" fmla="*/ 81566 h 1717183"/>
                <a:gd name="connsiteX51" fmla="*/ 665408 w 1841679"/>
                <a:gd name="connsiteY51" fmla="*/ 68687 h 1717183"/>
                <a:gd name="connsiteX52" fmla="*/ 669701 w 1841679"/>
                <a:gd name="connsiteY52" fmla="*/ 55808 h 1717183"/>
                <a:gd name="connsiteX53" fmla="*/ 686873 w 1841679"/>
                <a:gd name="connsiteY53" fmla="*/ 30050 h 1717183"/>
                <a:gd name="connsiteX54" fmla="*/ 708338 w 1841679"/>
                <a:gd name="connsiteY54" fmla="*/ 4293 h 1717183"/>
                <a:gd name="connsiteX55" fmla="*/ 721217 w 1841679"/>
                <a:gd name="connsiteY55" fmla="*/ 0 h 1717183"/>
                <a:gd name="connsiteX56" fmla="*/ 734096 w 1841679"/>
                <a:gd name="connsiteY56" fmla="*/ 51515 h 1717183"/>
                <a:gd name="connsiteX57" fmla="*/ 742682 w 1841679"/>
                <a:gd name="connsiteY57" fmla="*/ 64394 h 1717183"/>
                <a:gd name="connsiteX58" fmla="*/ 768439 w 1841679"/>
                <a:gd name="connsiteY58" fmla="*/ 77273 h 1717183"/>
                <a:gd name="connsiteX59" fmla="*/ 777025 w 1841679"/>
                <a:gd name="connsiteY59" fmla="*/ 103031 h 1717183"/>
                <a:gd name="connsiteX60" fmla="*/ 781318 w 1841679"/>
                <a:gd name="connsiteY60" fmla="*/ 115910 h 1717183"/>
                <a:gd name="connsiteX61" fmla="*/ 794197 w 1841679"/>
                <a:gd name="connsiteY61" fmla="*/ 141667 h 1717183"/>
                <a:gd name="connsiteX62" fmla="*/ 807076 w 1841679"/>
                <a:gd name="connsiteY62" fmla="*/ 167425 h 1717183"/>
                <a:gd name="connsiteX63" fmla="*/ 807076 w 1841679"/>
                <a:gd name="connsiteY63" fmla="*/ 854298 h 1717183"/>
                <a:gd name="connsiteX64" fmla="*/ 815662 w 1841679"/>
                <a:gd name="connsiteY64" fmla="*/ 978794 h 1717183"/>
                <a:gd name="connsiteX65" fmla="*/ 824248 w 1841679"/>
                <a:gd name="connsiteY65" fmla="*/ 1116169 h 1717183"/>
                <a:gd name="connsiteX66" fmla="*/ 832834 w 1841679"/>
                <a:gd name="connsiteY66" fmla="*/ 1184856 h 1717183"/>
                <a:gd name="connsiteX67" fmla="*/ 837127 w 1841679"/>
                <a:gd name="connsiteY67" fmla="*/ 1210614 h 1717183"/>
                <a:gd name="connsiteX68" fmla="*/ 845713 w 1841679"/>
                <a:gd name="connsiteY68" fmla="*/ 1270715 h 1717183"/>
                <a:gd name="connsiteX69" fmla="*/ 845713 w 1841679"/>
                <a:gd name="connsiteY69" fmla="*/ 1584101 h 1717183"/>
                <a:gd name="connsiteX70" fmla="*/ 862884 w 1841679"/>
                <a:gd name="connsiteY70" fmla="*/ 1717183 h 1717183"/>
                <a:gd name="connsiteX71" fmla="*/ 892935 w 1841679"/>
                <a:gd name="connsiteY71" fmla="*/ 1708597 h 1717183"/>
                <a:gd name="connsiteX72" fmla="*/ 948744 w 1841679"/>
                <a:gd name="connsiteY72" fmla="*/ 1704304 h 1717183"/>
                <a:gd name="connsiteX73" fmla="*/ 961622 w 1841679"/>
                <a:gd name="connsiteY73" fmla="*/ 1700011 h 1717183"/>
                <a:gd name="connsiteX74" fmla="*/ 970208 w 1841679"/>
                <a:gd name="connsiteY74" fmla="*/ 1687132 h 1717183"/>
                <a:gd name="connsiteX75" fmla="*/ 983087 w 1841679"/>
                <a:gd name="connsiteY75" fmla="*/ 1678546 h 1717183"/>
                <a:gd name="connsiteX76" fmla="*/ 987380 w 1841679"/>
                <a:gd name="connsiteY76" fmla="*/ 1665667 h 1717183"/>
                <a:gd name="connsiteX77" fmla="*/ 1004552 w 1841679"/>
                <a:gd name="connsiteY77" fmla="*/ 1639910 h 1717183"/>
                <a:gd name="connsiteX78" fmla="*/ 1017431 w 1841679"/>
                <a:gd name="connsiteY78" fmla="*/ 1614152 h 1717183"/>
                <a:gd name="connsiteX79" fmla="*/ 1021724 w 1841679"/>
                <a:gd name="connsiteY79" fmla="*/ 1601273 h 1717183"/>
                <a:gd name="connsiteX80" fmla="*/ 1030310 w 1841679"/>
                <a:gd name="connsiteY80" fmla="*/ 1588394 h 1717183"/>
                <a:gd name="connsiteX81" fmla="*/ 1038896 w 1841679"/>
                <a:gd name="connsiteY81" fmla="*/ 1562636 h 1717183"/>
                <a:gd name="connsiteX82" fmla="*/ 1047482 w 1841679"/>
                <a:gd name="connsiteY82" fmla="*/ 1536879 h 1717183"/>
                <a:gd name="connsiteX83" fmla="*/ 1056068 w 1841679"/>
                <a:gd name="connsiteY83" fmla="*/ 1498242 h 1717183"/>
                <a:gd name="connsiteX84" fmla="*/ 1064653 w 1841679"/>
                <a:gd name="connsiteY84" fmla="*/ 1485363 h 1717183"/>
                <a:gd name="connsiteX85" fmla="*/ 1073239 w 1841679"/>
                <a:gd name="connsiteY85" fmla="*/ 1455312 h 1717183"/>
                <a:gd name="connsiteX86" fmla="*/ 1081825 w 1841679"/>
                <a:gd name="connsiteY86" fmla="*/ 1433848 h 1717183"/>
                <a:gd name="connsiteX87" fmla="*/ 1086118 w 1841679"/>
                <a:gd name="connsiteY87" fmla="*/ 1416676 h 1717183"/>
                <a:gd name="connsiteX88" fmla="*/ 1094704 w 1841679"/>
                <a:gd name="connsiteY88" fmla="*/ 1399504 h 1717183"/>
                <a:gd name="connsiteX89" fmla="*/ 1103290 w 1841679"/>
                <a:gd name="connsiteY89" fmla="*/ 1373746 h 1717183"/>
                <a:gd name="connsiteX90" fmla="*/ 1116169 w 1841679"/>
                <a:gd name="connsiteY90" fmla="*/ 1335110 h 1717183"/>
                <a:gd name="connsiteX91" fmla="*/ 1129048 w 1841679"/>
                <a:gd name="connsiteY91" fmla="*/ 1296473 h 1717183"/>
                <a:gd name="connsiteX92" fmla="*/ 1133341 w 1841679"/>
                <a:gd name="connsiteY92" fmla="*/ 1283594 h 1717183"/>
                <a:gd name="connsiteX93" fmla="*/ 1137634 w 1841679"/>
                <a:gd name="connsiteY93" fmla="*/ 1266422 h 1717183"/>
                <a:gd name="connsiteX94" fmla="*/ 1141927 w 1841679"/>
                <a:gd name="connsiteY94" fmla="*/ 1244958 h 1717183"/>
                <a:gd name="connsiteX95" fmla="*/ 1146220 w 1841679"/>
                <a:gd name="connsiteY95" fmla="*/ 1232079 h 1717183"/>
                <a:gd name="connsiteX96" fmla="*/ 1154806 w 1841679"/>
                <a:gd name="connsiteY96" fmla="*/ 1197735 h 1717183"/>
                <a:gd name="connsiteX97" fmla="*/ 1159098 w 1841679"/>
                <a:gd name="connsiteY97" fmla="*/ 1180563 h 1717183"/>
                <a:gd name="connsiteX98" fmla="*/ 1167684 w 1841679"/>
                <a:gd name="connsiteY98" fmla="*/ 1154805 h 1717183"/>
                <a:gd name="connsiteX99" fmla="*/ 1176270 w 1841679"/>
                <a:gd name="connsiteY99" fmla="*/ 1129048 h 1717183"/>
                <a:gd name="connsiteX100" fmla="*/ 1180563 w 1841679"/>
                <a:gd name="connsiteY100" fmla="*/ 1116169 h 1717183"/>
                <a:gd name="connsiteX101" fmla="*/ 1189149 w 1841679"/>
                <a:gd name="connsiteY101" fmla="*/ 1103290 h 1717183"/>
                <a:gd name="connsiteX102" fmla="*/ 1193442 w 1841679"/>
                <a:gd name="connsiteY102" fmla="*/ 1090411 h 1717183"/>
                <a:gd name="connsiteX103" fmla="*/ 1210614 w 1841679"/>
                <a:gd name="connsiteY103" fmla="*/ 1064653 h 1717183"/>
                <a:gd name="connsiteX104" fmla="*/ 1219200 w 1841679"/>
                <a:gd name="connsiteY104" fmla="*/ 1051774 h 1717183"/>
                <a:gd name="connsiteX105" fmla="*/ 1227786 w 1841679"/>
                <a:gd name="connsiteY105" fmla="*/ 1038896 h 1717183"/>
                <a:gd name="connsiteX106" fmla="*/ 1232079 w 1841679"/>
                <a:gd name="connsiteY106" fmla="*/ 1060360 h 1717183"/>
                <a:gd name="connsiteX107" fmla="*/ 1236372 w 1841679"/>
                <a:gd name="connsiteY107" fmla="*/ 1073239 h 1717183"/>
                <a:gd name="connsiteX108" fmla="*/ 1253544 w 1841679"/>
                <a:gd name="connsiteY108" fmla="*/ 1047481 h 1717183"/>
                <a:gd name="connsiteX109" fmla="*/ 1262129 w 1841679"/>
                <a:gd name="connsiteY109" fmla="*/ 1034603 h 1717183"/>
                <a:gd name="connsiteX110" fmla="*/ 1270715 w 1841679"/>
                <a:gd name="connsiteY110" fmla="*/ 1008845 h 1717183"/>
                <a:gd name="connsiteX111" fmla="*/ 1292180 w 1841679"/>
                <a:gd name="connsiteY111" fmla="*/ 1004552 h 1717183"/>
                <a:gd name="connsiteX112" fmla="*/ 1300766 w 1841679"/>
                <a:gd name="connsiteY112" fmla="*/ 991673 h 1717183"/>
                <a:gd name="connsiteX113" fmla="*/ 1313645 w 1841679"/>
                <a:gd name="connsiteY113" fmla="*/ 983087 h 1717183"/>
                <a:gd name="connsiteX114" fmla="*/ 1322231 w 1841679"/>
                <a:gd name="connsiteY114" fmla="*/ 948743 h 1717183"/>
                <a:gd name="connsiteX115" fmla="*/ 1347989 w 1841679"/>
                <a:gd name="connsiteY115" fmla="*/ 935865 h 1717183"/>
                <a:gd name="connsiteX116" fmla="*/ 1343696 w 1841679"/>
                <a:gd name="connsiteY116" fmla="*/ 957329 h 1717183"/>
                <a:gd name="connsiteX117" fmla="*/ 1352282 w 1841679"/>
                <a:gd name="connsiteY117" fmla="*/ 1056067 h 1717183"/>
                <a:gd name="connsiteX118" fmla="*/ 1360868 w 1841679"/>
                <a:gd name="connsiteY118" fmla="*/ 1081825 h 1717183"/>
                <a:gd name="connsiteX119" fmla="*/ 1369453 w 1841679"/>
                <a:gd name="connsiteY119" fmla="*/ 1107583 h 1717183"/>
                <a:gd name="connsiteX120" fmla="*/ 1382332 w 1841679"/>
                <a:gd name="connsiteY120" fmla="*/ 1133341 h 1717183"/>
                <a:gd name="connsiteX121" fmla="*/ 1395211 w 1841679"/>
                <a:gd name="connsiteY121" fmla="*/ 1193442 h 1717183"/>
                <a:gd name="connsiteX122" fmla="*/ 1403797 w 1841679"/>
                <a:gd name="connsiteY122" fmla="*/ 1244958 h 1717183"/>
                <a:gd name="connsiteX123" fmla="*/ 1412383 w 1841679"/>
                <a:gd name="connsiteY123" fmla="*/ 1330817 h 1717183"/>
                <a:gd name="connsiteX124" fmla="*/ 1420969 w 1841679"/>
                <a:gd name="connsiteY124" fmla="*/ 1451020 h 1717183"/>
                <a:gd name="connsiteX125" fmla="*/ 1425262 w 1841679"/>
                <a:gd name="connsiteY125" fmla="*/ 1476777 h 1717183"/>
                <a:gd name="connsiteX126" fmla="*/ 1429555 w 1841679"/>
                <a:gd name="connsiteY126" fmla="*/ 1519707 h 1717183"/>
                <a:gd name="connsiteX127" fmla="*/ 1433848 w 1841679"/>
                <a:gd name="connsiteY127" fmla="*/ 1549758 h 1717183"/>
                <a:gd name="connsiteX128" fmla="*/ 1442434 w 1841679"/>
                <a:gd name="connsiteY128" fmla="*/ 1596980 h 1717183"/>
                <a:gd name="connsiteX129" fmla="*/ 1451020 w 1841679"/>
                <a:gd name="connsiteY129" fmla="*/ 1631324 h 1717183"/>
                <a:gd name="connsiteX130" fmla="*/ 1463898 w 1841679"/>
                <a:gd name="connsiteY130" fmla="*/ 1669960 h 1717183"/>
                <a:gd name="connsiteX131" fmla="*/ 1468191 w 1841679"/>
                <a:gd name="connsiteY131" fmla="*/ 1682839 h 1717183"/>
                <a:gd name="connsiteX132" fmla="*/ 1481070 w 1841679"/>
                <a:gd name="connsiteY132" fmla="*/ 1708597 h 1717183"/>
                <a:gd name="connsiteX133" fmla="*/ 1506828 w 1841679"/>
                <a:gd name="connsiteY133" fmla="*/ 1700011 h 1717183"/>
                <a:gd name="connsiteX134" fmla="*/ 1541172 w 1841679"/>
                <a:gd name="connsiteY134" fmla="*/ 1704304 h 1717183"/>
                <a:gd name="connsiteX135" fmla="*/ 1584101 w 1841679"/>
                <a:gd name="connsiteY135" fmla="*/ 1712890 h 1717183"/>
                <a:gd name="connsiteX136" fmla="*/ 1622738 w 1841679"/>
                <a:gd name="connsiteY136" fmla="*/ 1717183 h 1717183"/>
                <a:gd name="connsiteX137" fmla="*/ 1691425 w 1841679"/>
                <a:gd name="connsiteY137" fmla="*/ 1712890 h 1717183"/>
                <a:gd name="connsiteX138" fmla="*/ 1704304 w 1841679"/>
                <a:gd name="connsiteY138" fmla="*/ 1708597 h 1717183"/>
                <a:gd name="connsiteX139" fmla="*/ 1721476 w 1841679"/>
                <a:gd name="connsiteY139" fmla="*/ 1687132 h 1717183"/>
                <a:gd name="connsiteX140" fmla="*/ 1730062 w 1841679"/>
                <a:gd name="connsiteY140" fmla="*/ 1674253 h 1717183"/>
                <a:gd name="connsiteX141" fmla="*/ 1742941 w 1841679"/>
                <a:gd name="connsiteY141" fmla="*/ 1669960 h 1717183"/>
                <a:gd name="connsiteX142" fmla="*/ 1815921 w 1841679"/>
                <a:gd name="connsiteY142" fmla="*/ 1674253 h 1717183"/>
                <a:gd name="connsiteX143" fmla="*/ 1841679 w 1841679"/>
                <a:gd name="connsiteY143" fmla="*/ 1682839 h 1717183"/>
                <a:gd name="connsiteX0" fmla="*/ 0 w 1815921"/>
                <a:gd name="connsiteY0" fmla="*/ 1712890 h 1717183"/>
                <a:gd name="connsiteX1" fmla="*/ 42929 w 1815921"/>
                <a:gd name="connsiteY1" fmla="*/ 1704304 h 1717183"/>
                <a:gd name="connsiteX2" fmla="*/ 68687 w 1815921"/>
                <a:gd name="connsiteY2" fmla="*/ 1687132 h 1717183"/>
                <a:gd name="connsiteX3" fmla="*/ 81566 w 1815921"/>
                <a:gd name="connsiteY3" fmla="*/ 1678546 h 1717183"/>
                <a:gd name="connsiteX4" fmla="*/ 94445 w 1815921"/>
                <a:gd name="connsiteY4" fmla="*/ 1669960 h 1717183"/>
                <a:gd name="connsiteX5" fmla="*/ 115910 w 1815921"/>
                <a:gd name="connsiteY5" fmla="*/ 1648496 h 1717183"/>
                <a:gd name="connsiteX6" fmla="*/ 141668 w 1815921"/>
                <a:gd name="connsiteY6" fmla="*/ 1627031 h 1717183"/>
                <a:gd name="connsiteX7" fmla="*/ 163132 w 1815921"/>
                <a:gd name="connsiteY7" fmla="*/ 1601273 h 1717183"/>
                <a:gd name="connsiteX8" fmla="*/ 171718 w 1815921"/>
                <a:gd name="connsiteY8" fmla="*/ 1588394 h 1717183"/>
                <a:gd name="connsiteX9" fmla="*/ 197476 w 1815921"/>
                <a:gd name="connsiteY9" fmla="*/ 1554050 h 1717183"/>
                <a:gd name="connsiteX10" fmla="*/ 210355 w 1815921"/>
                <a:gd name="connsiteY10" fmla="*/ 1536879 h 1717183"/>
                <a:gd name="connsiteX11" fmla="*/ 218941 w 1815921"/>
                <a:gd name="connsiteY11" fmla="*/ 1519707 h 1717183"/>
                <a:gd name="connsiteX12" fmla="*/ 244698 w 1815921"/>
                <a:gd name="connsiteY12" fmla="*/ 1485363 h 1717183"/>
                <a:gd name="connsiteX13" fmla="*/ 253284 w 1815921"/>
                <a:gd name="connsiteY13" fmla="*/ 1463898 h 1717183"/>
                <a:gd name="connsiteX14" fmla="*/ 266163 w 1815921"/>
                <a:gd name="connsiteY14" fmla="*/ 1446727 h 1717183"/>
                <a:gd name="connsiteX15" fmla="*/ 291921 w 1815921"/>
                <a:gd name="connsiteY15" fmla="*/ 1399504 h 1717183"/>
                <a:gd name="connsiteX16" fmla="*/ 330558 w 1815921"/>
                <a:gd name="connsiteY16" fmla="*/ 1326524 h 1717183"/>
                <a:gd name="connsiteX17" fmla="*/ 347729 w 1815921"/>
                <a:gd name="connsiteY17" fmla="*/ 1279301 h 1717183"/>
                <a:gd name="connsiteX18" fmla="*/ 373487 w 1815921"/>
                <a:gd name="connsiteY18" fmla="*/ 1223493 h 1717183"/>
                <a:gd name="connsiteX19" fmla="*/ 382073 w 1815921"/>
                <a:gd name="connsiteY19" fmla="*/ 1193442 h 1717183"/>
                <a:gd name="connsiteX20" fmla="*/ 394952 w 1815921"/>
                <a:gd name="connsiteY20" fmla="*/ 1163391 h 1717183"/>
                <a:gd name="connsiteX21" fmla="*/ 403538 w 1815921"/>
                <a:gd name="connsiteY21" fmla="*/ 1133341 h 1717183"/>
                <a:gd name="connsiteX22" fmla="*/ 429296 w 1815921"/>
                <a:gd name="connsiteY22" fmla="*/ 1064653 h 1717183"/>
                <a:gd name="connsiteX23" fmla="*/ 437882 w 1815921"/>
                <a:gd name="connsiteY23" fmla="*/ 1034603 h 1717183"/>
                <a:gd name="connsiteX24" fmla="*/ 450760 w 1815921"/>
                <a:gd name="connsiteY24" fmla="*/ 1004552 h 1717183"/>
                <a:gd name="connsiteX25" fmla="*/ 467932 w 1815921"/>
                <a:gd name="connsiteY25" fmla="*/ 944450 h 1717183"/>
                <a:gd name="connsiteX26" fmla="*/ 476518 w 1815921"/>
                <a:gd name="connsiteY26" fmla="*/ 914400 h 1717183"/>
                <a:gd name="connsiteX27" fmla="*/ 489397 w 1815921"/>
                <a:gd name="connsiteY27" fmla="*/ 884349 h 1717183"/>
                <a:gd name="connsiteX28" fmla="*/ 497983 w 1815921"/>
                <a:gd name="connsiteY28" fmla="*/ 854298 h 1717183"/>
                <a:gd name="connsiteX29" fmla="*/ 506569 w 1815921"/>
                <a:gd name="connsiteY29" fmla="*/ 828541 h 1717183"/>
                <a:gd name="connsiteX30" fmla="*/ 515155 w 1815921"/>
                <a:gd name="connsiteY30" fmla="*/ 798490 h 1717183"/>
                <a:gd name="connsiteX31" fmla="*/ 523741 w 1815921"/>
                <a:gd name="connsiteY31" fmla="*/ 781318 h 1717183"/>
                <a:gd name="connsiteX32" fmla="*/ 528034 w 1815921"/>
                <a:gd name="connsiteY32" fmla="*/ 764146 h 1717183"/>
                <a:gd name="connsiteX33" fmla="*/ 536620 w 1815921"/>
                <a:gd name="connsiteY33" fmla="*/ 746974 h 1717183"/>
                <a:gd name="connsiteX34" fmla="*/ 545206 w 1815921"/>
                <a:gd name="connsiteY34" fmla="*/ 721217 h 1717183"/>
                <a:gd name="connsiteX35" fmla="*/ 549498 w 1815921"/>
                <a:gd name="connsiteY35" fmla="*/ 708338 h 1717183"/>
                <a:gd name="connsiteX36" fmla="*/ 553791 w 1815921"/>
                <a:gd name="connsiteY36" fmla="*/ 691166 h 1717183"/>
                <a:gd name="connsiteX37" fmla="*/ 562377 w 1815921"/>
                <a:gd name="connsiteY37" fmla="*/ 673994 h 1717183"/>
                <a:gd name="connsiteX38" fmla="*/ 579549 w 1815921"/>
                <a:gd name="connsiteY38" fmla="*/ 618186 h 1717183"/>
                <a:gd name="connsiteX39" fmla="*/ 583842 w 1815921"/>
                <a:gd name="connsiteY39" fmla="*/ 592428 h 1717183"/>
                <a:gd name="connsiteX40" fmla="*/ 592428 w 1815921"/>
                <a:gd name="connsiteY40" fmla="*/ 553791 h 1717183"/>
                <a:gd name="connsiteX41" fmla="*/ 596721 w 1815921"/>
                <a:gd name="connsiteY41" fmla="*/ 523741 h 1717183"/>
                <a:gd name="connsiteX42" fmla="*/ 601014 w 1815921"/>
                <a:gd name="connsiteY42" fmla="*/ 463639 h 1717183"/>
                <a:gd name="connsiteX43" fmla="*/ 605307 w 1815921"/>
                <a:gd name="connsiteY43" fmla="*/ 339143 h 1717183"/>
                <a:gd name="connsiteX44" fmla="*/ 613893 w 1815921"/>
                <a:gd name="connsiteY44" fmla="*/ 279042 h 1717183"/>
                <a:gd name="connsiteX45" fmla="*/ 618186 w 1815921"/>
                <a:gd name="connsiteY45" fmla="*/ 240405 h 1717183"/>
                <a:gd name="connsiteX46" fmla="*/ 626772 w 1815921"/>
                <a:gd name="connsiteY46" fmla="*/ 201769 h 1717183"/>
                <a:gd name="connsiteX47" fmla="*/ 635358 w 1815921"/>
                <a:gd name="connsiteY47" fmla="*/ 158839 h 1717183"/>
                <a:gd name="connsiteX48" fmla="*/ 643944 w 1815921"/>
                <a:gd name="connsiteY48" fmla="*/ 137374 h 1717183"/>
                <a:gd name="connsiteX49" fmla="*/ 648237 w 1815921"/>
                <a:gd name="connsiteY49" fmla="*/ 120203 h 1717183"/>
                <a:gd name="connsiteX50" fmla="*/ 661115 w 1815921"/>
                <a:gd name="connsiteY50" fmla="*/ 81566 h 1717183"/>
                <a:gd name="connsiteX51" fmla="*/ 665408 w 1815921"/>
                <a:gd name="connsiteY51" fmla="*/ 68687 h 1717183"/>
                <a:gd name="connsiteX52" fmla="*/ 669701 w 1815921"/>
                <a:gd name="connsiteY52" fmla="*/ 55808 h 1717183"/>
                <a:gd name="connsiteX53" fmla="*/ 686873 w 1815921"/>
                <a:gd name="connsiteY53" fmla="*/ 30050 h 1717183"/>
                <a:gd name="connsiteX54" fmla="*/ 708338 w 1815921"/>
                <a:gd name="connsiteY54" fmla="*/ 4293 h 1717183"/>
                <a:gd name="connsiteX55" fmla="*/ 721217 w 1815921"/>
                <a:gd name="connsiteY55" fmla="*/ 0 h 1717183"/>
                <a:gd name="connsiteX56" fmla="*/ 734096 w 1815921"/>
                <a:gd name="connsiteY56" fmla="*/ 51515 h 1717183"/>
                <a:gd name="connsiteX57" fmla="*/ 742682 w 1815921"/>
                <a:gd name="connsiteY57" fmla="*/ 64394 h 1717183"/>
                <a:gd name="connsiteX58" fmla="*/ 768439 w 1815921"/>
                <a:gd name="connsiteY58" fmla="*/ 77273 h 1717183"/>
                <a:gd name="connsiteX59" fmla="*/ 777025 w 1815921"/>
                <a:gd name="connsiteY59" fmla="*/ 103031 h 1717183"/>
                <a:gd name="connsiteX60" fmla="*/ 781318 w 1815921"/>
                <a:gd name="connsiteY60" fmla="*/ 115910 h 1717183"/>
                <a:gd name="connsiteX61" fmla="*/ 794197 w 1815921"/>
                <a:gd name="connsiteY61" fmla="*/ 141667 h 1717183"/>
                <a:gd name="connsiteX62" fmla="*/ 807076 w 1815921"/>
                <a:gd name="connsiteY62" fmla="*/ 167425 h 1717183"/>
                <a:gd name="connsiteX63" fmla="*/ 807076 w 1815921"/>
                <a:gd name="connsiteY63" fmla="*/ 854298 h 1717183"/>
                <a:gd name="connsiteX64" fmla="*/ 815662 w 1815921"/>
                <a:gd name="connsiteY64" fmla="*/ 978794 h 1717183"/>
                <a:gd name="connsiteX65" fmla="*/ 824248 w 1815921"/>
                <a:gd name="connsiteY65" fmla="*/ 1116169 h 1717183"/>
                <a:gd name="connsiteX66" fmla="*/ 832834 w 1815921"/>
                <a:gd name="connsiteY66" fmla="*/ 1184856 h 1717183"/>
                <a:gd name="connsiteX67" fmla="*/ 837127 w 1815921"/>
                <a:gd name="connsiteY67" fmla="*/ 1210614 h 1717183"/>
                <a:gd name="connsiteX68" fmla="*/ 845713 w 1815921"/>
                <a:gd name="connsiteY68" fmla="*/ 1270715 h 1717183"/>
                <a:gd name="connsiteX69" fmla="*/ 845713 w 1815921"/>
                <a:gd name="connsiteY69" fmla="*/ 1584101 h 1717183"/>
                <a:gd name="connsiteX70" fmla="*/ 862884 w 1815921"/>
                <a:gd name="connsiteY70" fmla="*/ 1717183 h 1717183"/>
                <a:gd name="connsiteX71" fmla="*/ 892935 w 1815921"/>
                <a:gd name="connsiteY71" fmla="*/ 1708597 h 1717183"/>
                <a:gd name="connsiteX72" fmla="*/ 948744 w 1815921"/>
                <a:gd name="connsiteY72" fmla="*/ 1704304 h 1717183"/>
                <a:gd name="connsiteX73" fmla="*/ 961622 w 1815921"/>
                <a:gd name="connsiteY73" fmla="*/ 1700011 h 1717183"/>
                <a:gd name="connsiteX74" fmla="*/ 970208 w 1815921"/>
                <a:gd name="connsiteY74" fmla="*/ 1687132 h 1717183"/>
                <a:gd name="connsiteX75" fmla="*/ 983087 w 1815921"/>
                <a:gd name="connsiteY75" fmla="*/ 1678546 h 1717183"/>
                <a:gd name="connsiteX76" fmla="*/ 987380 w 1815921"/>
                <a:gd name="connsiteY76" fmla="*/ 1665667 h 1717183"/>
                <a:gd name="connsiteX77" fmla="*/ 1004552 w 1815921"/>
                <a:gd name="connsiteY77" fmla="*/ 1639910 h 1717183"/>
                <a:gd name="connsiteX78" fmla="*/ 1017431 w 1815921"/>
                <a:gd name="connsiteY78" fmla="*/ 1614152 h 1717183"/>
                <a:gd name="connsiteX79" fmla="*/ 1021724 w 1815921"/>
                <a:gd name="connsiteY79" fmla="*/ 1601273 h 1717183"/>
                <a:gd name="connsiteX80" fmla="*/ 1030310 w 1815921"/>
                <a:gd name="connsiteY80" fmla="*/ 1588394 h 1717183"/>
                <a:gd name="connsiteX81" fmla="*/ 1038896 w 1815921"/>
                <a:gd name="connsiteY81" fmla="*/ 1562636 h 1717183"/>
                <a:gd name="connsiteX82" fmla="*/ 1047482 w 1815921"/>
                <a:gd name="connsiteY82" fmla="*/ 1536879 h 1717183"/>
                <a:gd name="connsiteX83" fmla="*/ 1056068 w 1815921"/>
                <a:gd name="connsiteY83" fmla="*/ 1498242 h 1717183"/>
                <a:gd name="connsiteX84" fmla="*/ 1064653 w 1815921"/>
                <a:gd name="connsiteY84" fmla="*/ 1485363 h 1717183"/>
                <a:gd name="connsiteX85" fmla="*/ 1073239 w 1815921"/>
                <a:gd name="connsiteY85" fmla="*/ 1455312 h 1717183"/>
                <a:gd name="connsiteX86" fmla="*/ 1081825 w 1815921"/>
                <a:gd name="connsiteY86" fmla="*/ 1433848 h 1717183"/>
                <a:gd name="connsiteX87" fmla="*/ 1086118 w 1815921"/>
                <a:gd name="connsiteY87" fmla="*/ 1416676 h 1717183"/>
                <a:gd name="connsiteX88" fmla="*/ 1094704 w 1815921"/>
                <a:gd name="connsiteY88" fmla="*/ 1399504 h 1717183"/>
                <a:gd name="connsiteX89" fmla="*/ 1103290 w 1815921"/>
                <a:gd name="connsiteY89" fmla="*/ 1373746 h 1717183"/>
                <a:gd name="connsiteX90" fmla="*/ 1116169 w 1815921"/>
                <a:gd name="connsiteY90" fmla="*/ 1335110 h 1717183"/>
                <a:gd name="connsiteX91" fmla="*/ 1129048 w 1815921"/>
                <a:gd name="connsiteY91" fmla="*/ 1296473 h 1717183"/>
                <a:gd name="connsiteX92" fmla="*/ 1133341 w 1815921"/>
                <a:gd name="connsiteY92" fmla="*/ 1283594 h 1717183"/>
                <a:gd name="connsiteX93" fmla="*/ 1137634 w 1815921"/>
                <a:gd name="connsiteY93" fmla="*/ 1266422 h 1717183"/>
                <a:gd name="connsiteX94" fmla="*/ 1141927 w 1815921"/>
                <a:gd name="connsiteY94" fmla="*/ 1244958 h 1717183"/>
                <a:gd name="connsiteX95" fmla="*/ 1146220 w 1815921"/>
                <a:gd name="connsiteY95" fmla="*/ 1232079 h 1717183"/>
                <a:gd name="connsiteX96" fmla="*/ 1154806 w 1815921"/>
                <a:gd name="connsiteY96" fmla="*/ 1197735 h 1717183"/>
                <a:gd name="connsiteX97" fmla="*/ 1159098 w 1815921"/>
                <a:gd name="connsiteY97" fmla="*/ 1180563 h 1717183"/>
                <a:gd name="connsiteX98" fmla="*/ 1167684 w 1815921"/>
                <a:gd name="connsiteY98" fmla="*/ 1154805 h 1717183"/>
                <a:gd name="connsiteX99" fmla="*/ 1176270 w 1815921"/>
                <a:gd name="connsiteY99" fmla="*/ 1129048 h 1717183"/>
                <a:gd name="connsiteX100" fmla="*/ 1180563 w 1815921"/>
                <a:gd name="connsiteY100" fmla="*/ 1116169 h 1717183"/>
                <a:gd name="connsiteX101" fmla="*/ 1189149 w 1815921"/>
                <a:gd name="connsiteY101" fmla="*/ 1103290 h 1717183"/>
                <a:gd name="connsiteX102" fmla="*/ 1193442 w 1815921"/>
                <a:gd name="connsiteY102" fmla="*/ 1090411 h 1717183"/>
                <a:gd name="connsiteX103" fmla="*/ 1210614 w 1815921"/>
                <a:gd name="connsiteY103" fmla="*/ 1064653 h 1717183"/>
                <a:gd name="connsiteX104" fmla="*/ 1219200 w 1815921"/>
                <a:gd name="connsiteY104" fmla="*/ 1051774 h 1717183"/>
                <a:gd name="connsiteX105" fmla="*/ 1227786 w 1815921"/>
                <a:gd name="connsiteY105" fmla="*/ 1038896 h 1717183"/>
                <a:gd name="connsiteX106" fmla="*/ 1232079 w 1815921"/>
                <a:gd name="connsiteY106" fmla="*/ 1060360 h 1717183"/>
                <a:gd name="connsiteX107" fmla="*/ 1236372 w 1815921"/>
                <a:gd name="connsiteY107" fmla="*/ 1073239 h 1717183"/>
                <a:gd name="connsiteX108" fmla="*/ 1253544 w 1815921"/>
                <a:gd name="connsiteY108" fmla="*/ 1047481 h 1717183"/>
                <a:gd name="connsiteX109" fmla="*/ 1262129 w 1815921"/>
                <a:gd name="connsiteY109" fmla="*/ 1034603 h 1717183"/>
                <a:gd name="connsiteX110" fmla="*/ 1270715 w 1815921"/>
                <a:gd name="connsiteY110" fmla="*/ 1008845 h 1717183"/>
                <a:gd name="connsiteX111" fmla="*/ 1292180 w 1815921"/>
                <a:gd name="connsiteY111" fmla="*/ 1004552 h 1717183"/>
                <a:gd name="connsiteX112" fmla="*/ 1300766 w 1815921"/>
                <a:gd name="connsiteY112" fmla="*/ 991673 h 1717183"/>
                <a:gd name="connsiteX113" fmla="*/ 1313645 w 1815921"/>
                <a:gd name="connsiteY113" fmla="*/ 983087 h 1717183"/>
                <a:gd name="connsiteX114" fmla="*/ 1322231 w 1815921"/>
                <a:gd name="connsiteY114" fmla="*/ 948743 h 1717183"/>
                <a:gd name="connsiteX115" fmla="*/ 1347989 w 1815921"/>
                <a:gd name="connsiteY115" fmla="*/ 935865 h 1717183"/>
                <a:gd name="connsiteX116" fmla="*/ 1343696 w 1815921"/>
                <a:gd name="connsiteY116" fmla="*/ 957329 h 1717183"/>
                <a:gd name="connsiteX117" fmla="*/ 1352282 w 1815921"/>
                <a:gd name="connsiteY117" fmla="*/ 1056067 h 1717183"/>
                <a:gd name="connsiteX118" fmla="*/ 1360868 w 1815921"/>
                <a:gd name="connsiteY118" fmla="*/ 1081825 h 1717183"/>
                <a:gd name="connsiteX119" fmla="*/ 1369453 w 1815921"/>
                <a:gd name="connsiteY119" fmla="*/ 1107583 h 1717183"/>
                <a:gd name="connsiteX120" fmla="*/ 1382332 w 1815921"/>
                <a:gd name="connsiteY120" fmla="*/ 1133341 h 1717183"/>
                <a:gd name="connsiteX121" fmla="*/ 1395211 w 1815921"/>
                <a:gd name="connsiteY121" fmla="*/ 1193442 h 1717183"/>
                <a:gd name="connsiteX122" fmla="*/ 1403797 w 1815921"/>
                <a:gd name="connsiteY122" fmla="*/ 1244958 h 1717183"/>
                <a:gd name="connsiteX123" fmla="*/ 1412383 w 1815921"/>
                <a:gd name="connsiteY123" fmla="*/ 1330817 h 1717183"/>
                <a:gd name="connsiteX124" fmla="*/ 1420969 w 1815921"/>
                <a:gd name="connsiteY124" fmla="*/ 1451020 h 1717183"/>
                <a:gd name="connsiteX125" fmla="*/ 1425262 w 1815921"/>
                <a:gd name="connsiteY125" fmla="*/ 1476777 h 1717183"/>
                <a:gd name="connsiteX126" fmla="*/ 1429555 w 1815921"/>
                <a:gd name="connsiteY126" fmla="*/ 1519707 h 1717183"/>
                <a:gd name="connsiteX127" fmla="*/ 1433848 w 1815921"/>
                <a:gd name="connsiteY127" fmla="*/ 1549758 h 1717183"/>
                <a:gd name="connsiteX128" fmla="*/ 1442434 w 1815921"/>
                <a:gd name="connsiteY128" fmla="*/ 1596980 h 1717183"/>
                <a:gd name="connsiteX129" fmla="*/ 1451020 w 1815921"/>
                <a:gd name="connsiteY129" fmla="*/ 1631324 h 1717183"/>
                <a:gd name="connsiteX130" fmla="*/ 1463898 w 1815921"/>
                <a:gd name="connsiteY130" fmla="*/ 1669960 h 1717183"/>
                <a:gd name="connsiteX131" fmla="*/ 1468191 w 1815921"/>
                <a:gd name="connsiteY131" fmla="*/ 1682839 h 1717183"/>
                <a:gd name="connsiteX132" fmla="*/ 1481070 w 1815921"/>
                <a:gd name="connsiteY132" fmla="*/ 1708597 h 1717183"/>
                <a:gd name="connsiteX133" fmla="*/ 1506828 w 1815921"/>
                <a:gd name="connsiteY133" fmla="*/ 1700011 h 1717183"/>
                <a:gd name="connsiteX134" fmla="*/ 1541172 w 1815921"/>
                <a:gd name="connsiteY134" fmla="*/ 1704304 h 1717183"/>
                <a:gd name="connsiteX135" fmla="*/ 1584101 w 1815921"/>
                <a:gd name="connsiteY135" fmla="*/ 1712890 h 1717183"/>
                <a:gd name="connsiteX136" fmla="*/ 1622738 w 1815921"/>
                <a:gd name="connsiteY136" fmla="*/ 1717183 h 1717183"/>
                <a:gd name="connsiteX137" fmla="*/ 1691425 w 1815921"/>
                <a:gd name="connsiteY137" fmla="*/ 1712890 h 1717183"/>
                <a:gd name="connsiteX138" fmla="*/ 1704304 w 1815921"/>
                <a:gd name="connsiteY138" fmla="*/ 1708597 h 1717183"/>
                <a:gd name="connsiteX139" fmla="*/ 1721476 w 1815921"/>
                <a:gd name="connsiteY139" fmla="*/ 1687132 h 1717183"/>
                <a:gd name="connsiteX140" fmla="*/ 1730062 w 1815921"/>
                <a:gd name="connsiteY140" fmla="*/ 1674253 h 1717183"/>
                <a:gd name="connsiteX141" fmla="*/ 1742941 w 1815921"/>
                <a:gd name="connsiteY141" fmla="*/ 1669960 h 1717183"/>
                <a:gd name="connsiteX142" fmla="*/ 1815921 w 1815921"/>
                <a:gd name="connsiteY142" fmla="*/ 1674253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45760"/>
                <a:gd name="connsiteY0" fmla="*/ 1712890 h 1717183"/>
                <a:gd name="connsiteX1" fmla="*/ 42929 w 1745760"/>
                <a:gd name="connsiteY1" fmla="*/ 1704304 h 1717183"/>
                <a:gd name="connsiteX2" fmla="*/ 68687 w 1745760"/>
                <a:gd name="connsiteY2" fmla="*/ 1687132 h 1717183"/>
                <a:gd name="connsiteX3" fmla="*/ 81566 w 1745760"/>
                <a:gd name="connsiteY3" fmla="*/ 1678546 h 1717183"/>
                <a:gd name="connsiteX4" fmla="*/ 94445 w 1745760"/>
                <a:gd name="connsiteY4" fmla="*/ 1669960 h 1717183"/>
                <a:gd name="connsiteX5" fmla="*/ 115910 w 1745760"/>
                <a:gd name="connsiteY5" fmla="*/ 1648496 h 1717183"/>
                <a:gd name="connsiteX6" fmla="*/ 141668 w 1745760"/>
                <a:gd name="connsiteY6" fmla="*/ 1627031 h 1717183"/>
                <a:gd name="connsiteX7" fmla="*/ 163132 w 1745760"/>
                <a:gd name="connsiteY7" fmla="*/ 1601273 h 1717183"/>
                <a:gd name="connsiteX8" fmla="*/ 171718 w 1745760"/>
                <a:gd name="connsiteY8" fmla="*/ 1588394 h 1717183"/>
                <a:gd name="connsiteX9" fmla="*/ 197476 w 1745760"/>
                <a:gd name="connsiteY9" fmla="*/ 1554050 h 1717183"/>
                <a:gd name="connsiteX10" fmla="*/ 210355 w 1745760"/>
                <a:gd name="connsiteY10" fmla="*/ 1536879 h 1717183"/>
                <a:gd name="connsiteX11" fmla="*/ 218941 w 1745760"/>
                <a:gd name="connsiteY11" fmla="*/ 1519707 h 1717183"/>
                <a:gd name="connsiteX12" fmla="*/ 244698 w 1745760"/>
                <a:gd name="connsiteY12" fmla="*/ 1485363 h 1717183"/>
                <a:gd name="connsiteX13" fmla="*/ 253284 w 1745760"/>
                <a:gd name="connsiteY13" fmla="*/ 1463898 h 1717183"/>
                <a:gd name="connsiteX14" fmla="*/ 266163 w 1745760"/>
                <a:gd name="connsiteY14" fmla="*/ 1446727 h 1717183"/>
                <a:gd name="connsiteX15" fmla="*/ 291921 w 1745760"/>
                <a:gd name="connsiteY15" fmla="*/ 1399504 h 1717183"/>
                <a:gd name="connsiteX16" fmla="*/ 330558 w 1745760"/>
                <a:gd name="connsiteY16" fmla="*/ 1326524 h 1717183"/>
                <a:gd name="connsiteX17" fmla="*/ 347729 w 1745760"/>
                <a:gd name="connsiteY17" fmla="*/ 1279301 h 1717183"/>
                <a:gd name="connsiteX18" fmla="*/ 373487 w 1745760"/>
                <a:gd name="connsiteY18" fmla="*/ 1223493 h 1717183"/>
                <a:gd name="connsiteX19" fmla="*/ 382073 w 1745760"/>
                <a:gd name="connsiteY19" fmla="*/ 1193442 h 1717183"/>
                <a:gd name="connsiteX20" fmla="*/ 394952 w 1745760"/>
                <a:gd name="connsiteY20" fmla="*/ 1163391 h 1717183"/>
                <a:gd name="connsiteX21" fmla="*/ 403538 w 1745760"/>
                <a:gd name="connsiteY21" fmla="*/ 1133341 h 1717183"/>
                <a:gd name="connsiteX22" fmla="*/ 429296 w 1745760"/>
                <a:gd name="connsiteY22" fmla="*/ 1064653 h 1717183"/>
                <a:gd name="connsiteX23" fmla="*/ 437882 w 1745760"/>
                <a:gd name="connsiteY23" fmla="*/ 1034603 h 1717183"/>
                <a:gd name="connsiteX24" fmla="*/ 450760 w 1745760"/>
                <a:gd name="connsiteY24" fmla="*/ 1004552 h 1717183"/>
                <a:gd name="connsiteX25" fmla="*/ 467932 w 1745760"/>
                <a:gd name="connsiteY25" fmla="*/ 944450 h 1717183"/>
                <a:gd name="connsiteX26" fmla="*/ 476518 w 1745760"/>
                <a:gd name="connsiteY26" fmla="*/ 914400 h 1717183"/>
                <a:gd name="connsiteX27" fmla="*/ 489397 w 1745760"/>
                <a:gd name="connsiteY27" fmla="*/ 884349 h 1717183"/>
                <a:gd name="connsiteX28" fmla="*/ 497983 w 1745760"/>
                <a:gd name="connsiteY28" fmla="*/ 854298 h 1717183"/>
                <a:gd name="connsiteX29" fmla="*/ 506569 w 1745760"/>
                <a:gd name="connsiteY29" fmla="*/ 828541 h 1717183"/>
                <a:gd name="connsiteX30" fmla="*/ 515155 w 1745760"/>
                <a:gd name="connsiteY30" fmla="*/ 798490 h 1717183"/>
                <a:gd name="connsiteX31" fmla="*/ 523741 w 1745760"/>
                <a:gd name="connsiteY31" fmla="*/ 781318 h 1717183"/>
                <a:gd name="connsiteX32" fmla="*/ 528034 w 1745760"/>
                <a:gd name="connsiteY32" fmla="*/ 764146 h 1717183"/>
                <a:gd name="connsiteX33" fmla="*/ 536620 w 1745760"/>
                <a:gd name="connsiteY33" fmla="*/ 746974 h 1717183"/>
                <a:gd name="connsiteX34" fmla="*/ 545206 w 1745760"/>
                <a:gd name="connsiteY34" fmla="*/ 721217 h 1717183"/>
                <a:gd name="connsiteX35" fmla="*/ 549498 w 1745760"/>
                <a:gd name="connsiteY35" fmla="*/ 708338 h 1717183"/>
                <a:gd name="connsiteX36" fmla="*/ 553791 w 1745760"/>
                <a:gd name="connsiteY36" fmla="*/ 691166 h 1717183"/>
                <a:gd name="connsiteX37" fmla="*/ 562377 w 1745760"/>
                <a:gd name="connsiteY37" fmla="*/ 673994 h 1717183"/>
                <a:gd name="connsiteX38" fmla="*/ 579549 w 1745760"/>
                <a:gd name="connsiteY38" fmla="*/ 618186 h 1717183"/>
                <a:gd name="connsiteX39" fmla="*/ 583842 w 1745760"/>
                <a:gd name="connsiteY39" fmla="*/ 592428 h 1717183"/>
                <a:gd name="connsiteX40" fmla="*/ 592428 w 1745760"/>
                <a:gd name="connsiteY40" fmla="*/ 553791 h 1717183"/>
                <a:gd name="connsiteX41" fmla="*/ 596721 w 1745760"/>
                <a:gd name="connsiteY41" fmla="*/ 523741 h 1717183"/>
                <a:gd name="connsiteX42" fmla="*/ 601014 w 1745760"/>
                <a:gd name="connsiteY42" fmla="*/ 463639 h 1717183"/>
                <a:gd name="connsiteX43" fmla="*/ 605307 w 1745760"/>
                <a:gd name="connsiteY43" fmla="*/ 339143 h 1717183"/>
                <a:gd name="connsiteX44" fmla="*/ 613893 w 1745760"/>
                <a:gd name="connsiteY44" fmla="*/ 279042 h 1717183"/>
                <a:gd name="connsiteX45" fmla="*/ 618186 w 1745760"/>
                <a:gd name="connsiteY45" fmla="*/ 240405 h 1717183"/>
                <a:gd name="connsiteX46" fmla="*/ 626772 w 1745760"/>
                <a:gd name="connsiteY46" fmla="*/ 201769 h 1717183"/>
                <a:gd name="connsiteX47" fmla="*/ 635358 w 1745760"/>
                <a:gd name="connsiteY47" fmla="*/ 158839 h 1717183"/>
                <a:gd name="connsiteX48" fmla="*/ 643944 w 1745760"/>
                <a:gd name="connsiteY48" fmla="*/ 137374 h 1717183"/>
                <a:gd name="connsiteX49" fmla="*/ 648237 w 1745760"/>
                <a:gd name="connsiteY49" fmla="*/ 120203 h 1717183"/>
                <a:gd name="connsiteX50" fmla="*/ 661115 w 1745760"/>
                <a:gd name="connsiteY50" fmla="*/ 81566 h 1717183"/>
                <a:gd name="connsiteX51" fmla="*/ 665408 w 1745760"/>
                <a:gd name="connsiteY51" fmla="*/ 68687 h 1717183"/>
                <a:gd name="connsiteX52" fmla="*/ 669701 w 1745760"/>
                <a:gd name="connsiteY52" fmla="*/ 55808 h 1717183"/>
                <a:gd name="connsiteX53" fmla="*/ 686873 w 1745760"/>
                <a:gd name="connsiteY53" fmla="*/ 30050 h 1717183"/>
                <a:gd name="connsiteX54" fmla="*/ 708338 w 1745760"/>
                <a:gd name="connsiteY54" fmla="*/ 4293 h 1717183"/>
                <a:gd name="connsiteX55" fmla="*/ 721217 w 1745760"/>
                <a:gd name="connsiteY55" fmla="*/ 0 h 1717183"/>
                <a:gd name="connsiteX56" fmla="*/ 734096 w 1745760"/>
                <a:gd name="connsiteY56" fmla="*/ 51515 h 1717183"/>
                <a:gd name="connsiteX57" fmla="*/ 742682 w 1745760"/>
                <a:gd name="connsiteY57" fmla="*/ 64394 h 1717183"/>
                <a:gd name="connsiteX58" fmla="*/ 768439 w 1745760"/>
                <a:gd name="connsiteY58" fmla="*/ 77273 h 1717183"/>
                <a:gd name="connsiteX59" fmla="*/ 777025 w 1745760"/>
                <a:gd name="connsiteY59" fmla="*/ 103031 h 1717183"/>
                <a:gd name="connsiteX60" fmla="*/ 781318 w 1745760"/>
                <a:gd name="connsiteY60" fmla="*/ 115910 h 1717183"/>
                <a:gd name="connsiteX61" fmla="*/ 794197 w 1745760"/>
                <a:gd name="connsiteY61" fmla="*/ 141667 h 1717183"/>
                <a:gd name="connsiteX62" fmla="*/ 807076 w 1745760"/>
                <a:gd name="connsiteY62" fmla="*/ 167425 h 1717183"/>
                <a:gd name="connsiteX63" fmla="*/ 807076 w 1745760"/>
                <a:gd name="connsiteY63" fmla="*/ 854298 h 1717183"/>
                <a:gd name="connsiteX64" fmla="*/ 815662 w 1745760"/>
                <a:gd name="connsiteY64" fmla="*/ 978794 h 1717183"/>
                <a:gd name="connsiteX65" fmla="*/ 824248 w 1745760"/>
                <a:gd name="connsiteY65" fmla="*/ 1116169 h 1717183"/>
                <a:gd name="connsiteX66" fmla="*/ 832834 w 1745760"/>
                <a:gd name="connsiteY66" fmla="*/ 1184856 h 1717183"/>
                <a:gd name="connsiteX67" fmla="*/ 837127 w 1745760"/>
                <a:gd name="connsiteY67" fmla="*/ 1210614 h 1717183"/>
                <a:gd name="connsiteX68" fmla="*/ 845713 w 1745760"/>
                <a:gd name="connsiteY68" fmla="*/ 1270715 h 1717183"/>
                <a:gd name="connsiteX69" fmla="*/ 845713 w 1745760"/>
                <a:gd name="connsiteY69" fmla="*/ 1584101 h 1717183"/>
                <a:gd name="connsiteX70" fmla="*/ 862884 w 1745760"/>
                <a:gd name="connsiteY70" fmla="*/ 1717183 h 1717183"/>
                <a:gd name="connsiteX71" fmla="*/ 892935 w 1745760"/>
                <a:gd name="connsiteY71" fmla="*/ 1708597 h 1717183"/>
                <a:gd name="connsiteX72" fmla="*/ 948744 w 1745760"/>
                <a:gd name="connsiteY72" fmla="*/ 1704304 h 1717183"/>
                <a:gd name="connsiteX73" fmla="*/ 961622 w 1745760"/>
                <a:gd name="connsiteY73" fmla="*/ 1700011 h 1717183"/>
                <a:gd name="connsiteX74" fmla="*/ 970208 w 1745760"/>
                <a:gd name="connsiteY74" fmla="*/ 1687132 h 1717183"/>
                <a:gd name="connsiteX75" fmla="*/ 983087 w 1745760"/>
                <a:gd name="connsiteY75" fmla="*/ 1678546 h 1717183"/>
                <a:gd name="connsiteX76" fmla="*/ 987380 w 1745760"/>
                <a:gd name="connsiteY76" fmla="*/ 1665667 h 1717183"/>
                <a:gd name="connsiteX77" fmla="*/ 1004552 w 1745760"/>
                <a:gd name="connsiteY77" fmla="*/ 1639910 h 1717183"/>
                <a:gd name="connsiteX78" fmla="*/ 1017431 w 1745760"/>
                <a:gd name="connsiteY78" fmla="*/ 1614152 h 1717183"/>
                <a:gd name="connsiteX79" fmla="*/ 1021724 w 1745760"/>
                <a:gd name="connsiteY79" fmla="*/ 1601273 h 1717183"/>
                <a:gd name="connsiteX80" fmla="*/ 1030310 w 1745760"/>
                <a:gd name="connsiteY80" fmla="*/ 1588394 h 1717183"/>
                <a:gd name="connsiteX81" fmla="*/ 1038896 w 1745760"/>
                <a:gd name="connsiteY81" fmla="*/ 1562636 h 1717183"/>
                <a:gd name="connsiteX82" fmla="*/ 1047482 w 1745760"/>
                <a:gd name="connsiteY82" fmla="*/ 1536879 h 1717183"/>
                <a:gd name="connsiteX83" fmla="*/ 1056068 w 1745760"/>
                <a:gd name="connsiteY83" fmla="*/ 1498242 h 1717183"/>
                <a:gd name="connsiteX84" fmla="*/ 1064653 w 1745760"/>
                <a:gd name="connsiteY84" fmla="*/ 1485363 h 1717183"/>
                <a:gd name="connsiteX85" fmla="*/ 1073239 w 1745760"/>
                <a:gd name="connsiteY85" fmla="*/ 1455312 h 1717183"/>
                <a:gd name="connsiteX86" fmla="*/ 1081825 w 1745760"/>
                <a:gd name="connsiteY86" fmla="*/ 1433848 h 1717183"/>
                <a:gd name="connsiteX87" fmla="*/ 1086118 w 1745760"/>
                <a:gd name="connsiteY87" fmla="*/ 1416676 h 1717183"/>
                <a:gd name="connsiteX88" fmla="*/ 1094704 w 1745760"/>
                <a:gd name="connsiteY88" fmla="*/ 1399504 h 1717183"/>
                <a:gd name="connsiteX89" fmla="*/ 1103290 w 1745760"/>
                <a:gd name="connsiteY89" fmla="*/ 1373746 h 1717183"/>
                <a:gd name="connsiteX90" fmla="*/ 1116169 w 1745760"/>
                <a:gd name="connsiteY90" fmla="*/ 1335110 h 1717183"/>
                <a:gd name="connsiteX91" fmla="*/ 1129048 w 1745760"/>
                <a:gd name="connsiteY91" fmla="*/ 1296473 h 1717183"/>
                <a:gd name="connsiteX92" fmla="*/ 1133341 w 1745760"/>
                <a:gd name="connsiteY92" fmla="*/ 1283594 h 1717183"/>
                <a:gd name="connsiteX93" fmla="*/ 1137634 w 1745760"/>
                <a:gd name="connsiteY93" fmla="*/ 1266422 h 1717183"/>
                <a:gd name="connsiteX94" fmla="*/ 1141927 w 1745760"/>
                <a:gd name="connsiteY94" fmla="*/ 1244958 h 1717183"/>
                <a:gd name="connsiteX95" fmla="*/ 1146220 w 1745760"/>
                <a:gd name="connsiteY95" fmla="*/ 1232079 h 1717183"/>
                <a:gd name="connsiteX96" fmla="*/ 1154806 w 1745760"/>
                <a:gd name="connsiteY96" fmla="*/ 1197735 h 1717183"/>
                <a:gd name="connsiteX97" fmla="*/ 1159098 w 1745760"/>
                <a:gd name="connsiteY97" fmla="*/ 1180563 h 1717183"/>
                <a:gd name="connsiteX98" fmla="*/ 1167684 w 1745760"/>
                <a:gd name="connsiteY98" fmla="*/ 1154805 h 1717183"/>
                <a:gd name="connsiteX99" fmla="*/ 1176270 w 1745760"/>
                <a:gd name="connsiteY99" fmla="*/ 1129048 h 1717183"/>
                <a:gd name="connsiteX100" fmla="*/ 1180563 w 1745760"/>
                <a:gd name="connsiteY100" fmla="*/ 1116169 h 1717183"/>
                <a:gd name="connsiteX101" fmla="*/ 1189149 w 1745760"/>
                <a:gd name="connsiteY101" fmla="*/ 1103290 h 1717183"/>
                <a:gd name="connsiteX102" fmla="*/ 1193442 w 1745760"/>
                <a:gd name="connsiteY102" fmla="*/ 1090411 h 1717183"/>
                <a:gd name="connsiteX103" fmla="*/ 1210614 w 1745760"/>
                <a:gd name="connsiteY103" fmla="*/ 1064653 h 1717183"/>
                <a:gd name="connsiteX104" fmla="*/ 1219200 w 1745760"/>
                <a:gd name="connsiteY104" fmla="*/ 1051774 h 1717183"/>
                <a:gd name="connsiteX105" fmla="*/ 1227786 w 1745760"/>
                <a:gd name="connsiteY105" fmla="*/ 1038896 h 1717183"/>
                <a:gd name="connsiteX106" fmla="*/ 1232079 w 1745760"/>
                <a:gd name="connsiteY106" fmla="*/ 1060360 h 1717183"/>
                <a:gd name="connsiteX107" fmla="*/ 1236372 w 1745760"/>
                <a:gd name="connsiteY107" fmla="*/ 1073239 h 1717183"/>
                <a:gd name="connsiteX108" fmla="*/ 1253544 w 1745760"/>
                <a:gd name="connsiteY108" fmla="*/ 1047481 h 1717183"/>
                <a:gd name="connsiteX109" fmla="*/ 1262129 w 1745760"/>
                <a:gd name="connsiteY109" fmla="*/ 1034603 h 1717183"/>
                <a:gd name="connsiteX110" fmla="*/ 1270715 w 1745760"/>
                <a:gd name="connsiteY110" fmla="*/ 1008845 h 1717183"/>
                <a:gd name="connsiteX111" fmla="*/ 1292180 w 1745760"/>
                <a:gd name="connsiteY111" fmla="*/ 1004552 h 1717183"/>
                <a:gd name="connsiteX112" fmla="*/ 1300766 w 1745760"/>
                <a:gd name="connsiteY112" fmla="*/ 991673 h 1717183"/>
                <a:gd name="connsiteX113" fmla="*/ 1313645 w 1745760"/>
                <a:gd name="connsiteY113" fmla="*/ 983087 h 1717183"/>
                <a:gd name="connsiteX114" fmla="*/ 1322231 w 1745760"/>
                <a:gd name="connsiteY114" fmla="*/ 948743 h 1717183"/>
                <a:gd name="connsiteX115" fmla="*/ 1347989 w 1745760"/>
                <a:gd name="connsiteY115" fmla="*/ 935865 h 1717183"/>
                <a:gd name="connsiteX116" fmla="*/ 1343696 w 1745760"/>
                <a:gd name="connsiteY116" fmla="*/ 957329 h 1717183"/>
                <a:gd name="connsiteX117" fmla="*/ 1352282 w 1745760"/>
                <a:gd name="connsiteY117" fmla="*/ 1056067 h 1717183"/>
                <a:gd name="connsiteX118" fmla="*/ 1360868 w 1745760"/>
                <a:gd name="connsiteY118" fmla="*/ 1081825 h 1717183"/>
                <a:gd name="connsiteX119" fmla="*/ 1369453 w 1745760"/>
                <a:gd name="connsiteY119" fmla="*/ 1107583 h 1717183"/>
                <a:gd name="connsiteX120" fmla="*/ 1382332 w 1745760"/>
                <a:gd name="connsiteY120" fmla="*/ 1133341 h 1717183"/>
                <a:gd name="connsiteX121" fmla="*/ 1395211 w 1745760"/>
                <a:gd name="connsiteY121" fmla="*/ 1193442 h 1717183"/>
                <a:gd name="connsiteX122" fmla="*/ 1403797 w 1745760"/>
                <a:gd name="connsiteY122" fmla="*/ 1244958 h 1717183"/>
                <a:gd name="connsiteX123" fmla="*/ 1412383 w 1745760"/>
                <a:gd name="connsiteY123" fmla="*/ 1330817 h 1717183"/>
                <a:gd name="connsiteX124" fmla="*/ 1420969 w 1745760"/>
                <a:gd name="connsiteY124" fmla="*/ 1451020 h 1717183"/>
                <a:gd name="connsiteX125" fmla="*/ 1425262 w 1745760"/>
                <a:gd name="connsiteY125" fmla="*/ 1476777 h 1717183"/>
                <a:gd name="connsiteX126" fmla="*/ 1429555 w 1745760"/>
                <a:gd name="connsiteY126" fmla="*/ 1519707 h 1717183"/>
                <a:gd name="connsiteX127" fmla="*/ 1433848 w 1745760"/>
                <a:gd name="connsiteY127" fmla="*/ 1549758 h 1717183"/>
                <a:gd name="connsiteX128" fmla="*/ 1442434 w 1745760"/>
                <a:gd name="connsiteY128" fmla="*/ 1596980 h 1717183"/>
                <a:gd name="connsiteX129" fmla="*/ 1451020 w 1745760"/>
                <a:gd name="connsiteY129" fmla="*/ 1631324 h 1717183"/>
                <a:gd name="connsiteX130" fmla="*/ 1463898 w 1745760"/>
                <a:gd name="connsiteY130" fmla="*/ 1669960 h 1717183"/>
                <a:gd name="connsiteX131" fmla="*/ 1468191 w 1745760"/>
                <a:gd name="connsiteY131" fmla="*/ 1682839 h 1717183"/>
                <a:gd name="connsiteX132" fmla="*/ 1481070 w 1745760"/>
                <a:gd name="connsiteY132" fmla="*/ 1708597 h 1717183"/>
                <a:gd name="connsiteX133" fmla="*/ 1506828 w 1745760"/>
                <a:gd name="connsiteY133" fmla="*/ 1700011 h 1717183"/>
                <a:gd name="connsiteX134" fmla="*/ 1541172 w 1745760"/>
                <a:gd name="connsiteY134" fmla="*/ 1704304 h 1717183"/>
                <a:gd name="connsiteX135" fmla="*/ 1584101 w 1745760"/>
                <a:gd name="connsiteY135" fmla="*/ 1712890 h 1717183"/>
                <a:gd name="connsiteX136" fmla="*/ 1622738 w 1745760"/>
                <a:gd name="connsiteY136" fmla="*/ 1717183 h 1717183"/>
                <a:gd name="connsiteX137" fmla="*/ 1691425 w 1745760"/>
                <a:gd name="connsiteY137" fmla="*/ 1712890 h 1717183"/>
                <a:gd name="connsiteX138" fmla="*/ 1704304 w 1745760"/>
                <a:gd name="connsiteY138" fmla="*/ 1708597 h 1717183"/>
                <a:gd name="connsiteX139" fmla="*/ 1721476 w 1745760"/>
                <a:gd name="connsiteY139" fmla="*/ 1687132 h 1717183"/>
                <a:gd name="connsiteX140" fmla="*/ 1730062 w 1745760"/>
                <a:gd name="connsiteY140" fmla="*/ 1674253 h 1717183"/>
                <a:gd name="connsiteX141" fmla="*/ 1742941 w 1745760"/>
                <a:gd name="connsiteY141" fmla="*/ 1669960 h 1717183"/>
                <a:gd name="connsiteX142" fmla="*/ 1745760 w 1745760"/>
                <a:gd name="connsiteY142" fmla="*/ 1667635 h 1717183"/>
                <a:gd name="connsiteX0" fmla="*/ 0 w 1742941"/>
                <a:gd name="connsiteY0" fmla="*/ 1712890 h 1717183"/>
                <a:gd name="connsiteX1" fmla="*/ 42929 w 1742941"/>
                <a:gd name="connsiteY1" fmla="*/ 1704304 h 1717183"/>
                <a:gd name="connsiteX2" fmla="*/ 68687 w 1742941"/>
                <a:gd name="connsiteY2" fmla="*/ 1687132 h 1717183"/>
                <a:gd name="connsiteX3" fmla="*/ 81566 w 1742941"/>
                <a:gd name="connsiteY3" fmla="*/ 1678546 h 1717183"/>
                <a:gd name="connsiteX4" fmla="*/ 94445 w 1742941"/>
                <a:gd name="connsiteY4" fmla="*/ 1669960 h 1717183"/>
                <a:gd name="connsiteX5" fmla="*/ 115910 w 1742941"/>
                <a:gd name="connsiteY5" fmla="*/ 1648496 h 1717183"/>
                <a:gd name="connsiteX6" fmla="*/ 141668 w 1742941"/>
                <a:gd name="connsiteY6" fmla="*/ 1627031 h 1717183"/>
                <a:gd name="connsiteX7" fmla="*/ 163132 w 1742941"/>
                <a:gd name="connsiteY7" fmla="*/ 1601273 h 1717183"/>
                <a:gd name="connsiteX8" fmla="*/ 171718 w 1742941"/>
                <a:gd name="connsiteY8" fmla="*/ 1588394 h 1717183"/>
                <a:gd name="connsiteX9" fmla="*/ 197476 w 1742941"/>
                <a:gd name="connsiteY9" fmla="*/ 1554050 h 1717183"/>
                <a:gd name="connsiteX10" fmla="*/ 210355 w 1742941"/>
                <a:gd name="connsiteY10" fmla="*/ 1536879 h 1717183"/>
                <a:gd name="connsiteX11" fmla="*/ 218941 w 1742941"/>
                <a:gd name="connsiteY11" fmla="*/ 1519707 h 1717183"/>
                <a:gd name="connsiteX12" fmla="*/ 244698 w 1742941"/>
                <a:gd name="connsiteY12" fmla="*/ 1485363 h 1717183"/>
                <a:gd name="connsiteX13" fmla="*/ 253284 w 1742941"/>
                <a:gd name="connsiteY13" fmla="*/ 1463898 h 1717183"/>
                <a:gd name="connsiteX14" fmla="*/ 266163 w 1742941"/>
                <a:gd name="connsiteY14" fmla="*/ 1446727 h 1717183"/>
                <a:gd name="connsiteX15" fmla="*/ 291921 w 1742941"/>
                <a:gd name="connsiteY15" fmla="*/ 1399504 h 1717183"/>
                <a:gd name="connsiteX16" fmla="*/ 330558 w 1742941"/>
                <a:gd name="connsiteY16" fmla="*/ 1326524 h 1717183"/>
                <a:gd name="connsiteX17" fmla="*/ 347729 w 1742941"/>
                <a:gd name="connsiteY17" fmla="*/ 1279301 h 1717183"/>
                <a:gd name="connsiteX18" fmla="*/ 373487 w 1742941"/>
                <a:gd name="connsiteY18" fmla="*/ 1223493 h 1717183"/>
                <a:gd name="connsiteX19" fmla="*/ 382073 w 1742941"/>
                <a:gd name="connsiteY19" fmla="*/ 1193442 h 1717183"/>
                <a:gd name="connsiteX20" fmla="*/ 394952 w 1742941"/>
                <a:gd name="connsiteY20" fmla="*/ 1163391 h 1717183"/>
                <a:gd name="connsiteX21" fmla="*/ 403538 w 1742941"/>
                <a:gd name="connsiteY21" fmla="*/ 1133341 h 1717183"/>
                <a:gd name="connsiteX22" fmla="*/ 429296 w 1742941"/>
                <a:gd name="connsiteY22" fmla="*/ 1064653 h 1717183"/>
                <a:gd name="connsiteX23" fmla="*/ 437882 w 1742941"/>
                <a:gd name="connsiteY23" fmla="*/ 1034603 h 1717183"/>
                <a:gd name="connsiteX24" fmla="*/ 450760 w 1742941"/>
                <a:gd name="connsiteY24" fmla="*/ 1004552 h 1717183"/>
                <a:gd name="connsiteX25" fmla="*/ 467932 w 1742941"/>
                <a:gd name="connsiteY25" fmla="*/ 944450 h 1717183"/>
                <a:gd name="connsiteX26" fmla="*/ 476518 w 1742941"/>
                <a:gd name="connsiteY26" fmla="*/ 914400 h 1717183"/>
                <a:gd name="connsiteX27" fmla="*/ 489397 w 1742941"/>
                <a:gd name="connsiteY27" fmla="*/ 884349 h 1717183"/>
                <a:gd name="connsiteX28" fmla="*/ 497983 w 1742941"/>
                <a:gd name="connsiteY28" fmla="*/ 854298 h 1717183"/>
                <a:gd name="connsiteX29" fmla="*/ 506569 w 1742941"/>
                <a:gd name="connsiteY29" fmla="*/ 828541 h 1717183"/>
                <a:gd name="connsiteX30" fmla="*/ 515155 w 1742941"/>
                <a:gd name="connsiteY30" fmla="*/ 798490 h 1717183"/>
                <a:gd name="connsiteX31" fmla="*/ 523741 w 1742941"/>
                <a:gd name="connsiteY31" fmla="*/ 781318 h 1717183"/>
                <a:gd name="connsiteX32" fmla="*/ 528034 w 1742941"/>
                <a:gd name="connsiteY32" fmla="*/ 764146 h 1717183"/>
                <a:gd name="connsiteX33" fmla="*/ 536620 w 1742941"/>
                <a:gd name="connsiteY33" fmla="*/ 746974 h 1717183"/>
                <a:gd name="connsiteX34" fmla="*/ 545206 w 1742941"/>
                <a:gd name="connsiteY34" fmla="*/ 721217 h 1717183"/>
                <a:gd name="connsiteX35" fmla="*/ 549498 w 1742941"/>
                <a:gd name="connsiteY35" fmla="*/ 708338 h 1717183"/>
                <a:gd name="connsiteX36" fmla="*/ 553791 w 1742941"/>
                <a:gd name="connsiteY36" fmla="*/ 691166 h 1717183"/>
                <a:gd name="connsiteX37" fmla="*/ 562377 w 1742941"/>
                <a:gd name="connsiteY37" fmla="*/ 673994 h 1717183"/>
                <a:gd name="connsiteX38" fmla="*/ 579549 w 1742941"/>
                <a:gd name="connsiteY38" fmla="*/ 618186 h 1717183"/>
                <a:gd name="connsiteX39" fmla="*/ 583842 w 1742941"/>
                <a:gd name="connsiteY39" fmla="*/ 592428 h 1717183"/>
                <a:gd name="connsiteX40" fmla="*/ 592428 w 1742941"/>
                <a:gd name="connsiteY40" fmla="*/ 553791 h 1717183"/>
                <a:gd name="connsiteX41" fmla="*/ 596721 w 1742941"/>
                <a:gd name="connsiteY41" fmla="*/ 523741 h 1717183"/>
                <a:gd name="connsiteX42" fmla="*/ 601014 w 1742941"/>
                <a:gd name="connsiteY42" fmla="*/ 463639 h 1717183"/>
                <a:gd name="connsiteX43" fmla="*/ 605307 w 1742941"/>
                <a:gd name="connsiteY43" fmla="*/ 339143 h 1717183"/>
                <a:gd name="connsiteX44" fmla="*/ 613893 w 1742941"/>
                <a:gd name="connsiteY44" fmla="*/ 279042 h 1717183"/>
                <a:gd name="connsiteX45" fmla="*/ 618186 w 1742941"/>
                <a:gd name="connsiteY45" fmla="*/ 240405 h 1717183"/>
                <a:gd name="connsiteX46" fmla="*/ 626772 w 1742941"/>
                <a:gd name="connsiteY46" fmla="*/ 201769 h 1717183"/>
                <a:gd name="connsiteX47" fmla="*/ 635358 w 1742941"/>
                <a:gd name="connsiteY47" fmla="*/ 158839 h 1717183"/>
                <a:gd name="connsiteX48" fmla="*/ 643944 w 1742941"/>
                <a:gd name="connsiteY48" fmla="*/ 137374 h 1717183"/>
                <a:gd name="connsiteX49" fmla="*/ 648237 w 1742941"/>
                <a:gd name="connsiteY49" fmla="*/ 120203 h 1717183"/>
                <a:gd name="connsiteX50" fmla="*/ 661115 w 1742941"/>
                <a:gd name="connsiteY50" fmla="*/ 81566 h 1717183"/>
                <a:gd name="connsiteX51" fmla="*/ 665408 w 1742941"/>
                <a:gd name="connsiteY51" fmla="*/ 68687 h 1717183"/>
                <a:gd name="connsiteX52" fmla="*/ 669701 w 1742941"/>
                <a:gd name="connsiteY52" fmla="*/ 55808 h 1717183"/>
                <a:gd name="connsiteX53" fmla="*/ 686873 w 1742941"/>
                <a:gd name="connsiteY53" fmla="*/ 30050 h 1717183"/>
                <a:gd name="connsiteX54" fmla="*/ 708338 w 1742941"/>
                <a:gd name="connsiteY54" fmla="*/ 4293 h 1717183"/>
                <a:gd name="connsiteX55" fmla="*/ 721217 w 1742941"/>
                <a:gd name="connsiteY55" fmla="*/ 0 h 1717183"/>
                <a:gd name="connsiteX56" fmla="*/ 734096 w 1742941"/>
                <a:gd name="connsiteY56" fmla="*/ 51515 h 1717183"/>
                <a:gd name="connsiteX57" fmla="*/ 742682 w 1742941"/>
                <a:gd name="connsiteY57" fmla="*/ 64394 h 1717183"/>
                <a:gd name="connsiteX58" fmla="*/ 768439 w 1742941"/>
                <a:gd name="connsiteY58" fmla="*/ 77273 h 1717183"/>
                <a:gd name="connsiteX59" fmla="*/ 777025 w 1742941"/>
                <a:gd name="connsiteY59" fmla="*/ 103031 h 1717183"/>
                <a:gd name="connsiteX60" fmla="*/ 781318 w 1742941"/>
                <a:gd name="connsiteY60" fmla="*/ 115910 h 1717183"/>
                <a:gd name="connsiteX61" fmla="*/ 794197 w 1742941"/>
                <a:gd name="connsiteY61" fmla="*/ 141667 h 1717183"/>
                <a:gd name="connsiteX62" fmla="*/ 807076 w 1742941"/>
                <a:gd name="connsiteY62" fmla="*/ 167425 h 1717183"/>
                <a:gd name="connsiteX63" fmla="*/ 807076 w 1742941"/>
                <a:gd name="connsiteY63" fmla="*/ 854298 h 1717183"/>
                <a:gd name="connsiteX64" fmla="*/ 815662 w 1742941"/>
                <a:gd name="connsiteY64" fmla="*/ 978794 h 1717183"/>
                <a:gd name="connsiteX65" fmla="*/ 824248 w 1742941"/>
                <a:gd name="connsiteY65" fmla="*/ 1116169 h 1717183"/>
                <a:gd name="connsiteX66" fmla="*/ 832834 w 1742941"/>
                <a:gd name="connsiteY66" fmla="*/ 1184856 h 1717183"/>
                <a:gd name="connsiteX67" fmla="*/ 837127 w 1742941"/>
                <a:gd name="connsiteY67" fmla="*/ 1210614 h 1717183"/>
                <a:gd name="connsiteX68" fmla="*/ 845713 w 1742941"/>
                <a:gd name="connsiteY68" fmla="*/ 1270715 h 1717183"/>
                <a:gd name="connsiteX69" fmla="*/ 845713 w 1742941"/>
                <a:gd name="connsiteY69" fmla="*/ 1584101 h 1717183"/>
                <a:gd name="connsiteX70" fmla="*/ 862884 w 1742941"/>
                <a:gd name="connsiteY70" fmla="*/ 1717183 h 1717183"/>
                <a:gd name="connsiteX71" fmla="*/ 892935 w 1742941"/>
                <a:gd name="connsiteY71" fmla="*/ 1708597 h 1717183"/>
                <a:gd name="connsiteX72" fmla="*/ 948744 w 1742941"/>
                <a:gd name="connsiteY72" fmla="*/ 1704304 h 1717183"/>
                <a:gd name="connsiteX73" fmla="*/ 961622 w 1742941"/>
                <a:gd name="connsiteY73" fmla="*/ 1700011 h 1717183"/>
                <a:gd name="connsiteX74" fmla="*/ 970208 w 1742941"/>
                <a:gd name="connsiteY74" fmla="*/ 1687132 h 1717183"/>
                <a:gd name="connsiteX75" fmla="*/ 983087 w 1742941"/>
                <a:gd name="connsiteY75" fmla="*/ 1678546 h 1717183"/>
                <a:gd name="connsiteX76" fmla="*/ 987380 w 1742941"/>
                <a:gd name="connsiteY76" fmla="*/ 1665667 h 1717183"/>
                <a:gd name="connsiteX77" fmla="*/ 1004552 w 1742941"/>
                <a:gd name="connsiteY77" fmla="*/ 1639910 h 1717183"/>
                <a:gd name="connsiteX78" fmla="*/ 1017431 w 1742941"/>
                <a:gd name="connsiteY78" fmla="*/ 1614152 h 1717183"/>
                <a:gd name="connsiteX79" fmla="*/ 1021724 w 1742941"/>
                <a:gd name="connsiteY79" fmla="*/ 1601273 h 1717183"/>
                <a:gd name="connsiteX80" fmla="*/ 1030310 w 1742941"/>
                <a:gd name="connsiteY80" fmla="*/ 1588394 h 1717183"/>
                <a:gd name="connsiteX81" fmla="*/ 1038896 w 1742941"/>
                <a:gd name="connsiteY81" fmla="*/ 1562636 h 1717183"/>
                <a:gd name="connsiteX82" fmla="*/ 1047482 w 1742941"/>
                <a:gd name="connsiteY82" fmla="*/ 1536879 h 1717183"/>
                <a:gd name="connsiteX83" fmla="*/ 1056068 w 1742941"/>
                <a:gd name="connsiteY83" fmla="*/ 1498242 h 1717183"/>
                <a:gd name="connsiteX84" fmla="*/ 1064653 w 1742941"/>
                <a:gd name="connsiteY84" fmla="*/ 1485363 h 1717183"/>
                <a:gd name="connsiteX85" fmla="*/ 1073239 w 1742941"/>
                <a:gd name="connsiteY85" fmla="*/ 1455312 h 1717183"/>
                <a:gd name="connsiteX86" fmla="*/ 1081825 w 1742941"/>
                <a:gd name="connsiteY86" fmla="*/ 1433848 h 1717183"/>
                <a:gd name="connsiteX87" fmla="*/ 1086118 w 1742941"/>
                <a:gd name="connsiteY87" fmla="*/ 1416676 h 1717183"/>
                <a:gd name="connsiteX88" fmla="*/ 1094704 w 1742941"/>
                <a:gd name="connsiteY88" fmla="*/ 1399504 h 1717183"/>
                <a:gd name="connsiteX89" fmla="*/ 1103290 w 1742941"/>
                <a:gd name="connsiteY89" fmla="*/ 1373746 h 1717183"/>
                <a:gd name="connsiteX90" fmla="*/ 1116169 w 1742941"/>
                <a:gd name="connsiteY90" fmla="*/ 1335110 h 1717183"/>
                <a:gd name="connsiteX91" fmla="*/ 1129048 w 1742941"/>
                <a:gd name="connsiteY91" fmla="*/ 1296473 h 1717183"/>
                <a:gd name="connsiteX92" fmla="*/ 1133341 w 1742941"/>
                <a:gd name="connsiteY92" fmla="*/ 1283594 h 1717183"/>
                <a:gd name="connsiteX93" fmla="*/ 1137634 w 1742941"/>
                <a:gd name="connsiteY93" fmla="*/ 1266422 h 1717183"/>
                <a:gd name="connsiteX94" fmla="*/ 1141927 w 1742941"/>
                <a:gd name="connsiteY94" fmla="*/ 1244958 h 1717183"/>
                <a:gd name="connsiteX95" fmla="*/ 1146220 w 1742941"/>
                <a:gd name="connsiteY95" fmla="*/ 1232079 h 1717183"/>
                <a:gd name="connsiteX96" fmla="*/ 1154806 w 1742941"/>
                <a:gd name="connsiteY96" fmla="*/ 1197735 h 1717183"/>
                <a:gd name="connsiteX97" fmla="*/ 1159098 w 1742941"/>
                <a:gd name="connsiteY97" fmla="*/ 1180563 h 1717183"/>
                <a:gd name="connsiteX98" fmla="*/ 1167684 w 1742941"/>
                <a:gd name="connsiteY98" fmla="*/ 1154805 h 1717183"/>
                <a:gd name="connsiteX99" fmla="*/ 1176270 w 1742941"/>
                <a:gd name="connsiteY99" fmla="*/ 1129048 h 1717183"/>
                <a:gd name="connsiteX100" fmla="*/ 1180563 w 1742941"/>
                <a:gd name="connsiteY100" fmla="*/ 1116169 h 1717183"/>
                <a:gd name="connsiteX101" fmla="*/ 1189149 w 1742941"/>
                <a:gd name="connsiteY101" fmla="*/ 1103290 h 1717183"/>
                <a:gd name="connsiteX102" fmla="*/ 1193442 w 1742941"/>
                <a:gd name="connsiteY102" fmla="*/ 1090411 h 1717183"/>
                <a:gd name="connsiteX103" fmla="*/ 1210614 w 1742941"/>
                <a:gd name="connsiteY103" fmla="*/ 1064653 h 1717183"/>
                <a:gd name="connsiteX104" fmla="*/ 1219200 w 1742941"/>
                <a:gd name="connsiteY104" fmla="*/ 1051774 h 1717183"/>
                <a:gd name="connsiteX105" fmla="*/ 1227786 w 1742941"/>
                <a:gd name="connsiteY105" fmla="*/ 1038896 h 1717183"/>
                <a:gd name="connsiteX106" fmla="*/ 1232079 w 1742941"/>
                <a:gd name="connsiteY106" fmla="*/ 1060360 h 1717183"/>
                <a:gd name="connsiteX107" fmla="*/ 1236372 w 1742941"/>
                <a:gd name="connsiteY107" fmla="*/ 1073239 h 1717183"/>
                <a:gd name="connsiteX108" fmla="*/ 1253544 w 1742941"/>
                <a:gd name="connsiteY108" fmla="*/ 1047481 h 1717183"/>
                <a:gd name="connsiteX109" fmla="*/ 1262129 w 1742941"/>
                <a:gd name="connsiteY109" fmla="*/ 1034603 h 1717183"/>
                <a:gd name="connsiteX110" fmla="*/ 1270715 w 1742941"/>
                <a:gd name="connsiteY110" fmla="*/ 1008845 h 1717183"/>
                <a:gd name="connsiteX111" fmla="*/ 1292180 w 1742941"/>
                <a:gd name="connsiteY111" fmla="*/ 1004552 h 1717183"/>
                <a:gd name="connsiteX112" fmla="*/ 1300766 w 1742941"/>
                <a:gd name="connsiteY112" fmla="*/ 991673 h 1717183"/>
                <a:gd name="connsiteX113" fmla="*/ 1313645 w 1742941"/>
                <a:gd name="connsiteY113" fmla="*/ 983087 h 1717183"/>
                <a:gd name="connsiteX114" fmla="*/ 1322231 w 1742941"/>
                <a:gd name="connsiteY114" fmla="*/ 948743 h 1717183"/>
                <a:gd name="connsiteX115" fmla="*/ 1347989 w 1742941"/>
                <a:gd name="connsiteY115" fmla="*/ 935865 h 1717183"/>
                <a:gd name="connsiteX116" fmla="*/ 1343696 w 1742941"/>
                <a:gd name="connsiteY116" fmla="*/ 957329 h 1717183"/>
                <a:gd name="connsiteX117" fmla="*/ 1352282 w 1742941"/>
                <a:gd name="connsiteY117" fmla="*/ 1056067 h 1717183"/>
                <a:gd name="connsiteX118" fmla="*/ 1360868 w 1742941"/>
                <a:gd name="connsiteY118" fmla="*/ 1081825 h 1717183"/>
                <a:gd name="connsiteX119" fmla="*/ 1369453 w 1742941"/>
                <a:gd name="connsiteY119" fmla="*/ 1107583 h 1717183"/>
                <a:gd name="connsiteX120" fmla="*/ 1382332 w 1742941"/>
                <a:gd name="connsiteY120" fmla="*/ 1133341 h 1717183"/>
                <a:gd name="connsiteX121" fmla="*/ 1395211 w 1742941"/>
                <a:gd name="connsiteY121" fmla="*/ 1193442 h 1717183"/>
                <a:gd name="connsiteX122" fmla="*/ 1403797 w 1742941"/>
                <a:gd name="connsiteY122" fmla="*/ 1244958 h 1717183"/>
                <a:gd name="connsiteX123" fmla="*/ 1412383 w 1742941"/>
                <a:gd name="connsiteY123" fmla="*/ 1330817 h 1717183"/>
                <a:gd name="connsiteX124" fmla="*/ 1420969 w 1742941"/>
                <a:gd name="connsiteY124" fmla="*/ 1451020 h 1717183"/>
                <a:gd name="connsiteX125" fmla="*/ 1425262 w 1742941"/>
                <a:gd name="connsiteY125" fmla="*/ 1476777 h 1717183"/>
                <a:gd name="connsiteX126" fmla="*/ 1429555 w 1742941"/>
                <a:gd name="connsiteY126" fmla="*/ 1519707 h 1717183"/>
                <a:gd name="connsiteX127" fmla="*/ 1433848 w 1742941"/>
                <a:gd name="connsiteY127" fmla="*/ 1549758 h 1717183"/>
                <a:gd name="connsiteX128" fmla="*/ 1442434 w 1742941"/>
                <a:gd name="connsiteY128" fmla="*/ 1596980 h 1717183"/>
                <a:gd name="connsiteX129" fmla="*/ 1451020 w 1742941"/>
                <a:gd name="connsiteY129" fmla="*/ 1631324 h 1717183"/>
                <a:gd name="connsiteX130" fmla="*/ 1463898 w 1742941"/>
                <a:gd name="connsiteY130" fmla="*/ 1669960 h 1717183"/>
                <a:gd name="connsiteX131" fmla="*/ 1468191 w 1742941"/>
                <a:gd name="connsiteY131" fmla="*/ 1682839 h 1717183"/>
                <a:gd name="connsiteX132" fmla="*/ 1481070 w 1742941"/>
                <a:gd name="connsiteY132" fmla="*/ 1708597 h 1717183"/>
                <a:gd name="connsiteX133" fmla="*/ 1506828 w 1742941"/>
                <a:gd name="connsiteY133" fmla="*/ 1700011 h 1717183"/>
                <a:gd name="connsiteX134" fmla="*/ 1541172 w 1742941"/>
                <a:gd name="connsiteY134" fmla="*/ 1704304 h 1717183"/>
                <a:gd name="connsiteX135" fmla="*/ 1584101 w 1742941"/>
                <a:gd name="connsiteY135" fmla="*/ 1712890 h 1717183"/>
                <a:gd name="connsiteX136" fmla="*/ 1622738 w 1742941"/>
                <a:gd name="connsiteY136" fmla="*/ 1717183 h 1717183"/>
                <a:gd name="connsiteX137" fmla="*/ 1691425 w 1742941"/>
                <a:gd name="connsiteY137" fmla="*/ 1712890 h 1717183"/>
                <a:gd name="connsiteX138" fmla="*/ 1704304 w 1742941"/>
                <a:gd name="connsiteY138" fmla="*/ 1708597 h 1717183"/>
                <a:gd name="connsiteX139" fmla="*/ 1721476 w 1742941"/>
                <a:gd name="connsiteY139" fmla="*/ 1687132 h 1717183"/>
                <a:gd name="connsiteX140" fmla="*/ 1730062 w 1742941"/>
                <a:gd name="connsiteY140" fmla="*/ 1674253 h 1717183"/>
                <a:gd name="connsiteX141" fmla="*/ 1742941 w 1742941"/>
                <a:gd name="connsiteY141" fmla="*/ 1669960 h 1717183"/>
                <a:gd name="connsiteX0" fmla="*/ 0 w 1730062"/>
                <a:gd name="connsiteY0" fmla="*/ 1712890 h 1717183"/>
                <a:gd name="connsiteX1" fmla="*/ 42929 w 1730062"/>
                <a:gd name="connsiteY1" fmla="*/ 1704304 h 1717183"/>
                <a:gd name="connsiteX2" fmla="*/ 68687 w 1730062"/>
                <a:gd name="connsiteY2" fmla="*/ 1687132 h 1717183"/>
                <a:gd name="connsiteX3" fmla="*/ 81566 w 1730062"/>
                <a:gd name="connsiteY3" fmla="*/ 1678546 h 1717183"/>
                <a:gd name="connsiteX4" fmla="*/ 94445 w 1730062"/>
                <a:gd name="connsiteY4" fmla="*/ 1669960 h 1717183"/>
                <a:gd name="connsiteX5" fmla="*/ 115910 w 1730062"/>
                <a:gd name="connsiteY5" fmla="*/ 1648496 h 1717183"/>
                <a:gd name="connsiteX6" fmla="*/ 141668 w 1730062"/>
                <a:gd name="connsiteY6" fmla="*/ 1627031 h 1717183"/>
                <a:gd name="connsiteX7" fmla="*/ 163132 w 1730062"/>
                <a:gd name="connsiteY7" fmla="*/ 1601273 h 1717183"/>
                <a:gd name="connsiteX8" fmla="*/ 171718 w 1730062"/>
                <a:gd name="connsiteY8" fmla="*/ 1588394 h 1717183"/>
                <a:gd name="connsiteX9" fmla="*/ 197476 w 1730062"/>
                <a:gd name="connsiteY9" fmla="*/ 1554050 h 1717183"/>
                <a:gd name="connsiteX10" fmla="*/ 210355 w 1730062"/>
                <a:gd name="connsiteY10" fmla="*/ 1536879 h 1717183"/>
                <a:gd name="connsiteX11" fmla="*/ 218941 w 1730062"/>
                <a:gd name="connsiteY11" fmla="*/ 1519707 h 1717183"/>
                <a:gd name="connsiteX12" fmla="*/ 244698 w 1730062"/>
                <a:gd name="connsiteY12" fmla="*/ 1485363 h 1717183"/>
                <a:gd name="connsiteX13" fmla="*/ 253284 w 1730062"/>
                <a:gd name="connsiteY13" fmla="*/ 1463898 h 1717183"/>
                <a:gd name="connsiteX14" fmla="*/ 266163 w 1730062"/>
                <a:gd name="connsiteY14" fmla="*/ 1446727 h 1717183"/>
                <a:gd name="connsiteX15" fmla="*/ 291921 w 1730062"/>
                <a:gd name="connsiteY15" fmla="*/ 1399504 h 1717183"/>
                <a:gd name="connsiteX16" fmla="*/ 330558 w 1730062"/>
                <a:gd name="connsiteY16" fmla="*/ 1326524 h 1717183"/>
                <a:gd name="connsiteX17" fmla="*/ 347729 w 1730062"/>
                <a:gd name="connsiteY17" fmla="*/ 1279301 h 1717183"/>
                <a:gd name="connsiteX18" fmla="*/ 373487 w 1730062"/>
                <a:gd name="connsiteY18" fmla="*/ 1223493 h 1717183"/>
                <a:gd name="connsiteX19" fmla="*/ 382073 w 1730062"/>
                <a:gd name="connsiteY19" fmla="*/ 1193442 h 1717183"/>
                <a:gd name="connsiteX20" fmla="*/ 394952 w 1730062"/>
                <a:gd name="connsiteY20" fmla="*/ 1163391 h 1717183"/>
                <a:gd name="connsiteX21" fmla="*/ 403538 w 1730062"/>
                <a:gd name="connsiteY21" fmla="*/ 1133341 h 1717183"/>
                <a:gd name="connsiteX22" fmla="*/ 429296 w 1730062"/>
                <a:gd name="connsiteY22" fmla="*/ 1064653 h 1717183"/>
                <a:gd name="connsiteX23" fmla="*/ 437882 w 1730062"/>
                <a:gd name="connsiteY23" fmla="*/ 1034603 h 1717183"/>
                <a:gd name="connsiteX24" fmla="*/ 450760 w 1730062"/>
                <a:gd name="connsiteY24" fmla="*/ 1004552 h 1717183"/>
                <a:gd name="connsiteX25" fmla="*/ 467932 w 1730062"/>
                <a:gd name="connsiteY25" fmla="*/ 944450 h 1717183"/>
                <a:gd name="connsiteX26" fmla="*/ 476518 w 1730062"/>
                <a:gd name="connsiteY26" fmla="*/ 914400 h 1717183"/>
                <a:gd name="connsiteX27" fmla="*/ 489397 w 1730062"/>
                <a:gd name="connsiteY27" fmla="*/ 884349 h 1717183"/>
                <a:gd name="connsiteX28" fmla="*/ 497983 w 1730062"/>
                <a:gd name="connsiteY28" fmla="*/ 854298 h 1717183"/>
                <a:gd name="connsiteX29" fmla="*/ 506569 w 1730062"/>
                <a:gd name="connsiteY29" fmla="*/ 828541 h 1717183"/>
                <a:gd name="connsiteX30" fmla="*/ 515155 w 1730062"/>
                <a:gd name="connsiteY30" fmla="*/ 798490 h 1717183"/>
                <a:gd name="connsiteX31" fmla="*/ 523741 w 1730062"/>
                <a:gd name="connsiteY31" fmla="*/ 781318 h 1717183"/>
                <a:gd name="connsiteX32" fmla="*/ 528034 w 1730062"/>
                <a:gd name="connsiteY32" fmla="*/ 764146 h 1717183"/>
                <a:gd name="connsiteX33" fmla="*/ 536620 w 1730062"/>
                <a:gd name="connsiteY33" fmla="*/ 746974 h 1717183"/>
                <a:gd name="connsiteX34" fmla="*/ 545206 w 1730062"/>
                <a:gd name="connsiteY34" fmla="*/ 721217 h 1717183"/>
                <a:gd name="connsiteX35" fmla="*/ 549498 w 1730062"/>
                <a:gd name="connsiteY35" fmla="*/ 708338 h 1717183"/>
                <a:gd name="connsiteX36" fmla="*/ 553791 w 1730062"/>
                <a:gd name="connsiteY36" fmla="*/ 691166 h 1717183"/>
                <a:gd name="connsiteX37" fmla="*/ 562377 w 1730062"/>
                <a:gd name="connsiteY37" fmla="*/ 673994 h 1717183"/>
                <a:gd name="connsiteX38" fmla="*/ 579549 w 1730062"/>
                <a:gd name="connsiteY38" fmla="*/ 618186 h 1717183"/>
                <a:gd name="connsiteX39" fmla="*/ 583842 w 1730062"/>
                <a:gd name="connsiteY39" fmla="*/ 592428 h 1717183"/>
                <a:gd name="connsiteX40" fmla="*/ 592428 w 1730062"/>
                <a:gd name="connsiteY40" fmla="*/ 553791 h 1717183"/>
                <a:gd name="connsiteX41" fmla="*/ 596721 w 1730062"/>
                <a:gd name="connsiteY41" fmla="*/ 523741 h 1717183"/>
                <a:gd name="connsiteX42" fmla="*/ 601014 w 1730062"/>
                <a:gd name="connsiteY42" fmla="*/ 463639 h 1717183"/>
                <a:gd name="connsiteX43" fmla="*/ 605307 w 1730062"/>
                <a:gd name="connsiteY43" fmla="*/ 339143 h 1717183"/>
                <a:gd name="connsiteX44" fmla="*/ 613893 w 1730062"/>
                <a:gd name="connsiteY44" fmla="*/ 279042 h 1717183"/>
                <a:gd name="connsiteX45" fmla="*/ 618186 w 1730062"/>
                <a:gd name="connsiteY45" fmla="*/ 240405 h 1717183"/>
                <a:gd name="connsiteX46" fmla="*/ 626772 w 1730062"/>
                <a:gd name="connsiteY46" fmla="*/ 201769 h 1717183"/>
                <a:gd name="connsiteX47" fmla="*/ 635358 w 1730062"/>
                <a:gd name="connsiteY47" fmla="*/ 158839 h 1717183"/>
                <a:gd name="connsiteX48" fmla="*/ 643944 w 1730062"/>
                <a:gd name="connsiteY48" fmla="*/ 137374 h 1717183"/>
                <a:gd name="connsiteX49" fmla="*/ 648237 w 1730062"/>
                <a:gd name="connsiteY49" fmla="*/ 120203 h 1717183"/>
                <a:gd name="connsiteX50" fmla="*/ 661115 w 1730062"/>
                <a:gd name="connsiteY50" fmla="*/ 81566 h 1717183"/>
                <a:gd name="connsiteX51" fmla="*/ 665408 w 1730062"/>
                <a:gd name="connsiteY51" fmla="*/ 68687 h 1717183"/>
                <a:gd name="connsiteX52" fmla="*/ 669701 w 1730062"/>
                <a:gd name="connsiteY52" fmla="*/ 55808 h 1717183"/>
                <a:gd name="connsiteX53" fmla="*/ 686873 w 1730062"/>
                <a:gd name="connsiteY53" fmla="*/ 30050 h 1717183"/>
                <a:gd name="connsiteX54" fmla="*/ 708338 w 1730062"/>
                <a:gd name="connsiteY54" fmla="*/ 4293 h 1717183"/>
                <a:gd name="connsiteX55" fmla="*/ 721217 w 1730062"/>
                <a:gd name="connsiteY55" fmla="*/ 0 h 1717183"/>
                <a:gd name="connsiteX56" fmla="*/ 734096 w 1730062"/>
                <a:gd name="connsiteY56" fmla="*/ 51515 h 1717183"/>
                <a:gd name="connsiteX57" fmla="*/ 742682 w 1730062"/>
                <a:gd name="connsiteY57" fmla="*/ 64394 h 1717183"/>
                <a:gd name="connsiteX58" fmla="*/ 768439 w 1730062"/>
                <a:gd name="connsiteY58" fmla="*/ 77273 h 1717183"/>
                <a:gd name="connsiteX59" fmla="*/ 777025 w 1730062"/>
                <a:gd name="connsiteY59" fmla="*/ 103031 h 1717183"/>
                <a:gd name="connsiteX60" fmla="*/ 781318 w 1730062"/>
                <a:gd name="connsiteY60" fmla="*/ 115910 h 1717183"/>
                <a:gd name="connsiteX61" fmla="*/ 794197 w 1730062"/>
                <a:gd name="connsiteY61" fmla="*/ 141667 h 1717183"/>
                <a:gd name="connsiteX62" fmla="*/ 807076 w 1730062"/>
                <a:gd name="connsiteY62" fmla="*/ 167425 h 1717183"/>
                <a:gd name="connsiteX63" fmla="*/ 807076 w 1730062"/>
                <a:gd name="connsiteY63" fmla="*/ 854298 h 1717183"/>
                <a:gd name="connsiteX64" fmla="*/ 815662 w 1730062"/>
                <a:gd name="connsiteY64" fmla="*/ 978794 h 1717183"/>
                <a:gd name="connsiteX65" fmla="*/ 824248 w 1730062"/>
                <a:gd name="connsiteY65" fmla="*/ 1116169 h 1717183"/>
                <a:gd name="connsiteX66" fmla="*/ 832834 w 1730062"/>
                <a:gd name="connsiteY66" fmla="*/ 1184856 h 1717183"/>
                <a:gd name="connsiteX67" fmla="*/ 837127 w 1730062"/>
                <a:gd name="connsiteY67" fmla="*/ 1210614 h 1717183"/>
                <a:gd name="connsiteX68" fmla="*/ 845713 w 1730062"/>
                <a:gd name="connsiteY68" fmla="*/ 1270715 h 1717183"/>
                <a:gd name="connsiteX69" fmla="*/ 845713 w 1730062"/>
                <a:gd name="connsiteY69" fmla="*/ 1584101 h 1717183"/>
                <a:gd name="connsiteX70" fmla="*/ 862884 w 1730062"/>
                <a:gd name="connsiteY70" fmla="*/ 1717183 h 1717183"/>
                <a:gd name="connsiteX71" fmla="*/ 892935 w 1730062"/>
                <a:gd name="connsiteY71" fmla="*/ 1708597 h 1717183"/>
                <a:gd name="connsiteX72" fmla="*/ 948744 w 1730062"/>
                <a:gd name="connsiteY72" fmla="*/ 1704304 h 1717183"/>
                <a:gd name="connsiteX73" fmla="*/ 961622 w 1730062"/>
                <a:gd name="connsiteY73" fmla="*/ 1700011 h 1717183"/>
                <a:gd name="connsiteX74" fmla="*/ 970208 w 1730062"/>
                <a:gd name="connsiteY74" fmla="*/ 1687132 h 1717183"/>
                <a:gd name="connsiteX75" fmla="*/ 983087 w 1730062"/>
                <a:gd name="connsiteY75" fmla="*/ 1678546 h 1717183"/>
                <a:gd name="connsiteX76" fmla="*/ 987380 w 1730062"/>
                <a:gd name="connsiteY76" fmla="*/ 1665667 h 1717183"/>
                <a:gd name="connsiteX77" fmla="*/ 1004552 w 1730062"/>
                <a:gd name="connsiteY77" fmla="*/ 1639910 h 1717183"/>
                <a:gd name="connsiteX78" fmla="*/ 1017431 w 1730062"/>
                <a:gd name="connsiteY78" fmla="*/ 1614152 h 1717183"/>
                <a:gd name="connsiteX79" fmla="*/ 1021724 w 1730062"/>
                <a:gd name="connsiteY79" fmla="*/ 1601273 h 1717183"/>
                <a:gd name="connsiteX80" fmla="*/ 1030310 w 1730062"/>
                <a:gd name="connsiteY80" fmla="*/ 1588394 h 1717183"/>
                <a:gd name="connsiteX81" fmla="*/ 1038896 w 1730062"/>
                <a:gd name="connsiteY81" fmla="*/ 1562636 h 1717183"/>
                <a:gd name="connsiteX82" fmla="*/ 1047482 w 1730062"/>
                <a:gd name="connsiteY82" fmla="*/ 1536879 h 1717183"/>
                <a:gd name="connsiteX83" fmla="*/ 1056068 w 1730062"/>
                <a:gd name="connsiteY83" fmla="*/ 1498242 h 1717183"/>
                <a:gd name="connsiteX84" fmla="*/ 1064653 w 1730062"/>
                <a:gd name="connsiteY84" fmla="*/ 1485363 h 1717183"/>
                <a:gd name="connsiteX85" fmla="*/ 1073239 w 1730062"/>
                <a:gd name="connsiteY85" fmla="*/ 1455312 h 1717183"/>
                <a:gd name="connsiteX86" fmla="*/ 1081825 w 1730062"/>
                <a:gd name="connsiteY86" fmla="*/ 1433848 h 1717183"/>
                <a:gd name="connsiteX87" fmla="*/ 1086118 w 1730062"/>
                <a:gd name="connsiteY87" fmla="*/ 1416676 h 1717183"/>
                <a:gd name="connsiteX88" fmla="*/ 1094704 w 1730062"/>
                <a:gd name="connsiteY88" fmla="*/ 1399504 h 1717183"/>
                <a:gd name="connsiteX89" fmla="*/ 1103290 w 1730062"/>
                <a:gd name="connsiteY89" fmla="*/ 1373746 h 1717183"/>
                <a:gd name="connsiteX90" fmla="*/ 1116169 w 1730062"/>
                <a:gd name="connsiteY90" fmla="*/ 1335110 h 1717183"/>
                <a:gd name="connsiteX91" fmla="*/ 1129048 w 1730062"/>
                <a:gd name="connsiteY91" fmla="*/ 1296473 h 1717183"/>
                <a:gd name="connsiteX92" fmla="*/ 1133341 w 1730062"/>
                <a:gd name="connsiteY92" fmla="*/ 1283594 h 1717183"/>
                <a:gd name="connsiteX93" fmla="*/ 1137634 w 1730062"/>
                <a:gd name="connsiteY93" fmla="*/ 1266422 h 1717183"/>
                <a:gd name="connsiteX94" fmla="*/ 1141927 w 1730062"/>
                <a:gd name="connsiteY94" fmla="*/ 1244958 h 1717183"/>
                <a:gd name="connsiteX95" fmla="*/ 1146220 w 1730062"/>
                <a:gd name="connsiteY95" fmla="*/ 1232079 h 1717183"/>
                <a:gd name="connsiteX96" fmla="*/ 1154806 w 1730062"/>
                <a:gd name="connsiteY96" fmla="*/ 1197735 h 1717183"/>
                <a:gd name="connsiteX97" fmla="*/ 1159098 w 1730062"/>
                <a:gd name="connsiteY97" fmla="*/ 1180563 h 1717183"/>
                <a:gd name="connsiteX98" fmla="*/ 1167684 w 1730062"/>
                <a:gd name="connsiteY98" fmla="*/ 1154805 h 1717183"/>
                <a:gd name="connsiteX99" fmla="*/ 1176270 w 1730062"/>
                <a:gd name="connsiteY99" fmla="*/ 1129048 h 1717183"/>
                <a:gd name="connsiteX100" fmla="*/ 1180563 w 1730062"/>
                <a:gd name="connsiteY100" fmla="*/ 1116169 h 1717183"/>
                <a:gd name="connsiteX101" fmla="*/ 1189149 w 1730062"/>
                <a:gd name="connsiteY101" fmla="*/ 1103290 h 1717183"/>
                <a:gd name="connsiteX102" fmla="*/ 1193442 w 1730062"/>
                <a:gd name="connsiteY102" fmla="*/ 1090411 h 1717183"/>
                <a:gd name="connsiteX103" fmla="*/ 1210614 w 1730062"/>
                <a:gd name="connsiteY103" fmla="*/ 1064653 h 1717183"/>
                <a:gd name="connsiteX104" fmla="*/ 1219200 w 1730062"/>
                <a:gd name="connsiteY104" fmla="*/ 1051774 h 1717183"/>
                <a:gd name="connsiteX105" fmla="*/ 1227786 w 1730062"/>
                <a:gd name="connsiteY105" fmla="*/ 1038896 h 1717183"/>
                <a:gd name="connsiteX106" fmla="*/ 1232079 w 1730062"/>
                <a:gd name="connsiteY106" fmla="*/ 1060360 h 1717183"/>
                <a:gd name="connsiteX107" fmla="*/ 1236372 w 1730062"/>
                <a:gd name="connsiteY107" fmla="*/ 1073239 h 1717183"/>
                <a:gd name="connsiteX108" fmla="*/ 1253544 w 1730062"/>
                <a:gd name="connsiteY108" fmla="*/ 1047481 h 1717183"/>
                <a:gd name="connsiteX109" fmla="*/ 1262129 w 1730062"/>
                <a:gd name="connsiteY109" fmla="*/ 1034603 h 1717183"/>
                <a:gd name="connsiteX110" fmla="*/ 1270715 w 1730062"/>
                <a:gd name="connsiteY110" fmla="*/ 1008845 h 1717183"/>
                <a:gd name="connsiteX111" fmla="*/ 1292180 w 1730062"/>
                <a:gd name="connsiteY111" fmla="*/ 1004552 h 1717183"/>
                <a:gd name="connsiteX112" fmla="*/ 1300766 w 1730062"/>
                <a:gd name="connsiteY112" fmla="*/ 991673 h 1717183"/>
                <a:gd name="connsiteX113" fmla="*/ 1313645 w 1730062"/>
                <a:gd name="connsiteY113" fmla="*/ 983087 h 1717183"/>
                <a:gd name="connsiteX114" fmla="*/ 1322231 w 1730062"/>
                <a:gd name="connsiteY114" fmla="*/ 948743 h 1717183"/>
                <a:gd name="connsiteX115" fmla="*/ 1347989 w 1730062"/>
                <a:gd name="connsiteY115" fmla="*/ 935865 h 1717183"/>
                <a:gd name="connsiteX116" fmla="*/ 1343696 w 1730062"/>
                <a:gd name="connsiteY116" fmla="*/ 957329 h 1717183"/>
                <a:gd name="connsiteX117" fmla="*/ 1352282 w 1730062"/>
                <a:gd name="connsiteY117" fmla="*/ 1056067 h 1717183"/>
                <a:gd name="connsiteX118" fmla="*/ 1360868 w 1730062"/>
                <a:gd name="connsiteY118" fmla="*/ 1081825 h 1717183"/>
                <a:gd name="connsiteX119" fmla="*/ 1369453 w 1730062"/>
                <a:gd name="connsiteY119" fmla="*/ 1107583 h 1717183"/>
                <a:gd name="connsiteX120" fmla="*/ 1382332 w 1730062"/>
                <a:gd name="connsiteY120" fmla="*/ 1133341 h 1717183"/>
                <a:gd name="connsiteX121" fmla="*/ 1395211 w 1730062"/>
                <a:gd name="connsiteY121" fmla="*/ 1193442 h 1717183"/>
                <a:gd name="connsiteX122" fmla="*/ 1403797 w 1730062"/>
                <a:gd name="connsiteY122" fmla="*/ 1244958 h 1717183"/>
                <a:gd name="connsiteX123" fmla="*/ 1412383 w 1730062"/>
                <a:gd name="connsiteY123" fmla="*/ 1330817 h 1717183"/>
                <a:gd name="connsiteX124" fmla="*/ 1420969 w 1730062"/>
                <a:gd name="connsiteY124" fmla="*/ 1451020 h 1717183"/>
                <a:gd name="connsiteX125" fmla="*/ 1425262 w 1730062"/>
                <a:gd name="connsiteY125" fmla="*/ 1476777 h 1717183"/>
                <a:gd name="connsiteX126" fmla="*/ 1429555 w 1730062"/>
                <a:gd name="connsiteY126" fmla="*/ 1519707 h 1717183"/>
                <a:gd name="connsiteX127" fmla="*/ 1433848 w 1730062"/>
                <a:gd name="connsiteY127" fmla="*/ 1549758 h 1717183"/>
                <a:gd name="connsiteX128" fmla="*/ 1442434 w 1730062"/>
                <a:gd name="connsiteY128" fmla="*/ 1596980 h 1717183"/>
                <a:gd name="connsiteX129" fmla="*/ 1451020 w 1730062"/>
                <a:gd name="connsiteY129" fmla="*/ 1631324 h 1717183"/>
                <a:gd name="connsiteX130" fmla="*/ 1463898 w 1730062"/>
                <a:gd name="connsiteY130" fmla="*/ 1669960 h 1717183"/>
                <a:gd name="connsiteX131" fmla="*/ 1468191 w 1730062"/>
                <a:gd name="connsiteY131" fmla="*/ 1682839 h 1717183"/>
                <a:gd name="connsiteX132" fmla="*/ 1481070 w 1730062"/>
                <a:gd name="connsiteY132" fmla="*/ 1708597 h 1717183"/>
                <a:gd name="connsiteX133" fmla="*/ 1506828 w 1730062"/>
                <a:gd name="connsiteY133" fmla="*/ 1700011 h 1717183"/>
                <a:gd name="connsiteX134" fmla="*/ 1541172 w 1730062"/>
                <a:gd name="connsiteY134" fmla="*/ 1704304 h 1717183"/>
                <a:gd name="connsiteX135" fmla="*/ 1584101 w 1730062"/>
                <a:gd name="connsiteY135" fmla="*/ 1712890 h 1717183"/>
                <a:gd name="connsiteX136" fmla="*/ 1622738 w 1730062"/>
                <a:gd name="connsiteY136" fmla="*/ 1717183 h 1717183"/>
                <a:gd name="connsiteX137" fmla="*/ 1691425 w 1730062"/>
                <a:gd name="connsiteY137" fmla="*/ 1712890 h 1717183"/>
                <a:gd name="connsiteX138" fmla="*/ 1704304 w 1730062"/>
                <a:gd name="connsiteY138" fmla="*/ 1708597 h 1717183"/>
                <a:gd name="connsiteX139" fmla="*/ 1721476 w 1730062"/>
                <a:gd name="connsiteY139" fmla="*/ 1687132 h 1717183"/>
                <a:gd name="connsiteX140" fmla="*/ 1730062 w 1730062"/>
                <a:gd name="connsiteY140" fmla="*/ 1674253 h 1717183"/>
                <a:gd name="connsiteX0" fmla="*/ 0 w 1721476"/>
                <a:gd name="connsiteY0" fmla="*/ 1712890 h 1717183"/>
                <a:gd name="connsiteX1" fmla="*/ 42929 w 1721476"/>
                <a:gd name="connsiteY1" fmla="*/ 1704304 h 1717183"/>
                <a:gd name="connsiteX2" fmla="*/ 68687 w 1721476"/>
                <a:gd name="connsiteY2" fmla="*/ 1687132 h 1717183"/>
                <a:gd name="connsiteX3" fmla="*/ 81566 w 1721476"/>
                <a:gd name="connsiteY3" fmla="*/ 1678546 h 1717183"/>
                <a:gd name="connsiteX4" fmla="*/ 94445 w 1721476"/>
                <a:gd name="connsiteY4" fmla="*/ 1669960 h 1717183"/>
                <a:gd name="connsiteX5" fmla="*/ 115910 w 1721476"/>
                <a:gd name="connsiteY5" fmla="*/ 1648496 h 1717183"/>
                <a:gd name="connsiteX6" fmla="*/ 141668 w 1721476"/>
                <a:gd name="connsiteY6" fmla="*/ 1627031 h 1717183"/>
                <a:gd name="connsiteX7" fmla="*/ 163132 w 1721476"/>
                <a:gd name="connsiteY7" fmla="*/ 1601273 h 1717183"/>
                <a:gd name="connsiteX8" fmla="*/ 171718 w 1721476"/>
                <a:gd name="connsiteY8" fmla="*/ 1588394 h 1717183"/>
                <a:gd name="connsiteX9" fmla="*/ 197476 w 1721476"/>
                <a:gd name="connsiteY9" fmla="*/ 1554050 h 1717183"/>
                <a:gd name="connsiteX10" fmla="*/ 210355 w 1721476"/>
                <a:gd name="connsiteY10" fmla="*/ 1536879 h 1717183"/>
                <a:gd name="connsiteX11" fmla="*/ 218941 w 1721476"/>
                <a:gd name="connsiteY11" fmla="*/ 1519707 h 1717183"/>
                <a:gd name="connsiteX12" fmla="*/ 244698 w 1721476"/>
                <a:gd name="connsiteY12" fmla="*/ 1485363 h 1717183"/>
                <a:gd name="connsiteX13" fmla="*/ 253284 w 1721476"/>
                <a:gd name="connsiteY13" fmla="*/ 1463898 h 1717183"/>
                <a:gd name="connsiteX14" fmla="*/ 266163 w 1721476"/>
                <a:gd name="connsiteY14" fmla="*/ 1446727 h 1717183"/>
                <a:gd name="connsiteX15" fmla="*/ 291921 w 1721476"/>
                <a:gd name="connsiteY15" fmla="*/ 1399504 h 1717183"/>
                <a:gd name="connsiteX16" fmla="*/ 330558 w 1721476"/>
                <a:gd name="connsiteY16" fmla="*/ 1326524 h 1717183"/>
                <a:gd name="connsiteX17" fmla="*/ 347729 w 1721476"/>
                <a:gd name="connsiteY17" fmla="*/ 1279301 h 1717183"/>
                <a:gd name="connsiteX18" fmla="*/ 373487 w 1721476"/>
                <a:gd name="connsiteY18" fmla="*/ 1223493 h 1717183"/>
                <a:gd name="connsiteX19" fmla="*/ 382073 w 1721476"/>
                <a:gd name="connsiteY19" fmla="*/ 1193442 h 1717183"/>
                <a:gd name="connsiteX20" fmla="*/ 394952 w 1721476"/>
                <a:gd name="connsiteY20" fmla="*/ 1163391 h 1717183"/>
                <a:gd name="connsiteX21" fmla="*/ 403538 w 1721476"/>
                <a:gd name="connsiteY21" fmla="*/ 1133341 h 1717183"/>
                <a:gd name="connsiteX22" fmla="*/ 429296 w 1721476"/>
                <a:gd name="connsiteY22" fmla="*/ 1064653 h 1717183"/>
                <a:gd name="connsiteX23" fmla="*/ 437882 w 1721476"/>
                <a:gd name="connsiteY23" fmla="*/ 1034603 h 1717183"/>
                <a:gd name="connsiteX24" fmla="*/ 450760 w 1721476"/>
                <a:gd name="connsiteY24" fmla="*/ 1004552 h 1717183"/>
                <a:gd name="connsiteX25" fmla="*/ 467932 w 1721476"/>
                <a:gd name="connsiteY25" fmla="*/ 944450 h 1717183"/>
                <a:gd name="connsiteX26" fmla="*/ 476518 w 1721476"/>
                <a:gd name="connsiteY26" fmla="*/ 914400 h 1717183"/>
                <a:gd name="connsiteX27" fmla="*/ 489397 w 1721476"/>
                <a:gd name="connsiteY27" fmla="*/ 884349 h 1717183"/>
                <a:gd name="connsiteX28" fmla="*/ 497983 w 1721476"/>
                <a:gd name="connsiteY28" fmla="*/ 854298 h 1717183"/>
                <a:gd name="connsiteX29" fmla="*/ 506569 w 1721476"/>
                <a:gd name="connsiteY29" fmla="*/ 828541 h 1717183"/>
                <a:gd name="connsiteX30" fmla="*/ 515155 w 1721476"/>
                <a:gd name="connsiteY30" fmla="*/ 798490 h 1717183"/>
                <a:gd name="connsiteX31" fmla="*/ 523741 w 1721476"/>
                <a:gd name="connsiteY31" fmla="*/ 781318 h 1717183"/>
                <a:gd name="connsiteX32" fmla="*/ 528034 w 1721476"/>
                <a:gd name="connsiteY32" fmla="*/ 764146 h 1717183"/>
                <a:gd name="connsiteX33" fmla="*/ 536620 w 1721476"/>
                <a:gd name="connsiteY33" fmla="*/ 746974 h 1717183"/>
                <a:gd name="connsiteX34" fmla="*/ 545206 w 1721476"/>
                <a:gd name="connsiteY34" fmla="*/ 721217 h 1717183"/>
                <a:gd name="connsiteX35" fmla="*/ 549498 w 1721476"/>
                <a:gd name="connsiteY35" fmla="*/ 708338 h 1717183"/>
                <a:gd name="connsiteX36" fmla="*/ 553791 w 1721476"/>
                <a:gd name="connsiteY36" fmla="*/ 691166 h 1717183"/>
                <a:gd name="connsiteX37" fmla="*/ 562377 w 1721476"/>
                <a:gd name="connsiteY37" fmla="*/ 673994 h 1717183"/>
                <a:gd name="connsiteX38" fmla="*/ 579549 w 1721476"/>
                <a:gd name="connsiteY38" fmla="*/ 618186 h 1717183"/>
                <a:gd name="connsiteX39" fmla="*/ 583842 w 1721476"/>
                <a:gd name="connsiteY39" fmla="*/ 592428 h 1717183"/>
                <a:gd name="connsiteX40" fmla="*/ 592428 w 1721476"/>
                <a:gd name="connsiteY40" fmla="*/ 553791 h 1717183"/>
                <a:gd name="connsiteX41" fmla="*/ 596721 w 1721476"/>
                <a:gd name="connsiteY41" fmla="*/ 523741 h 1717183"/>
                <a:gd name="connsiteX42" fmla="*/ 601014 w 1721476"/>
                <a:gd name="connsiteY42" fmla="*/ 463639 h 1717183"/>
                <a:gd name="connsiteX43" fmla="*/ 605307 w 1721476"/>
                <a:gd name="connsiteY43" fmla="*/ 339143 h 1717183"/>
                <a:gd name="connsiteX44" fmla="*/ 613893 w 1721476"/>
                <a:gd name="connsiteY44" fmla="*/ 279042 h 1717183"/>
                <a:gd name="connsiteX45" fmla="*/ 618186 w 1721476"/>
                <a:gd name="connsiteY45" fmla="*/ 240405 h 1717183"/>
                <a:gd name="connsiteX46" fmla="*/ 626772 w 1721476"/>
                <a:gd name="connsiteY46" fmla="*/ 201769 h 1717183"/>
                <a:gd name="connsiteX47" fmla="*/ 635358 w 1721476"/>
                <a:gd name="connsiteY47" fmla="*/ 158839 h 1717183"/>
                <a:gd name="connsiteX48" fmla="*/ 643944 w 1721476"/>
                <a:gd name="connsiteY48" fmla="*/ 137374 h 1717183"/>
                <a:gd name="connsiteX49" fmla="*/ 648237 w 1721476"/>
                <a:gd name="connsiteY49" fmla="*/ 120203 h 1717183"/>
                <a:gd name="connsiteX50" fmla="*/ 661115 w 1721476"/>
                <a:gd name="connsiteY50" fmla="*/ 81566 h 1717183"/>
                <a:gd name="connsiteX51" fmla="*/ 665408 w 1721476"/>
                <a:gd name="connsiteY51" fmla="*/ 68687 h 1717183"/>
                <a:gd name="connsiteX52" fmla="*/ 669701 w 1721476"/>
                <a:gd name="connsiteY52" fmla="*/ 55808 h 1717183"/>
                <a:gd name="connsiteX53" fmla="*/ 686873 w 1721476"/>
                <a:gd name="connsiteY53" fmla="*/ 30050 h 1717183"/>
                <a:gd name="connsiteX54" fmla="*/ 708338 w 1721476"/>
                <a:gd name="connsiteY54" fmla="*/ 4293 h 1717183"/>
                <a:gd name="connsiteX55" fmla="*/ 721217 w 1721476"/>
                <a:gd name="connsiteY55" fmla="*/ 0 h 1717183"/>
                <a:gd name="connsiteX56" fmla="*/ 734096 w 1721476"/>
                <a:gd name="connsiteY56" fmla="*/ 51515 h 1717183"/>
                <a:gd name="connsiteX57" fmla="*/ 742682 w 1721476"/>
                <a:gd name="connsiteY57" fmla="*/ 64394 h 1717183"/>
                <a:gd name="connsiteX58" fmla="*/ 768439 w 1721476"/>
                <a:gd name="connsiteY58" fmla="*/ 77273 h 1717183"/>
                <a:gd name="connsiteX59" fmla="*/ 777025 w 1721476"/>
                <a:gd name="connsiteY59" fmla="*/ 103031 h 1717183"/>
                <a:gd name="connsiteX60" fmla="*/ 781318 w 1721476"/>
                <a:gd name="connsiteY60" fmla="*/ 115910 h 1717183"/>
                <a:gd name="connsiteX61" fmla="*/ 794197 w 1721476"/>
                <a:gd name="connsiteY61" fmla="*/ 141667 h 1717183"/>
                <a:gd name="connsiteX62" fmla="*/ 807076 w 1721476"/>
                <a:gd name="connsiteY62" fmla="*/ 167425 h 1717183"/>
                <a:gd name="connsiteX63" fmla="*/ 807076 w 1721476"/>
                <a:gd name="connsiteY63" fmla="*/ 854298 h 1717183"/>
                <a:gd name="connsiteX64" fmla="*/ 815662 w 1721476"/>
                <a:gd name="connsiteY64" fmla="*/ 978794 h 1717183"/>
                <a:gd name="connsiteX65" fmla="*/ 824248 w 1721476"/>
                <a:gd name="connsiteY65" fmla="*/ 1116169 h 1717183"/>
                <a:gd name="connsiteX66" fmla="*/ 832834 w 1721476"/>
                <a:gd name="connsiteY66" fmla="*/ 1184856 h 1717183"/>
                <a:gd name="connsiteX67" fmla="*/ 837127 w 1721476"/>
                <a:gd name="connsiteY67" fmla="*/ 1210614 h 1717183"/>
                <a:gd name="connsiteX68" fmla="*/ 845713 w 1721476"/>
                <a:gd name="connsiteY68" fmla="*/ 1270715 h 1717183"/>
                <a:gd name="connsiteX69" fmla="*/ 845713 w 1721476"/>
                <a:gd name="connsiteY69" fmla="*/ 1584101 h 1717183"/>
                <a:gd name="connsiteX70" fmla="*/ 862884 w 1721476"/>
                <a:gd name="connsiteY70" fmla="*/ 1717183 h 1717183"/>
                <a:gd name="connsiteX71" fmla="*/ 892935 w 1721476"/>
                <a:gd name="connsiteY71" fmla="*/ 1708597 h 1717183"/>
                <a:gd name="connsiteX72" fmla="*/ 948744 w 1721476"/>
                <a:gd name="connsiteY72" fmla="*/ 1704304 h 1717183"/>
                <a:gd name="connsiteX73" fmla="*/ 961622 w 1721476"/>
                <a:gd name="connsiteY73" fmla="*/ 1700011 h 1717183"/>
                <a:gd name="connsiteX74" fmla="*/ 970208 w 1721476"/>
                <a:gd name="connsiteY74" fmla="*/ 1687132 h 1717183"/>
                <a:gd name="connsiteX75" fmla="*/ 983087 w 1721476"/>
                <a:gd name="connsiteY75" fmla="*/ 1678546 h 1717183"/>
                <a:gd name="connsiteX76" fmla="*/ 987380 w 1721476"/>
                <a:gd name="connsiteY76" fmla="*/ 1665667 h 1717183"/>
                <a:gd name="connsiteX77" fmla="*/ 1004552 w 1721476"/>
                <a:gd name="connsiteY77" fmla="*/ 1639910 h 1717183"/>
                <a:gd name="connsiteX78" fmla="*/ 1017431 w 1721476"/>
                <a:gd name="connsiteY78" fmla="*/ 1614152 h 1717183"/>
                <a:gd name="connsiteX79" fmla="*/ 1021724 w 1721476"/>
                <a:gd name="connsiteY79" fmla="*/ 1601273 h 1717183"/>
                <a:gd name="connsiteX80" fmla="*/ 1030310 w 1721476"/>
                <a:gd name="connsiteY80" fmla="*/ 1588394 h 1717183"/>
                <a:gd name="connsiteX81" fmla="*/ 1038896 w 1721476"/>
                <a:gd name="connsiteY81" fmla="*/ 1562636 h 1717183"/>
                <a:gd name="connsiteX82" fmla="*/ 1047482 w 1721476"/>
                <a:gd name="connsiteY82" fmla="*/ 1536879 h 1717183"/>
                <a:gd name="connsiteX83" fmla="*/ 1056068 w 1721476"/>
                <a:gd name="connsiteY83" fmla="*/ 1498242 h 1717183"/>
                <a:gd name="connsiteX84" fmla="*/ 1064653 w 1721476"/>
                <a:gd name="connsiteY84" fmla="*/ 1485363 h 1717183"/>
                <a:gd name="connsiteX85" fmla="*/ 1073239 w 1721476"/>
                <a:gd name="connsiteY85" fmla="*/ 1455312 h 1717183"/>
                <a:gd name="connsiteX86" fmla="*/ 1081825 w 1721476"/>
                <a:gd name="connsiteY86" fmla="*/ 1433848 h 1717183"/>
                <a:gd name="connsiteX87" fmla="*/ 1086118 w 1721476"/>
                <a:gd name="connsiteY87" fmla="*/ 1416676 h 1717183"/>
                <a:gd name="connsiteX88" fmla="*/ 1094704 w 1721476"/>
                <a:gd name="connsiteY88" fmla="*/ 1399504 h 1717183"/>
                <a:gd name="connsiteX89" fmla="*/ 1103290 w 1721476"/>
                <a:gd name="connsiteY89" fmla="*/ 1373746 h 1717183"/>
                <a:gd name="connsiteX90" fmla="*/ 1116169 w 1721476"/>
                <a:gd name="connsiteY90" fmla="*/ 1335110 h 1717183"/>
                <a:gd name="connsiteX91" fmla="*/ 1129048 w 1721476"/>
                <a:gd name="connsiteY91" fmla="*/ 1296473 h 1717183"/>
                <a:gd name="connsiteX92" fmla="*/ 1133341 w 1721476"/>
                <a:gd name="connsiteY92" fmla="*/ 1283594 h 1717183"/>
                <a:gd name="connsiteX93" fmla="*/ 1137634 w 1721476"/>
                <a:gd name="connsiteY93" fmla="*/ 1266422 h 1717183"/>
                <a:gd name="connsiteX94" fmla="*/ 1141927 w 1721476"/>
                <a:gd name="connsiteY94" fmla="*/ 1244958 h 1717183"/>
                <a:gd name="connsiteX95" fmla="*/ 1146220 w 1721476"/>
                <a:gd name="connsiteY95" fmla="*/ 1232079 h 1717183"/>
                <a:gd name="connsiteX96" fmla="*/ 1154806 w 1721476"/>
                <a:gd name="connsiteY96" fmla="*/ 1197735 h 1717183"/>
                <a:gd name="connsiteX97" fmla="*/ 1159098 w 1721476"/>
                <a:gd name="connsiteY97" fmla="*/ 1180563 h 1717183"/>
                <a:gd name="connsiteX98" fmla="*/ 1167684 w 1721476"/>
                <a:gd name="connsiteY98" fmla="*/ 1154805 h 1717183"/>
                <a:gd name="connsiteX99" fmla="*/ 1176270 w 1721476"/>
                <a:gd name="connsiteY99" fmla="*/ 1129048 h 1717183"/>
                <a:gd name="connsiteX100" fmla="*/ 1180563 w 1721476"/>
                <a:gd name="connsiteY100" fmla="*/ 1116169 h 1717183"/>
                <a:gd name="connsiteX101" fmla="*/ 1189149 w 1721476"/>
                <a:gd name="connsiteY101" fmla="*/ 1103290 h 1717183"/>
                <a:gd name="connsiteX102" fmla="*/ 1193442 w 1721476"/>
                <a:gd name="connsiteY102" fmla="*/ 1090411 h 1717183"/>
                <a:gd name="connsiteX103" fmla="*/ 1210614 w 1721476"/>
                <a:gd name="connsiteY103" fmla="*/ 1064653 h 1717183"/>
                <a:gd name="connsiteX104" fmla="*/ 1219200 w 1721476"/>
                <a:gd name="connsiteY104" fmla="*/ 1051774 h 1717183"/>
                <a:gd name="connsiteX105" fmla="*/ 1227786 w 1721476"/>
                <a:gd name="connsiteY105" fmla="*/ 1038896 h 1717183"/>
                <a:gd name="connsiteX106" fmla="*/ 1232079 w 1721476"/>
                <a:gd name="connsiteY106" fmla="*/ 1060360 h 1717183"/>
                <a:gd name="connsiteX107" fmla="*/ 1236372 w 1721476"/>
                <a:gd name="connsiteY107" fmla="*/ 1073239 h 1717183"/>
                <a:gd name="connsiteX108" fmla="*/ 1253544 w 1721476"/>
                <a:gd name="connsiteY108" fmla="*/ 1047481 h 1717183"/>
                <a:gd name="connsiteX109" fmla="*/ 1262129 w 1721476"/>
                <a:gd name="connsiteY109" fmla="*/ 1034603 h 1717183"/>
                <a:gd name="connsiteX110" fmla="*/ 1270715 w 1721476"/>
                <a:gd name="connsiteY110" fmla="*/ 1008845 h 1717183"/>
                <a:gd name="connsiteX111" fmla="*/ 1292180 w 1721476"/>
                <a:gd name="connsiteY111" fmla="*/ 1004552 h 1717183"/>
                <a:gd name="connsiteX112" fmla="*/ 1300766 w 1721476"/>
                <a:gd name="connsiteY112" fmla="*/ 991673 h 1717183"/>
                <a:gd name="connsiteX113" fmla="*/ 1313645 w 1721476"/>
                <a:gd name="connsiteY113" fmla="*/ 983087 h 1717183"/>
                <a:gd name="connsiteX114" fmla="*/ 1322231 w 1721476"/>
                <a:gd name="connsiteY114" fmla="*/ 948743 h 1717183"/>
                <a:gd name="connsiteX115" fmla="*/ 1347989 w 1721476"/>
                <a:gd name="connsiteY115" fmla="*/ 935865 h 1717183"/>
                <a:gd name="connsiteX116" fmla="*/ 1343696 w 1721476"/>
                <a:gd name="connsiteY116" fmla="*/ 957329 h 1717183"/>
                <a:gd name="connsiteX117" fmla="*/ 1352282 w 1721476"/>
                <a:gd name="connsiteY117" fmla="*/ 1056067 h 1717183"/>
                <a:gd name="connsiteX118" fmla="*/ 1360868 w 1721476"/>
                <a:gd name="connsiteY118" fmla="*/ 1081825 h 1717183"/>
                <a:gd name="connsiteX119" fmla="*/ 1369453 w 1721476"/>
                <a:gd name="connsiteY119" fmla="*/ 1107583 h 1717183"/>
                <a:gd name="connsiteX120" fmla="*/ 1382332 w 1721476"/>
                <a:gd name="connsiteY120" fmla="*/ 1133341 h 1717183"/>
                <a:gd name="connsiteX121" fmla="*/ 1395211 w 1721476"/>
                <a:gd name="connsiteY121" fmla="*/ 1193442 h 1717183"/>
                <a:gd name="connsiteX122" fmla="*/ 1403797 w 1721476"/>
                <a:gd name="connsiteY122" fmla="*/ 1244958 h 1717183"/>
                <a:gd name="connsiteX123" fmla="*/ 1412383 w 1721476"/>
                <a:gd name="connsiteY123" fmla="*/ 1330817 h 1717183"/>
                <a:gd name="connsiteX124" fmla="*/ 1420969 w 1721476"/>
                <a:gd name="connsiteY124" fmla="*/ 1451020 h 1717183"/>
                <a:gd name="connsiteX125" fmla="*/ 1425262 w 1721476"/>
                <a:gd name="connsiteY125" fmla="*/ 1476777 h 1717183"/>
                <a:gd name="connsiteX126" fmla="*/ 1429555 w 1721476"/>
                <a:gd name="connsiteY126" fmla="*/ 1519707 h 1717183"/>
                <a:gd name="connsiteX127" fmla="*/ 1433848 w 1721476"/>
                <a:gd name="connsiteY127" fmla="*/ 1549758 h 1717183"/>
                <a:gd name="connsiteX128" fmla="*/ 1442434 w 1721476"/>
                <a:gd name="connsiteY128" fmla="*/ 1596980 h 1717183"/>
                <a:gd name="connsiteX129" fmla="*/ 1451020 w 1721476"/>
                <a:gd name="connsiteY129" fmla="*/ 1631324 h 1717183"/>
                <a:gd name="connsiteX130" fmla="*/ 1463898 w 1721476"/>
                <a:gd name="connsiteY130" fmla="*/ 1669960 h 1717183"/>
                <a:gd name="connsiteX131" fmla="*/ 1468191 w 1721476"/>
                <a:gd name="connsiteY131" fmla="*/ 1682839 h 1717183"/>
                <a:gd name="connsiteX132" fmla="*/ 1481070 w 1721476"/>
                <a:gd name="connsiteY132" fmla="*/ 1708597 h 1717183"/>
                <a:gd name="connsiteX133" fmla="*/ 1506828 w 1721476"/>
                <a:gd name="connsiteY133" fmla="*/ 1700011 h 1717183"/>
                <a:gd name="connsiteX134" fmla="*/ 1541172 w 1721476"/>
                <a:gd name="connsiteY134" fmla="*/ 1704304 h 1717183"/>
                <a:gd name="connsiteX135" fmla="*/ 1584101 w 1721476"/>
                <a:gd name="connsiteY135" fmla="*/ 1712890 h 1717183"/>
                <a:gd name="connsiteX136" fmla="*/ 1622738 w 1721476"/>
                <a:gd name="connsiteY136" fmla="*/ 1717183 h 1717183"/>
                <a:gd name="connsiteX137" fmla="*/ 1691425 w 1721476"/>
                <a:gd name="connsiteY137" fmla="*/ 1712890 h 1717183"/>
                <a:gd name="connsiteX138" fmla="*/ 1704304 w 1721476"/>
                <a:gd name="connsiteY138" fmla="*/ 1708597 h 1717183"/>
                <a:gd name="connsiteX139" fmla="*/ 1721476 w 1721476"/>
                <a:gd name="connsiteY139" fmla="*/ 1687132 h 1717183"/>
                <a:gd name="connsiteX0" fmla="*/ 0 w 1704304"/>
                <a:gd name="connsiteY0" fmla="*/ 1712890 h 1717183"/>
                <a:gd name="connsiteX1" fmla="*/ 42929 w 1704304"/>
                <a:gd name="connsiteY1" fmla="*/ 1704304 h 1717183"/>
                <a:gd name="connsiteX2" fmla="*/ 68687 w 1704304"/>
                <a:gd name="connsiteY2" fmla="*/ 1687132 h 1717183"/>
                <a:gd name="connsiteX3" fmla="*/ 81566 w 1704304"/>
                <a:gd name="connsiteY3" fmla="*/ 1678546 h 1717183"/>
                <a:gd name="connsiteX4" fmla="*/ 94445 w 1704304"/>
                <a:gd name="connsiteY4" fmla="*/ 1669960 h 1717183"/>
                <a:gd name="connsiteX5" fmla="*/ 115910 w 1704304"/>
                <a:gd name="connsiteY5" fmla="*/ 1648496 h 1717183"/>
                <a:gd name="connsiteX6" fmla="*/ 141668 w 1704304"/>
                <a:gd name="connsiteY6" fmla="*/ 1627031 h 1717183"/>
                <a:gd name="connsiteX7" fmla="*/ 163132 w 1704304"/>
                <a:gd name="connsiteY7" fmla="*/ 1601273 h 1717183"/>
                <a:gd name="connsiteX8" fmla="*/ 171718 w 1704304"/>
                <a:gd name="connsiteY8" fmla="*/ 1588394 h 1717183"/>
                <a:gd name="connsiteX9" fmla="*/ 197476 w 1704304"/>
                <a:gd name="connsiteY9" fmla="*/ 1554050 h 1717183"/>
                <a:gd name="connsiteX10" fmla="*/ 210355 w 1704304"/>
                <a:gd name="connsiteY10" fmla="*/ 1536879 h 1717183"/>
                <a:gd name="connsiteX11" fmla="*/ 218941 w 1704304"/>
                <a:gd name="connsiteY11" fmla="*/ 1519707 h 1717183"/>
                <a:gd name="connsiteX12" fmla="*/ 244698 w 1704304"/>
                <a:gd name="connsiteY12" fmla="*/ 1485363 h 1717183"/>
                <a:gd name="connsiteX13" fmla="*/ 253284 w 1704304"/>
                <a:gd name="connsiteY13" fmla="*/ 1463898 h 1717183"/>
                <a:gd name="connsiteX14" fmla="*/ 266163 w 1704304"/>
                <a:gd name="connsiteY14" fmla="*/ 1446727 h 1717183"/>
                <a:gd name="connsiteX15" fmla="*/ 291921 w 1704304"/>
                <a:gd name="connsiteY15" fmla="*/ 1399504 h 1717183"/>
                <a:gd name="connsiteX16" fmla="*/ 330558 w 1704304"/>
                <a:gd name="connsiteY16" fmla="*/ 1326524 h 1717183"/>
                <a:gd name="connsiteX17" fmla="*/ 347729 w 1704304"/>
                <a:gd name="connsiteY17" fmla="*/ 1279301 h 1717183"/>
                <a:gd name="connsiteX18" fmla="*/ 373487 w 1704304"/>
                <a:gd name="connsiteY18" fmla="*/ 1223493 h 1717183"/>
                <a:gd name="connsiteX19" fmla="*/ 382073 w 1704304"/>
                <a:gd name="connsiteY19" fmla="*/ 1193442 h 1717183"/>
                <a:gd name="connsiteX20" fmla="*/ 394952 w 1704304"/>
                <a:gd name="connsiteY20" fmla="*/ 1163391 h 1717183"/>
                <a:gd name="connsiteX21" fmla="*/ 403538 w 1704304"/>
                <a:gd name="connsiteY21" fmla="*/ 1133341 h 1717183"/>
                <a:gd name="connsiteX22" fmla="*/ 429296 w 1704304"/>
                <a:gd name="connsiteY22" fmla="*/ 1064653 h 1717183"/>
                <a:gd name="connsiteX23" fmla="*/ 437882 w 1704304"/>
                <a:gd name="connsiteY23" fmla="*/ 1034603 h 1717183"/>
                <a:gd name="connsiteX24" fmla="*/ 450760 w 1704304"/>
                <a:gd name="connsiteY24" fmla="*/ 1004552 h 1717183"/>
                <a:gd name="connsiteX25" fmla="*/ 467932 w 1704304"/>
                <a:gd name="connsiteY25" fmla="*/ 944450 h 1717183"/>
                <a:gd name="connsiteX26" fmla="*/ 476518 w 1704304"/>
                <a:gd name="connsiteY26" fmla="*/ 914400 h 1717183"/>
                <a:gd name="connsiteX27" fmla="*/ 489397 w 1704304"/>
                <a:gd name="connsiteY27" fmla="*/ 884349 h 1717183"/>
                <a:gd name="connsiteX28" fmla="*/ 497983 w 1704304"/>
                <a:gd name="connsiteY28" fmla="*/ 854298 h 1717183"/>
                <a:gd name="connsiteX29" fmla="*/ 506569 w 1704304"/>
                <a:gd name="connsiteY29" fmla="*/ 828541 h 1717183"/>
                <a:gd name="connsiteX30" fmla="*/ 515155 w 1704304"/>
                <a:gd name="connsiteY30" fmla="*/ 798490 h 1717183"/>
                <a:gd name="connsiteX31" fmla="*/ 523741 w 1704304"/>
                <a:gd name="connsiteY31" fmla="*/ 781318 h 1717183"/>
                <a:gd name="connsiteX32" fmla="*/ 528034 w 1704304"/>
                <a:gd name="connsiteY32" fmla="*/ 764146 h 1717183"/>
                <a:gd name="connsiteX33" fmla="*/ 536620 w 1704304"/>
                <a:gd name="connsiteY33" fmla="*/ 746974 h 1717183"/>
                <a:gd name="connsiteX34" fmla="*/ 545206 w 1704304"/>
                <a:gd name="connsiteY34" fmla="*/ 721217 h 1717183"/>
                <a:gd name="connsiteX35" fmla="*/ 549498 w 1704304"/>
                <a:gd name="connsiteY35" fmla="*/ 708338 h 1717183"/>
                <a:gd name="connsiteX36" fmla="*/ 553791 w 1704304"/>
                <a:gd name="connsiteY36" fmla="*/ 691166 h 1717183"/>
                <a:gd name="connsiteX37" fmla="*/ 562377 w 1704304"/>
                <a:gd name="connsiteY37" fmla="*/ 673994 h 1717183"/>
                <a:gd name="connsiteX38" fmla="*/ 579549 w 1704304"/>
                <a:gd name="connsiteY38" fmla="*/ 618186 h 1717183"/>
                <a:gd name="connsiteX39" fmla="*/ 583842 w 1704304"/>
                <a:gd name="connsiteY39" fmla="*/ 592428 h 1717183"/>
                <a:gd name="connsiteX40" fmla="*/ 592428 w 1704304"/>
                <a:gd name="connsiteY40" fmla="*/ 553791 h 1717183"/>
                <a:gd name="connsiteX41" fmla="*/ 596721 w 1704304"/>
                <a:gd name="connsiteY41" fmla="*/ 523741 h 1717183"/>
                <a:gd name="connsiteX42" fmla="*/ 601014 w 1704304"/>
                <a:gd name="connsiteY42" fmla="*/ 463639 h 1717183"/>
                <a:gd name="connsiteX43" fmla="*/ 605307 w 1704304"/>
                <a:gd name="connsiteY43" fmla="*/ 339143 h 1717183"/>
                <a:gd name="connsiteX44" fmla="*/ 613893 w 1704304"/>
                <a:gd name="connsiteY44" fmla="*/ 279042 h 1717183"/>
                <a:gd name="connsiteX45" fmla="*/ 618186 w 1704304"/>
                <a:gd name="connsiteY45" fmla="*/ 240405 h 1717183"/>
                <a:gd name="connsiteX46" fmla="*/ 626772 w 1704304"/>
                <a:gd name="connsiteY46" fmla="*/ 201769 h 1717183"/>
                <a:gd name="connsiteX47" fmla="*/ 635358 w 1704304"/>
                <a:gd name="connsiteY47" fmla="*/ 158839 h 1717183"/>
                <a:gd name="connsiteX48" fmla="*/ 643944 w 1704304"/>
                <a:gd name="connsiteY48" fmla="*/ 137374 h 1717183"/>
                <a:gd name="connsiteX49" fmla="*/ 648237 w 1704304"/>
                <a:gd name="connsiteY49" fmla="*/ 120203 h 1717183"/>
                <a:gd name="connsiteX50" fmla="*/ 661115 w 1704304"/>
                <a:gd name="connsiteY50" fmla="*/ 81566 h 1717183"/>
                <a:gd name="connsiteX51" fmla="*/ 665408 w 1704304"/>
                <a:gd name="connsiteY51" fmla="*/ 68687 h 1717183"/>
                <a:gd name="connsiteX52" fmla="*/ 669701 w 1704304"/>
                <a:gd name="connsiteY52" fmla="*/ 55808 h 1717183"/>
                <a:gd name="connsiteX53" fmla="*/ 686873 w 1704304"/>
                <a:gd name="connsiteY53" fmla="*/ 30050 h 1717183"/>
                <a:gd name="connsiteX54" fmla="*/ 708338 w 1704304"/>
                <a:gd name="connsiteY54" fmla="*/ 4293 h 1717183"/>
                <a:gd name="connsiteX55" fmla="*/ 721217 w 1704304"/>
                <a:gd name="connsiteY55" fmla="*/ 0 h 1717183"/>
                <a:gd name="connsiteX56" fmla="*/ 734096 w 1704304"/>
                <a:gd name="connsiteY56" fmla="*/ 51515 h 1717183"/>
                <a:gd name="connsiteX57" fmla="*/ 742682 w 1704304"/>
                <a:gd name="connsiteY57" fmla="*/ 64394 h 1717183"/>
                <a:gd name="connsiteX58" fmla="*/ 768439 w 1704304"/>
                <a:gd name="connsiteY58" fmla="*/ 77273 h 1717183"/>
                <a:gd name="connsiteX59" fmla="*/ 777025 w 1704304"/>
                <a:gd name="connsiteY59" fmla="*/ 103031 h 1717183"/>
                <a:gd name="connsiteX60" fmla="*/ 781318 w 1704304"/>
                <a:gd name="connsiteY60" fmla="*/ 115910 h 1717183"/>
                <a:gd name="connsiteX61" fmla="*/ 794197 w 1704304"/>
                <a:gd name="connsiteY61" fmla="*/ 141667 h 1717183"/>
                <a:gd name="connsiteX62" fmla="*/ 807076 w 1704304"/>
                <a:gd name="connsiteY62" fmla="*/ 167425 h 1717183"/>
                <a:gd name="connsiteX63" fmla="*/ 807076 w 1704304"/>
                <a:gd name="connsiteY63" fmla="*/ 854298 h 1717183"/>
                <a:gd name="connsiteX64" fmla="*/ 815662 w 1704304"/>
                <a:gd name="connsiteY64" fmla="*/ 978794 h 1717183"/>
                <a:gd name="connsiteX65" fmla="*/ 824248 w 1704304"/>
                <a:gd name="connsiteY65" fmla="*/ 1116169 h 1717183"/>
                <a:gd name="connsiteX66" fmla="*/ 832834 w 1704304"/>
                <a:gd name="connsiteY66" fmla="*/ 1184856 h 1717183"/>
                <a:gd name="connsiteX67" fmla="*/ 837127 w 1704304"/>
                <a:gd name="connsiteY67" fmla="*/ 1210614 h 1717183"/>
                <a:gd name="connsiteX68" fmla="*/ 845713 w 1704304"/>
                <a:gd name="connsiteY68" fmla="*/ 1270715 h 1717183"/>
                <a:gd name="connsiteX69" fmla="*/ 845713 w 1704304"/>
                <a:gd name="connsiteY69" fmla="*/ 1584101 h 1717183"/>
                <a:gd name="connsiteX70" fmla="*/ 862884 w 1704304"/>
                <a:gd name="connsiteY70" fmla="*/ 1717183 h 1717183"/>
                <a:gd name="connsiteX71" fmla="*/ 892935 w 1704304"/>
                <a:gd name="connsiteY71" fmla="*/ 1708597 h 1717183"/>
                <a:gd name="connsiteX72" fmla="*/ 948744 w 1704304"/>
                <a:gd name="connsiteY72" fmla="*/ 1704304 h 1717183"/>
                <a:gd name="connsiteX73" fmla="*/ 961622 w 1704304"/>
                <a:gd name="connsiteY73" fmla="*/ 1700011 h 1717183"/>
                <a:gd name="connsiteX74" fmla="*/ 970208 w 1704304"/>
                <a:gd name="connsiteY74" fmla="*/ 1687132 h 1717183"/>
                <a:gd name="connsiteX75" fmla="*/ 983087 w 1704304"/>
                <a:gd name="connsiteY75" fmla="*/ 1678546 h 1717183"/>
                <a:gd name="connsiteX76" fmla="*/ 987380 w 1704304"/>
                <a:gd name="connsiteY76" fmla="*/ 1665667 h 1717183"/>
                <a:gd name="connsiteX77" fmla="*/ 1004552 w 1704304"/>
                <a:gd name="connsiteY77" fmla="*/ 1639910 h 1717183"/>
                <a:gd name="connsiteX78" fmla="*/ 1017431 w 1704304"/>
                <a:gd name="connsiteY78" fmla="*/ 1614152 h 1717183"/>
                <a:gd name="connsiteX79" fmla="*/ 1021724 w 1704304"/>
                <a:gd name="connsiteY79" fmla="*/ 1601273 h 1717183"/>
                <a:gd name="connsiteX80" fmla="*/ 1030310 w 1704304"/>
                <a:gd name="connsiteY80" fmla="*/ 1588394 h 1717183"/>
                <a:gd name="connsiteX81" fmla="*/ 1038896 w 1704304"/>
                <a:gd name="connsiteY81" fmla="*/ 1562636 h 1717183"/>
                <a:gd name="connsiteX82" fmla="*/ 1047482 w 1704304"/>
                <a:gd name="connsiteY82" fmla="*/ 1536879 h 1717183"/>
                <a:gd name="connsiteX83" fmla="*/ 1056068 w 1704304"/>
                <a:gd name="connsiteY83" fmla="*/ 1498242 h 1717183"/>
                <a:gd name="connsiteX84" fmla="*/ 1064653 w 1704304"/>
                <a:gd name="connsiteY84" fmla="*/ 1485363 h 1717183"/>
                <a:gd name="connsiteX85" fmla="*/ 1073239 w 1704304"/>
                <a:gd name="connsiteY85" fmla="*/ 1455312 h 1717183"/>
                <a:gd name="connsiteX86" fmla="*/ 1081825 w 1704304"/>
                <a:gd name="connsiteY86" fmla="*/ 1433848 h 1717183"/>
                <a:gd name="connsiteX87" fmla="*/ 1086118 w 1704304"/>
                <a:gd name="connsiteY87" fmla="*/ 1416676 h 1717183"/>
                <a:gd name="connsiteX88" fmla="*/ 1094704 w 1704304"/>
                <a:gd name="connsiteY88" fmla="*/ 1399504 h 1717183"/>
                <a:gd name="connsiteX89" fmla="*/ 1103290 w 1704304"/>
                <a:gd name="connsiteY89" fmla="*/ 1373746 h 1717183"/>
                <a:gd name="connsiteX90" fmla="*/ 1116169 w 1704304"/>
                <a:gd name="connsiteY90" fmla="*/ 1335110 h 1717183"/>
                <a:gd name="connsiteX91" fmla="*/ 1129048 w 1704304"/>
                <a:gd name="connsiteY91" fmla="*/ 1296473 h 1717183"/>
                <a:gd name="connsiteX92" fmla="*/ 1133341 w 1704304"/>
                <a:gd name="connsiteY92" fmla="*/ 1283594 h 1717183"/>
                <a:gd name="connsiteX93" fmla="*/ 1137634 w 1704304"/>
                <a:gd name="connsiteY93" fmla="*/ 1266422 h 1717183"/>
                <a:gd name="connsiteX94" fmla="*/ 1141927 w 1704304"/>
                <a:gd name="connsiteY94" fmla="*/ 1244958 h 1717183"/>
                <a:gd name="connsiteX95" fmla="*/ 1146220 w 1704304"/>
                <a:gd name="connsiteY95" fmla="*/ 1232079 h 1717183"/>
                <a:gd name="connsiteX96" fmla="*/ 1154806 w 1704304"/>
                <a:gd name="connsiteY96" fmla="*/ 1197735 h 1717183"/>
                <a:gd name="connsiteX97" fmla="*/ 1159098 w 1704304"/>
                <a:gd name="connsiteY97" fmla="*/ 1180563 h 1717183"/>
                <a:gd name="connsiteX98" fmla="*/ 1167684 w 1704304"/>
                <a:gd name="connsiteY98" fmla="*/ 1154805 h 1717183"/>
                <a:gd name="connsiteX99" fmla="*/ 1176270 w 1704304"/>
                <a:gd name="connsiteY99" fmla="*/ 1129048 h 1717183"/>
                <a:gd name="connsiteX100" fmla="*/ 1180563 w 1704304"/>
                <a:gd name="connsiteY100" fmla="*/ 1116169 h 1717183"/>
                <a:gd name="connsiteX101" fmla="*/ 1189149 w 1704304"/>
                <a:gd name="connsiteY101" fmla="*/ 1103290 h 1717183"/>
                <a:gd name="connsiteX102" fmla="*/ 1193442 w 1704304"/>
                <a:gd name="connsiteY102" fmla="*/ 1090411 h 1717183"/>
                <a:gd name="connsiteX103" fmla="*/ 1210614 w 1704304"/>
                <a:gd name="connsiteY103" fmla="*/ 1064653 h 1717183"/>
                <a:gd name="connsiteX104" fmla="*/ 1219200 w 1704304"/>
                <a:gd name="connsiteY104" fmla="*/ 1051774 h 1717183"/>
                <a:gd name="connsiteX105" fmla="*/ 1227786 w 1704304"/>
                <a:gd name="connsiteY105" fmla="*/ 1038896 h 1717183"/>
                <a:gd name="connsiteX106" fmla="*/ 1232079 w 1704304"/>
                <a:gd name="connsiteY106" fmla="*/ 1060360 h 1717183"/>
                <a:gd name="connsiteX107" fmla="*/ 1236372 w 1704304"/>
                <a:gd name="connsiteY107" fmla="*/ 1073239 h 1717183"/>
                <a:gd name="connsiteX108" fmla="*/ 1253544 w 1704304"/>
                <a:gd name="connsiteY108" fmla="*/ 1047481 h 1717183"/>
                <a:gd name="connsiteX109" fmla="*/ 1262129 w 1704304"/>
                <a:gd name="connsiteY109" fmla="*/ 1034603 h 1717183"/>
                <a:gd name="connsiteX110" fmla="*/ 1270715 w 1704304"/>
                <a:gd name="connsiteY110" fmla="*/ 1008845 h 1717183"/>
                <a:gd name="connsiteX111" fmla="*/ 1292180 w 1704304"/>
                <a:gd name="connsiteY111" fmla="*/ 1004552 h 1717183"/>
                <a:gd name="connsiteX112" fmla="*/ 1300766 w 1704304"/>
                <a:gd name="connsiteY112" fmla="*/ 991673 h 1717183"/>
                <a:gd name="connsiteX113" fmla="*/ 1313645 w 1704304"/>
                <a:gd name="connsiteY113" fmla="*/ 983087 h 1717183"/>
                <a:gd name="connsiteX114" fmla="*/ 1322231 w 1704304"/>
                <a:gd name="connsiteY114" fmla="*/ 948743 h 1717183"/>
                <a:gd name="connsiteX115" fmla="*/ 1347989 w 1704304"/>
                <a:gd name="connsiteY115" fmla="*/ 935865 h 1717183"/>
                <a:gd name="connsiteX116" fmla="*/ 1343696 w 1704304"/>
                <a:gd name="connsiteY116" fmla="*/ 957329 h 1717183"/>
                <a:gd name="connsiteX117" fmla="*/ 1352282 w 1704304"/>
                <a:gd name="connsiteY117" fmla="*/ 1056067 h 1717183"/>
                <a:gd name="connsiteX118" fmla="*/ 1360868 w 1704304"/>
                <a:gd name="connsiteY118" fmla="*/ 1081825 h 1717183"/>
                <a:gd name="connsiteX119" fmla="*/ 1369453 w 1704304"/>
                <a:gd name="connsiteY119" fmla="*/ 1107583 h 1717183"/>
                <a:gd name="connsiteX120" fmla="*/ 1382332 w 1704304"/>
                <a:gd name="connsiteY120" fmla="*/ 1133341 h 1717183"/>
                <a:gd name="connsiteX121" fmla="*/ 1395211 w 1704304"/>
                <a:gd name="connsiteY121" fmla="*/ 1193442 h 1717183"/>
                <a:gd name="connsiteX122" fmla="*/ 1403797 w 1704304"/>
                <a:gd name="connsiteY122" fmla="*/ 1244958 h 1717183"/>
                <a:gd name="connsiteX123" fmla="*/ 1412383 w 1704304"/>
                <a:gd name="connsiteY123" fmla="*/ 1330817 h 1717183"/>
                <a:gd name="connsiteX124" fmla="*/ 1420969 w 1704304"/>
                <a:gd name="connsiteY124" fmla="*/ 1451020 h 1717183"/>
                <a:gd name="connsiteX125" fmla="*/ 1425262 w 1704304"/>
                <a:gd name="connsiteY125" fmla="*/ 1476777 h 1717183"/>
                <a:gd name="connsiteX126" fmla="*/ 1429555 w 1704304"/>
                <a:gd name="connsiteY126" fmla="*/ 1519707 h 1717183"/>
                <a:gd name="connsiteX127" fmla="*/ 1433848 w 1704304"/>
                <a:gd name="connsiteY127" fmla="*/ 1549758 h 1717183"/>
                <a:gd name="connsiteX128" fmla="*/ 1442434 w 1704304"/>
                <a:gd name="connsiteY128" fmla="*/ 1596980 h 1717183"/>
                <a:gd name="connsiteX129" fmla="*/ 1451020 w 1704304"/>
                <a:gd name="connsiteY129" fmla="*/ 1631324 h 1717183"/>
                <a:gd name="connsiteX130" fmla="*/ 1463898 w 1704304"/>
                <a:gd name="connsiteY130" fmla="*/ 1669960 h 1717183"/>
                <a:gd name="connsiteX131" fmla="*/ 1468191 w 1704304"/>
                <a:gd name="connsiteY131" fmla="*/ 1682839 h 1717183"/>
                <a:gd name="connsiteX132" fmla="*/ 1481070 w 1704304"/>
                <a:gd name="connsiteY132" fmla="*/ 1708597 h 1717183"/>
                <a:gd name="connsiteX133" fmla="*/ 1506828 w 1704304"/>
                <a:gd name="connsiteY133" fmla="*/ 1700011 h 1717183"/>
                <a:gd name="connsiteX134" fmla="*/ 1541172 w 1704304"/>
                <a:gd name="connsiteY134" fmla="*/ 1704304 h 1717183"/>
                <a:gd name="connsiteX135" fmla="*/ 1584101 w 1704304"/>
                <a:gd name="connsiteY135" fmla="*/ 1712890 h 1717183"/>
                <a:gd name="connsiteX136" fmla="*/ 1622738 w 1704304"/>
                <a:gd name="connsiteY136" fmla="*/ 1717183 h 1717183"/>
                <a:gd name="connsiteX137" fmla="*/ 1691425 w 1704304"/>
                <a:gd name="connsiteY137" fmla="*/ 1712890 h 1717183"/>
                <a:gd name="connsiteX138" fmla="*/ 1704304 w 1704304"/>
                <a:gd name="connsiteY138" fmla="*/ 1708597 h 1717183"/>
                <a:gd name="connsiteX0" fmla="*/ 0 w 1691425"/>
                <a:gd name="connsiteY0" fmla="*/ 1712890 h 1717183"/>
                <a:gd name="connsiteX1" fmla="*/ 42929 w 1691425"/>
                <a:gd name="connsiteY1" fmla="*/ 1704304 h 1717183"/>
                <a:gd name="connsiteX2" fmla="*/ 68687 w 1691425"/>
                <a:gd name="connsiteY2" fmla="*/ 1687132 h 1717183"/>
                <a:gd name="connsiteX3" fmla="*/ 81566 w 1691425"/>
                <a:gd name="connsiteY3" fmla="*/ 1678546 h 1717183"/>
                <a:gd name="connsiteX4" fmla="*/ 94445 w 1691425"/>
                <a:gd name="connsiteY4" fmla="*/ 1669960 h 1717183"/>
                <a:gd name="connsiteX5" fmla="*/ 115910 w 1691425"/>
                <a:gd name="connsiteY5" fmla="*/ 1648496 h 1717183"/>
                <a:gd name="connsiteX6" fmla="*/ 141668 w 1691425"/>
                <a:gd name="connsiteY6" fmla="*/ 1627031 h 1717183"/>
                <a:gd name="connsiteX7" fmla="*/ 163132 w 1691425"/>
                <a:gd name="connsiteY7" fmla="*/ 1601273 h 1717183"/>
                <a:gd name="connsiteX8" fmla="*/ 171718 w 1691425"/>
                <a:gd name="connsiteY8" fmla="*/ 1588394 h 1717183"/>
                <a:gd name="connsiteX9" fmla="*/ 197476 w 1691425"/>
                <a:gd name="connsiteY9" fmla="*/ 1554050 h 1717183"/>
                <a:gd name="connsiteX10" fmla="*/ 210355 w 1691425"/>
                <a:gd name="connsiteY10" fmla="*/ 1536879 h 1717183"/>
                <a:gd name="connsiteX11" fmla="*/ 218941 w 1691425"/>
                <a:gd name="connsiteY11" fmla="*/ 1519707 h 1717183"/>
                <a:gd name="connsiteX12" fmla="*/ 244698 w 1691425"/>
                <a:gd name="connsiteY12" fmla="*/ 1485363 h 1717183"/>
                <a:gd name="connsiteX13" fmla="*/ 253284 w 1691425"/>
                <a:gd name="connsiteY13" fmla="*/ 1463898 h 1717183"/>
                <a:gd name="connsiteX14" fmla="*/ 266163 w 1691425"/>
                <a:gd name="connsiteY14" fmla="*/ 1446727 h 1717183"/>
                <a:gd name="connsiteX15" fmla="*/ 291921 w 1691425"/>
                <a:gd name="connsiteY15" fmla="*/ 1399504 h 1717183"/>
                <a:gd name="connsiteX16" fmla="*/ 330558 w 1691425"/>
                <a:gd name="connsiteY16" fmla="*/ 1326524 h 1717183"/>
                <a:gd name="connsiteX17" fmla="*/ 347729 w 1691425"/>
                <a:gd name="connsiteY17" fmla="*/ 1279301 h 1717183"/>
                <a:gd name="connsiteX18" fmla="*/ 373487 w 1691425"/>
                <a:gd name="connsiteY18" fmla="*/ 1223493 h 1717183"/>
                <a:gd name="connsiteX19" fmla="*/ 382073 w 1691425"/>
                <a:gd name="connsiteY19" fmla="*/ 1193442 h 1717183"/>
                <a:gd name="connsiteX20" fmla="*/ 394952 w 1691425"/>
                <a:gd name="connsiteY20" fmla="*/ 1163391 h 1717183"/>
                <a:gd name="connsiteX21" fmla="*/ 403538 w 1691425"/>
                <a:gd name="connsiteY21" fmla="*/ 1133341 h 1717183"/>
                <a:gd name="connsiteX22" fmla="*/ 429296 w 1691425"/>
                <a:gd name="connsiteY22" fmla="*/ 1064653 h 1717183"/>
                <a:gd name="connsiteX23" fmla="*/ 437882 w 1691425"/>
                <a:gd name="connsiteY23" fmla="*/ 1034603 h 1717183"/>
                <a:gd name="connsiteX24" fmla="*/ 450760 w 1691425"/>
                <a:gd name="connsiteY24" fmla="*/ 1004552 h 1717183"/>
                <a:gd name="connsiteX25" fmla="*/ 467932 w 1691425"/>
                <a:gd name="connsiteY25" fmla="*/ 944450 h 1717183"/>
                <a:gd name="connsiteX26" fmla="*/ 476518 w 1691425"/>
                <a:gd name="connsiteY26" fmla="*/ 914400 h 1717183"/>
                <a:gd name="connsiteX27" fmla="*/ 489397 w 1691425"/>
                <a:gd name="connsiteY27" fmla="*/ 884349 h 1717183"/>
                <a:gd name="connsiteX28" fmla="*/ 497983 w 1691425"/>
                <a:gd name="connsiteY28" fmla="*/ 854298 h 1717183"/>
                <a:gd name="connsiteX29" fmla="*/ 506569 w 1691425"/>
                <a:gd name="connsiteY29" fmla="*/ 828541 h 1717183"/>
                <a:gd name="connsiteX30" fmla="*/ 515155 w 1691425"/>
                <a:gd name="connsiteY30" fmla="*/ 798490 h 1717183"/>
                <a:gd name="connsiteX31" fmla="*/ 523741 w 1691425"/>
                <a:gd name="connsiteY31" fmla="*/ 781318 h 1717183"/>
                <a:gd name="connsiteX32" fmla="*/ 528034 w 1691425"/>
                <a:gd name="connsiteY32" fmla="*/ 764146 h 1717183"/>
                <a:gd name="connsiteX33" fmla="*/ 536620 w 1691425"/>
                <a:gd name="connsiteY33" fmla="*/ 746974 h 1717183"/>
                <a:gd name="connsiteX34" fmla="*/ 545206 w 1691425"/>
                <a:gd name="connsiteY34" fmla="*/ 721217 h 1717183"/>
                <a:gd name="connsiteX35" fmla="*/ 549498 w 1691425"/>
                <a:gd name="connsiteY35" fmla="*/ 708338 h 1717183"/>
                <a:gd name="connsiteX36" fmla="*/ 553791 w 1691425"/>
                <a:gd name="connsiteY36" fmla="*/ 691166 h 1717183"/>
                <a:gd name="connsiteX37" fmla="*/ 562377 w 1691425"/>
                <a:gd name="connsiteY37" fmla="*/ 673994 h 1717183"/>
                <a:gd name="connsiteX38" fmla="*/ 579549 w 1691425"/>
                <a:gd name="connsiteY38" fmla="*/ 618186 h 1717183"/>
                <a:gd name="connsiteX39" fmla="*/ 583842 w 1691425"/>
                <a:gd name="connsiteY39" fmla="*/ 592428 h 1717183"/>
                <a:gd name="connsiteX40" fmla="*/ 592428 w 1691425"/>
                <a:gd name="connsiteY40" fmla="*/ 553791 h 1717183"/>
                <a:gd name="connsiteX41" fmla="*/ 596721 w 1691425"/>
                <a:gd name="connsiteY41" fmla="*/ 523741 h 1717183"/>
                <a:gd name="connsiteX42" fmla="*/ 601014 w 1691425"/>
                <a:gd name="connsiteY42" fmla="*/ 463639 h 1717183"/>
                <a:gd name="connsiteX43" fmla="*/ 605307 w 1691425"/>
                <a:gd name="connsiteY43" fmla="*/ 339143 h 1717183"/>
                <a:gd name="connsiteX44" fmla="*/ 613893 w 1691425"/>
                <a:gd name="connsiteY44" fmla="*/ 279042 h 1717183"/>
                <a:gd name="connsiteX45" fmla="*/ 618186 w 1691425"/>
                <a:gd name="connsiteY45" fmla="*/ 240405 h 1717183"/>
                <a:gd name="connsiteX46" fmla="*/ 626772 w 1691425"/>
                <a:gd name="connsiteY46" fmla="*/ 201769 h 1717183"/>
                <a:gd name="connsiteX47" fmla="*/ 635358 w 1691425"/>
                <a:gd name="connsiteY47" fmla="*/ 158839 h 1717183"/>
                <a:gd name="connsiteX48" fmla="*/ 643944 w 1691425"/>
                <a:gd name="connsiteY48" fmla="*/ 137374 h 1717183"/>
                <a:gd name="connsiteX49" fmla="*/ 648237 w 1691425"/>
                <a:gd name="connsiteY49" fmla="*/ 120203 h 1717183"/>
                <a:gd name="connsiteX50" fmla="*/ 661115 w 1691425"/>
                <a:gd name="connsiteY50" fmla="*/ 81566 h 1717183"/>
                <a:gd name="connsiteX51" fmla="*/ 665408 w 1691425"/>
                <a:gd name="connsiteY51" fmla="*/ 68687 h 1717183"/>
                <a:gd name="connsiteX52" fmla="*/ 669701 w 1691425"/>
                <a:gd name="connsiteY52" fmla="*/ 55808 h 1717183"/>
                <a:gd name="connsiteX53" fmla="*/ 686873 w 1691425"/>
                <a:gd name="connsiteY53" fmla="*/ 30050 h 1717183"/>
                <a:gd name="connsiteX54" fmla="*/ 708338 w 1691425"/>
                <a:gd name="connsiteY54" fmla="*/ 4293 h 1717183"/>
                <a:gd name="connsiteX55" fmla="*/ 721217 w 1691425"/>
                <a:gd name="connsiteY55" fmla="*/ 0 h 1717183"/>
                <a:gd name="connsiteX56" fmla="*/ 734096 w 1691425"/>
                <a:gd name="connsiteY56" fmla="*/ 51515 h 1717183"/>
                <a:gd name="connsiteX57" fmla="*/ 742682 w 1691425"/>
                <a:gd name="connsiteY57" fmla="*/ 64394 h 1717183"/>
                <a:gd name="connsiteX58" fmla="*/ 768439 w 1691425"/>
                <a:gd name="connsiteY58" fmla="*/ 77273 h 1717183"/>
                <a:gd name="connsiteX59" fmla="*/ 777025 w 1691425"/>
                <a:gd name="connsiteY59" fmla="*/ 103031 h 1717183"/>
                <a:gd name="connsiteX60" fmla="*/ 781318 w 1691425"/>
                <a:gd name="connsiteY60" fmla="*/ 115910 h 1717183"/>
                <a:gd name="connsiteX61" fmla="*/ 794197 w 1691425"/>
                <a:gd name="connsiteY61" fmla="*/ 141667 h 1717183"/>
                <a:gd name="connsiteX62" fmla="*/ 807076 w 1691425"/>
                <a:gd name="connsiteY62" fmla="*/ 167425 h 1717183"/>
                <a:gd name="connsiteX63" fmla="*/ 807076 w 1691425"/>
                <a:gd name="connsiteY63" fmla="*/ 854298 h 1717183"/>
                <a:gd name="connsiteX64" fmla="*/ 815662 w 1691425"/>
                <a:gd name="connsiteY64" fmla="*/ 978794 h 1717183"/>
                <a:gd name="connsiteX65" fmla="*/ 824248 w 1691425"/>
                <a:gd name="connsiteY65" fmla="*/ 1116169 h 1717183"/>
                <a:gd name="connsiteX66" fmla="*/ 832834 w 1691425"/>
                <a:gd name="connsiteY66" fmla="*/ 1184856 h 1717183"/>
                <a:gd name="connsiteX67" fmla="*/ 837127 w 1691425"/>
                <a:gd name="connsiteY67" fmla="*/ 1210614 h 1717183"/>
                <a:gd name="connsiteX68" fmla="*/ 845713 w 1691425"/>
                <a:gd name="connsiteY68" fmla="*/ 1270715 h 1717183"/>
                <a:gd name="connsiteX69" fmla="*/ 845713 w 1691425"/>
                <a:gd name="connsiteY69" fmla="*/ 1584101 h 1717183"/>
                <a:gd name="connsiteX70" fmla="*/ 862884 w 1691425"/>
                <a:gd name="connsiteY70" fmla="*/ 1717183 h 1717183"/>
                <a:gd name="connsiteX71" fmla="*/ 892935 w 1691425"/>
                <a:gd name="connsiteY71" fmla="*/ 1708597 h 1717183"/>
                <a:gd name="connsiteX72" fmla="*/ 948744 w 1691425"/>
                <a:gd name="connsiteY72" fmla="*/ 1704304 h 1717183"/>
                <a:gd name="connsiteX73" fmla="*/ 961622 w 1691425"/>
                <a:gd name="connsiteY73" fmla="*/ 1700011 h 1717183"/>
                <a:gd name="connsiteX74" fmla="*/ 970208 w 1691425"/>
                <a:gd name="connsiteY74" fmla="*/ 1687132 h 1717183"/>
                <a:gd name="connsiteX75" fmla="*/ 983087 w 1691425"/>
                <a:gd name="connsiteY75" fmla="*/ 1678546 h 1717183"/>
                <a:gd name="connsiteX76" fmla="*/ 987380 w 1691425"/>
                <a:gd name="connsiteY76" fmla="*/ 1665667 h 1717183"/>
                <a:gd name="connsiteX77" fmla="*/ 1004552 w 1691425"/>
                <a:gd name="connsiteY77" fmla="*/ 1639910 h 1717183"/>
                <a:gd name="connsiteX78" fmla="*/ 1017431 w 1691425"/>
                <a:gd name="connsiteY78" fmla="*/ 1614152 h 1717183"/>
                <a:gd name="connsiteX79" fmla="*/ 1021724 w 1691425"/>
                <a:gd name="connsiteY79" fmla="*/ 1601273 h 1717183"/>
                <a:gd name="connsiteX80" fmla="*/ 1030310 w 1691425"/>
                <a:gd name="connsiteY80" fmla="*/ 1588394 h 1717183"/>
                <a:gd name="connsiteX81" fmla="*/ 1038896 w 1691425"/>
                <a:gd name="connsiteY81" fmla="*/ 1562636 h 1717183"/>
                <a:gd name="connsiteX82" fmla="*/ 1047482 w 1691425"/>
                <a:gd name="connsiteY82" fmla="*/ 1536879 h 1717183"/>
                <a:gd name="connsiteX83" fmla="*/ 1056068 w 1691425"/>
                <a:gd name="connsiteY83" fmla="*/ 1498242 h 1717183"/>
                <a:gd name="connsiteX84" fmla="*/ 1064653 w 1691425"/>
                <a:gd name="connsiteY84" fmla="*/ 1485363 h 1717183"/>
                <a:gd name="connsiteX85" fmla="*/ 1073239 w 1691425"/>
                <a:gd name="connsiteY85" fmla="*/ 1455312 h 1717183"/>
                <a:gd name="connsiteX86" fmla="*/ 1081825 w 1691425"/>
                <a:gd name="connsiteY86" fmla="*/ 1433848 h 1717183"/>
                <a:gd name="connsiteX87" fmla="*/ 1086118 w 1691425"/>
                <a:gd name="connsiteY87" fmla="*/ 1416676 h 1717183"/>
                <a:gd name="connsiteX88" fmla="*/ 1094704 w 1691425"/>
                <a:gd name="connsiteY88" fmla="*/ 1399504 h 1717183"/>
                <a:gd name="connsiteX89" fmla="*/ 1103290 w 1691425"/>
                <a:gd name="connsiteY89" fmla="*/ 1373746 h 1717183"/>
                <a:gd name="connsiteX90" fmla="*/ 1116169 w 1691425"/>
                <a:gd name="connsiteY90" fmla="*/ 1335110 h 1717183"/>
                <a:gd name="connsiteX91" fmla="*/ 1129048 w 1691425"/>
                <a:gd name="connsiteY91" fmla="*/ 1296473 h 1717183"/>
                <a:gd name="connsiteX92" fmla="*/ 1133341 w 1691425"/>
                <a:gd name="connsiteY92" fmla="*/ 1283594 h 1717183"/>
                <a:gd name="connsiteX93" fmla="*/ 1137634 w 1691425"/>
                <a:gd name="connsiteY93" fmla="*/ 1266422 h 1717183"/>
                <a:gd name="connsiteX94" fmla="*/ 1141927 w 1691425"/>
                <a:gd name="connsiteY94" fmla="*/ 1244958 h 1717183"/>
                <a:gd name="connsiteX95" fmla="*/ 1146220 w 1691425"/>
                <a:gd name="connsiteY95" fmla="*/ 1232079 h 1717183"/>
                <a:gd name="connsiteX96" fmla="*/ 1154806 w 1691425"/>
                <a:gd name="connsiteY96" fmla="*/ 1197735 h 1717183"/>
                <a:gd name="connsiteX97" fmla="*/ 1159098 w 1691425"/>
                <a:gd name="connsiteY97" fmla="*/ 1180563 h 1717183"/>
                <a:gd name="connsiteX98" fmla="*/ 1167684 w 1691425"/>
                <a:gd name="connsiteY98" fmla="*/ 1154805 h 1717183"/>
                <a:gd name="connsiteX99" fmla="*/ 1176270 w 1691425"/>
                <a:gd name="connsiteY99" fmla="*/ 1129048 h 1717183"/>
                <a:gd name="connsiteX100" fmla="*/ 1180563 w 1691425"/>
                <a:gd name="connsiteY100" fmla="*/ 1116169 h 1717183"/>
                <a:gd name="connsiteX101" fmla="*/ 1189149 w 1691425"/>
                <a:gd name="connsiteY101" fmla="*/ 1103290 h 1717183"/>
                <a:gd name="connsiteX102" fmla="*/ 1193442 w 1691425"/>
                <a:gd name="connsiteY102" fmla="*/ 1090411 h 1717183"/>
                <a:gd name="connsiteX103" fmla="*/ 1210614 w 1691425"/>
                <a:gd name="connsiteY103" fmla="*/ 1064653 h 1717183"/>
                <a:gd name="connsiteX104" fmla="*/ 1219200 w 1691425"/>
                <a:gd name="connsiteY104" fmla="*/ 1051774 h 1717183"/>
                <a:gd name="connsiteX105" fmla="*/ 1227786 w 1691425"/>
                <a:gd name="connsiteY105" fmla="*/ 1038896 h 1717183"/>
                <a:gd name="connsiteX106" fmla="*/ 1232079 w 1691425"/>
                <a:gd name="connsiteY106" fmla="*/ 1060360 h 1717183"/>
                <a:gd name="connsiteX107" fmla="*/ 1236372 w 1691425"/>
                <a:gd name="connsiteY107" fmla="*/ 1073239 h 1717183"/>
                <a:gd name="connsiteX108" fmla="*/ 1253544 w 1691425"/>
                <a:gd name="connsiteY108" fmla="*/ 1047481 h 1717183"/>
                <a:gd name="connsiteX109" fmla="*/ 1262129 w 1691425"/>
                <a:gd name="connsiteY109" fmla="*/ 1034603 h 1717183"/>
                <a:gd name="connsiteX110" fmla="*/ 1270715 w 1691425"/>
                <a:gd name="connsiteY110" fmla="*/ 1008845 h 1717183"/>
                <a:gd name="connsiteX111" fmla="*/ 1292180 w 1691425"/>
                <a:gd name="connsiteY111" fmla="*/ 1004552 h 1717183"/>
                <a:gd name="connsiteX112" fmla="*/ 1300766 w 1691425"/>
                <a:gd name="connsiteY112" fmla="*/ 991673 h 1717183"/>
                <a:gd name="connsiteX113" fmla="*/ 1313645 w 1691425"/>
                <a:gd name="connsiteY113" fmla="*/ 983087 h 1717183"/>
                <a:gd name="connsiteX114" fmla="*/ 1322231 w 1691425"/>
                <a:gd name="connsiteY114" fmla="*/ 948743 h 1717183"/>
                <a:gd name="connsiteX115" fmla="*/ 1347989 w 1691425"/>
                <a:gd name="connsiteY115" fmla="*/ 935865 h 1717183"/>
                <a:gd name="connsiteX116" fmla="*/ 1343696 w 1691425"/>
                <a:gd name="connsiteY116" fmla="*/ 957329 h 1717183"/>
                <a:gd name="connsiteX117" fmla="*/ 1352282 w 1691425"/>
                <a:gd name="connsiteY117" fmla="*/ 1056067 h 1717183"/>
                <a:gd name="connsiteX118" fmla="*/ 1360868 w 1691425"/>
                <a:gd name="connsiteY118" fmla="*/ 1081825 h 1717183"/>
                <a:gd name="connsiteX119" fmla="*/ 1369453 w 1691425"/>
                <a:gd name="connsiteY119" fmla="*/ 1107583 h 1717183"/>
                <a:gd name="connsiteX120" fmla="*/ 1382332 w 1691425"/>
                <a:gd name="connsiteY120" fmla="*/ 1133341 h 1717183"/>
                <a:gd name="connsiteX121" fmla="*/ 1395211 w 1691425"/>
                <a:gd name="connsiteY121" fmla="*/ 1193442 h 1717183"/>
                <a:gd name="connsiteX122" fmla="*/ 1403797 w 1691425"/>
                <a:gd name="connsiteY122" fmla="*/ 1244958 h 1717183"/>
                <a:gd name="connsiteX123" fmla="*/ 1412383 w 1691425"/>
                <a:gd name="connsiteY123" fmla="*/ 1330817 h 1717183"/>
                <a:gd name="connsiteX124" fmla="*/ 1420969 w 1691425"/>
                <a:gd name="connsiteY124" fmla="*/ 1451020 h 1717183"/>
                <a:gd name="connsiteX125" fmla="*/ 1425262 w 1691425"/>
                <a:gd name="connsiteY125" fmla="*/ 1476777 h 1717183"/>
                <a:gd name="connsiteX126" fmla="*/ 1429555 w 1691425"/>
                <a:gd name="connsiteY126" fmla="*/ 1519707 h 1717183"/>
                <a:gd name="connsiteX127" fmla="*/ 1433848 w 1691425"/>
                <a:gd name="connsiteY127" fmla="*/ 1549758 h 1717183"/>
                <a:gd name="connsiteX128" fmla="*/ 1442434 w 1691425"/>
                <a:gd name="connsiteY128" fmla="*/ 1596980 h 1717183"/>
                <a:gd name="connsiteX129" fmla="*/ 1451020 w 1691425"/>
                <a:gd name="connsiteY129" fmla="*/ 1631324 h 1717183"/>
                <a:gd name="connsiteX130" fmla="*/ 1463898 w 1691425"/>
                <a:gd name="connsiteY130" fmla="*/ 1669960 h 1717183"/>
                <a:gd name="connsiteX131" fmla="*/ 1468191 w 1691425"/>
                <a:gd name="connsiteY131" fmla="*/ 1682839 h 1717183"/>
                <a:gd name="connsiteX132" fmla="*/ 1481070 w 1691425"/>
                <a:gd name="connsiteY132" fmla="*/ 1708597 h 1717183"/>
                <a:gd name="connsiteX133" fmla="*/ 1506828 w 1691425"/>
                <a:gd name="connsiteY133" fmla="*/ 1700011 h 1717183"/>
                <a:gd name="connsiteX134" fmla="*/ 1541172 w 1691425"/>
                <a:gd name="connsiteY134" fmla="*/ 1704304 h 1717183"/>
                <a:gd name="connsiteX135" fmla="*/ 1584101 w 1691425"/>
                <a:gd name="connsiteY135" fmla="*/ 1712890 h 1717183"/>
                <a:gd name="connsiteX136" fmla="*/ 1622738 w 1691425"/>
                <a:gd name="connsiteY136" fmla="*/ 1717183 h 1717183"/>
                <a:gd name="connsiteX137" fmla="*/ 1691425 w 1691425"/>
                <a:gd name="connsiteY137" fmla="*/ 1712890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45713 w 1622738"/>
                <a:gd name="connsiteY68" fmla="*/ 1270715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7127 w 1622738"/>
                <a:gd name="connsiteY67" fmla="*/ 1210614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0428 w 1622738"/>
                <a:gd name="connsiteY67" fmla="*/ 1234061 h 1717183"/>
                <a:gd name="connsiteX68" fmla="*/ 839014 w 1622738"/>
                <a:gd name="connsiteY68" fmla="*/ 1327656 h 1717183"/>
                <a:gd name="connsiteX69" fmla="*/ 845713 w 1622738"/>
                <a:gd name="connsiteY69" fmla="*/ 1584101 h 1717183"/>
                <a:gd name="connsiteX70" fmla="*/ 862884 w 1622738"/>
                <a:gd name="connsiteY70" fmla="*/ 1717183 h 1717183"/>
                <a:gd name="connsiteX71" fmla="*/ 892935 w 1622738"/>
                <a:gd name="connsiteY71" fmla="*/ 1708597 h 1717183"/>
                <a:gd name="connsiteX72" fmla="*/ 948744 w 1622738"/>
                <a:gd name="connsiteY72" fmla="*/ 1704304 h 1717183"/>
                <a:gd name="connsiteX73" fmla="*/ 961622 w 1622738"/>
                <a:gd name="connsiteY73" fmla="*/ 1700011 h 1717183"/>
                <a:gd name="connsiteX74" fmla="*/ 970208 w 1622738"/>
                <a:gd name="connsiteY74" fmla="*/ 1687132 h 1717183"/>
                <a:gd name="connsiteX75" fmla="*/ 983087 w 1622738"/>
                <a:gd name="connsiteY75" fmla="*/ 1678546 h 1717183"/>
                <a:gd name="connsiteX76" fmla="*/ 987380 w 1622738"/>
                <a:gd name="connsiteY76" fmla="*/ 1665667 h 1717183"/>
                <a:gd name="connsiteX77" fmla="*/ 1004552 w 1622738"/>
                <a:gd name="connsiteY77" fmla="*/ 1639910 h 1717183"/>
                <a:gd name="connsiteX78" fmla="*/ 1017431 w 1622738"/>
                <a:gd name="connsiteY78" fmla="*/ 1614152 h 1717183"/>
                <a:gd name="connsiteX79" fmla="*/ 1021724 w 1622738"/>
                <a:gd name="connsiteY79" fmla="*/ 1601273 h 1717183"/>
                <a:gd name="connsiteX80" fmla="*/ 1030310 w 1622738"/>
                <a:gd name="connsiteY80" fmla="*/ 1588394 h 1717183"/>
                <a:gd name="connsiteX81" fmla="*/ 1038896 w 1622738"/>
                <a:gd name="connsiteY81" fmla="*/ 1562636 h 1717183"/>
                <a:gd name="connsiteX82" fmla="*/ 1047482 w 1622738"/>
                <a:gd name="connsiteY82" fmla="*/ 1536879 h 1717183"/>
                <a:gd name="connsiteX83" fmla="*/ 1056068 w 1622738"/>
                <a:gd name="connsiteY83" fmla="*/ 1498242 h 1717183"/>
                <a:gd name="connsiteX84" fmla="*/ 1064653 w 1622738"/>
                <a:gd name="connsiteY84" fmla="*/ 1485363 h 1717183"/>
                <a:gd name="connsiteX85" fmla="*/ 1073239 w 1622738"/>
                <a:gd name="connsiteY85" fmla="*/ 1455312 h 1717183"/>
                <a:gd name="connsiteX86" fmla="*/ 1081825 w 1622738"/>
                <a:gd name="connsiteY86" fmla="*/ 1433848 h 1717183"/>
                <a:gd name="connsiteX87" fmla="*/ 1086118 w 1622738"/>
                <a:gd name="connsiteY87" fmla="*/ 1416676 h 1717183"/>
                <a:gd name="connsiteX88" fmla="*/ 1094704 w 1622738"/>
                <a:gd name="connsiteY88" fmla="*/ 1399504 h 1717183"/>
                <a:gd name="connsiteX89" fmla="*/ 1103290 w 1622738"/>
                <a:gd name="connsiteY89" fmla="*/ 1373746 h 1717183"/>
                <a:gd name="connsiteX90" fmla="*/ 1116169 w 1622738"/>
                <a:gd name="connsiteY90" fmla="*/ 1335110 h 1717183"/>
                <a:gd name="connsiteX91" fmla="*/ 1129048 w 1622738"/>
                <a:gd name="connsiteY91" fmla="*/ 1296473 h 1717183"/>
                <a:gd name="connsiteX92" fmla="*/ 1133341 w 1622738"/>
                <a:gd name="connsiteY92" fmla="*/ 1283594 h 1717183"/>
                <a:gd name="connsiteX93" fmla="*/ 1137634 w 1622738"/>
                <a:gd name="connsiteY93" fmla="*/ 1266422 h 1717183"/>
                <a:gd name="connsiteX94" fmla="*/ 1141927 w 1622738"/>
                <a:gd name="connsiteY94" fmla="*/ 1244958 h 1717183"/>
                <a:gd name="connsiteX95" fmla="*/ 1146220 w 1622738"/>
                <a:gd name="connsiteY95" fmla="*/ 1232079 h 1717183"/>
                <a:gd name="connsiteX96" fmla="*/ 1154806 w 1622738"/>
                <a:gd name="connsiteY96" fmla="*/ 1197735 h 1717183"/>
                <a:gd name="connsiteX97" fmla="*/ 1159098 w 1622738"/>
                <a:gd name="connsiteY97" fmla="*/ 1180563 h 1717183"/>
                <a:gd name="connsiteX98" fmla="*/ 1167684 w 1622738"/>
                <a:gd name="connsiteY98" fmla="*/ 1154805 h 1717183"/>
                <a:gd name="connsiteX99" fmla="*/ 1176270 w 1622738"/>
                <a:gd name="connsiteY99" fmla="*/ 1129048 h 1717183"/>
                <a:gd name="connsiteX100" fmla="*/ 1180563 w 1622738"/>
                <a:gd name="connsiteY100" fmla="*/ 1116169 h 1717183"/>
                <a:gd name="connsiteX101" fmla="*/ 1189149 w 1622738"/>
                <a:gd name="connsiteY101" fmla="*/ 1103290 h 1717183"/>
                <a:gd name="connsiteX102" fmla="*/ 1193442 w 1622738"/>
                <a:gd name="connsiteY102" fmla="*/ 1090411 h 1717183"/>
                <a:gd name="connsiteX103" fmla="*/ 1210614 w 1622738"/>
                <a:gd name="connsiteY103" fmla="*/ 1064653 h 1717183"/>
                <a:gd name="connsiteX104" fmla="*/ 1219200 w 1622738"/>
                <a:gd name="connsiteY104" fmla="*/ 1051774 h 1717183"/>
                <a:gd name="connsiteX105" fmla="*/ 1227786 w 1622738"/>
                <a:gd name="connsiteY105" fmla="*/ 1038896 h 1717183"/>
                <a:gd name="connsiteX106" fmla="*/ 1232079 w 1622738"/>
                <a:gd name="connsiteY106" fmla="*/ 1060360 h 1717183"/>
                <a:gd name="connsiteX107" fmla="*/ 1236372 w 1622738"/>
                <a:gd name="connsiteY107" fmla="*/ 1073239 h 1717183"/>
                <a:gd name="connsiteX108" fmla="*/ 1253544 w 1622738"/>
                <a:gd name="connsiteY108" fmla="*/ 1047481 h 1717183"/>
                <a:gd name="connsiteX109" fmla="*/ 1262129 w 1622738"/>
                <a:gd name="connsiteY109" fmla="*/ 1034603 h 1717183"/>
                <a:gd name="connsiteX110" fmla="*/ 1270715 w 1622738"/>
                <a:gd name="connsiteY110" fmla="*/ 1008845 h 1717183"/>
                <a:gd name="connsiteX111" fmla="*/ 1292180 w 1622738"/>
                <a:gd name="connsiteY111" fmla="*/ 1004552 h 1717183"/>
                <a:gd name="connsiteX112" fmla="*/ 1300766 w 1622738"/>
                <a:gd name="connsiteY112" fmla="*/ 991673 h 1717183"/>
                <a:gd name="connsiteX113" fmla="*/ 1313645 w 1622738"/>
                <a:gd name="connsiteY113" fmla="*/ 983087 h 1717183"/>
                <a:gd name="connsiteX114" fmla="*/ 1322231 w 1622738"/>
                <a:gd name="connsiteY114" fmla="*/ 948743 h 1717183"/>
                <a:gd name="connsiteX115" fmla="*/ 1347989 w 1622738"/>
                <a:gd name="connsiteY115" fmla="*/ 935865 h 1717183"/>
                <a:gd name="connsiteX116" fmla="*/ 1343696 w 1622738"/>
                <a:gd name="connsiteY116" fmla="*/ 957329 h 1717183"/>
                <a:gd name="connsiteX117" fmla="*/ 1352282 w 1622738"/>
                <a:gd name="connsiteY117" fmla="*/ 1056067 h 1717183"/>
                <a:gd name="connsiteX118" fmla="*/ 1360868 w 1622738"/>
                <a:gd name="connsiteY118" fmla="*/ 1081825 h 1717183"/>
                <a:gd name="connsiteX119" fmla="*/ 1369453 w 1622738"/>
                <a:gd name="connsiteY119" fmla="*/ 1107583 h 1717183"/>
                <a:gd name="connsiteX120" fmla="*/ 1382332 w 1622738"/>
                <a:gd name="connsiteY120" fmla="*/ 1133341 h 1717183"/>
                <a:gd name="connsiteX121" fmla="*/ 1395211 w 1622738"/>
                <a:gd name="connsiteY121" fmla="*/ 1193442 h 1717183"/>
                <a:gd name="connsiteX122" fmla="*/ 1403797 w 1622738"/>
                <a:gd name="connsiteY122" fmla="*/ 1244958 h 1717183"/>
                <a:gd name="connsiteX123" fmla="*/ 1412383 w 1622738"/>
                <a:gd name="connsiteY123" fmla="*/ 1330817 h 1717183"/>
                <a:gd name="connsiteX124" fmla="*/ 1420969 w 1622738"/>
                <a:gd name="connsiteY124" fmla="*/ 1451020 h 1717183"/>
                <a:gd name="connsiteX125" fmla="*/ 1425262 w 1622738"/>
                <a:gd name="connsiteY125" fmla="*/ 1476777 h 1717183"/>
                <a:gd name="connsiteX126" fmla="*/ 1429555 w 1622738"/>
                <a:gd name="connsiteY126" fmla="*/ 1519707 h 1717183"/>
                <a:gd name="connsiteX127" fmla="*/ 1433848 w 1622738"/>
                <a:gd name="connsiteY127" fmla="*/ 1549758 h 1717183"/>
                <a:gd name="connsiteX128" fmla="*/ 1442434 w 1622738"/>
                <a:gd name="connsiteY128" fmla="*/ 1596980 h 1717183"/>
                <a:gd name="connsiteX129" fmla="*/ 1451020 w 1622738"/>
                <a:gd name="connsiteY129" fmla="*/ 1631324 h 1717183"/>
                <a:gd name="connsiteX130" fmla="*/ 1463898 w 1622738"/>
                <a:gd name="connsiteY130" fmla="*/ 1669960 h 1717183"/>
                <a:gd name="connsiteX131" fmla="*/ 1468191 w 1622738"/>
                <a:gd name="connsiteY131" fmla="*/ 1682839 h 1717183"/>
                <a:gd name="connsiteX132" fmla="*/ 1481070 w 1622738"/>
                <a:gd name="connsiteY132" fmla="*/ 1708597 h 1717183"/>
                <a:gd name="connsiteX133" fmla="*/ 1506828 w 1622738"/>
                <a:gd name="connsiteY133" fmla="*/ 1700011 h 1717183"/>
                <a:gd name="connsiteX134" fmla="*/ 1541172 w 1622738"/>
                <a:gd name="connsiteY134" fmla="*/ 1704304 h 1717183"/>
                <a:gd name="connsiteX135" fmla="*/ 1584101 w 1622738"/>
                <a:gd name="connsiteY135" fmla="*/ 1712890 h 1717183"/>
                <a:gd name="connsiteX136" fmla="*/ 1622738 w 1622738"/>
                <a:gd name="connsiteY13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24248 w 1622738"/>
                <a:gd name="connsiteY65" fmla="*/ 1116169 h 1717183"/>
                <a:gd name="connsiteX66" fmla="*/ 832834 w 1622738"/>
                <a:gd name="connsiteY66" fmla="*/ 1184856 h 1717183"/>
                <a:gd name="connsiteX67" fmla="*/ 839014 w 1622738"/>
                <a:gd name="connsiteY67" fmla="*/ 1327656 h 1717183"/>
                <a:gd name="connsiteX68" fmla="*/ 845713 w 1622738"/>
                <a:gd name="connsiteY68" fmla="*/ 1584101 h 1717183"/>
                <a:gd name="connsiteX69" fmla="*/ 862884 w 1622738"/>
                <a:gd name="connsiteY69" fmla="*/ 1717183 h 1717183"/>
                <a:gd name="connsiteX70" fmla="*/ 892935 w 1622738"/>
                <a:gd name="connsiteY70" fmla="*/ 1708597 h 1717183"/>
                <a:gd name="connsiteX71" fmla="*/ 948744 w 1622738"/>
                <a:gd name="connsiteY71" fmla="*/ 1704304 h 1717183"/>
                <a:gd name="connsiteX72" fmla="*/ 961622 w 1622738"/>
                <a:gd name="connsiteY72" fmla="*/ 1700011 h 1717183"/>
                <a:gd name="connsiteX73" fmla="*/ 970208 w 1622738"/>
                <a:gd name="connsiteY73" fmla="*/ 1687132 h 1717183"/>
                <a:gd name="connsiteX74" fmla="*/ 983087 w 1622738"/>
                <a:gd name="connsiteY74" fmla="*/ 1678546 h 1717183"/>
                <a:gd name="connsiteX75" fmla="*/ 987380 w 1622738"/>
                <a:gd name="connsiteY75" fmla="*/ 1665667 h 1717183"/>
                <a:gd name="connsiteX76" fmla="*/ 1004552 w 1622738"/>
                <a:gd name="connsiteY76" fmla="*/ 1639910 h 1717183"/>
                <a:gd name="connsiteX77" fmla="*/ 1017431 w 1622738"/>
                <a:gd name="connsiteY77" fmla="*/ 1614152 h 1717183"/>
                <a:gd name="connsiteX78" fmla="*/ 1021724 w 1622738"/>
                <a:gd name="connsiteY78" fmla="*/ 1601273 h 1717183"/>
                <a:gd name="connsiteX79" fmla="*/ 1030310 w 1622738"/>
                <a:gd name="connsiteY79" fmla="*/ 1588394 h 1717183"/>
                <a:gd name="connsiteX80" fmla="*/ 1038896 w 1622738"/>
                <a:gd name="connsiteY80" fmla="*/ 1562636 h 1717183"/>
                <a:gd name="connsiteX81" fmla="*/ 1047482 w 1622738"/>
                <a:gd name="connsiteY81" fmla="*/ 1536879 h 1717183"/>
                <a:gd name="connsiteX82" fmla="*/ 1056068 w 1622738"/>
                <a:gd name="connsiteY82" fmla="*/ 1498242 h 1717183"/>
                <a:gd name="connsiteX83" fmla="*/ 1064653 w 1622738"/>
                <a:gd name="connsiteY83" fmla="*/ 1485363 h 1717183"/>
                <a:gd name="connsiteX84" fmla="*/ 1073239 w 1622738"/>
                <a:gd name="connsiteY84" fmla="*/ 1455312 h 1717183"/>
                <a:gd name="connsiteX85" fmla="*/ 1081825 w 1622738"/>
                <a:gd name="connsiteY85" fmla="*/ 1433848 h 1717183"/>
                <a:gd name="connsiteX86" fmla="*/ 1086118 w 1622738"/>
                <a:gd name="connsiteY86" fmla="*/ 1416676 h 1717183"/>
                <a:gd name="connsiteX87" fmla="*/ 1094704 w 1622738"/>
                <a:gd name="connsiteY87" fmla="*/ 1399504 h 1717183"/>
                <a:gd name="connsiteX88" fmla="*/ 1103290 w 1622738"/>
                <a:gd name="connsiteY88" fmla="*/ 1373746 h 1717183"/>
                <a:gd name="connsiteX89" fmla="*/ 1116169 w 1622738"/>
                <a:gd name="connsiteY89" fmla="*/ 1335110 h 1717183"/>
                <a:gd name="connsiteX90" fmla="*/ 1129048 w 1622738"/>
                <a:gd name="connsiteY90" fmla="*/ 1296473 h 1717183"/>
                <a:gd name="connsiteX91" fmla="*/ 1133341 w 1622738"/>
                <a:gd name="connsiteY91" fmla="*/ 1283594 h 1717183"/>
                <a:gd name="connsiteX92" fmla="*/ 1137634 w 1622738"/>
                <a:gd name="connsiteY92" fmla="*/ 1266422 h 1717183"/>
                <a:gd name="connsiteX93" fmla="*/ 1141927 w 1622738"/>
                <a:gd name="connsiteY93" fmla="*/ 1244958 h 1717183"/>
                <a:gd name="connsiteX94" fmla="*/ 1146220 w 1622738"/>
                <a:gd name="connsiteY94" fmla="*/ 1232079 h 1717183"/>
                <a:gd name="connsiteX95" fmla="*/ 1154806 w 1622738"/>
                <a:gd name="connsiteY95" fmla="*/ 1197735 h 1717183"/>
                <a:gd name="connsiteX96" fmla="*/ 1159098 w 1622738"/>
                <a:gd name="connsiteY96" fmla="*/ 1180563 h 1717183"/>
                <a:gd name="connsiteX97" fmla="*/ 1167684 w 1622738"/>
                <a:gd name="connsiteY97" fmla="*/ 1154805 h 1717183"/>
                <a:gd name="connsiteX98" fmla="*/ 1176270 w 1622738"/>
                <a:gd name="connsiteY98" fmla="*/ 1129048 h 1717183"/>
                <a:gd name="connsiteX99" fmla="*/ 1180563 w 1622738"/>
                <a:gd name="connsiteY99" fmla="*/ 1116169 h 1717183"/>
                <a:gd name="connsiteX100" fmla="*/ 1189149 w 1622738"/>
                <a:gd name="connsiteY100" fmla="*/ 1103290 h 1717183"/>
                <a:gd name="connsiteX101" fmla="*/ 1193442 w 1622738"/>
                <a:gd name="connsiteY101" fmla="*/ 1090411 h 1717183"/>
                <a:gd name="connsiteX102" fmla="*/ 1210614 w 1622738"/>
                <a:gd name="connsiteY102" fmla="*/ 1064653 h 1717183"/>
                <a:gd name="connsiteX103" fmla="*/ 1219200 w 1622738"/>
                <a:gd name="connsiteY103" fmla="*/ 1051774 h 1717183"/>
                <a:gd name="connsiteX104" fmla="*/ 1227786 w 1622738"/>
                <a:gd name="connsiteY104" fmla="*/ 1038896 h 1717183"/>
                <a:gd name="connsiteX105" fmla="*/ 1232079 w 1622738"/>
                <a:gd name="connsiteY105" fmla="*/ 1060360 h 1717183"/>
                <a:gd name="connsiteX106" fmla="*/ 1236372 w 1622738"/>
                <a:gd name="connsiteY106" fmla="*/ 1073239 h 1717183"/>
                <a:gd name="connsiteX107" fmla="*/ 1253544 w 1622738"/>
                <a:gd name="connsiteY107" fmla="*/ 1047481 h 1717183"/>
                <a:gd name="connsiteX108" fmla="*/ 1262129 w 1622738"/>
                <a:gd name="connsiteY108" fmla="*/ 1034603 h 1717183"/>
                <a:gd name="connsiteX109" fmla="*/ 1270715 w 1622738"/>
                <a:gd name="connsiteY109" fmla="*/ 1008845 h 1717183"/>
                <a:gd name="connsiteX110" fmla="*/ 1292180 w 1622738"/>
                <a:gd name="connsiteY110" fmla="*/ 1004552 h 1717183"/>
                <a:gd name="connsiteX111" fmla="*/ 1300766 w 1622738"/>
                <a:gd name="connsiteY111" fmla="*/ 991673 h 1717183"/>
                <a:gd name="connsiteX112" fmla="*/ 1313645 w 1622738"/>
                <a:gd name="connsiteY112" fmla="*/ 983087 h 1717183"/>
                <a:gd name="connsiteX113" fmla="*/ 1322231 w 1622738"/>
                <a:gd name="connsiteY113" fmla="*/ 948743 h 1717183"/>
                <a:gd name="connsiteX114" fmla="*/ 1347989 w 1622738"/>
                <a:gd name="connsiteY114" fmla="*/ 935865 h 1717183"/>
                <a:gd name="connsiteX115" fmla="*/ 1343696 w 1622738"/>
                <a:gd name="connsiteY115" fmla="*/ 957329 h 1717183"/>
                <a:gd name="connsiteX116" fmla="*/ 1352282 w 1622738"/>
                <a:gd name="connsiteY116" fmla="*/ 1056067 h 1717183"/>
                <a:gd name="connsiteX117" fmla="*/ 1360868 w 1622738"/>
                <a:gd name="connsiteY117" fmla="*/ 1081825 h 1717183"/>
                <a:gd name="connsiteX118" fmla="*/ 1369453 w 1622738"/>
                <a:gd name="connsiteY118" fmla="*/ 1107583 h 1717183"/>
                <a:gd name="connsiteX119" fmla="*/ 1382332 w 1622738"/>
                <a:gd name="connsiteY119" fmla="*/ 1133341 h 1717183"/>
                <a:gd name="connsiteX120" fmla="*/ 1395211 w 1622738"/>
                <a:gd name="connsiteY120" fmla="*/ 1193442 h 1717183"/>
                <a:gd name="connsiteX121" fmla="*/ 1403797 w 1622738"/>
                <a:gd name="connsiteY121" fmla="*/ 1244958 h 1717183"/>
                <a:gd name="connsiteX122" fmla="*/ 1412383 w 1622738"/>
                <a:gd name="connsiteY122" fmla="*/ 1330817 h 1717183"/>
                <a:gd name="connsiteX123" fmla="*/ 1420969 w 1622738"/>
                <a:gd name="connsiteY123" fmla="*/ 1451020 h 1717183"/>
                <a:gd name="connsiteX124" fmla="*/ 1425262 w 1622738"/>
                <a:gd name="connsiteY124" fmla="*/ 1476777 h 1717183"/>
                <a:gd name="connsiteX125" fmla="*/ 1429555 w 1622738"/>
                <a:gd name="connsiteY125" fmla="*/ 1519707 h 1717183"/>
                <a:gd name="connsiteX126" fmla="*/ 1433848 w 1622738"/>
                <a:gd name="connsiteY126" fmla="*/ 1549758 h 1717183"/>
                <a:gd name="connsiteX127" fmla="*/ 1442434 w 1622738"/>
                <a:gd name="connsiteY127" fmla="*/ 1596980 h 1717183"/>
                <a:gd name="connsiteX128" fmla="*/ 1451020 w 1622738"/>
                <a:gd name="connsiteY128" fmla="*/ 1631324 h 1717183"/>
                <a:gd name="connsiteX129" fmla="*/ 1463898 w 1622738"/>
                <a:gd name="connsiteY129" fmla="*/ 1669960 h 1717183"/>
                <a:gd name="connsiteX130" fmla="*/ 1468191 w 1622738"/>
                <a:gd name="connsiteY130" fmla="*/ 1682839 h 1717183"/>
                <a:gd name="connsiteX131" fmla="*/ 1481070 w 1622738"/>
                <a:gd name="connsiteY131" fmla="*/ 1708597 h 1717183"/>
                <a:gd name="connsiteX132" fmla="*/ 1506828 w 1622738"/>
                <a:gd name="connsiteY132" fmla="*/ 1700011 h 1717183"/>
                <a:gd name="connsiteX133" fmla="*/ 1541172 w 1622738"/>
                <a:gd name="connsiteY133" fmla="*/ 1704304 h 1717183"/>
                <a:gd name="connsiteX134" fmla="*/ 1584101 w 1622738"/>
                <a:gd name="connsiteY134" fmla="*/ 1712890 h 1717183"/>
                <a:gd name="connsiteX135" fmla="*/ 1622738 w 1622738"/>
                <a:gd name="connsiteY13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07076 w 1622738"/>
                <a:gd name="connsiteY63" fmla="*/ 85429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23824 w 1622738"/>
                <a:gd name="connsiteY63" fmla="*/ 850948 h 1717183"/>
                <a:gd name="connsiteX64" fmla="*/ 815662 w 1622738"/>
                <a:gd name="connsiteY64" fmla="*/ 978794 h 1717183"/>
                <a:gd name="connsiteX65" fmla="*/ 832834 w 1622738"/>
                <a:gd name="connsiteY65" fmla="*/ 1184856 h 1717183"/>
                <a:gd name="connsiteX66" fmla="*/ 839014 w 1622738"/>
                <a:gd name="connsiteY66" fmla="*/ 1327656 h 1717183"/>
                <a:gd name="connsiteX67" fmla="*/ 845713 w 1622738"/>
                <a:gd name="connsiteY67" fmla="*/ 1584101 h 1717183"/>
                <a:gd name="connsiteX68" fmla="*/ 862884 w 1622738"/>
                <a:gd name="connsiteY68" fmla="*/ 1717183 h 1717183"/>
                <a:gd name="connsiteX69" fmla="*/ 892935 w 1622738"/>
                <a:gd name="connsiteY69" fmla="*/ 1708597 h 1717183"/>
                <a:gd name="connsiteX70" fmla="*/ 948744 w 1622738"/>
                <a:gd name="connsiteY70" fmla="*/ 1704304 h 1717183"/>
                <a:gd name="connsiteX71" fmla="*/ 961622 w 1622738"/>
                <a:gd name="connsiteY71" fmla="*/ 1700011 h 1717183"/>
                <a:gd name="connsiteX72" fmla="*/ 970208 w 1622738"/>
                <a:gd name="connsiteY72" fmla="*/ 1687132 h 1717183"/>
                <a:gd name="connsiteX73" fmla="*/ 983087 w 1622738"/>
                <a:gd name="connsiteY73" fmla="*/ 1678546 h 1717183"/>
                <a:gd name="connsiteX74" fmla="*/ 987380 w 1622738"/>
                <a:gd name="connsiteY74" fmla="*/ 1665667 h 1717183"/>
                <a:gd name="connsiteX75" fmla="*/ 1004552 w 1622738"/>
                <a:gd name="connsiteY75" fmla="*/ 1639910 h 1717183"/>
                <a:gd name="connsiteX76" fmla="*/ 1017431 w 1622738"/>
                <a:gd name="connsiteY76" fmla="*/ 1614152 h 1717183"/>
                <a:gd name="connsiteX77" fmla="*/ 1021724 w 1622738"/>
                <a:gd name="connsiteY77" fmla="*/ 1601273 h 1717183"/>
                <a:gd name="connsiteX78" fmla="*/ 1030310 w 1622738"/>
                <a:gd name="connsiteY78" fmla="*/ 1588394 h 1717183"/>
                <a:gd name="connsiteX79" fmla="*/ 1038896 w 1622738"/>
                <a:gd name="connsiteY79" fmla="*/ 1562636 h 1717183"/>
                <a:gd name="connsiteX80" fmla="*/ 1047482 w 1622738"/>
                <a:gd name="connsiteY80" fmla="*/ 1536879 h 1717183"/>
                <a:gd name="connsiteX81" fmla="*/ 1056068 w 1622738"/>
                <a:gd name="connsiteY81" fmla="*/ 1498242 h 1717183"/>
                <a:gd name="connsiteX82" fmla="*/ 1064653 w 1622738"/>
                <a:gd name="connsiteY82" fmla="*/ 1485363 h 1717183"/>
                <a:gd name="connsiteX83" fmla="*/ 1073239 w 1622738"/>
                <a:gd name="connsiteY83" fmla="*/ 1455312 h 1717183"/>
                <a:gd name="connsiteX84" fmla="*/ 1081825 w 1622738"/>
                <a:gd name="connsiteY84" fmla="*/ 1433848 h 1717183"/>
                <a:gd name="connsiteX85" fmla="*/ 1086118 w 1622738"/>
                <a:gd name="connsiteY85" fmla="*/ 1416676 h 1717183"/>
                <a:gd name="connsiteX86" fmla="*/ 1094704 w 1622738"/>
                <a:gd name="connsiteY86" fmla="*/ 1399504 h 1717183"/>
                <a:gd name="connsiteX87" fmla="*/ 1103290 w 1622738"/>
                <a:gd name="connsiteY87" fmla="*/ 1373746 h 1717183"/>
                <a:gd name="connsiteX88" fmla="*/ 1116169 w 1622738"/>
                <a:gd name="connsiteY88" fmla="*/ 1335110 h 1717183"/>
                <a:gd name="connsiteX89" fmla="*/ 1129048 w 1622738"/>
                <a:gd name="connsiteY89" fmla="*/ 1296473 h 1717183"/>
                <a:gd name="connsiteX90" fmla="*/ 1133341 w 1622738"/>
                <a:gd name="connsiteY90" fmla="*/ 1283594 h 1717183"/>
                <a:gd name="connsiteX91" fmla="*/ 1137634 w 1622738"/>
                <a:gd name="connsiteY91" fmla="*/ 1266422 h 1717183"/>
                <a:gd name="connsiteX92" fmla="*/ 1141927 w 1622738"/>
                <a:gd name="connsiteY92" fmla="*/ 1244958 h 1717183"/>
                <a:gd name="connsiteX93" fmla="*/ 1146220 w 1622738"/>
                <a:gd name="connsiteY93" fmla="*/ 1232079 h 1717183"/>
                <a:gd name="connsiteX94" fmla="*/ 1154806 w 1622738"/>
                <a:gd name="connsiteY94" fmla="*/ 1197735 h 1717183"/>
                <a:gd name="connsiteX95" fmla="*/ 1159098 w 1622738"/>
                <a:gd name="connsiteY95" fmla="*/ 1180563 h 1717183"/>
                <a:gd name="connsiteX96" fmla="*/ 1167684 w 1622738"/>
                <a:gd name="connsiteY96" fmla="*/ 1154805 h 1717183"/>
                <a:gd name="connsiteX97" fmla="*/ 1176270 w 1622738"/>
                <a:gd name="connsiteY97" fmla="*/ 1129048 h 1717183"/>
                <a:gd name="connsiteX98" fmla="*/ 1180563 w 1622738"/>
                <a:gd name="connsiteY98" fmla="*/ 1116169 h 1717183"/>
                <a:gd name="connsiteX99" fmla="*/ 1189149 w 1622738"/>
                <a:gd name="connsiteY99" fmla="*/ 1103290 h 1717183"/>
                <a:gd name="connsiteX100" fmla="*/ 1193442 w 1622738"/>
                <a:gd name="connsiteY100" fmla="*/ 1090411 h 1717183"/>
                <a:gd name="connsiteX101" fmla="*/ 1210614 w 1622738"/>
                <a:gd name="connsiteY101" fmla="*/ 1064653 h 1717183"/>
                <a:gd name="connsiteX102" fmla="*/ 1219200 w 1622738"/>
                <a:gd name="connsiteY102" fmla="*/ 1051774 h 1717183"/>
                <a:gd name="connsiteX103" fmla="*/ 1227786 w 1622738"/>
                <a:gd name="connsiteY103" fmla="*/ 1038896 h 1717183"/>
                <a:gd name="connsiteX104" fmla="*/ 1232079 w 1622738"/>
                <a:gd name="connsiteY104" fmla="*/ 1060360 h 1717183"/>
                <a:gd name="connsiteX105" fmla="*/ 1236372 w 1622738"/>
                <a:gd name="connsiteY105" fmla="*/ 1073239 h 1717183"/>
                <a:gd name="connsiteX106" fmla="*/ 1253544 w 1622738"/>
                <a:gd name="connsiteY106" fmla="*/ 1047481 h 1717183"/>
                <a:gd name="connsiteX107" fmla="*/ 1262129 w 1622738"/>
                <a:gd name="connsiteY107" fmla="*/ 1034603 h 1717183"/>
                <a:gd name="connsiteX108" fmla="*/ 1270715 w 1622738"/>
                <a:gd name="connsiteY108" fmla="*/ 1008845 h 1717183"/>
                <a:gd name="connsiteX109" fmla="*/ 1292180 w 1622738"/>
                <a:gd name="connsiteY109" fmla="*/ 1004552 h 1717183"/>
                <a:gd name="connsiteX110" fmla="*/ 1300766 w 1622738"/>
                <a:gd name="connsiteY110" fmla="*/ 991673 h 1717183"/>
                <a:gd name="connsiteX111" fmla="*/ 1313645 w 1622738"/>
                <a:gd name="connsiteY111" fmla="*/ 983087 h 1717183"/>
                <a:gd name="connsiteX112" fmla="*/ 1322231 w 1622738"/>
                <a:gd name="connsiteY112" fmla="*/ 948743 h 1717183"/>
                <a:gd name="connsiteX113" fmla="*/ 1347989 w 1622738"/>
                <a:gd name="connsiteY113" fmla="*/ 935865 h 1717183"/>
                <a:gd name="connsiteX114" fmla="*/ 1343696 w 1622738"/>
                <a:gd name="connsiteY114" fmla="*/ 957329 h 1717183"/>
                <a:gd name="connsiteX115" fmla="*/ 1352282 w 1622738"/>
                <a:gd name="connsiteY115" fmla="*/ 1056067 h 1717183"/>
                <a:gd name="connsiteX116" fmla="*/ 1360868 w 1622738"/>
                <a:gd name="connsiteY116" fmla="*/ 1081825 h 1717183"/>
                <a:gd name="connsiteX117" fmla="*/ 1369453 w 1622738"/>
                <a:gd name="connsiteY117" fmla="*/ 1107583 h 1717183"/>
                <a:gd name="connsiteX118" fmla="*/ 1382332 w 1622738"/>
                <a:gd name="connsiteY118" fmla="*/ 1133341 h 1717183"/>
                <a:gd name="connsiteX119" fmla="*/ 1395211 w 1622738"/>
                <a:gd name="connsiteY119" fmla="*/ 1193442 h 1717183"/>
                <a:gd name="connsiteX120" fmla="*/ 1403797 w 1622738"/>
                <a:gd name="connsiteY120" fmla="*/ 1244958 h 1717183"/>
                <a:gd name="connsiteX121" fmla="*/ 1412383 w 1622738"/>
                <a:gd name="connsiteY121" fmla="*/ 1330817 h 1717183"/>
                <a:gd name="connsiteX122" fmla="*/ 1420969 w 1622738"/>
                <a:gd name="connsiteY122" fmla="*/ 1451020 h 1717183"/>
                <a:gd name="connsiteX123" fmla="*/ 1425262 w 1622738"/>
                <a:gd name="connsiteY123" fmla="*/ 1476777 h 1717183"/>
                <a:gd name="connsiteX124" fmla="*/ 1429555 w 1622738"/>
                <a:gd name="connsiteY124" fmla="*/ 1519707 h 1717183"/>
                <a:gd name="connsiteX125" fmla="*/ 1433848 w 1622738"/>
                <a:gd name="connsiteY125" fmla="*/ 1549758 h 1717183"/>
                <a:gd name="connsiteX126" fmla="*/ 1442434 w 1622738"/>
                <a:gd name="connsiteY126" fmla="*/ 1596980 h 1717183"/>
                <a:gd name="connsiteX127" fmla="*/ 1451020 w 1622738"/>
                <a:gd name="connsiteY127" fmla="*/ 1631324 h 1717183"/>
                <a:gd name="connsiteX128" fmla="*/ 1463898 w 1622738"/>
                <a:gd name="connsiteY128" fmla="*/ 1669960 h 1717183"/>
                <a:gd name="connsiteX129" fmla="*/ 1468191 w 1622738"/>
                <a:gd name="connsiteY129" fmla="*/ 1682839 h 1717183"/>
                <a:gd name="connsiteX130" fmla="*/ 1481070 w 1622738"/>
                <a:gd name="connsiteY130" fmla="*/ 1708597 h 1717183"/>
                <a:gd name="connsiteX131" fmla="*/ 1506828 w 1622738"/>
                <a:gd name="connsiteY131" fmla="*/ 1700011 h 1717183"/>
                <a:gd name="connsiteX132" fmla="*/ 1541172 w 1622738"/>
                <a:gd name="connsiteY132" fmla="*/ 1704304 h 1717183"/>
                <a:gd name="connsiteX133" fmla="*/ 1584101 w 1622738"/>
                <a:gd name="connsiteY133" fmla="*/ 1712890 h 1717183"/>
                <a:gd name="connsiteX134" fmla="*/ 1622738 w 1622738"/>
                <a:gd name="connsiteY13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62884 w 1622738"/>
                <a:gd name="connsiteY67" fmla="*/ 1717183 h 1717183"/>
                <a:gd name="connsiteX68" fmla="*/ 892935 w 1622738"/>
                <a:gd name="connsiteY68" fmla="*/ 1708597 h 1717183"/>
                <a:gd name="connsiteX69" fmla="*/ 948744 w 1622738"/>
                <a:gd name="connsiteY69" fmla="*/ 1704304 h 1717183"/>
                <a:gd name="connsiteX70" fmla="*/ 961622 w 1622738"/>
                <a:gd name="connsiteY70" fmla="*/ 1700011 h 1717183"/>
                <a:gd name="connsiteX71" fmla="*/ 970208 w 1622738"/>
                <a:gd name="connsiteY71" fmla="*/ 1687132 h 1717183"/>
                <a:gd name="connsiteX72" fmla="*/ 983087 w 1622738"/>
                <a:gd name="connsiteY72" fmla="*/ 1678546 h 1717183"/>
                <a:gd name="connsiteX73" fmla="*/ 987380 w 1622738"/>
                <a:gd name="connsiteY73" fmla="*/ 1665667 h 1717183"/>
                <a:gd name="connsiteX74" fmla="*/ 1004552 w 1622738"/>
                <a:gd name="connsiteY74" fmla="*/ 1639910 h 1717183"/>
                <a:gd name="connsiteX75" fmla="*/ 1017431 w 1622738"/>
                <a:gd name="connsiteY75" fmla="*/ 1614152 h 1717183"/>
                <a:gd name="connsiteX76" fmla="*/ 1021724 w 1622738"/>
                <a:gd name="connsiteY76" fmla="*/ 1601273 h 1717183"/>
                <a:gd name="connsiteX77" fmla="*/ 1030310 w 1622738"/>
                <a:gd name="connsiteY77" fmla="*/ 1588394 h 1717183"/>
                <a:gd name="connsiteX78" fmla="*/ 1038896 w 1622738"/>
                <a:gd name="connsiteY78" fmla="*/ 1562636 h 1717183"/>
                <a:gd name="connsiteX79" fmla="*/ 1047482 w 1622738"/>
                <a:gd name="connsiteY79" fmla="*/ 1536879 h 1717183"/>
                <a:gd name="connsiteX80" fmla="*/ 1056068 w 1622738"/>
                <a:gd name="connsiteY80" fmla="*/ 1498242 h 1717183"/>
                <a:gd name="connsiteX81" fmla="*/ 1064653 w 1622738"/>
                <a:gd name="connsiteY81" fmla="*/ 1485363 h 1717183"/>
                <a:gd name="connsiteX82" fmla="*/ 1073239 w 1622738"/>
                <a:gd name="connsiteY82" fmla="*/ 1455312 h 1717183"/>
                <a:gd name="connsiteX83" fmla="*/ 1081825 w 1622738"/>
                <a:gd name="connsiteY83" fmla="*/ 1433848 h 1717183"/>
                <a:gd name="connsiteX84" fmla="*/ 1086118 w 1622738"/>
                <a:gd name="connsiteY84" fmla="*/ 1416676 h 1717183"/>
                <a:gd name="connsiteX85" fmla="*/ 1094704 w 1622738"/>
                <a:gd name="connsiteY85" fmla="*/ 1399504 h 1717183"/>
                <a:gd name="connsiteX86" fmla="*/ 1103290 w 1622738"/>
                <a:gd name="connsiteY86" fmla="*/ 1373746 h 1717183"/>
                <a:gd name="connsiteX87" fmla="*/ 1116169 w 1622738"/>
                <a:gd name="connsiteY87" fmla="*/ 1335110 h 1717183"/>
                <a:gd name="connsiteX88" fmla="*/ 1129048 w 1622738"/>
                <a:gd name="connsiteY88" fmla="*/ 1296473 h 1717183"/>
                <a:gd name="connsiteX89" fmla="*/ 1133341 w 1622738"/>
                <a:gd name="connsiteY89" fmla="*/ 1283594 h 1717183"/>
                <a:gd name="connsiteX90" fmla="*/ 1137634 w 1622738"/>
                <a:gd name="connsiteY90" fmla="*/ 1266422 h 1717183"/>
                <a:gd name="connsiteX91" fmla="*/ 1141927 w 1622738"/>
                <a:gd name="connsiteY91" fmla="*/ 1244958 h 1717183"/>
                <a:gd name="connsiteX92" fmla="*/ 1146220 w 1622738"/>
                <a:gd name="connsiteY92" fmla="*/ 1232079 h 1717183"/>
                <a:gd name="connsiteX93" fmla="*/ 1154806 w 1622738"/>
                <a:gd name="connsiteY93" fmla="*/ 1197735 h 1717183"/>
                <a:gd name="connsiteX94" fmla="*/ 1159098 w 1622738"/>
                <a:gd name="connsiteY94" fmla="*/ 1180563 h 1717183"/>
                <a:gd name="connsiteX95" fmla="*/ 1167684 w 1622738"/>
                <a:gd name="connsiteY95" fmla="*/ 1154805 h 1717183"/>
                <a:gd name="connsiteX96" fmla="*/ 1176270 w 1622738"/>
                <a:gd name="connsiteY96" fmla="*/ 1129048 h 1717183"/>
                <a:gd name="connsiteX97" fmla="*/ 1180563 w 1622738"/>
                <a:gd name="connsiteY97" fmla="*/ 1116169 h 1717183"/>
                <a:gd name="connsiteX98" fmla="*/ 1189149 w 1622738"/>
                <a:gd name="connsiteY98" fmla="*/ 1103290 h 1717183"/>
                <a:gd name="connsiteX99" fmla="*/ 1193442 w 1622738"/>
                <a:gd name="connsiteY99" fmla="*/ 1090411 h 1717183"/>
                <a:gd name="connsiteX100" fmla="*/ 1210614 w 1622738"/>
                <a:gd name="connsiteY100" fmla="*/ 1064653 h 1717183"/>
                <a:gd name="connsiteX101" fmla="*/ 1219200 w 1622738"/>
                <a:gd name="connsiteY101" fmla="*/ 1051774 h 1717183"/>
                <a:gd name="connsiteX102" fmla="*/ 1227786 w 1622738"/>
                <a:gd name="connsiteY102" fmla="*/ 1038896 h 1717183"/>
                <a:gd name="connsiteX103" fmla="*/ 1232079 w 1622738"/>
                <a:gd name="connsiteY103" fmla="*/ 1060360 h 1717183"/>
                <a:gd name="connsiteX104" fmla="*/ 1236372 w 1622738"/>
                <a:gd name="connsiteY104" fmla="*/ 1073239 h 1717183"/>
                <a:gd name="connsiteX105" fmla="*/ 1253544 w 1622738"/>
                <a:gd name="connsiteY105" fmla="*/ 1047481 h 1717183"/>
                <a:gd name="connsiteX106" fmla="*/ 1262129 w 1622738"/>
                <a:gd name="connsiteY106" fmla="*/ 1034603 h 1717183"/>
                <a:gd name="connsiteX107" fmla="*/ 1270715 w 1622738"/>
                <a:gd name="connsiteY107" fmla="*/ 1008845 h 1717183"/>
                <a:gd name="connsiteX108" fmla="*/ 1292180 w 1622738"/>
                <a:gd name="connsiteY108" fmla="*/ 1004552 h 1717183"/>
                <a:gd name="connsiteX109" fmla="*/ 1300766 w 1622738"/>
                <a:gd name="connsiteY109" fmla="*/ 991673 h 1717183"/>
                <a:gd name="connsiteX110" fmla="*/ 1313645 w 1622738"/>
                <a:gd name="connsiteY110" fmla="*/ 983087 h 1717183"/>
                <a:gd name="connsiteX111" fmla="*/ 1322231 w 1622738"/>
                <a:gd name="connsiteY111" fmla="*/ 948743 h 1717183"/>
                <a:gd name="connsiteX112" fmla="*/ 1347989 w 1622738"/>
                <a:gd name="connsiteY112" fmla="*/ 935865 h 1717183"/>
                <a:gd name="connsiteX113" fmla="*/ 1343696 w 1622738"/>
                <a:gd name="connsiteY113" fmla="*/ 957329 h 1717183"/>
                <a:gd name="connsiteX114" fmla="*/ 1352282 w 1622738"/>
                <a:gd name="connsiteY114" fmla="*/ 1056067 h 1717183"/>
                <a:gd name="connsiteX115" fmla="*/ 1360868 w 1622738"/>
                <a:gd name="connsiteY115" fmla="*/ 1081825 h 1717183"/>
                <a:gd name="connsiteX116" fmla="*/ 1369453 w 1622738"/>
                <a:gd name="connsiteY116" fmla="*/ 1107583 h 1717183"/>
                <a:gd name="connsiteX117" fmla="*/ 1382332 w 1622738"/>
                <a:gd name="connsiteY117" fmla="*/ 1133341 h 1717183"/>
                <a:gd name="connsiteX118" fmla="*/ 1395211 w 1622738"/>
                <a:gd name="connsiteY118" fmla="*/ 1193442 h 1717183"/>
                <a:gd name="connsiteX119" fmla="*/ 1403797 w 1622738"/>
                <a:gd name="connsiteY119" fmla="*/ 1244958 h 1717183"/>
                <a:gd name="connsiteX120" fmla="*/ 1412383 w 1622738"/>
                <a:gd name="connsiteY120" fmla="*/ 1330817 h 1717183"/>
                <a:gd name="connsiteX121" fmla="*/ 1420969 w 1622738"/>
                <a:gd name="connsiteY121" fmla="*/ 1451020 h 1717183"/>
                <a:gd name="connsiteX122" fmla="*/ 1425262 w 1622738"/>
                <a:gd name="connsiteY122" fmla="*/ 1476777 h 1717183"/>
                <a:gd name="connsiteX123" fmla="*/ 1429555 w 1622738"/>
                <a:gd name="connsiteY123" fmla="*/ 1519707 h 1717183"/>
                <a:gd name="connsiteX124" fmla="*/ 1433848 w 1622738"/>
                <a:gd name="connsiteY124" fmla="*/ 1549758 h 1717183"/>
                <a:gd name="connsiteX125" fmla="*/ 1442434 w 1622738"/>
                <a:gd name="connsiteY125" fmla="*/ 1596980 h 1717183"/>
                <a:gd name="connsiteX126" fmla="*/ 1451020 w 1622738"/>
                <a:gd name="connsiteY126" fmla="*/ 1631324 h 1717183"/>
                <a:gd name="connsiteX127" fmla="*/ 1463898 w 1622738"/>
                <a:gd name="connsiteY127" fmla="*/ 1669960 h 1717183"/>
                <a:gd name="connsiteX128" fmla="*/ 1468191 w 1622738"/>
                <a:gd name="connsiteY128" fmla="*/ 1682839 h 1717183"/>
                <a:gd name="connsiteX129" fmla="*/ 1481070 w 1622738"/>
                <a:gd name="connsiteY129" fmla="*/ 1708597 h 1717183"/>
                <a:gd name="connsiteX130" fmla="*/ 1506828 w 1622738"/>
                <a:gd name="connsiteY130" fmla="*/ 1700011 h 1717183"/>
                <a:gd name="connsiteX131" fmla="*/ 1541172 w 1622738"/>
                <a:gd name="connsiteY131" fmla="*/ 1704304 h 1717183"/>
                <a:gd name="connsiteX132" fmla="*/ 1584101 w 1622738"/>
                <a:gd name="connsiteY132" fmla="*/ 1712890 h 1717183"/>
                <a:gd name="connsiteX133" fmla="*/ 1622738 w 1622738"/>
                <a:gd name="connsiteY13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094704 w 1622738"/>
                <a:gd name="connsiteY84" fmla="*/ 1399504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03290 w 1622738"/>
                <a:gd name="connsiteY85" fmla="*/ 1373746 h 1717183"/>
                <a:gd name="connsiteX86" fmla="*/ 1116169 w 1622738"/>
                <a:gd name="connsiteY86" fmla="*/ 1335110 h 1717183"/>
                <a:gd name="connsiteX87" fmla="*/ 1129048 w 1622738"/>
                <a:gd name="connsiteY87" fmla="*/ 1296473 h 1717183"/>
                <a:gd name="connsiteX88" fmla="*/ 1133341 w 1622738"/>
                <a:gd name="connsiteY88" fmla="*/ 1283594 h 1717183"/>
                <a:gd name="connsiteX89" fmla="*/ 1137634 w 1622738"/>
                <a:gd name="connsiteY89" fmla="*/ 1266422 h 1717183"/>
                <a:gd name="connsiteX90" fmla="*/ 1141927 w 1622738"/>
                <a:gd name="connsiteY90" fmla="*/ 1244958 h 1717183"/>
                <a:gd name="connsiteX91" fmla="*/ 1146220 w 1622738"/>
                <a:gd name="connsiteY91" fmla="*/ 1232079 h 1717183"/>
                <a:gd name="connsiteX92" fmla="*/ 1154806 w 1622738"/>
                <a:gd name="connsiteY92" fmla="*/ 1197735 h 1717183"/>
                <a:gd name="connsiteX93" fmla="*/ 1159098 w 1622738"/>
                <a:gd name="connsiteY93" fmla="*/ 1180563 h 1717183"/>
                <a:gd name="connsiteX94" fmla="*/ 1167684 w 1622738"/>
                <a:gd name="connsiteY94" fmla="*/ 1154805 h 1717183"/>
                <a:gd name="connsiteX95" fmla="*/ 1176270 w 1622738"/>
                <a:gd name="connsiteY95" fmla="*/ 1129048 h 1717183"/>
                <a:gd name="connsiteX96" fmla="*/ 1180563 w 1622738"/>
                <a:gd name="connsiteY96" fmla="*/ 1116169 h 1717183"/>
                <a:gd name="connsiteX97" fmla="*/ 1189149 w 1622738"/>
                <a:gd name="connsiteY97" fmla="*/ 1103290 h 1717183"/>
                <a:gd name="connsiteX98" fmla="*/ 1193442 w 1622738"/>
                <a:gd name="connsiteY98" fmla="*/ 1090411 h 1717183"/>
                <a:gd name="connsiteX99" fmla="*/ 1210614 w 1622738"/>
                <a:gd name="connsiteY99" fmla="*/ 1064653 h 1717183"/>
                <a:gd name="connsiteX100" fmla="*/ 1219200 w 1622738"/>
                <a:gd name="connsiteY100" fmla="*/ 1051774 h 1717183"/>
                <a:gd name="connsiteX101" fmla="*/ 1227786 w 1622738"/>
                <a:gd name="connsiteY101" fmla="*/ 1038896 h 1717183"/>
                <a:gd name="connsiteX102" fmla="*/ 1232079 w 1622738"/>
                <a:gd name="connsiteY102" fmla="*/ 1060360 h 1717183"/>
                <a:gd name="connsiteX103" fmla="*/ 1236372 w 1622738"/>
                <a:gd name="connsiteY103" fmla="*/ 1073239 h 1717183"/>
                <a:gd name="connsiteX104" fmla="*/ 1253544 w 1622738"/>
                <a:gd name="connsiteY104" fmla="*/ 1047481 h 1717183"/>
                <a:gd name="connsiteX105" fmla="*/ 1262129 w 1622738"/>
                <a:gd name="connsiteY105" fmla="*/ 1034603 h 1717183"/>
                <a:gd name="connsiteX106" fmla="*/ 1270715 w 1622738"/>
                <a:gd name="connsiteY106" fmla="*/ 1008845 h 1717183"/>
                <a:gd name="connsiteX107" fmla="*/ 1292180 w 1622738"/>
                <a:gd name="connsiteY107" fmla="*/ 1004552 h 1717183"/>
                <a:gd name="connsiteX108" fmla="*/ 1300766 w 1622738"/>
                <a:gd name="connsiteY108" fmla="*/ 991673 h 1717183"/>
                <a:gd name="connsiteX109" fmla="*/ 1313645 w 1622738"/>
                <a:gd name="connsiteY109" fmla="*/ 983087 h 1717183"/>
                <a:gd name="connsiteX110" fmla="*/ 1322231 w 1622738"/>
                <a:gd name="connsiteY110" fmla="*/ 948743 h 1717183"/>
                <a:gd name="connsiteX111" fmla="*/ 1347989 w 1622738"/>
                <a:gd name="connsiteY111" fmla="*/ 935865 h 1717183"/>
                <a:gd name="connsiteX112" fmla="*/ 1343696 w 1622738"/>
                <a:gd name="connsiteY112" fmla="*/ 957329 h 1717183"/>
                <a:gd name="connsiteX113" fmla="*/ 1352282 w 1622738"/>
                <a:gd name="connsiteY113" fmla="*/ 1056067 h 1717183"/>
                <a:gd name="connsiteX114" fmla="*/ 1360868 w 1622738"/>
                <a:gd name="connsiteY114" fmla="*/ 1081825 h 1717183"/>
                <a:gd name="connsiteX115" fmla="*/ 1369453 w 1622738"/>
                <a:gd name="connsiteY115" fmla="*/ 1107583 h 1717183"/>
                <a:gd name="connsiteX116" fmla="*/ 1382332 w 1622738"/>
                <a:gd name="connsiteY116" fmla="*/ 1133341 h 1717183"/>
                <a:gd name="connsiteX117" fmla="*/ 1395211 w 1622738"/>
                <a:gd name="connsiteY117" fmla="*/ 1193442 h 1717183"/>
                <a:gd name="connsiteX118" fmla="*/ 1403797 w 1622738"/>
                <a:gd name="connsiteY118" fmla="*/ 1244958 h 1717183"/>
                <a:gd name="connsiteX119" fmla="*/ 1412383 w 1622738"/>
                <a:gd name="connsiteY119" fmla="*/ 1330817 h 1717183"/>
                <a:gd name="connsiteX120" fmla="*/ 1420969 w 1622738"/>
                <a:gd name="connsiteY120" fmla="*/ 1451020 h 1717183"/>
                <a:gd name="connsiteX121" fmla="*/ 1425262 w 1622738"/>
                <a:gd name="connsiteY121" fmla="*/ 1476777 h 1717183"/>
                <a:gd name="connsiteX122" fmla="*/ 1429555 w 1622738"/>
                <a:gd name="connsiteY122" fmla="*/ 1519707 h 1717183"/>
                <a:gd name="connsiteX123" fmla="*/ 1433848 w 1622738"/>
                <a:gd name="connsiteY123" fmla="*/ 1549758 h 1717183"/>
                <a:gd name="connsiteX124" fmla="*/ 1442434 w 1622738"/>
                <a:gd name="connsiteY124" fmla="*/ 1596980 h 1717183"/>
                <a:gd name="connsiteX125" fmla="*/ 1451020 w 1622738"/>
                <a:gd name="connsiteY125" fmla="*/ 1631324 h 1717183"/>
                <a:gd name="connsiteX126" fmla="*/ 1463898 w 1622738"/>
                <a:gd name="connsiteY126" fmla="*/ 1669960 h 1717183"/>
                <a:gd name="connsiteX127" fmla="*/ 1468191 w 1622738"/>
                <a:gd name="connsiteY127" fmla="*/ 1682839 h 1717183"/>
                <a:gd name="connsiteX128" fmla="*/ 1481070 w 1622738"/>
                <a:gd name="connsiteY128" fmla="*/ 1708597 h 1717183"/>
                <a:gd name="connsiteX129" fmla="*/ 1506828 w 1622738"/>
                <a:gd name="connsiteY129" fmla="*/ 1700011 h 1717183"/>
                <a:gd name="connsiteX130" fmla="*/ 1541172 w 1622738"/>
                <a:gd name="connsiteY130" fmla="*/ 1704304 h 1717183"/>
                <a:gd name="connsiteX131" fmla="*/ 1584101 w 1622738"/>
                <a:gd name="connsiteY131" fmla="*/ 1712890 h 1717183"/>
                <a:gd name="connsiteX132" fmla="*/ 1622738 w 1622738"/>
                <a:gd name="connsiteY13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16169 w 1622738"/>
                <a:gd name="connsiteY85" fmla="*/ 1335110 h 1717183"/>
                <a:gd name="connsiteX86" fmla="*/ 1129048 w 1622738"/>
                <a:gd name="connsiteY86" fmla="*/ 1296473 h 1717183"/>
                <a:gd name="connsiteX87" fmla="*/ 1133341 w 1622738"/>
                <a:gd name="connsiteY87" fmla="*/ 1283594 h 1717183"/>
                <a:gd name="connsiteX88" fmla="*/ 1137634 w 1622738"/>
                <a:gd name="connsiteY88" fmla="*/ 1266422 h 1717183"/>
                <a:gd name="connsiteX89" fmla="*/ 1141927 w 1622738"/>
                <a:gd name="connsiteY89" fmla="*/ 1244958 h 1717183"/>
                <a:gd name="connsiteX90" fmla="*/ 1146220 w 1622738"/>
                <a:gd name="connsiteY90" fmla="*/ 1232079 h 1717183"/>
                <a:gd name="connsiteX91" fmla="*/ 1154806 w 1622738"/>
                <a:gd name="connsiteY91" fmla="*/ 1197735 h 1717183"/>
                <a:gd name="connsiteX92" fmla="*/ 1159098 w 1622738"/>
                <a:gd name="connsiteY92" fmla="*/ 1180563 h 1717183"/>
                <a:gd name="connsiteX93" fmla="*/ 1167684 w 1622738"/>
                <a:gd name="connsiteY93" fmla="*/ 1154805 h 1717183"/>
                <a:gd name="connsiteX94" fmla="*/ 1176270 w 1622738"/>
                <a:gd name="connsiteY94" fmla="*/ 1129048 h 1717183"/>
                <a:gd name="connsiteX95" fmla="*/ 1180563 w 1622738"/>
                <a:gd name="connsiteY95" fmla="*/ 1116169 h 1717183"/>
                <a:gd name="connsiteX96" fmla="*/ 1189149 w 1622738"/>
                <a:gd name="connsiteY96" fmla="*/ 1103290 h 1717183"/>
                <a:gd name="connsiteX97" fmla="*/ 1193442 w 1622738"/>
                <a:gd name="connsiteY97" fmla="*/ 1090411 h 1717183"/>
                <a:gd name="connsiteX98" fmla="*/ 1210614 w 1622738"/>
                <a:gd name="connsiteY98" fmla="*/ 1064653 h 1717183"/>
                <a:gd name="connsiteX99" fmla="*/ 1219200 w 1622738"/>
                <a:gd name="connsiteY99" fmla="*/ 1051774 h 1717183"/>
                <a:gd name="connsiteX100" fmla="*/ 1227786 w 1622738"/>
                <a:gd name="connsiteY100" fmla="*/ 1038896 h 1717183"/>
                <a:gd name="connsiteX101" fmla="*/ 1232079 w 1622738"/>
                <a:gd name="connsiteY101" fmla="*/ 1060360 h 1717183"/>
                <a:gd name="connsiteX102" fmla="*/ 1236372 w 1622738"/>
                <a:gd name="connsiteY102" fmla="*/ 1073239 h 1717183"/>
                <a:gd name="connsiteX103" fmla="*/ 1253544 w 1622738"/>
                <a:gd name="connsiteY103" fmla="*/ 1047481 h 1717183"/>
                <a:gd name="connsiteX104" fmla="*/ 1262129 w 1622738"/>
                <a:gd name="connsiteY104" fmla="*/ 1034603 h 1717183"/>
                <a:gd name="connsiteX105" fmla="*/ 1270715 w 1622738"/>
                <a:gd name="connsiteY105" fmla="*/ 1008845 h 1717183"/>
                <a:gd name="connsiteX106" fmla="*/ 1292180 w 1622738"/>
                <a:gd name="connsiteY106" fmla="*/ 1004552 h 1717183"/>
                <a:gd name="connsiteX107" fmla="*/ 1300766 w 1622738"/>
                <a:gd name="connsiteY107" fmla="*/ 991673 h 1717183"/>
                <a:gd name="connsiteX108" fmla="*/ 1313645 w 1622738"/>
                <a:gd name="connsiteY108" fmla="*/ 983087 h 1717183"/>
                <a:gd name="connsiteX109" fmla="*/ 1322231 w 1622738"/>
                <a:gd name="connsiteY109" fmla="*/ 948743 h 1717183"/>
                <a:gd name="connsiteX110" fmla="*/ 1347989 w 1622738"/>
                <a:gd name="connsiteY110" fmla="*/ 935865 h 1717183"/>
                <a:gd name="connsiteX111" fmla="*/ 1343696 w 1622738"/>
                <a:gd name="connsiteY111" fmla="*/ 957329 h 1717183"/>
                <a:gd name="connsiteX112" fmla="*/ 1352282 w 1622738"/>
                <a:gd name="connsiteY112" fmla="*/ 1056067 h 1717183"/>
                <a:gd name="connsiteX113" fmla="*/ 1360868 w 1622738"/>
                <a:gd name="connsiteY113" fmla="*/ 1081825 h 1717183"/>
                <a:gd name="connsiteX114" fmla="*/ 1369453 w 1622738"/>
                <a:gd name="connsiteY114" fmla="*/ 1107583 h 1717183"/>
                <a:gd name="connsiteX115" fmla="*/ 1382332 w 1622738"/>
                <a:gd name="connsiteY115" fmla="*/ 1133341 h 1717183"/>
                <a:gd name="connsiteX116" fmla="*/ 1395211 w 1622738"/>
                <a:gd name="connsiteY116" fmla="*/ 1193442 h 1717183"/>
                <a:gd name="connsiteX117" fmla="*/ 1403797 w 1622738"/>
                <a:gd name="connsiteY117" fmla="*/ 1244958 h 1717183"/>
                <a:gd name="connsiteX118" fmla="*/ 1412383 w 1622738"/>
                <a:gd name="connsiteY118" fmla="*/ 1330817 h 1717183"/>
                <a:gd name="connsiteX119" fmla="*/ 1420969 w 1622738"/>
                <a:gd name="connsiteY119" fmla="*/ 1451020 h 1717183"/>
                <a:gd name="connsiteX120" fmla="*/ 1425262 w 1622738"/>
                <a:gd name="connsiteY120" fmla="*/ 1476777 h 1717183"/>
                <a:gd name="connsiteX121" fmla="*/ 1429555 w 1622738"/>
                <a:gd name="connsiteY121" fmla="*/ 1519707 h 1717183"/>
                <a:gd name="connsiteX122" fmla="*/ 1433848 w 1622738"/>
                <a:gd name="connsiteY122" fmla="*/ 1549758 h 1717183"/>
                <a:gd name="connsiteX123" fmla="*/ 1442434 w 1622738"/>
                <a:gd name="connsiteY123" fmla="*/ 1596980 h 1717183"/>
                <a:gd name="connsiteX124" fmla="*/ 1451020 w 1622738"/>
                <a:gd name="connsiteY124" fmla="*/ 1631324 h 1717183"/>
                <a:gd name="connsiteX125" fmla="*/ 1463898 w 1622738"/>
                <a:gd name="connsiteY125" fmla="*/ 1669960 h 1717183"/>
                <a:gd name="connsiteX126" fmla="*/ 1468191 w 1622738"/>
                <a:gd name="connsiteY126" fmla="*/ 1682839 h 1717183"/>
                <a:gd name="connsiteX127" fmla="*/ 1481070 w 1622738"/>
                <a:gd name="connsiteY127" fmla="*/ 1708597 h 1717183"/>
                <a:gd name="connsiteX128" fmla="*/ 1506828 w 1622738"/>
                <a:gd name="connsiteY128" fmla="*/ 1700011 h 1717183"/>
                <a:gd name="connsiteX129" fmla="*/ 1541172 w 1622738"/>
                <a:gd name="connsiteY129" fmla="*/ 1704304 h 1717183"/>
                <a:gd name="connsiteX130" fmla="*/ 1584101 w 1622738"/>
                <a:gd name="connsiteY130" fmla="*/ 1712890 h 1717183"/>
                <a:gd name="connsiteX131" fmla="*/ 1622738 w 1622738"/>
                <a:gd name="connsiteY13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37634 w 1622738"/>
                <a:gd name="connsiteY87" fmla="*/ 1266422 h 1717183"/>
                <a:gd name="connsiteX88" fmla="*/ 1141927 w 1622738"/>
                <a:gd name="connsiteY88" fmla="*/ 1244958 h 1717183"/>
                <a:gd name="connsiteX89" fmla="*/ 1146220 w 1622738"/>
                <a:gd name="connsiteY89" fmla="*/ 1232079 h 1717183"/>
                <a:gd name="connsiteX90" fmla="*/ 1154806 w 1622738"/>
                <a:gd name="connsiteY90" fmla="*/ 1197735 h 1717183"/>
                <a:gd name="connsiteX91" fmla="*/ 1159098 w 1622738"/>
                <a:gd name="connsiteY91" fmla="*/ 1180563 h 1717183"/>
                <a:gd name="connsiteX92" fmla="*/ 1167684 w 1622738"/>
                <a:gd name="connsiteY92" fmla="*/ 1154805 h 1717183"/>
                <a:gd name="connsiteX93" fmla="*/ 1176270 w 1622738"/>
                <a:gd name="connsiteY93" fmla="*/ 1129048 h 1717183"/>
                <a:gd name="connsiteX94" fmla="*/ 1180563 w 1622738"/>
                <a:gd name="connsiteY94" fmla="*/ 1116169 h 1717183"/>
                <a:gd name="connsiteX95" fmla="*/ 1189149 w 1622738"/>
                <a:gd name="connsiteY95" fmla="*/ 1103290 h 1717183"/>
                <a:gd name="connsiteX96" fmla="*/ 1193442 w 1622738"/>
                <a:gd name="connsiteY96" fmla="*/ 1090411 h 1717183"/>
                <a:gd name="connsiteX97" fmla="*/ 1210614 w 1622738"/>
                <a:gd name="connsiteY97" fmla="*/ 1064653 h 1717183"/>
                <a:gd name="connsiteX98" fmla="*/ 1219200 w 1622738"/>
                <a:gd name="connsiteY98" fmla="*/ 1051774 h 1717183"/>
                <a:gd name="connsiteX99" fmla="*/ 1227786 w 1622738"/>
                <a:gd name="connsiteY99" fmla="*/ 1038896 h 1717183"/>
                <a:gd name="connsiteX100" fmla="*/ 1232079 w 1622738"/>
                <a:gd name="connsiteY100" fmla="*/ 1060360 h 1717183"/>
                <a:gd name="connsiteX101" fmla="*/ 1236372 w 1622738"/>
                <a:gd name="connsiteY101" fmla="*/ 1073239 h 1717183"/>
                <a:gd name="connsiteX102" fmla="*/ 1253544 w 1622738"/>
                <a:gd name="connsiteY102" fmla="*/ 1047481 h 1717183"/>
                <a:gd name="connsiteX103" fmla="*/ 1262129 w 1622738"/>
                <a:gd name="connsiteY103" fmla="*/ 1034603 h 1717183"/>
                <a:gd name="connsiteX104" fmla="*/ 1270715 w 1622738"/>
                <a:gd name="connsiteY104" fmla="*/ 1008845 h 1717183"/>
                <a:gd name="connsiteX105" fmla="*/ 1292180 w 1622738"/>
                <a:gd name="connsiteY105" fmla="*/ 1004552 h 1717183"/>
                <a:gd name="connsiteX106" fmla="*/ 1300766 w 1622738"/>
                <a:gd name="connsiteY106" fmla="*/ 991673 h 1717183"/>
                <a:gd name="connsiteX107" fmla="*/ 1313645 w 1622738"/>
                <a:gd name="connsiteY107" fmla="*/ 983087 h 1717183"/>
                <a:gd name="connsiteX108" fmla="*/ 1322231 w 1622738"/>
                <a:gd name="connsiteY108" fmla="*/ 948743 h 1717183"/>
                <a:gd name="connsiteX109" fmla="*/ 1347989 w 1622738"/>
                <a:gd name="connsiteY109" fmla="*/ 935865 h 1717183"/>
                <a:gd name="connsiteX110" fmla="*/ 1343696 w 1622738"/>
                <a:gd name="connsiteY110" fmla="*/ 957329 h 1717183"/>
                <a:gd name="connsiteX111" fmla="*/ 1352282 w 1622738"/>
                <a:gd name="connsiteY111" fmla="*/ 1056067 h 1717183"/>
                <a:gd name="connsiteX112" fmla="*/ 1360868 w 1622738"/>
                <a:gd name="connsiteY112" fmla="*/ 1081825 h 1717183"/>
                <a:gd name="connsiteX113" fmla="*/ 1369453 w 1622738"/>
                <a:gd name="connsiteY113" fmla="*/ 1107583 h 1717183"/>
                <a:gd name="connsiteX114" fmla="*/ 1382332 w 1622738"/>
                <a:gd name="connsiteY114" fmla="*/ 1133341 h 1717183"/>
                <a:gd name="connsiteX115" fmla="*/ 1395211 w 1622738"/>
                <a:gd name="connsiteY115" fmla="*/ 1193442 h 1717183"/>
                <a:gd name="connsiteX116" fmla="*/ 1403797 w 1622738"/>
                <a:gd name="connsiteY116" fmla="*/ 1244958 h 1717183"/>
                <a:gd name="connsiteX117" fmla="*/ 1412383 w 1622738"/>
                <a:gd name="connsiteY117" fmla="*/ 1330817 h 1717183"/>
                <a:gd name="connsiteX118" fmla="*/ 1420969 w 1622738"/>
                <a:gd name="connsiteY118" fmla="*/ 1451020 h 1717183"/>
                <a:gd name="connsiteX119" fmla="*/ 1425262 w 1622738"/>
                <a:gd name="connsiteY119" fmla="*/ 1476777 h 1717183"/>
                <a:gd name="connsiteX120" fmla="*/ 1429555 w 1622738"/>
                <a:gd name="connsiteY120" fmla="*/ 1519707 h 1717183"/>
                <a:gd name="connsiteX121" fmla="*/ 1433848 w 1622738"/>
                <a:gd name="connsiteY121" fmla="*/ 1549758 h 1717183"/>
                <a:gd name="connsiteX122" fmla="*/ 1442434 w 1622738"/>
                <a:gd name="connsiteY122" fmla="*/ 1596980 h 1717183"/>
                <a:gd name="connsiteX123" fmla="*/ 1451020 w 1622738"/>
                <a:gd name="connsiteY123" fmla="*/ 1631324 h 1717183"/>
                <a:gd name="connsiteX124" fmla="*/ 1463898 w 1622738"/>
                <a:gd name="connsiteY124" fmla="*/ 1669960 h 1717183"/>
                <a:gd name="connsiteX125" fmla="*/ 1468191 w 1622738"/>
                <a:gd name="connsiteY125" fmla="*/ 1682839 h 1717183"/>
                <a:gd name="connsiteX126" fmla="*/ 1481070 w 1622738"/>
                <a:gd name="connsiteY126" fmla="*/ 1708597 h 1717183"/>
                <a:gd name="connsiteX127" fmla="*/ 1506828 w 1622738"/>
                <a:gd name="connsiteY127" fmla="*/ 1700011 h 1717183"/>
                <a:gd name="connsiteX128" fmla="*/ 1541172 w 1622738"/>
                <a:gd name="connsiteY128" fmla="*/ 1704304 h 1717183"/>
                <a:gd name="connsiteX129" fmla="*/ 1584101 w 1622738"/>
                <a:gd name="connsiteY129" fmla="*/ 1712890 h 1717183"/>
                <a:gd name="connsiteX130" fmla="*/ 1622738 w 1622738"/>
                <a:gd name="connsiteY13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33341 w 1622738"/>
                <a:gd name="connsiteY86" fmla="*/ 1283594 h 1717183"/>
                <a:gd name="connsiteX87" fmla="*/ 1141927 w 1622738"/>
                <a:gd name="connsiteY87" fmla="*/ 1244958 h 1717183"/>
                <a:gd name="connsiteX88" fmla="*/ 1146220 w 1622738"/>
                <a:gd name="connsiteY88" fmla="*/ 1232079 h 1717183"/>
                <a:gd name="connsiteX89" fmla="*/ 1154806 w 1622738"/>
                <a:gd name="connsiteY89" fmla="*/ 1197735 h 1717183"/>
                <a:gd name="connsiteX90" fmla="*/ 1159098 w 1622738"/>
                <a:gd name="connsiteY90" fmla="*/ 1180563 h 1717183"/>
                <a:gd name="connsiteX91" fmla="*/ 1167684 w 1622738"/>
                <a:gd name="connsiteY91" fmla="*/ 1154805 h 1717183"/>
                <a:gd name="connsiteX92" fmla="*/ 1176270 w 1622738"/>
                <a:gd name="connsiteY92" fmla="*/ 1129048 h 1717183"/>
                <a:gd name="connsiteX93" fmla="*/ 1180563 w 1622738"/>
                <a:gd name="connsiteY93" fmla="*/ 1116169 h 1717183"/>
                <a:gd name="connsiteX94" fmla="*/ 1189149 w 1622738"/>
                <a:gd name="connsiteY94" fmla="*/ 1103290 h 1717183"/>
                <a:gd name="connsiteX95" fmla="*/ 1193442 w 1622738"/>
                <a:gd name="connsiteY95" fmla="*/ 1090411 h 1717183"/>
                <a:gd name="connsiteX96" fmla="*/ 1210614 w 1622738"/>
                <a:gd name="connsiteY96" fmla="*/ 1064653 h 1717183"/>
                <a:gd name="connsiteX97" fmla="*/ 1219200 w 1622738"/>
                <a:gd name="connsiteY97" fmla="*/ 1051774 h 1717183"/>
                <a:gd name="connsiteX98" fmla="*/ 1227786 w 1622738"/>
                <a:gd name="connsiteY98" fmla="*/ 1038896 h 1717183"/>
                <a:gd name="connsiteX99" fmla="*/ 1232079 w 1622738"/>
                <a:gd name="connsiteY99" fmla="*/ 1060360 h 1717183"/>
                <a:gd name="connsiteX100" fmla="*/ 1236372 w 1622738"/>
                <a:gd name="connsiteY100" fmla="*/ 1073239 h 1717183"/>
                <a:gd name="connsiteX101" fmla="*/ 1253544 w 1622738"/>
                <a:gd name="connsiteY101" fmla="*/ 1047481 h 1717183"/>
                <a:gd name="connsiteX102" fmla="*/ 1262129 w 1622738"/>
                <a:gd name="connsiteY102" fmla="*/ 1034603 h 1717183"/>
                <a:gd name="connsiteX103" fmla="*/ 1270715 w 1622738"/>
                <a:gd name="connsiteY103" fmla="*/ 1008845 h 1717183"/>
                <a:gd name="connsiteX104" fmla="*/ 1292180 w 1622738"/>
                <a:gd name="connsiteY104" fmla="*/ 1004552 h 1717183"/>
                <a:gd name="connsiteX105" fmla="*/ 1300766 w 1622738"/>
                <a:gd name="connsiteY105" fmla="*/ 991673 h 1717183"/>
                <a:gd name="connsiteX106" fmla="*/ 1313645 w 1622738"/>
                <a:gd name="connsiteY106" fmla="*/ 983087 h 1717183"/>
                <a:gd name="connsiteX107" fmla="*/ 1322231 w 1622738"/>
                <a:gd name="connsiteY107" fmla="*/ 948743 h 1717183"/>
                <a:gd name="connsiteX108" fmla="*/ 1347989 w 1622738"/>
                <a:gd name="connsiteY108" fmla="*/ 935865 h 1717183"/>
                <a:gd name="connsiteX109" fmla="*/ 1343696 w 1622738"/>
                <a:gd name="connsiteY109" fmla="*/ 957329 h 1717183"/>
                <a:gd name="connsiteX110" fmla="*/ 1352282 w 1622738"/>
                <a:gd name="connsiteY110" fmla="*/ 1056067 h 1717183"/>
                <a:gd name="connsiteX111" fmla="*/ 1360868 w 1622738"/>
                <a:gd name="connsiteY111" fmla="*/ 1081825 h 1717183"/>
                <a:gd name="connsiteX112" fmla="*/ 1369453 w 1622738"/>
                <a:gd name="connsiteY112" fmla="*/ 1107583 h 1717183"/>
                <a:gd name="connsiteX113" fmla="*/ 1382332 w 1622738"/>
                <a:gd name="connsiteY113" fmla="*/ 1133341 h 1717183"/>
                <a:gd name="connsiteX114" fmla="*/ 1395211 w 1622738"/>
                <a:gd name="connsiteY114" fmla="*/ 1193442 h 1717183"/>
                <a:gd name="connsiteX115" fmla="*/ 1403797 w 1622738"/>
                <a:gd name="connsiteY115" fmla="*/ 1244958 h 1717183"/>
                <a:gd name="connsiteX116" fmla="*/ 1412383 w 1622738"/>
                <a:gd name="connsiteY116" fmla="*/ 1330817 h 1717183"/>
                <a:gd name="connsiteX117" fmla="*/ 1420969 w 1622738"/>
                <a:gd name="connsiteY117" fmla="*/ 1451020 h 1717183"/>
                <a:gd name="connsiteX118" fmla="*/ 1425262 w 1622738"/>
                <a:gd name="connsiteY118" fmla="*/ 1476777 h 1717183"/>
                <a:gd name="connsiteX119" fmla="*/ 1429555 w 1622738"/>
                <a:gd name="connsiteY119" fmla="*/ 1519707 h 1717183"/>
                <a:gd name="connsiteX120" fmla="*/ 1433848 w 1622738"/>
                <a:gd name="connsiteY120" fmla="*/ 1549758 h 1717183"/>
                <a:gd name="connsiteX121" fmla="*/ 1442434 w 1622738"/>
                <a:gd name="connsiteY121" fmla="*/ 1596980 h 1717183"/>
                <a:gd name="connsiteX122" fmla="*/ 1451020 w 1622738"/>
                <a:gd name="connsiteY122" fmla="*/ 1631324 h 1717183"/>
                <a:gd name="connsiteX123" fmla="*/ 1463898 w 1622738"/>
                <a:gd name="connsiteY123" fmla="*/ 1669960 h 1717183"/>
                <a:gd name="connsiteX124" fmla="*/ 1468191 w 1622738"/>
                <a:gd name="connsiteY124" fmla="*/ 1682839 h 1717183"/>
                <a:gd name="connsiteX125" fmla="*/ 1481070 w 1622738"/>
                <a:gd name="connsiteY125" fmla="*/ 1708597 h 1717183"/>
                <a:gd name="connsiteX126" fmla="*/ 1506828 w 1622738"/>
                <a:gd name="connsiteY126" fmla="*/ 1700011 h 1717183"/>
                <a:gd name="connsiteX127" fmla="*/ 1541172 w 1622738"/>
                <a:gd name="connsiteY127" fmla="*/ 1704304 h 1717183"/>
                <a:gd name="connsiteX128" fmla="*/ 1584101 w 1622738"/>
                <a:gd name="connsiteY128" fmla="*/ 1712890 h 1717183"/>
                <a:gd name="connsiteX129" fmla="*/ 1622738 w 1622738"/>
                <a:gd name="connsiteY12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67684 w 1622738"/>
                <a:gd name="connsiteY90" fmla="*/ 1154805 h 1717183"/>
                <a:gd name="connsiteX91" fmla="*/ 1176270 w 1622738"/>
                <a:gd name="connsiteY91" fmla="*/ 1129048 h 1717183"/>
                <a:gd name="connsiteX92" fmla="*/ 1180563 w 1622738"/>
                <a:gd name="connsiteY92" fmla="*/ 1116169 h 1717183"/>
                <a:gd name="connsiteX93" fmla="*/ 1189149 w 1622738"/>
                <a:gd name="connsiteY93" fmla="*/ 1103290 h 1717183"/>
                <a:gd name="connsiteX94" fmla="*/ 1193442 w 1622738"/>
                <a:gd name="connsiteY94" fmla="*/ 1090411 h 1717183"/>
                <a:gd name="connsiteX95" fmla="*/ 1210614 w 1622738"/>
                <a:gd name="connsiteY95" fmla="*/ 1064653 h 1717183"/>
                <a:gd name="connsiteX96" fmla="*/ 1219200 w 1622738"/>
                <a:gd name="connsiteY96" fmla="*/ 1051774 h 1717183"/>
                <a:gd name="connsiteX97" fmla="*/ 1227786 w 1622738"/>
                <a:gd name="connsiteY97" fmla="*/ 1038896 h 1717183"/>
                <a:gd name="connsiteX98" fmla="*/ 1232079 w 1622738"/>
                <a:gd name="connsiteY98" fmla="*/ 1060360 h 1717183"/>
                <a:gd name="connsiteX99" fmla="*/ 1236372 w 1622738"/>
                <a:gd name="connsiteY99" fmla="*/ 1073239 h 1717183"/>
                <a:gd name="connsiteX100" fmla="*/ 1253544 w 1622738"/>
                <a:gd name="connsiteY100" fmla="*/ 1047481 h 1717183"/>
                <a:gd name="connsiteX101" fmla="*/ 1262129 w 1622738"/>
                <a:gd name="connsiteY101" fmla="*/ 1034603 h 1717183"/>
                <a:gd name="connsiteX102" fmla="*/ 1270715 w 1622738"/>
                <a:gd name="connsiteY102" fmla="*/ 1008845 h 1717183"/>
                <a:gd name="connsiteX103" fmla="*/ 1292180 w 1622738"/>
                <a:gd name="connsiteY103" fmla="*/ 1004552 h 1717183"/>
                <a:gd name="connsiteX104" fmla="*/ 1300766 w 1622738"/>
                <a:gd name="connsiteY104" fmla="*/ 991673 h 1717183"/>
                <a:gd name="connsiteX105" fmla="*/ 1313645 w 1622738"/>
                <a:gd name="connsiteY105" fmla="*/ 983087 h 1717183"/>
                <a:gd name="connsiteX106" fmla="*/ 1322231 w 1622738"/>
                <a:gd name="connsiteY106" fmla="*/ 948743 h 1717183"/>
                <a:gd name="connsiteX107" fmla="*/ 1347989 w 1622738"/>
                <a:gd name="connsiteY107" fmla="*/ 935865 h 1717183"/>
                <a:gd name="connsiteX108" fmla="*/ 1343696 w 1622738"/>
                <a:gd name="connsiteY108" fmla="*/ 957329 h 1717183"/>
                <a:gd name="connsiteX109" fmla="*/ 1352282 w 1622738"/>
                <a:gd name="connsiteY109" fmla="*/ 1056067 h 1717183"/>
                <a:gd name="connsiteX110" fmla="*/ 1360868 w 1622738"/>
                <a:gd name="connsiteY110" fmla="*/ 1081825 h 1717183"/>
                <a:gd name="connsiteX111" fmla="*/ 1369453 w 1622738"/>
                <a:gd name="connsiteY111" fmla="*/ 1107583 h 1717183"/>
                <a:gd name="connsiteX112" fmla="*/ 1382332 w 1622738"/>
                <a:gd name="connsiteY112" fmla="*/ 1133341 h 1717183"/>
                <a:gd name="connsiteX113" fmla="*/ 1395211 w 1622738"/>
                <a:gd name="connsiteY113" fmla="*/ 1193442 h 1717183"/>
                <a:gd name="connsiteX114" fmla="*/ 1403797 w 1622738"/>
                <a:gd name="connsiteY114" fmla="*/ 1244958 h 1717183"/>
                <a:gd name="connsiteX115" fmla="*/ 1412383 w 1622738"/>
                <a:gd name="connsiteY115" fmla="*/ 1330817 h 1717183"/>
                <a:gd name="connsiteX116" fmla="*/ 1420969 w 1622738"/>
                <a:gd name="connsiteY116" fmla="*/ 1451020 h 1717183"/>
                <a:gd name="connsiteX117" fmla="*/ 1425262 w 1622738"/>
                <a:gd name="connsiteY117" fmla="*/ 1476777 h 1717183"/>
                <a:gd name="connsiteX118" fmla="*/ 1429555 w 1622738"/>
                <a:gd name="connsiteY118" fmla="*/ 1519707 h 1717183"/>
                <a:gd name="connsiteX119" fmla="*/ 1433848 w 1622738"/>
                <a:gd name="connsiteY119" fmla="*/ 1549758 h 1717183"/>
                <a:gd name="connsiteX120" fmla="*/ 1442434 w 1622738"/>
                <a:gd name="connsiteY120" fmla="*/ 1596980 h 1717183"/>
                <a:gd name="connsiteX121" fmla="*/ 1451020 w 1622738"/>
                <a:gd name="connsiteY121" fmla="*/ 1631324 h 1717183"/>
                <a:gd name="connsiteX122" fmla="*/ 1463898 w 1622738"/>
                <a:gd name="connsiteY122" fmla="*/ 1669960 h 1717183"/>
                <a:gd name="connsiteX123" fmla="*/ 1468191 w 1622738"/>
                <a:gd name="connsiteY123" fmla="*/ 1682839 h 1717183"/>
                <a:gd name="connsiteX124" fmla="*/ 1481070 w 1622738"/>
                <a:gd name="connsiteY124" fmla="*/ 1708597 h 1717183"/>
                <a:gd name="connsiteX125" fmla="*/ 1506828 w 1622738"/>
                <a:gd name="connsiteY125" fmla="*/ 1700011 h 1717183"/>
                <a:gd name="connsiteX126" fmla="*/ 1541172 w 1622738"/>
                <a:gd name="connsiteY126" fmla="*/ 1704304 h 1717183"/>
                <a:gd name="connsiteX127" fmla="*/ 1584101 w 1622738"/>
                <a:gd name="connsiteY127" fmla="*/ 1712890 h 1717183"/>
                <a:gd name="connsiteX128" fmla="*/ 1622738 w 1622738"/>
                <a:gd name="connsiteY12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89149 w 1622738"/>
                <a:gd name="connsiteY92" fmla="*/ 1103290 h 1717183"/>
                <a:gd name="connsiteX93" fmla="*/ 1193442 w 1622738"/>
                <a:gd name="connsiteY93" fmla="*/ 1090411 h 1717183"/>
                <a:gd name="connsiteX94" fmla="*/ 1210614 w 1622738"/>
                <a:gd name="connsiteY94" fmla="*/ 1064653 h 1717183"/>
                <a:gd name="connsiteX95" fmla="*/ 1219200 w 1622738"/>
                <a:gd name="connsiteY95" fmla="*/ 1051774 h 1717183"/>
                <a:gd name="connsiteX96" fmla="*/ 1227786 w 1622738"/>
                <a:gd name="connsiteY96" fmla="*/ 1038896 h 1717183"/>
                <a:gd name="connsiteX97" fmla="*/ 1232079 w 1622738"/>
                <a:gd name="connsiteY97" fmla="*/ 1060360 h 1717183"/>
                <a:gd name="connsiteX98" fmla="*/ 1236372 w 1622738"/>
                <a:gd name="connsiteY98" fmla="*/ 1073239 h 1717183"/>
                <a:gd name="connsiteX99" fmla="*/ 1253544 w 1622738"/>
                <a:gd name="connsiteY99" fmla="*/ 1047481 h 1717183"/>
                <a:gd name="connsiteX100" fmla="*/ 1262129 w 1622738"/>
                <a:gd name="connsiteY100" fmla="*/ 1034603 h 1717183"/>
                <a:gd name="connsiteX101" fmla="*/ 1270715 w 1622738"/>
                <a:gd name="connsiteY101" fmla="*/ 1008845 h 1717183"/>
                <a:gd name="connsiteX102" fmla="*/ 1292180 w 1622738"/>
                <a:gd name="connsiteY102" fmla="*/ 1004552 h 1717183"/>
                <a:gd name="connsiteX103" fmla="*/ 1300766 w 1622738"/>
                <a:gd name="connsiteY103" fmla="*/ 991673 h 1717183"/>
                <a:gd name="connsiteX104" fmla="*/ 1313645 w 1622738"/>
                <a:gd name="connsiteY104" fmla="*/ 983087 h 1717183"/>
                <a:gd name="connsiteX105" fmla="*/ 1322231 w 1622738"/>
                <a:gd name="connsiteY105" fmla="*/ 948743 h 1717183"/>
                <a:gd name="connsiteX106" fmla="*/ 1347989 w 1622738"/>
                <a:gd name="connsiteY106" fmla="*/ 935865 h 1717183"/>
                <a:gd name="connsiteX107" fmla="*/ 1343696 w 1622738"/>
                <a:gd name="connsiteY107" fmla="*/ 957329 h 1717183"/>
                <a:gd name="connsiteX108" fmla="*/ 1352282 w 1622738"/>
                <a:gd name="connsiteY108" fmla="*/ 1056067 h 1717183"/>
                <a:gd name="connsiteX109" fmla="*/ 1360868 w 1622738"/>
                <a:gd name="connsiteY109" fmla="*/ 1081825 h 1717183"/>
                <a:gd name="connsiteX110" fmla="*/ 1369453 w 1622738"/>
                <a:gd name="connsiteY110" fmla="*/ 1107583 h 1717183"/>
                <a:gd name="connsiteX111" fmla="*/ 1382332 w 1622738"/>
                <a:gd name="connsiteY111" fmla="*/ 1133341 h 1717183"/>
                <a:gd name="connsiteX112" fmla="*/ 1395211 w 1622738"/>
                <a:gd name="connsiteY112" fmla="*/ 1193442 h 1717183"/>
                <a:gd name="connsiteX113" fmla="*/ 1403797 w 1622738"/>
                <a:gd name="connsiteY113" fmla="*/ 1244958 h 1717183"/>
                <a:gd name="connsiteX114" fmla="*/ 1412383 w 1622738"/>
                <a:gd name="connsiteY114" fmla="*/ 1330817 h 1717183"/>
                <a:gd name="connsiteX115" fmla="*/ 1420969 w 1622738"/>
                <a:gd name="connsiteY115" fmla="*/ 1451020 h 1717183"/>
                <a:gd name="connsiteX116" fmla="*/ 1425262 w 1622738"/>
                <a:gd name="connsiteY116" fmla="*/ 1476777 h 1717183"/>
                <a:gd name="connsiteX117" fmla="*/ 1429555 w 1622738"/>
                <a:gd name="connsiteY117" fmla="*/ 1519707 h 1717183"/>
                <a:gd name="connsiteX118" fmla="*/ 1433848 w 1622738"/>
                <a:gd name="connsiteY118" fmla="*/ 1549758 h 1717183"/>
                <a:gd name="connsiteX119" fmla="*/ 1442434 w 1622738"/>
                <a:gd name="connsiteY119" fmla="*/ 1596980 h 1717183"/>
                <a:gd name="connsiteX120" fmla="*/ 1451020 w 1622738"/>
                <a:gd name="connsiteY120" fmla="*/ 1631324 h 1717183"/>
                <a:gd name="connsiteX121" fmla="*/ 1463898 w 1622738"/>
                <a:gd name="connsiteY121" fmla="*/ 1669960 h 1717183"/>
                <a:gd name="connsiteX122" fmla="*/ 1468191 w 1622738"/>
                <a:gd name="connsiteY122" fmla="*/ 1682839 h 1717183"/>
                <a:gd name="connsiteX123" fmla="*/ 1481070 w 1622738"/>
                <a:gd name="connsiteY123" fmla="*/ 1708597 h 1717183"/>
                <a:gd name="connsiteX124" fmla="*/ 1506828 w 1622738"/>
                <a:gd name="connsiteY124" fmla="*/ 1700011 h 1717183"/>
                <a:gd name="connsiteX125" fmla="*/ 1541172 w 1622738"/>
                <a:gd name="connsiteY125" fmla="*/ 1704304 h 1717183"/>
                <a:gd name="connsiteX126" fmla="*/ 1584101 w 1622738"/>
                <a:gd name="connsiteY126" fmla="*/ 1712890 h 1717183"/>
                <a:gd name="connsiteX127" fmla="*/ 1622738 w 1622738"/>
                <a:gd name="connsiteY12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80563 w 1622738"/>
                <a:gd name="connsiteY91" fmla="*/ 1116169 h 1717183"/>
                <a:gd name="connsiteX92" fmla="*/ 1193442 w 1622738"/>
                <a:gd name="connsiteY92" fmla="*/ 1090411 h 1717183"/>
                <a:gd name="connsiteX93" fmla="*/ 1210614 w 1622738"/>
                <a:gd name="connsiteY93" fmla="*/ 1064653 h 1717183"/>
                <a:gd name="connsiteX94" fmla="*/ 1219200 w 1622738"/>
                <a:gd name="connsiteY94" fmla="*/ 1051774 h 1717183"/>
                <a:gd name="connsiteX95" fmla="*/ 1227786 w 1622738"/>
                <a:gd name="connsiteY95" fmla="*/ 1038896 h 1717183"/>
                <a:gd name="connsiteX96" fmla="*/ 1232079 w 1622738"/>
                <a:gd name="connsiteY96" fmla="*/ 1060360 h 1717183"/>
                <a:gd name="connsiteX97" fmla="*/ 1236372 w 1622738"/>
                <a:gd name="connsiteY97" fmla="*/ 1073239 h 1717183"/>
                <a:gd name="connsiteX98" fmla="*/ 1253544 w 1622738"/>
                <a:gd name="connsiteY98" fmla="*/ 1047481 h 1717183"/>
                <a:gd name="connsiteX99" fmla="*/ 1262129 w 1622738"/>
                <a:gd name="connsiteY99" fmla="*/ 1034603 h 1717183"/>
                <a:gd name="connsiteX100" fmla="*/ 1270715 w 1622738"/>
                <a:gd name="connsiteY100" fmla="*/ 1008845 h 1717183"/>
                <a:gd name="connsiteX101" fmla="*/ 1292180 w 1622738"/>
                <a:gd name="connsiteY101" fmla="*/ 1004552 h 1717183"/>
                <a:gd name="connsiteX102" fmla="*/ 1300766 w 1622738"/>
                <a:gd name="connsiteY102" fmla="*/ 991673 h 1717183"/>
                <a:gd name="connsiteX103" fmla="*/ 1313645 w 1622738"/>
                <a:gd name="connsiteY103" fmla="*/ 983087 h 1717183"/>
                <a:gd name="connsiteX104" fmla="*/ 1322231 w 1622738"/>
                <a:gd name="connsiteY104" fmla="*/ 948743 h 1717183"/>
                <a:gd name="connsiteX105" fmla="*/ 1347989 w 1622738"/>
                <a:gd name="connsiteY105" fmla="*/ 935865 h 1717183"/>
                <a:gd name="connsiteX106" fmla="*/ 1343696 w 1622738"/>
                <a:gd name="connsiteY106" fmla="*/ 957329 h 1717183"/>
                <a:gd name="connsiteX107" fmla="*/ 1352282 w 1622738"/>
                <a:gd name="connsiteY107" fmla="*/ 1056067 h 1717183"/>
                <a:gd name="connsiteX108" fmla="*/ 1360868 w 1622738"/>
                <a:gd name="connsiteY108" fmla="*/ 1081825 h 1717183"/>
                <a:gd name="connsiteX109" fmla="*/ 1369453 w 1622738"/>
                <a:gd name="connsiteY109" fmla="*/ 1107583 h 1717183"/>
                <a:gd name="connsiteX110" fmla="*/ 1382332 w 1622738"/>
                <a:gd name="connsiteY110" fmla="*/ 1133341 h 1717183"/>
                <a:gd name="connsiteX111" fmla="*/ 1395211 w 1622738"/>
                <a:gd name="connsiteY111" fmla="*/ 1193442 h 1717183"/>
                <a:gd name="connsiteX112" fmla="*/ 1403797 w 1622738"/>
                <a:gd name="connsiteY112" fmla="*/ 1244958 h 1717183"/>
                <a:gd name="connsiteX113" fmla="*/ 1412383 w 1622738"/>
                <a:gd name="connsiteY113" fmla="*/ 1330817 h 1717183"/>
                <a:gd name="connsiteX114" fmla="*/ 1420969 w 1622738"/>
                <a:gd name="connsiteY114" fmla="*/ 1451020 h 1717183"/>
                <a:gd name="connsiteX115" fmla="*/ 1425262 w 1622738"/>
                <a:gd name="connsiteY115" fmla="*/ 1476777 h 1717183"/>
                <a:gd name="connsiteX116" fmla="*/ 1429555 w 1622738"/>
                <a:gd name="connsiteY116" fmla="*/ 1519707 h 1717183"/>
                <a:gd name="connsiteX117" fmla="*/ 1433848 w 1622738"/>
                <a:gd name="connsiteY117" fmla="*/ 1549758 h 1717183"/>
                <a:gd name="connsiteX118" fmla="*/ 1442434 w 1622738"/>
                <a:gd name="connsiteY118" fmla="*/ 1596980 h 1717183"/>
                <a:gd name="connsiteX119" fmla="*/ 1451020 w 1622738"/>
                <a:gd name="connsiteY119" fmla="*/ 1631324 h 1717183"/>
                <a:gd name="connsiteX120" fmla="*/ 1463898 w 1622738"/>
                <a:gd name="connsiteY120" fmla="*/ 1669960 h 1717183"/>
                <a:gd name="connsiteX121" fmla="*/ 1468191 w 1622738"/>
                <a:gd name="connsiteY121" fmla="*/ 1682839 h 1717183"/>
                <a:gd name="connsiteX122" fmla="*/ 1481070 w 1622738"/>
                <a:gd name="connsiteY122" fmla="*/ 1708597 h 1717183"/>
                <a:gd name="connsiteX123" fmla="*/ 1506828 w 1622738"/>
                <a:gd name="connsiteY123" fmla="*/ 1700011 h 1717183"/>
                <a:gd name="connsiteX124" fmla="*/ 1541172 w 1622738"/>
                <a:gd name="connsiteY124" fmla="*/ 1704304 h 1717183"/>
                <a:gd name="connsiteX125" fmla="*/ 1584101 w 1622738"/>
                <a:gd name="connsiteY125" fmla="*/ 1712890 h 1717183"/>
                <a:gd name="connsiteX126" fmla="*/ 1622738 w 1622738"/>
                <a:gd name="connsiteY12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27786 w 1622738"/>
                <a:gd name="connsiteY94" fmla="*/ 1038896 h 1717183"/>
                <a:gd name="connsiteX95" fmla="*/ 1232079 w 1622738"/>
                <a:gd name="connsiteY95" fmla="*/ 1060360 h 1717183"/>
                <a:gd name="connsiteX96" fmla="*/ 1236372 w 1622738"/>
                <a:gd name="connsiteY96" fmla="*/ 1073239 h 1717183"/>
                <a:gd name="connsiteX97" fmla="*/ 1253544 w 1622738"/>
                <a:gd name="connsiteY97" fmla="*/ 1047481 h 1717183"/>
                <a:gd name="connsiteX98" fmla="*/ 1262129 w 1622738"/>
                <a:gd name="connsiteY98" fmla="*/ 1034603 h 1717183"/>
                <a:gd name="connsiteX99" fmla="*/ 1270715 w 1622738"/>
                <a:gd name="connsiteY99" fmla="*/ 1008845 h 1717183"/>
                <a:gd name="connsiteX100" fmla="*/ 1292180 w 1622738"/>
                <a:gd name="connsiteY100" fmla="*/ 1004552 h 1717183"/>
                <a:gd name="connsiteX101" fmla="*/ 1300766 w 1622738"/>
                <a:gd name="connsiteY101" fmla="*/ 991673 h 1717183"/>
                <a:gd name="connsiteX102" fmla="*/ 1313645 w 1622738"/>
                <a:gd name="connsiteY102" fmla="*/ 983087 h 1717183"/>
                <a:gd name="connsiteX103" fmla="*/ 1322231 w 1622738"/>
                <a:gd name="connsiteY103" fmla="*/ 948743 h 1717183"/>
                <a:gd name="connsiteX104" fmla="*/ 1347989 w 1622738"/>
                <a:gd name="connsiteY104" fmla="*/ 935865 h 1717183"/>
                <a:gd name="connsiteX105" fmla="*/ 1343696 w 1622738"/>
                <a:gd name="connsiteY105" fmla="*/ 957329 h 1717183"/>
                <a:gd name="connsiteX106" fmla="*/ 1352282 w 1622738"/>
                <a:gd name="connsiteY106" fmla="*/ 1056067 h 1717183"/>
                <a:gd name="connsiteX107" fmla="*/ 1360868 w 1622738"/>
                <a:gd name="connsiteY107" fmla="*/ 1081825 h 1717183"/>
                <a:gd name="connsiteX108" fmla="*/ 1369453 w 1622738"/>
                <a:gd name="connsiteY108" fmla="*/ 1107583 h 1717183"/>
                <a:gd name="connsiteX109" fmla="*/ 1382332 w 1622738"/>
                <a:gd name="connsiteY109" fmla="*/ 1133341 h 1717183"/>
                <a:gd name="connsiteX110" fmla="*/ 1395211 w 1622738"/>
                <a:gd name="connsiteY110" fmla="*/ 1193442 h 1717183"/>
                <a:gd name="connsiteX111" fmla="*/ 1403797 w 1622738"/>
                <a:gd name="connsiteY111" fmla="*/ 1244958 h 1717183"/>
                <a:gd name="connsiteX112" fmla="*/ 1412383 w 1622738"/>
                <a:gd name="connsiteY112" fmla="*/ 1330817 h 1717183"/>
                <a:gd name="connsiteX113" fmla="*/ 1420969 w 1622738"/>
                <a:gd name="connsiteY113" fmla="*/ 1451020 h 1717183"/>
                <a:gd name="connsiteX114" fmla="*/ 1425262 w 1622738"/>
                <a:gd name="connsiteY114" fmla="*/ 1476777 h 1717183"/>
                <a:gd name="connsiteX115" fmla="*/ 1429555 w 1622738"/>
                <a:gd name="connsiteY115" fmla="*/ 1519707 h 1717183"/>
                <a:gd name="connsiteX116" fmla="*/ 1433848 w 1622738"/>
                <a:gd name="connsiteY116" fmla="*/ 1549758 h 1717183"/>
                <a:gd name="connsiteX117" fmla="*/ 1442434 w 1622738"/>
                <a:gd name="connsiteY117" fmla="*/ 1596980 h 1717183"/>
                <a:gd name="connsiteX118" fmla="*/ 1451020 w 1622738"/>
                <a:gd name="connsiteY118" fmla="*/ 1631324 h 1717183"/>
                <a:gd name="connsiteX119" fmla="*/ 1463898 w 1622738"/>
                <a:gd name="connsiteY119" fmla="*/ 1669960 h 1717183"/>
                <a:gd name="connsiteX120" fmla="*/ 1468191 w 1622738"/>
                <a:gd name="connsiteY120" fmla="*/ 1682839 h 1717183"/>
                <a:gd name="connsiteX121" fmla="*/ 1481070 w 1622738"/>
                <a:gd name="connsiteY121" fmla="*/ 1708597 h 1717183"/>
                <a:gd name="connsiteX122" fmla="*/ 1506828 w 1622738"/>
                <a:gd name="connsiteY122" fmla="*/ 1700011 h 1717183"/>
                <a:gd name="connsiteX123" fmla="*/ 1541172 w 1622738"/>
                <a:gd name="connsiteY123" fmla="*/ 1704304 h 1717183"/>
                <a:gd name="connsiteX124" fmla="*/ 1584101 w 1622738"/>
                <a:gd name="connsiteY124" fmla="*/ 1712890 h 1717183"/>
                <a:gd name="connsiteX125" fmla="*/ 1622738 w 1622738"/>
                <a:gd name="connsiteY12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2079 w 1622738"/>
                <a:gd name="connsiteY94" fmla="*/ 1060360 h 1717183"/>
                <a:gd name="connsiteX95" fmla="*/ 1236372 w 1622738"/>
                <a:gd name="connsiteY95" fmla="*/ 1073239 h 1717183"/>
                <a:gd name="connsiteX96" fmla="*/ 1253544 w 1622738"/>
                <a:gd name="connsiteY96" fmla="*/ 1047481 h 1717183"/>
                <a:gd name="connsiteX97" fmla="*/ 1262129 w 1622738"/>
                <a:gd name="connsiteY97" fmla="*/ 1034603 h 1717183"/>
                <a:gd name="connsiteX98" fmla="*/ 1270715 w 1622738"/>
                <a:gd name="connsiteY98" fmla="*/ 1008845 h 1717183"/>
                <a:gd name="connsiteX99" fmla="*/ 1292180 w 1622738"/>
                <a:gd name="connsiteY99" fmla="*/ 1004552 h 1717183"/>
                <a:gd name="connsiteX100" fmla="*/ 1300766 w 1622738"/>
                <a:gd name="connsiteY100" fmla="*/ 991673 h 1717183"/>
                <a:gd name="connsiteX101" fmla="*/ 1313645 w 1622738"/>
                <a:gd name="connsiteY101" fmla="*/ 983087 h 1717183"/>
                <a:gd name="connsiteX102" fmla="*/ 1322231 w 1622738"/>
                <a:gd name="connsiteY102" fmla="*/ 948743 h 1717183"/>
                <a:gd name="connsiteX103" fmla="*/ 1347989 w 1622738"/>
                <a:gd name="connsiteY103" fmla="*/ 935865 h 1717183"/>
                <a:gd name="connsiteX104" fmla="*/ 1343696 w 1622738"/>
                <a:gd name="connsiteY104" fmla="*/ 957329 h 1717183"/>
                <a:gd name="connsiteX105" fmla="*/ 1352282 w 1622738"/>
                <a:gd name="connsiteY105" fmla="*/ 1056067 h 1717183"/>
                <a:gd name="connsiteX106" fmla="*/ 1360868 w 1622738"/>
                <a:gd name="connsiteY106" fmla="*/ 1081825 h 1717183"/>
                <a:gd name="connsiteX107" fmla="*/ 1369453 w 1622738"/>
                <a:gd name="connsiteY107" fmla="*/ 1107583 h 1717183"/>
                <a:gd name="connsiteX108" fmla="*/ 1382332 w 1622738"/>
                <a:gd name="connsiteY108" fmla="*/ 1133341 h 1717183"/>
                <a:gd name="connsiteX109" fmla="*/ 1395211 w 1622738"/>
                <a:gd name="connsiteY109" fmla="*/ 1193442 h 1717183"/>
                <a:gd name="connsiteX110" fmla="*/ 1403797 w 1622738"/>
                <a:gd name="connsiteY110" fmla="*/ 1244958 h 1717183"/>
                <a:gd name="connsiteX111" fmla="*/ 1412383 w 1622738"/>
                <a:gd name="connsiteY111" fmla="*/ 1330817 h 1717183"/>
                <a:gd name="connsiteX112" fmla="*/ 1420969 w 1622738"/>
                <a:gd name="connsiteY112" fmla="*/ 1451020 h 1717183"/>
                <a:gd name="connsiteX113" fmla="*/ 1425262 w 1622738"/>
                <a:gd name="connsiteY113" fmla="*/ 1476777 h 1717183"/>
                <a:gd name="connsiteX114" fmla="*/ 1429555 w 1622738"/>
                <a:gd name="connsiteY114" fmla="*/ 1519707 h 1717183"/>
                <a:gd name="connsiteX115" fmla="*/ 1433848 w 1622738"/>
                <a:gd name="connsiteY115" fmla="*/ 1549758 h 1717183"/>
                <a:gd name="connsiteX116" fmla="*/ 1442434 w 1622738"/>
                <a:gd name="connsiteY116" fmla="*/ 1596980 h 1717183"/>
                <a:gd name="connsiteX117" fmla="*/ 1451020 w 1622738"/>
                <a:gd name="connsiteY117" fmla="*/ 1631324 h 1717183"/>
                <a:gd name="connsiteX118" fmla="*/ 1463898 w 1622738"/>
                <a:gd name="connsiteY118" fmla="*/ 1669960 h 1717183"/>
                <a:gd name="connsiteX119" fmla="*/ 1468191 w 1622738"/>
                <a:gd name="connsiteY119" fmla="*/ 1682839 h 1717183"/>
                <a:gd name="connsiteX120" fmla="*/ 1481070 w 1622738"/>
                <a:gd name="connsiteY120" fmla="*/ 1708597 h 1717183"/>
                <a:gd name="connsiteX121" fmla="*/ 1506828 w 1622738"/>
                <a:gd name="connsiteY121" fmla="*/ 1700011 h 1717183"/>
                <a:gd name="connsiteX122" fmla="*/ 1541172 w 1622738"/>
                <a:gd name="connsiteY122" fmla="*/ 1704304 h 1717183"/>
                <a:gd name="connsiteX123" fmla="*/ 1584101 w 1622738"/>
                <a:gd name="connsiteY123" fmla="*/ 1712890 h 1717183"/>
                <a:gd name="connsiteX124" fmla="*/ 1622738 w 1622738"/>
                <a:gd name="connsiteY12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19200 w 1622738"/>
                <a:gd name="connsiteY93" fmla="*/ 1051774 h 1717183"/>
                <a:gd name="connsiteX94" fmla="*/ 1236372 w 1622738"/>
                <a:gd name="connsiteY94" fmla="*/ 1073239 h 1717183"/>
                <a:gd name="connsiteX95" fmla="*/ 1253544 w 1622738"/>
                <a:gd name="connsiteY95" fmla="*/ 1047481 h 1717183"/>
                <a:gd name="connsiteX96" fmla="*/ 1262129 w 1622738"/>
                <a:gd name="connsiteY96" fmla="*/ 1034603 h 1717183"/>
                <a:gd name="connsiteX97" fmla="*/ 1270715 w 1622738"/>
                <a:gd name="connsiteY97" fmla="*/ 1008845 h 1717183"/>
                <a:gd name="connsiteX98" fmla="*/ 1292180 w 1622738"/>
                <a:gd name="connsiteY98" fmla="*/ 1004552 h 1717183"/>
                <a:gd name="connsiteX99" fmla="*/ 1300766 w 1622738"/>
                <a:gd name="connsiteY99" fmla="*/ 991673 h 1717183"/>
                <a:gd name="connsiteX100" fmla="*/ 1313645 w 1622738"/>
                <a:gd name="connsiteY100" fmla="*/ 983087 h 1717183"/>
                <a:gd name="connsiteX101" fmla="*/ 1322231 w 1622738"/>
                <a:gd name="connsiteY101" fmla="*/ 948743 h 1717183"/>
                <a:gd name="connsiteX102" fmla="*/ 1347989 w 1622738"/>
                <a:gd name="connsiteY102" fmla="*/ 935865 h 1717183"/>
                <a:gd name="connsiteX103" fmla="*/ 1343696 w 1622738"/>
                <a:gd name="connsiteY103" fmla="*/ 957329 h 1717183"/>
                <a:gd name="connsiteX104" fmla="*/ 1352282 w 1622738"/>
                <a:gd name="connsiteY104" fmla="*/ 1056067 h 1717183"/>
                <a:gd name="connsiteX105" fmla="*/ 1360868 w 1622738"/>
                <a:gd name="connsiteY105" fmla="*/ 1081825 h 1717183"/>
                <a:gd name="connsiteX106" fmla="*/ 1369453 w 1622738"/>
                <a:gd name="connsiteY106" fmla="*/ 1107583 h 1717183"/>
                <a:gd name="connsiteX107" fmla="*/ 1382332 w 1622738"/>
                <a:gd name="connsiteY107" fmla="*/ 1133341 h 1717183"/>
                <a:gd name="connsiteX108" fmla="*/ 1395211 w 1622738"/>
                <a:gd name="connsiteY108" fmla="*/ 1193442 h 1717183"/>
                <a:gd name="connsiteX109" fmla="*/ 1403797 w 1622738"/>
                <a:gd name="connsiteY109" fmla="*/ 1244958 h 1717183"/>
                <a:gd name="connsiteX110" fmla="*/ 1412383 w 1622738"/>
                <a:gd name="connsiteY110" fmla="*/ 1330817 h 1717183"/>
                <a:gd name="connsiteX111" fmla="*/ 1420969 w 1622738"/>
                <a:gd name="connsiteY111" fmla="*/ 1451020 h 1717183"/>
                <a:gd name="connsiteX112" fmla="*/ 1425262 w 1622738"/>
                <a:gd name="connsiteY112" fmla="*/ 1476777 h 1717183"/>
                <a:gd name="connsiteX113" fmla="*/ 1429555 w 1622738"/>
                <a:gd name="connsiteY113" fmla="*/ 1519707 h 1717183"/>
                <a:gd name="connsiteX114" fmla="*/ 1433848 w 1622738"/>
                <a:gd name="connsiteY114" fmla="*/ 1549758 h 1717183"/>
                <a:gd name="connsiteX115" fmla="*/ 1442434 w 1622738"/>
                <a:gd name="connsiteY115" fmla="*/ 1596980 h 1717183"/>
                <a:gd name="connsiteX116" fmla="*/ 1451020 w 1622738"/>
                <a:gd name="connsiteY116" fmla="*/ 1631324 h 1717183"/>
                <a:gd name="connsiteX117" fmla="*/ 1463898 w 1622738"/>
                <a:gd name="connsiteY117" fmla="*/ 1669960 h 1717183"/>
                <a:gd name="connsiteX118" fmla="*/ 1468191 w 1622738"/>
                <a:gd name="connsiteY118" fmla="*/ 1682839 h 1717183"/>
                <a:gd name="connsiteX119" fmla="*/ 1481070 w 1622738"/>
                <a:gd name="connsiteY119" fmla="*/ 1708597 h 1717183"/>
                <a:gd name="connsiteX120" fmla="*/ 1506828 w 1622738"/>
                <a:gd name="connsiteY120" fmla="*/ 1700011 h 1717183"/>
                <a:gd name="connsiteX121" fmla="*/ 1541172 w 1622738"/>
                <a:gd name="connsiteY121" fmla="*/ 1704304 h 1717183"/>
                <a:gd name="connsiteX122" fmla="*/ 1584101 w 1622738"/>
                <a:gd name="connsiteY122" fmla="*/ 1712890 h 1717183"/>
                <a:gd name="connsiteX123" fmla="*/ 1622738 w 1622738"/>
                <a:gd name="connsiteY12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62129 w 1622738"/>
                <a:gd name="connsiteY95" fmla="*/ 1034603 h 1717183"/>
                <a:gd name="connsiteX96" fmla="*/ 1270715 w 1622738"/>
                <a:gd name="connsiteY96" fmla="*/ 1008845 h 1717183"/>
                <a:gd name="connsiteX97" fmla="*/ 1292180 w 1622738"/>
                <a:gd name="connsiteY97" fmla="*/ 1004552 h 1717183"/>
                <a:gd name="connsiteX98" fmla="*/ 1300766 w 1622738"/>
                <a:gd name="connsiteY98" fmla="*/ 991673 h 1717183"/>
                <a:gd name="connsiteX99" fmla="*/ 1313645 w 1622738"/>
                <a:gd name="connsiteY99" fmla="*/ 983087 h 1717183"/>
                <a:gd name="connsiteX100" fmla="*/ 1322231 w 1622738"/>
                <a:gd name="connsiteY100" fmla="*/ 948743 h 1717183"/>
                <a:gd name="connsiteX101" fmla="*/ 1347989 w 1622738"/>
                <a:gd name="connsiteY101" fmla="*/ 935865 h 1717183"/>
                <a:gd name="connsiteX102" fmla="*/ 1343696 w 1622738"/>
                <a:gd name="connsiteY102" fmla="*/ 957329 h 1717183"/>
                <a:gd name="connsiteX103" fmla="*/ 1352282 w 1622738"/>
                <a:gd name="connsiteY103" fmla="*/ 1056067 h 1717183"/>
                <a:gd name="connsiteX104" fmla="*/ 1360868 w 1622738"/>
                <a:gd name="connsiteY104" fmla="*/ 1081825 h 1717183"/>
                <a:gd name="connsiteX105" fmla="*/ 1369453 w 1622738"/>
                <a:gd name="connsiteY105" fmla="*/ 1107583 h 1717183"/>
                <a:gd name="connsiteX106" fmla="*/ 1382332 w 1622738"/>
                <a:gd name="connsiteY106" fmla="*/ 1133341 h 1717183"/>
                <a:gd name="connsiteX107" fmla="*/ 1395211 w 1622738"/>
                <a:gd name="connsiteY107" fmla="*/ 1193442 h 1717183"/>
                <a:gd name="connsiteX108" fmla="*/ 1403797 w 1622738"/>
                <a:gd name="connsiteY108" fmla="*/ 1244958 h 1717183"/>
                <a:gd name="connsiteX109" fmla="*/ 1412383 w 1622738"/>
                <a:gd name="connsiteY109" fmla="*/ 1330817 h 1717183"/>
                <a:gd name="connsiteX110" fmla="*/ 1420969 w 1622738"/>
                <a:gd name="connsiteY110" fmla="*/ 1451020 h 1717183"/>
                <a:gd name="connsiteX111" fmla="*/ 1425262 w 1622738"/>
                <a:gd name="connsiteY111" fmla="*/ 1476777 h 1717183"/>
                <a:gd name="connsiteX112" fmla="*/ 1429555 w 1622738"/>
                <a:gd name="connsiteY112" fmla="*/ 1519707 h 1717183"/>
                <a:gd name="connsiteX113" fmla="*/ 1433848 w 1622738"/>
                <a:gd name="connsiteY113" fmla="*/ 1549758 h 1717183"/>
                <a:gd name="connsiteX114" fmla="*/ 1442434 w 1622738"/>
                <a:gd name="connsiteY114" fmla="*/ 1596980 h 1717183"/>
                <a:gd name="connsiteX115" fmla="*/ 1451020 w 1622738"/>
                <a:gd name="connsiteY115" fmla="*/ 1631324 h 1717183"/>
                <a:gd name="connsiteX116" fmla="*/ 1463898 w 1622738"/>
                <a:gd name="connsiteY116" fmla="*/ 1669960 h 1717183"/>
                <a:gd name="connsiteX117" fmla="*/ 1468191 w 1622738"/>
                <a:gd name="connsiteY117" fmla="*/ 1682839 h 1717183"/>
                <a:gd name="connsiteX118" fmla="*/ 1481070 w 1622738"/>
                <a:gd name="connsiteY118" fmla="*/ 1708597 h 1717183"/>
                <a:gd name="connsiteX119" fmla="*/ 1506828 w 1622738"/>
                <a:gd name="connsiteY119" fmla="*/ 1700011 h 1717183"/>
                <a:gd name="connsiteX120" fmla="*/ 1541172 w 1622738"/>
                <a:gd name="connsiteY120" fmla="*/ 1704304 h 1717183"/>
                <a:gd name="connsiteX121" fmla="*/ 1584101 w 1622738"/>
                <a:gd name="connsiteY121" fmla="*/ 1712890 h 1717183"/>
                <a:gd name="connsiteX122" fmla="*/ 1622738 w 1622738"/>
                <a:gd name="connsiteY12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53544 w 1622738"/>
                <a:gd name="connsiteY94" fmla="*/ 1047481 h 1717183"/>
                <a:gd name="connsiteX95" fmla="*/ 1270715 w 1622738"/>
                <a:gd name="connsiteY95" fmla="*/ 1008845 h 1717183"/>
                <a:gd name="connsiteX96" fmla="*/ 1292180 w 1622738"/>
                <a:gd name="connsiteY96" fmla="*/ 1004552 h 1717183"/>
                <a:gd name="connsiteX97" fmla="*/ 1300766 w 1622738"/>
                <a:gd name="connsiteY97" fmla="*/ 991673 h 1717183"/>
                <a:gd name="connsiteX98" fmla="*/ 1313645 w 1622738"/>
                <a:gd name="connsiteY98" fmla="*/ 983087 h 1717183"/>
                <a:gd name="connsiteX99" fmla="*/ 1322231 w 1622738"/>
                <a:gd name="connsiteY99" fmla="*/ 948743 h 1717183"/>
                <a:gd name="connsiteX100" fmla="*/ 1347989 w 1622738"/>
                <a:gd name="connsiteY100" fmla="*/ 935865 h 1717183"/>
                <a:gd name="connsiteX101" fmla="*/ 1343696 w 1622738"/>
                <a:gd name="connsiteY101" fmla="*/ 957329 h 1717183"/>
                <a:gd name="connsiteX102" fmla="*/ 1352282 w 1622738"/>
                <a:gd name="connsiteY102" fmla="*/ 1056067 h 1717183"/>
                <a:gd name="connsiteX103" fmla="*/ 1360868 w 1622738"/>
                <a:gd name="connsiteY103" fmla="*/ 1081825 h 1717183"/>
                <a:gd name="connsiteX104" fmla="*/ 1369453 w 1622738"/>
                <a:gd name="connsiteY104" fmla="*/ 1107583 h 1717183"/>
                <a:gd name="connsiteX105" fmla="*/ 1382332 w 1622738"/>
                <a:gd name="connsiteY105" fmla="*/ 1133341 h 1717183"/>
                <a:gd name="connsiteX106" fmla="*/ 1395211 w 1622738"/>
                <a:gd name="connsiteY106" fmla="*/ 1193442 h 1717183"/>
                <a:gd name="connsiteX107" fmla="*/ 1403797 w 1622738"/>
                <a:gd name="connsiteY107" fmla="*/ 1244958 h 1717183"/>
                <a:gd name="connsiteX108" fmla="*/ 1412383 w 1622738"/>
                <a:gd name="connsiteY108" fmla="*/ 1330817 h 1717183"/>
                <a:gd name="connsiteX109" fmla="*/ 1420969 w 1622738"/>
                <a:gd name="connsiteY109" fmla="*/ 1451020 h 1717183"/>
                <a:gd name="connsiteX110" fmla="*/ 1425262 w 1622738"/>
                <a:gd name="connsiteY110" fmla="*/ 1476777 h 1717183"/>
                <a:gd name="connsiteX111" fmla="*/ 1429555 w 1622738"/>
                <a:gd name="connsiteY111" fmla="*/ 1519707 h 1717183"/>
                <a:gd name="connsiteX112" fmla="*/ 1433848 w 1622738"/>
                <a:gd name="connsiteY112" fmla="*/ 1549758 h 1717183"/>
                <a:gd name="connsiteX113" fmla="*/ 1442434 w 1622738"/>
                <a:gd name="connsiteY113" fmla="*/ 1596980 h 1717183"/>
                <a:gd name="connsiteX114" fmla="*/ 1451020 w 1622738"/>
                <a:gd name="connsiteY114" fmla="*/ 1631324 h 1717183"/>
                <a:gd name="connsiteX115" fmla="*/ 1463898 w 1622738"/>
                <a:gd name="connsiteY115" fmla="*/ 1669960 h 1717183"/>
                <a:gd name="connsiteX116" fmla="*/ 1468191 w 1622738"/>
                <a:gd name="connsiteY116" fmla="*/ 1682839 h 1717183"/>
                <a:gd name="connsiteX117" fmla="*/ 1481070 w 1622738"/>
                <a:gd name="connsiteY117" fmla="*/ 1708597 h 1717183"/>
                <a:gd name="connsiteX118" fmla="*/ 1506828 w 1622738"/>
                <a:gd name="connsiteY118" fmla="*/ 1700011 h 1717183"/>
                <a:gd name="connsiteX119" fmla="*/ 1541172 w 1622738"/>
                <a:gd name="connsiteY119" fmla="*/ 1704304 h 1717183"/>
                <a:gd name="connsiteX120" fmla="*/ 1584101 w 1622738"/>
                <a:gd name="connsiteY120" fmla="*/ 1712890 h 1717183"/>
                <a:gd name="connsiteX121" fmla="*/ 1622738 w 1622738"/>
                <a:gd name="connsiteY12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10614 w 1622738"/>
                <a:gd name="connsiteY92" fmla="*/ 1064653 h 1717183"/>
                <a:gd name="connsiteX93" fmla="*/ 1236372 w 1622738"/>
                <a:gd name="connsiteY93" fmla="*/ 1073239 h 1717183"/>
                <a:gd name="connsiteX94" fmla="*/ 1270715 w 1622738"/>
                <a:gd name="connsiteY94" fmla="*/ 1008845 h 1717183"/>
                <a:gd name="connsiteX95" fmla="*/ 1292180 w 1622738"/>
                <a:gd name="connsiteY95" fmla="*/ 1004552 h 1717183"/>
                <a:gd name="connsiteX96" fmla="*/ 1300766 w 1622738"/>
                <a:gd name="connsiteY96" fmla="*/ 991673 h 1717183"/>
                <a:gd name="connsiteX97" fmla="*/ 1313645 w 1622738"/>
                <a:gd name="connsiteY97" fmla="*/ 983087 h 1717183"/>
                <a:gd name="connsiteX98" fmla="*/ 1322231 w 1622738"/>
                <a:gd name="connsiteY98" fmla="*/ 948743 h 1717183"/>
                <a:gd name="connsiteX99" fmla="*/ 1347989 w 1622738"/>
                <a:gd name="connsiteY99" fmla="*/ 935865 h 1717183"/>
                <a:gd name="connsiteX100" fmla="*/ 1343696 w 1622738"/>
                <a:gd name="connsiteY100" fmla="*/ 957329 h 1717183"/>
                <a:gd name="connsiteX101" fmla="*/ 1352282 w 1622738"/>
                <a:gd name="connsiteY101" fmla="*/ 1056067 h 1717183"/>
                <a:gd name="connsiteX102" fmla="*/ 1360868 w 1622738"/>
                <a:gd name="connsiteY102" fmla="*/ 1081825 h 1717183"/>
                <a:gd name="connsiteX103" fmla="*/ 1369453 w 1622738"/>
                <a:gd name="connsiteY103" fmla="*/ 1107583 h 1717183"/>
                <a:gd name="connsiteX104" fmla="*/ 1382332 w 1622738"/>
                <a:gd name="connsiteY104" fmla="*/ 1133341 h 1717183"/>
                <a:gd name="connsiteX105" fmla="*/ 1395211 w 1622738"/>
                <a:gd name="connsiteY105" fmla="*/ 1193442 h 1717183"/>
                <a:gd name="connsiteX106" fmla="*/ 1403797 w 1622738"/>
                <a:gd name="connsiteY106" fmla="*/ 1244958 h 1717183"/>
                <a:gd name="connsiteX107" fmla="*/ 1412383 w 1622738"/>
                <a:gd name="connsiteY107" fmla="*/ 1330817 h 1717183"/>
                <a:gd name="connsiteX108" fmla="*/ 1420969 w 1622738"/>
                <a:gd name="connsiteY108" fmla="*/ 1451020 h 1717183"/>
                <a:gd name="connsiteX109" fmla="*/ 1425262 w 1622738"/>
                <a:gd name="connsiteY109" fmla="*/ 1476777 h 1717183"/>
                <a:gd name="connsiteX110" fmla="*/ 1429555 w 1622738"/>
                <a:gd name="connsiteY110" fmla="*/ 1519707 h 1717183"/>
                <a:gd name="connsiteX111" fmla="*/ 1433848 w 1622738"/>
                <a:gd name="connsiteY111" fmla="*/ 1549758 h 1717183"/>
                <a:gd name="connsiteX112" fmla="*/ 1442434 w 1622738"/>
                <a:gd name="connsiteY112" fmla="*/ 1596980 h 1717183"/>
                <a:gd name="connsiteX113" fmla="*/ 1451020 w 1622738"/>
                <a:gd name="connsiteY113" fmla="*/ 1631324 h 1717183"/>
                <a:gd name="connsiteX114" fmla="*/ 1463898 w 1622738"/>
                <a:gd name="connsiteY114" fmla="*/ 1669960 h 1717183"/>
                <a:gd name="connsiteX115" fmla="*/ 1468191 w 1622738"/>
                <a:gd name="connsiteY115" fmla="*/ 1682839 h 1717183"/>
                <a:gd name="connsiteX116" fmla="*/ 1481070 w 1622738"/>
                <a:gd name="connsiteY116" fmla="*/ 1708597 h 1717183"/>
                <a:gd name="connsiteX117" fmla="*/ 1506828 w 1622738"/>
                <a:gd name="connsiteY117" fmla="*/ 1700011 h 1717183"/>
                <a:gd name="connsiteX118" fmla="*/ 1541172 w 1622738"/>
                <a:gd name="connsiteY118" fmla="*/ 1704304 h 1717183"/>
                <a:gd name="connsiteX119" fmla="*/ 1584101 w 1622738"/>
                <a:gd name="connsiteY119" fmla="*/ 1712890 h 1717183"/>
                <a:gd name="connsiteX120" fmla="*/ 1622738 w 1622738"/>
                <a:gd name="connsiteY12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193442 w 1622738"/>
                <a:gd name="connsiteY91" fmla="*/ 1090411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176270 w 1622738"/>
                <a:gd name="connsiteY90" fmla="*/ 1129048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159098 w 1622738"/>
                <a:gd name="connsiteY89" fmla="*/ 118056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154806 w 1622738"/>
                <a:gd name="connsiteY88" fmla="*/ 1197735 h 1717183"/>
                <a:gd name="connsiteX89" fmla="*/ 1216248 w 1622738"/>
                <a:gd name="connsiteY89" fmla="*/ 1313913 h 1717183"/>
                <a:gd name="connsiteX90" fmla="*/ 1220720 w 1622738"/>
                <a:gd name="connsiteY90" fmla="*/ 1227473 h 1717183"/>
                <a:gd name="connsiteX91" fmla="*/ 1222017 w 1622738"/>
                <a:gd name="connsiteY91" fmla="*/ 1150736 h 1717183"/>
                <a:gd name="connsiteX92" fmla="*/ 1236372 w 1622738"/>
                <a:gd name="connsiteY92" fmla="*/ 1073239 h 1717183"/>
                <a:gd name="connsiteX93" fmla="*/ 1270715 w 1622738"/>
                <a:gd name="connsiteY93" fmla="*/ 1008845 h 1717183"/>
                <a:gd name="connsiteX94" fmla="*/ 1292180 w 1622738"/>
                <a:gd name="connsiteY94" fmla="*/ 1004552 h 1717183"/>
                <a:gd name="connsiteX95" fmla="*/ 1300766 w 1622738"/>
                <a:gd name="connsiteY95" fmla="*/ 991673 h 1717183"/>
                <a:gd name="connsiteX96" fmla="*/ 1313645 w 1622738"/>
                <a:gd name="connsiteY96" fmla="*/ 983087 h 1717183"/>
                <a:gd name="connsiteX97" fmla="*/ 1322231 w 1622738"/>
                <a:gd name="connsiteY97" fmla="*/ 948743 h 1717183"/>
                <a:gd name="connsiteX98" fmla="*/ 1347989 w 1622738"/>
                <a:gd name="connsiteY98" fmla="*/ 935865 h 1717183"/>
                <a:gd name="connsiteX99" fmla="*/ 1343696 w 1622738"/>
                <a:gd name="connsiteY99" fmla="*/ 957329 h 1717183"/>
                <a:gd name="connsiteX100" fmla="*/ 1352282 w 1622738"/>
                <a:gd name="connsiteY100" fmla="*/ 1056067 h 1717183"/>
                <a:gd name="connsiteX101" fmla="*/ 1360868 w 1622738"/>
                <a:gd name="connsiteY101" fmla="*/ 1081825 h 1717183"/>
                <a:gd name="connsiteX102" fmla="*/ 1369453 w 1622738"/>
                <a:gd name="connsiteY102" fmla="*/ 1107583 h 1717183"/>
                <a:gd name="connsiteX103" fmla="*/ 1382332 w 1622738"/>
                <a:gd name="connsiteY103" fmla="*/ 1133341 h 1717183"/>
                <a:gd name="connsiteX104" fmla="*/ 1395211 w 1622738"/>
                <a:gd name="connsiteY104" fmla="*/ 1193442 h 1717183"/>
                <a:gd name="connsiteX105" fmla="*/ 1403797 w 1622738"/>
                <a:gd name="connsiteY105" fmla="*/ 1244958 h 1717183"/>
                <a:gd name="connsiteX106" fmla="*/ 1412383 w 1622738"/>
                <a:gd name="connsiteY106" fmla="*/ 1330817 h 1717183"/>
                <a:gd name="connsiteX107" fmla="*/ 1420969 w 1622738"/>
                <a:gd name="connsiteY107" fmla="*/ 1451020 h 1717183"/>
                <a:gd name="connsiteX108" fmla="*/ 1425262 w 1622738"/>
                <a:gd name="connsiteY108" fmla="*/ 1476777 h 1717183"/>
                <a:gd name="connsiteX109" fmla="*/ 1429555 w 1622738"/>
                <a:gd name="connsiteY109" fmla="*/ 1519707 h 1717183"/>
                <a:gd name="connsiteX110" fmla="*/ 1433848 w 1622738"/>
                <a:gd name="connsiteY110" fmla="*/ 1549758 h 1717183"/>
                <a:gd name="connsiteX111" fmla="*/ 1442434 w 1622738"/>
                <a:gd name="connsiteY111" fmla="*/ 1596980 h 1717183"/>
                <a:gd name="connsiteX112" fmla="*/ 1451020 w 1622738"/>
                <a:gd name="connsiteY112" fmla="*/ 1631324 h 1717183"/>
                <a:gd name="connsiteX113" fmla="*/ 1463898 w 1622738"/>
                <a:gd name="connsiteY113" fmla="*/ 1669960 h 1717183"/>
                <a:gd name="connsiteX114" fmla="*/ 1468191 w 1622738"/>
                <a:gd name="connsiteY114" fmla="*/ 1682839 h 1717183"/>
                <a:gd name="connsiteX115" fmla="*/ 1481070 w 1622738"/>
                <a:gd name="connsiteY115" fmla="*/ 1708597 h 1717183"/>
                <a:gd name="connsiteX116" fmla="*/ 1506828 w 1622738"/>
                <a:gd name="connsiteY116" fmla="*/ 1700011 h 1717183"/>
                <a:gd name="connsiteX117" fmla="*/ 1541172 w 1622738"/>
                <a:gd name="connsiteY117" fmla="*/ 1704304 h 1717183"/>
                <a:gd name="connsiteX118" fmla="*/ 1584101 w 1622738"/>
                <a:gd name="connsiteY118" fmla="*/ 1712890 h 1717183"/>
                <a:gd name="connsiteX119" fmla="*/ 1622738 w 1622738"/>
                <a:gd name="connsiteY11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146220 w 1622738"/>
                <a:gd name="connsiteY87" fmla="*/ 1232079 h 1717183"/>
                <a:gd name="connsiteX88" fmla="*/ 1216248 w 1622738"/>
                <a:gd name="connsiteY88" fmla="*/ 1313913 h 1717183"/>
                <a:gd name="connsiteX89" fmla="*/ 1220720 w 1622738"/>
                <a:gd name="connsiteY89" fmla="*/ 1227473 h 1717183"/>
                <a:gd name="connsiteX90" fmla="*/ 1222017 w 1622738"/>
                <a:gd name="connsiteY90" fmla="*/ 1150736 h 1717183"/>
                <a:gd name="connsiteX91" fmla="*/ 1236372 w 1622738"/>
                <a:gd name="connsiteY91" fmla="*/ 1073239 h 1717183"/>
                <a:gd name="connsiteX92" fmla="*/ 1270715 w 1622738"/>
                <a:gd name="connsiteY92" fmla="*/ 1008845 h 1717183"/>
                <a:gd name="connsiteX93" fmla="*/ 1292180 w 1622738"/>
                <a:gd name="connsiteY93" fmla="*/ 1004552 h 1717183"/>
                <a:gd name="connsiteX94" fmla="*/ 1300766 w 1622738"/>
                <a:gd name="connsiteY94" fmla="*/ 991673 h 1717183"/>
                <a:gd name="connsiteX95" fmla="*/ 1313645 w 1622738"/>
                <a:gd name="connsiteY95" fmla="*/ 983087 h 1717183"/>
                <a:gd name="connsiteX96" fmla="*/ 1322231 w 1622738"/>
                <a:gd name="connsiteY96" fmla="*/ 948743 h 1717183"/>
                <a:gd name="connsiteX97" fmla="*/ 1347989 w 1622738"/>
                <a:gd name="connsiteY97" fmla="*/ 935865 h 1717183"/>
                <a:gd name="connsiteX98" fmla="*/ 1343696 w 1622738"/>
                <a:gd name="connsiteY98" fmla="*/ 957329 h 1717183"/>
                <a:gd name="connsiteX99" fmla="*/ 1352282 w 1622738"/>
                <a:gd name="connsiteY99" fmla="*/ 1056067 h 1717183"/>
                <a:gd name="connsiteX100" fmla="*/ 1360868 w 1622738"/>
                <a:gd name="connsiteY100" fmla="*/ 1081825 h 1717183"/>
                <a:gd name="connsiteX101" fmla="*/ 1369453 w 1622738"/>
                <a:gd name="connsiteY101" fmla="*/ 1107583 h 1717183"/>
                <a:gd name="connsiteX102" fmla="*/ 1382332 w 1622738"/>
                <a:gd name="connsiteY102" fmla="*/ 1133341 h 1717183"/>
                <a:gd name="connsiteX103" fmla="*/ 1395211 w 1622738"/>
                <a:gd name="connsiteY103" fmla="*/ 1193442 h 1717183"/>
                <a:gd name="connsiteX104" fmla="*/ 1403797 w 1622738"/>
                <a:gd name="connsiteY104" fmla="*/ 1244958 h 1717183"/>
                <a:gd name="connsiteX105" fmla="*/ 1412383 w 1622738"/>
                <a:gd name="connsiteY105" fmla="*/ 1330817 h 1717183"/>
                <a:gd name="connsiteX106" fmla="*/ 1420969 w 1622738"/>
                <a:gd name="connsiteY106" fmla="*/ 1451020 h 1717183"/>
                <a:gd name="connsiteX107" fmla="*/ 1425262 w 1622738"/>
                <a:gd name="connsiteY107" fmla="*/ 1476777 h 1717183"/>
                <a:gd name="connsiteX108" fmla="*/ 1429555 w 1622738"/>
                <a:gd name="connsiteY108" fmla="*/ 1519707 h 1717183"/>
                <a:gd name="connsiteX109" fmla="*/ 1433848 w 1622738"/>
                <a:gd name="connsiteY109" fmla="*/ 1549758 h 1717183"/>
                <a:gd name="connsiteX110" fmla="*/ 1442434 w 1622738"/>
                <a:gd name="connsiteY110" fmla="*/ 1596980 h 1717183"/>
                <a:gd name="connsiteX111" fmla="*/ 1451020 w 1622738"/>
                <a:gd name="connsiteY111" fmla="*/ 1631324 h 1717183"/>
                <a:gd name="connsiteX112" fmla="*/ 1463898 w 1622738"/>
                <a:gd name="connsiteY112" fmla="*/ 1669960 h 1717183"/>
                <a:gd name="connsiteX113" fmla="*/ 1468191 w 1622738"/>
                <a:gd name="connsiteY113" fmla="*/ 1682839 h 1717183"/>
                <a:gd name="connsiteX114" fmla="*/ 1481070 w 1622738"/>
                <a:gd name="connsiteY114" fmla="*/ 1708597 h 1717183"/>
                <a:gd name="connsiteX115" fmla="*/ 1506828 w 1622738"/>
                <a:gd name="connsiteY115" fmla="*/ 1700011 h 1717183"/>
                <a:gd name="connsiteX116" fmla="*/ 1541172 w 1622738"/>
                <a:gd name="connsiteY116" fmla="*/ 1704304 h 1717183"/>
                <a:gd name="connsiteX117" fmla="*/ 1584101 w 1622738"/>
                <a:gd name="connsiteY117" fmla="*/ 1712890 h 1717183"/>
                <a:gd name="connsiteX118" fmla="*/ 1622738 w 1622738"/>
                <a:gd name="connsiteY11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141927 w 1622738"/>
                <a:gd name="connsiteY86" fmla="*/ 1244958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38436 w 1622738"/>
                <a:gd name="connsiteY84" fmla="*/ 1693703 h 1717183"/>
                <a:gd name="connsiteX85" fmla="*/ 1129048 w 1622738"/>
                <a:gd name="connsiteY85" fmla="*/ 1296473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2700"/>
                <a:gd name="connsiteX1" fmla="*/ 42929 w 1622738"/>
                <a:gd name="connsiteY1" fmla="*/ 1704304 h 1722700"/>
                <a:gd name="connsiteX2" fmla="*/ 68687 w 1622738"/>
                <a:gd name="connsiteY2" fmla="*/ 1687132 h 1722700"/>
                <a:gd name="connsiteX3" fmla="*/ 81566 w 1622738"/>
                <a:gd name="connsiteY3" fmla="*/ 1678546 h 1722700"/>
                <a:gd name="connsiteX4" fmla="*/ 94445 w 1622738"/>
                <a:gd name="connsiteY4" fmla="*/ 1669960 h 1722700"/>
                <a:gd name="connsiteX5" fmla="*/ 115910 w 1622738"/>
                <a:gd name="connsiteY5" fmla="*/ 1648496 h 1722700"/>
                <a:gd name="connsiteX6" fmla="*/ 141668 w 1622738"/>
                <a:gd name="connsiteY6" fmla="*/ 1627031 h 1722700"/>
                <a:gd name="connsiteX7" fmla="*/ 163132 w 1622738"/>
                <a:gd name="connsiteY7" fmla="*/ 1601273 h 1722700"/>
                <a:gd name="connsiteX8" fmla="*/ 171718 w 1622738"/>
                <a:gd name="connsiteY8" fmla="*/ 1588394 h 1722700"/>
                <a:gd name="connsiteX9" fmla="*/ 197476 w 1622738"/>
                <a:gd name="connsiteY9" fmla="*/ 1554050 h 1722700"/>
                <a:gd name="connsiteX10" fmla="*/ 210355 w 1622738"/>
                <a:gd name="connsiteY10" fmla="*/ 1536879 h 1722700"/>
                <a:gd name="connsiteX11" fmla="*/ 218941 w 1622738"/>
                <a:gd name="connsiteY11" fmla="*/ 1519707 h 1722700"/>
                <a:gd name="connsiteX12" fmla="*/ 244698 w 1622738"/>
                <a:gd name="connsiteY12" fmla="*/ 1485363 h 1722700"/>
                <a:gd name="connsiteX13" fmla="*/ 253284 w 1622738"/>
                <a:gd name="connsiteY13" fmla="*/ 1463898 h 1722700"/>
                <a:gd name="connsiteX14" fmla="*/ 266163 w 1622738"/>
                <a:gd name="connsiteY14" fmla="*/ 1446727 h 1722700"/>
                <a:gd name="connsiteX15" fmla="*/ 291921 w 1622738"/>
                <a:gd name="connsiteY15" fmla="*/ 1399504 h 1722700"/>
                <a:gd name="connsiteX16" fmla="*/ 330558 w 1622738"/>
                <a:gd name="connsiteY16" fmla="*/ 1326524 h 1722700"/>
                <a:gd name="connsiteX17" fmla="*/ 347729 w 1622738"/>
                <a:gd name="connsiteY17" fmla="*/ 1279301 h 1722700"/>
                <a:gd name="connsiteX18" fmla="*/ 373487 w 1622738"/>
                <a:gd name="connsiteY18" fmla="*/ 1223493 h 1722700"/>
                <a:gd name="connsiteX19" fmla="*/ 382073 w 1622738"/>
                <a:gd name="connsiteY19" fmla="*/ 1193442 h 1722700"/>
                <a:gd name="connsiteX20" fmla="*/ 394952 w 1622738"/>
                <a:gd name="connsiteY20" fmla="*/ 1163391 h 1722700"/>
                <a:gd name="connsiteX21" fmla="*/ 403538 w 1622738"/>
                <a:gd name="connsiteY21" fmla="*/ 1133341 h 1722700"/>
                <a:gd name="connsiteX22" fmla="*/ 429296 w 1622738"/>
                <a:gd name="connsiteY22" fmla="*/ 1064653 h 1722700"/>
                <a:gd name="connsiteX23" fmla="*/ 437882 w 1622738"/>
                <a:gd name="connsiteY23" fmla="*/ 1034603 h 1722700"/>
                <a:gd name="connsiteX24" fmla="*/ 450760 w 1622738"/>
                <a:gd name="connsiteY24" fmla="*/ 1004552 h 1722700"/>
                <a:gd name="connsiteX25" fmla="*/ 467932 w 1622738"/>
                <a:gd name="connsiteY25" fmla="*/ 944450 h 1722700"/>
                <a:gd name="connsiteX26" fmla="*/ 476518 w 1622738"/>
                <a:gd name="connsiteY26" fmla="*/ 914400 h 1722700"/>
                <a:gd name="connsiteX27" fmla="*/ 489397 w 1622738"/>
                <a:gd name="connsiteY27" fmla="*/ 884349 h 1722700"/>
                <a:gd name="connsiteX28" fmla="*/ 497983 w 1622738"/>
                <a:gd name="connsiteY28" fmla="*/ 854298 h 1722700"/>
                <a:gd name="connsiteX29" fmla="*/ 506569 w 1622738"/>
                <a:gd name="connsiteY29" fmla="*/ 828541 h 1722700"/>
                <a:gd name="connsiteX30" fmla="*/ 515155 w 1622738"/>
                <a:gd name="connsiteY30" fmla="*/ 798490 h 1722700"/>
                <a:gd name="connsiteX31" fmla="*/ 523741 w 1622738"/>
                <a:gd name="connsiteY31" fmla="*/ 781318 h 1722700"/>
                <a:gd name="connsiteX32" fmla="*/ 528034 w 1622738"/>
                <a:gd name="connsiteY32" fmla="*/ 764146 h 1722700"/>
                <a:gd name="connsiteX33" fmla="*/ 536620 w 1622738"/>
                <a:gd name="connsiteY33" fmla="*/ 746974 h 1722700"/>
                <a:gd name="connsiteX34" fmla="*/ 545206 w 1622738"/>
                <a:gd name="connsiteY34" fmla="*/ 721217 h 1722700"/>
                <a:gd name="connsiteX35" fmla="*/ 549498 w 1622738"/>
                <a:gd name="connsiteY35" fmla="*/ 708338 h 1722700"/>
                <a:gd name="connsiteX36" fmla="*/ 553791 w 1622738"/>
                <a:gd name="connsiteY36" fmla="*/ 691166 h 1722700"/>
                <a:gd name="connsiteX37" fmla="*/ 562377 w 1622738"/>
                <a:gd name="connsiteY37" fmla="*/ 673994 h 1722700"/>
                <a:gd name="connsiteX38" fmla="*/ 579549 w 1622738"/>
                <a:gd name="connsiteY38" fmla="*/ 618186 h 1722700"/>
                <a:gd name="connsiteX39" fmla="*/ 583842 w 1622738"/>
                <a:gd name="connsiteY39" fmla="*/ 592428 h 1722700"/>
                <a:gd name="connsiteX40" fmla="*/ 592428 w 1622738"/>
                <a:gd name="connsiteY40" fmla="*/ 553791 h 1722700"/>
                <a:gd name="connsiteX41" fmla="*/ 596721 w 1622738"/>
                <a:gd name="connsiteY41" fmla="*/ 523741 h 1722700"/>
                <a:gd name="connsiteX42" fmla="*/ 601014 w 1622738"/>
                <a:gd name="connsiteY42" fmla="*/ 463639 h 1722700"/>
                <a:gd name="connsiteX43" fmla="*/ 605307 w 1622738"/>
                <a:gd name="connsiteY43" fmla="*/ 339143 h 1722700"/>
                <a:gd name="connsiteX44" fmla="*/ 613893 w 1622738"/>
                <a:gd name="connsiteY44" fmla="*/ 279042 h 1722700"/>
                <a:gd name="connsiteX45" fmla="*/ 618186 w 1622738"/>
                <a:gd name="connsiteY45" fmla="*/ 240405 h 1722700"/>
                <a:gd name="connsiteX46" fmla="*/ 626772 w 1622738"/>
                <a:gd name="connsiteY46" fmla="*/ 201769 h 1722700"/>
                <a:gd name="connsiteX47" fmla="*/ 635358 w 1622738"/>
                <a:gd name="connsiteY47" fmla="*/ 158839 h 1722700"/>
                <a:gd name="connsiteX48" fmla="*/ 643944 w 1622738"/>
                <a:gd name="connsiteY48" fmla="*/ 137374 h 1722700"/>
                <a:gd name="connsiteX49" fmla="*/ 648237 w 1622738"/>
                <a:gd name="connsiteY49" fmla="*/ 120203 h 1722700"/>
                <a:gd name="connsiteX50" fmla="*/ 661115 w 1622738"/>
                <a:gd name="connsiteY50" fmla="*/ 81566 h 1722700"/>
                <a:gd name="connsiteX51" fmla="*/ 665408 w 1622738"/>
                <a:gd name="connsiteY51" fmla="*/ 68687 h 1722700"/>
                <a:gd name="connsiteX52" fmla="*/ 669701 w 1622738"/>
                <a:gd name="connsiteY52" fmla="*/ 55808 h 1722700"/>
                <a:gd name="connsiteX53" fmla="*/ 686873 w 1622738"/>
                <a:gd name="connsiteY53" fmla="*/ 30050 h 1722700"/>
                <a:gd name="connsiteX54" fmla="*/ 708338 w 1622738"/>
                <a:gd name="connsiteY54" fmla="*/ 4293 h 1722700"/>
                <a:gd name="connsiteX55" fmla="*/ 721217 w 1622738"/>
                <a:gd name="connsiteY55" fmla="*/ 0 h 1722700"/>
                <a:gd name="connsiteX56" fmla="*/ 734096 w 1622738"/>
                <a:gd name="connsiteY56" fmla="*/ 51515 h 1722700"/>
                <a:gd name="connsiteX57" fmla="*/ 742682 w 1622738"/>
                <a:gd name="connsiteY57" fmla="*/ 64394 h 1722700"/>
                <a:gd name="connsiteX58" fmla="*/ 768439 w 1622738"/>
                <a:gd name="connsiteY58" fmla="*/ 77273 h 1722700"/>
                <a:gd name="connsiteX59" fmla="*/ 777025 w 1622738"/>
                <a:gd name="connsiteY59" fmla="*/ 103031 h 1722700"/>
                <a:gd name="connsiteX60" fmla="*/ 781318 w 1622738"/>
                <a:gd name="connsiteY60" fmla="*/ 115910 h 1722700"/>
                <a:gd name="connsiteX61" fmla="*/ 794197 w 1622738"/>
                <a:gd name="connsiteY61" fmla="*/ 141667 h 1722700"/>
                <a:gd name="connsiteX62" fmla="*/ 807076 w 1622738"/>
                <a:gd name="connsiteY62" fmla="*/ 167425 h 1722700"/>
                <a:gd name="connsiteX63" fmla="*/ 815662 w 1622738"/>
                <a:gd name="connsiteY63" fmla="*/ 978794 h 1722700"/>
                <a:gd name="connsiteX64" fmla="*/ 832834 w 1622738"/>
                <a:gd name="connsiteY64" fmla="*/ 1184856 h 1722700"/>
                <a:gd name="connsiteX65" fmla="*/ 839014 w 1622738"/>
                <a:gd name="connsiteY65" fmla="*/ 1327656 h 1722700"/>
                <a:gd name="connsiteX66" fmla="*/ 845713 w 1622738"/>
                <a:gd name="connsiteY66" fmla="*/ 1584101 h 1722700"/>
                <a:gd name="connsiteX67" fmla="*/ 892935 w 1622738"/>
                <a:gd name="connsiteY67" fmla="*/ 1708597 h 1722700"/>
                <a:gd name="connsiteX68" fmla="*/ 948744 w 1622738"/>
                <a:gd name="connsiteY68" fmla="*/ 1704304 h 1722700"/>
                <a:gd name="connsiteX69" fmla="*/ 961622 w 1622738"/>
                <a:gd name="connsiteY69" fmla="*/ 1700011 h 1722700"/>
                <a:gd name="connsiteX70" fmla="*/ 970208 w 1622738"/>
                <a:gd name="connsiteY70" fmla="*/ 1687132 h 1722700"/>
                <a:gd name="connsiteX71" fmla="*/ 983087 w 1622738"/>
                <a:gd name="connsiteY71" fmla="*/ 1678546 h 1722700"/>
                <a:gd name="connsiteX72" fmla="*/ 987380 w 1622738"/>
                <a:gd name="connsiteY72" fmla="*/ 1665667 h 1722700"/>
                <a:gd name="connsiteX73" fmla="*/ 1004552 w 1622738"/>
                <a:gd name="connsiteY73" fmla="*/ 1639910 h 1722700"/>
                <a:gd name="connsiteX74" fmla="*/ 1017431 w 1622738"/>
                <a:gd name="connsiteY74" fmla="*/ 1614152 h 1722700"/>
                <a:gd name="connsiteX75" fmla="*/ 1021724 w 1622738"/>
                <a:gd name="connsiteY75" fmla="*/ 1601273 h 1722700"/>
                <a:gd name="connsiteX76" fmla="*/ 1030310 w 1622738"/>
                <a:gd name="connsiteY76" fmla="*/ 1588394 h 1722700"/>
                <a:gd name="connsiteX77" fmla="*/ 1038896 w 1622738"/>
                <a:gd name="connsiteY77" fmla="*/ 1562636 h 1722700"/>
                <a:gd name="connsiteX78" fmla="*/ 1047482 w 1622738"/>
                <a:gd name="connsiteY78" fmla="*/ 1536879 h 1722700"/>
                <a:gd name="connsiteX79" fmla="*/ 1056068 w 1622738"/>
                <a:gd name="connsiteY79" fmla="*/ 1498242 h 1722700"/>
                <a:gd name="connsiteX80" fmla="*/ 1064653 w 1622738"/>
                <a:gd name="connsiteY80" fmla="*/ 1485363 h 1722700"/>
                <a:gd name="connsiteX81" fmla="*/ 1073239 w 1622738"/>
                <a:gd name="connsiteY81" fmla="*/ 1455312 h 1722700"/>
                <a:gd name="connsiteX82" fmla="*/ 1081825 w 1622738"/>
                <a:gd name="connsiteY82" fmla="*/ 1433848 h 1722700"/>
                <a:gd name="connsiteX83" fmla="*/ 1086118 w 1622738"/>
                <a:gd name="connsiteY83" fmla="*/ 1416676 h 1722700"/>
                <a:gd name="connsiteX84" fmla="*/ 1138436 w 1622738"/>
                <a:gd name="connsiteY84" fmla="*/ 1693703 h 1722700"/>
                <a:gd name="connsiteX85" fmla="*/ 1208423 w 1622738"/>
                <a:gd name="connsiteY85" fmla="*/ 1667948 h 1722700"/>
                <a:gd name="connsiteX86" fmla="*/ 1202252 w 1622738"/>
                <a:gd name="connsiteY86" fmla="*/ 1521183 h 1722700"/>
                <a:gd name="connsiteX87" fmla="*/ 1216248 w 1622738"/>
                <a:gd name="connsiteY87" fmla="*/ 1313913 h 1722700"/>
                <a:gd name="connsiteX88" fmla="*/ 1220720 w 1622738"/>
                <a:gd name="connsiteY88" fmla="*/ 1227473 h 1722700"/>
                <a:gd name="connsiteX89" fmla="*/ 1222017 w 1622738"/>
                <a:gd name="connsiteY89" fmla="*/ 1150736 h 1722700"/>
                <a:gd name="connsiteX90" fmla="*/ 1236372 w 1622738"/>
                <a:gd name="connsiteY90" fmla="*/ 1073239 h 1722700"/>
                <a:gd name="connsiteX91" fmla="*/ 1270715 w 1622738"/>
                <a:gd name="connsiteY91" fmla="*/ 1008845 h 1722700"/>
                <a:gd name="connsiteX92" fmla="*/ 1292180 w 1622738"/>
                <a:gd name="connsiteY92" fmla="*/ 1004552 h 1722700"/>
                <a:gd name="connsiteX93" fmla="*/ 1300766 w 1622738"/>
                <a:gd name="connsiteY93" fmla="*/ 991673 h 1722700"/>
                <a:gd name="connsiteX94" fmla="*/ 1313645 w 1622738"/>
                <a:gd name="connsiteY94" fmla="*/ 983087 h 1722700"/>
                <a:gd name="connsiteX95" fmla="*/ 1322231 w 1622738"/>
                <a:gd name="connsiteY95" fmla="*/ 948743 h 1722700"/>
                <a:gd name="connsiteX96" fmla="*/ 1347989 w 1622738"/>
                <a:gd name="connsiteY96" fmla="*/ 935865 h 1722700"/>
                <a:gd name="connsiteX97" fmla="*/ 1343696 w 1622738"/>
                <a:gd name="connsiteY97" fmla="*/ 957329 h 1722700"/>
                <a:gd name="connsiteX98" fmla="*/ 1352282 w 1622738"/>
                <a:gd name="connsiteY98" fmla="*/ 1056067 h 1722700"/>
                <a:gd name="connsiteX99" fmla="*/ 1360868 w 1622738"/>
                <a:gd name="connsiteY99" fmla="*/ 1081825 h 1722700"/>
                <a:gd name="connsiteX100" fmla="*/ 1369453 w 1622738"/>
                <a:gd name="connsiteY100" fmla="*/ 1107583 h 1722700"/>
                <a:gd name="connsiteX101" fmla="*/ 1382332 w 1622738"/>
                <a:gd name="connsiteY101" fmla="*/ 1133341 h 1722700"/>
                <a:gd name="connsiteX102" fmla="*/ 1395211 w 1622738"/>
                <a:gd name="connsiteY102" fmla="*/ 1193442 h 1722700"/>
                <a:gd name="connsiteX103" fmla="*/ 1403797 w 1622738"/>
                <a:gd name="connsiteY103" fmla="*/ 1244958 h 1722700"/>
                <a:gd name="connsiteX104" fmla="*/ 1412383 w 1622738"/>
                <a:gd name="connsiteY104" fmla="*/ 1330817 h 1722700"/>
                <a:gd name="connsiteX105" fmla="*/ 1420969 w 1622738"/>
                <a:gd name="connsiteY105" fmla="*/ 1451020 h 1722700"/>
                <a:gd name="connsiteX106" fmla="*/ 1425262 w 1622738"/>
                <a:gd name="connsiteY106" fmla="*/ 1476777 h 1722700"/>
                <a:gd name="connsiteX107" fmla="*/ 1429555 w 1622738"/>
                <a:gd name="connsiteY107" fmla="*/ 1519707 h 1722700"/>
                <a:gd name="connsiteX108" fmla="*/ 1433848 w 1622738"/>
                <a:gd name="connsiteY108" fmla="*/ 1549758 h 1722700"/>
                <a:gd name="connsiteX109" fmla="*/ 1442434 w 1622738"/>
                <a:gd name="connsiteY109" fmla="*/ 1596980 h 1722700"/>
                <a:gd name="connsiteX110" fmla="*/ 1451020 w 1622738"/>
                <a:gd name="connsiteY110" fmla="*/ 1631324 h 1722700"/>
                <a:gd name="connsiteX111" fmla="*/ 1463898 w 1622738"/>
                <a:gd name="connsiteY111" fmla="*/ 1669960 h 1722700"/>
                <a:gd name="connsiteX112" fmla="*/ 1468191 w 1622738"/>
                <a:gd name="connsiteY112" fmla="*/ 1682839 h 1722700"/>
                <a:gd name="connsiteX113" fmla="*/ 1481070 w 1622738"/>
                <a:gd name="connsiteY113" fmla="*/ 1708597 h 1722700"/>
                <a:gd name="connsiteX114" fmla="*/ 1506828 w 1622738"/>
                <a:gd name="connsiteY114" fmla="*/ 1700011 h 1722700"/>
                <a:gd name="connsiteX115" fmla="*/ 1541172 w 1622738"/>
                <a:gd name="connsiteY115" fmla="*/ 1704304 h 1722700"/>
                <a:gd name="connsiteX116" fmla="*/ 1584101 w 1622738"/>
                <a:gd name="connsiteY116" fmla="*/ 1712890 h 1722700"/>
                <a:gd name="connsiteX117" fmla="*/ 1622738 w 1622738"/>
                <a:gd name="connsiteY117" fmla="*/ 1717183 h 1722700"/>
                <a:gd name="connsiteX0" fmla="*/ 0 w 1622738"/>
                <a:gd name="connsiteY0" fmla="*/ 1712890 h 1729307"/>
                <a:gd name="connsiteX1" fmla="*/ 42929 w 1622738"/>
                <a:gd name="connsiteY1" fmla="*/ 1704304 h 1729307"/>
                <a:gd name="connsiteX2" fmla="*/ 68687 w 1622738"/>
                <a:gd name="connsiteY2" fmla="*/ 1687132 h 1729307"/>
                <a:gd name="connsiteX3" fmla="*/ 81566 w 1622738"/>
                <a:gd name="connsiteY3" fmla="*/ 1678546 h 1729307"/>
                <a:gd name="connsiteX4" fmla="*/ 94445 w 1622738"/>
                <a:gd name="connsiteY4" fmla="*/ 1669960 h 1729307"/>
                <a:gd name="connsiteX5" fmla="*/ 115910 w 1622738"/>
                <a:gd name="connsiteY5" fmla="*/ 1648496 h 1729307"/>
                <a:gd name="connsiteX6" fmla="*/ 141668 w 1622738"/>
                <a:gd name="connsiteY6" fmla="*/ 1627031 h 1729307"/>
                <a:gd name="connsiteX7" fmla="*/ 163132 w 1622738"/>
                <a:gd name="connsiteY7" fmla="*/ 1601273 h 1729307"/>
                <a:gd name="connsiteX8" fmla="*/ 171718 w 1622738"/>
                <a:gd name="connsiteY8" fmla="*/ 1588394 h 1729307"/>
                <a:gd name="connsiteX9" fmla="*/ 197476 w 1622738"/>
                <a:gd name="connsiteY9" fmla="*/ 1554050 h 1729307"/>
                <a:gd name="connsiteX10" fmla="*/ 210355 w 1622738"/>
                <a:gd name="connsiteY10" fmla="*/ 1536879 h 1729307"/>
                <a:gd name="connsiteX11" fmla="*/ 218941 w 1622738"/>
                <a:gd name="connsiteY11" fmla="*/ 1519707 h 1729307"/>
                <a:gd name="connsiteX12" fmla="*/ 244698 w 1622738"/>
                <a:gd name="connsiteY12" fmla="*/ 1485363 h 1729307"/>
                <a:gd name="connsiteX13" fmla="*/ 253284 w 1622738"/>
                <a:gd name="connsiteY13" fmla="*/ 1463898 h 1729307"/>
                <a:gd name="connsiteX14" fmla="*/ 266163 w 1622738"/>
                <a:gd name="connsiteY14" fmla="*/ 1446727 h 1729307"/>
                <a:gd name="connsiteX15" fmla="*/ 291921 w 1622738"/>
                <a:gd name="connsiteY15" fmla="*/ 1399504 h 1729307"/>
                <a:gd name="connsiteX16" fmla="*/ 330558 w 1622738"/>
                <a:gd name="connsiteY16" fmla="*/ 1326524 h 1729307"/>
                <a:gd name="connsiteX17" fmla="*/ 347729 w 1622738"/>
                <a:gd name="connsiteY17" fmla="*/ 1279301 h 1729307"/>
                <a:gd name="connsiteX18" fmla="*/ 373487 w 1622738"/>
                <a:gd name="connsiteY18" fmla="*/ 1223493 h 1729307"/>
                <a:gd name="connsiteX19" fmla="*/ 382073 w 1622738"/>
                <a:gd name="connsiteY19" fmla="*/ 1193442 h 1729307"/>
                <a:gd name="connsiteX20" fmla="*/ 394952 w 1622738"/>
                <a:gd name="connsiteY20" fmla="*/ 1163391 h 1729307"/>
                <a:gd name="connsiteX21" fmla="*/ 403538 w 1622738"/>
                <a:gd name="connsiteY21" fmla="*/ 1133341 h 1729307"/>
                <a:gd name="connsiteX22" fmla="*/ 429296 w 1622738"/>
                <a:gd name="connsiteY22" fmla="*/ 1064653 h 1729307"/>
                <a:gd name="connsiteX23" fmla="*/ 437882 w 1622738"/>
                <a:gd name="connsiteY23" fmla="*/ 1034603 h 1729307"/>
                <a:gd name="connsiteX24" fmla="*/ 450760 w 1622738"/>
                <a:gd name="connsiteY24" fmla="*/ 1004552 h 1729307"/>
                <a:gd name="connsiteX25" fmla="*/ 467932 w 1622738"/>
                <a:gd name="connsiteY25" fmla="*/ 944450 h 1729307"/>
                <a:gd name="connsiteX26" fmla="*/ 476518 w 1622738"/>
                <a:gd name="connsiteY26" fmla="*/ 914400 h 1729307"/>
                <a:gd name="connsiteX27" fmla="*/ 489397 w 1622738"/>
                <a:gd name="connsiteY27" fmla="*/ 884349 h 1729307"/>
                <a:gd name="connsiteX28" fmla="*/ 497983 w 1622738"/>
                <a:gd name="connsiteY28" fmla="*/ 854298 h 1729307"/>
                <a:gd name="connsiteX29" fmla="*/ 506569 w 1622738"/>
                <a:gd name="connsiteY29" fmla="*/ 828541 h 1729307"/>
                <a:gd name="connsiteX30" fmla="*/ 515155 w 1622738"/>
                <a:gd name="connsiteY30" fmla="*/ 798490 h 1729307"/>
                <a:gd name="connsiteX31" fmla="*/ 523741 w 1622738"/>
                <a:gd name="connsiteY31" fmla="*/ 781318 h 1729307"/>
                <a:gd name="connsiteX32" fmla="*/ 528034 w 1622738"/>
                <a:gd name="connsiteY32" fmla="*/ 764146 h 1729307"/>
                <a:gd name="connsiteX33" fmla="*/ 536620 w 1622738"/>
                <a:gd name="connsiteY33" fmla="*/ 746974 h 1729307"/>
                <a:gd name="connsiteX34" fmla="*/ 545206 w 1622738"/>
                <a:gd name="connsiteY34" fmla="*/ 721217 h 1729307"/>
                <a:gd name="connsiteX35" fmla="*/ 549498 w 1622738"/>
                <a:gd name="connsiteY35" fmla="*/ 708338 h 1729307"/>
                <a:gd name="connsiteX36" fmla="*/ 553791 w 1622738"/>
                <a:gd name="connsiteY36" fmla="*/ 691166 h 1729307"/>
                <a:gd name="connsiteX37" fmla="*/ 562377 w 1622738"/>
                <a:gd name="connsiteY37" fmla="*/ 673994 h 1729307"/>
                <a:gd name="connsiteX38" fmla="*/ 579549 w 1622738"/>
                <a:gd name="connsiteY38" fmla="*/ 618186 h 1729307"/>
                <a:gd name="connsiteX39" fmla="*/ 583842 w 1622738"/>
                <a:gd name="connsiteY39" fmla="*/ 592428 h 1729307"/>
                <a:gd name="connsiteX40" fmla="*/ 592428 w 1622738"/>
                <a:gd name="connsiteY40" fmla="*/ 553791 h 1729307"/>
                <a:gd name="connsiteX41" fmla="*/ 596721 w 1622738"/>
                <a:gd name="connsiteY41" fmla="*/ 523741 h 1729307"/>
                <a:gd name="connsiteX42" fmla="*/ 601014 w 1622738"/>
                <a:gd name="connsiteY42" fmla="*/ 463639 h 1729307"/>
                <a:gd name="connsiteX43" fmla="*/ 605307 w 1622738"/>
                <a:gd name="connsiteY43" fmla="*/ 339143 h 1729307"/>
                <a:gd name="connsiteX44" fmla="*/ 613893 w 1622738"/>
                <a:gd name="connsiteY44" fmla="*/ 279042 h 1729307"/>
                <a:gd name="connsiteX45" fmla="*/ 618186 w 1622738"/>
                <a:gd name="connsiteY45" fmla="*/ 240405 h 1729307"/>
                <a:gd name="connsiteX46" fmla="*/ 626772 w 1622738"/>
                <a:gd name="connsiteY46" fmla="*/ 201769 h 1729307"/>
                <a:gd name="connsiteX47" fmla="*/ 635358 w 1622738"/>
                <a:gd name="connsiteY47" fmla="*/ 158839 h 1729307"/>
                <a:gd name="connsiteX48" fmla="*/ 643944 w 1622738"/>
                <a:gd name="connsiteY48" fmla="*/ 137374 h 1729307"/>
                <a:gd name="connsiteX49" fmla="*/ 648237 w 1622738"/>
                <a:gd name="connsiteY49" fmla="*/ 120203 h 1729307"/>
                <a:gd name="connsiteX50" fmla="*/ 661115 w 1622738"/>
                <a:gd name="connsiteY50" fmla="*/ 81566 h 1729307"/>
                <a:gd name="connsiteX51" fmla="*/ 665408 w 1622738"/>
                <a:gd name="connsiteY51" fmla="*/ 68687 h 1729307"/>
                <a:gd name="connsiteX52" fmla="*/ 669701 w 1622738"/>
                <a:gd name="connsiteY52" fmla="*/ 55808 h 1729307"/>
                <a:gd name="connsiteX53" fmla="*/ 686873 w 1622738"/>
                <a:gd name="connsiteY53" fmla="*/ 30050 h 1729307"/>
                <a:gd name="connsiteX54" fmla="*/ 708338 w 1622738"/>
                <a:gd name="connsiteY54" fmla="*/ 4293 h 1729307"/>
                <a:gd name="connsiteX55" fmla="*/ 721217 w 1622738"/>
                <a:gd name="connsiteY55" fmla="*/ 0 h 1729307"/>
                <a:gd name="connsiteX56" fmla="*/ 734096 w 1622738"/>
                <a:gd name="connsiteY56" fmla="*/ 51515 h 1729307"/>
                <a:gd name="connsiteX57" fmla="*/ 742682 w 1622738"/>
                <a:gd name="connsiteY57" fmla="*/ 64394 h 1729307"/>
                <a:gd name="connsiteX58" fmla="*/ 768439 w 1622738"/>
                <a:gd name="connsiteY58" fmla="*/ 77273 h 1729307"/>
                <a:gd name="connsiteX59" fmla="*/ 777025 w 1622738"/>
                <a:gd name="connsiteY59" fmla="*/ 103031 h 1729307"/>
                <a:gd name="connsiteX60" fmla="*/ 781318 w 1622738"/>
                <a:gd name="connsiteY60" fmla="*/ 115910 h 1729307"/>
                <a:gd name="connsiteX61" fmla="*/ 794197 w 1622738"/>
                <a:gd name="connsiteY61" fmla="*/ 141667 h 1729307"/>
                <a:gd name="connsiteX62" fmla="*/ 807076 w 1622738"/>
                <a:gd name="connsiteY62" fmla="*/ 167425 h 1729307"/>
                <a:gd name="connsiteX63" fmla="*/ 815662 w 1622738"/>
                <a:gd name="connsiteY63" fmla="*/ 978794 h 1729307"/>
                <a:gd name="connsiteX64" fmla="*/ 832834 w 1622738"/>
                <a:gd name="connsiteY64" fmla="*/ 1184856 h 1729307"/>
                <a:gd name="connsiteX65" fmla="*/ 839014 w 1622738"/>
                <a:gd name="connsiteY65" fmla="*/ 1327656 h 1729307"/>
                <a:gd name="connsiteX66" fmla="*/ 845713 w 1622738"/>
                <a:gd name="connsiteY66" fmla="*/ 1584101 h 1729307"/>
                <a:gd name="connsiteX67" fmla="*/ 892935 w 1622738"/>
                <a:gd name="connsiteY67" fmla="*/ 1708597 h 1729307"/>
                <a:gd name="connsiteX68" fmla="*/ 948744 w 1622738"/>
                <a:gd name="connsiteY68" fmla="*/ 1704304 h 1729307"/>
                <a:gd name="connsiteX69" fmla="*/ 961622 w 1622738"/>
                <a:gd name="connsiteY69" fmla="*/ 1700011 h 1729307"/>
                <a:gd name="connsiteX70" fmla="*/ 970208 w 1622738"/>
                <a:gd name="connsiteY70" fmla="*/ 1687132 h 1729307"/>
                <a:gd name="connsiteX71" fmla="*/ 983087 w 1622738"/>
                <a:gd name="connsiteY71" fmla="*/ 1678546 h 1729307"/>
                <a:gd name="connsiteX72" fmla="*/ 987380 w 1622738"/>
                <a:gd name="connsiteY72" fmla="*/ 1665667 h 1729307"/>
                <a:gd name="connsiteX73" fmla="*/ 1004552 w 1622738"/>
                <a:gd name="connsiteY73" fmla="*/ 1639910 h 1729307"/>
                <a:gd name="connsiteX74" fmla="*/ 1017431 w 1622738"/>
                <a:gd name="connsiteY74" fmla="*/ 1614152 h 1729307"/>
                <a:gd name="connsiteX75" fmla="*/ 1021724 w 1622738"/>
                <a:gd name="connsiteY75" fmla="*/ 1601273 h 1729307"/>
                <a:gd name="connsiteX76" fmla="*/ 1030310 w 1622738"/>
                <a:gd name="connsiteY76" fmla="*/ 1588394 h 1729307"/>
                <a:gd name="connsiteX77" fmla="*/ 1038896 w 1622738"/>
                <a:gd name="connsiteY77" fmla="*/ 1562636 h 1729307"/>
                <a:gd name="connsiteX78" fmla="*/ 1047482 w 1622738"/>
                <a:gd name="connsiteY78" fmla="*/ 1536879 h 1729307"/>
                <a:gd name="connsiteX79" fmla="*/ 1056068 w 1622738"/>
                <a:gd name="connsiteY79" fmla="*/ 1498242 h 1729307"/>
                <a:gd name="connsiteX80" fmla="*/ 1064653 w 1622738"/>
                <a:gd name="connsiteY80" fmla="*/ 1485363 h 1729307"/>
                <a:gd name="connsiteX81" fmla="*/ 1073239 w 1622738"/>
                <a:gd name="connsiteY81" fmla="*/ 1455312 h 1729307"/>
                <a:gd name="connsiteX82" fmla="*/ 1081825 w 1622738"/>
                <a:gd name="connsiteY82" fmla="*/ 1433848 h 1729307"/>
                <a:gd name="connsiteX83" fmla="*/ 1086118 w 1622738"/>
                <a:gd name="connsiteY83" fmla="*/ 1416676 h 1729307"/>
                <a:gd name="connsiteX84" fmla="*/ 1138436 w 1622738"/>
                <a:gd name="connsiteY84" fmla="*/ 1693703 h 1729307"/>
                <a:gd name="connsiteX85" fmla="*/ 1198898 w 1622738"/>
                <a:gd name="connsiteY85" fmla="*/ 1680648 h 1729307"/>
                <a:gd name="connsiteX86" fmla="*/ 1202252 w 1622738"/>
                <a:gd name="connsiteY86" fmla="*/ 1521183 h 1729307"/>
                <a:gd name="connsiteX87" fmla="*/ 1216248 w 1622738"/>
                <a:gd name="connsiteY87" fmla="*/ 1313913 h 1729307"/>
                <a:gd name="connsiteX88" fmla="*/ 1220720 w 1622738"/>
                <a:gd name="connsiteY88" fmla="*/ 1227473 h 1729307"/>
                <a:gd name="connsiteX89" fmla="*/ 1222017 w 1622738"/>
                <a:gd name="connsiteY89" fmla="*/ 1150736 h 1729307"/>
                <a:gd name="connsiteX90" fmla="*/ 1236372 w 1622738"/>
                <a:gd name="connsiteY90" fmla="*/ 1073239 h 1729307"/>
                <a:gd name="connsiteX91" fmla="*/ 1270715 w 1622738"/>
                <a:gd name="connsiteY91" fmla="*/ 1008845 h 1729307"/>
                <a:gd name="connsiteX92" fmla="*/ 1292180 w 1622738"/>
                <a:gd name="connsiteY92" fmla="*/ 1004552 h 1729307"/>
                <a:gd name="connsiteX93" fmla="*/ 1300766 w 1622738"/>
                <a:gd name="connsiteY93" fmla="*/ 991673 h 1729307"/>
                <a:gd name="connsiteX94" fmla="*/ 1313645 w 1622738"/>
                <a:gd name="connsiteY94" fmla="*/ 983087 h 1729307"/>
                <a:gd name="connsiteX95" fmla="*/ 1322231 w 1622738"/>
                <a:gd name="connsiteY95" fmla="*/ 948743 h 1729307"/>
                <a:gd name="connsiteX96" fmla="*/ 1347989 w 1622738"/>
                <a:gd name="connsiteY96" fmla="*/ 935865 h 1729307"/>
                <a:gd name="connsiteX97" fmla="*/ 1343696 w 1622738"/>
                <a:gd name="connsiteY97" fmla="*/ 957329 h 1729307"/>
                <a:gd name="connsiteX98" fmla="*/ 1352282 w 1622738"/>
                <a:gd name="connsiteY98" fmla="*/ 1056067 h 1729307"/>
                <a:gd name="connsiteX99" fmla="*/ 1360868 w 1622738"/>
                <a:gd name="connsiteY99" fmla="*/ 1081825 h 1729307"/>
                <a:gd name="connsiteX100" fmla="*/ 1369453 w 1622738"/>
                <a:gd name="connsiteY100" fmla="*/ 1107583 h 1729307"/>
                <a:gd name="connsiteX101" fmla="*/ 1382332 w 1622738"/>
                <a:gd name="connsiteY101" fmla="*/ 1133341 h 1729307"/>
                <a:gd name="connsiteX102" fmla="*/ 1395211 w 1622738"/>
                <a:gd name="connsiteY102" fmla="*/ 1193442 h 1729307"/>
                <a:gd name="connsiteX103" fmla="*/ 1403797 w 1622738"/>
                <a:gd name="connsiteY103" fmla="*/ 1244958 h 1729307"/>
                <a:gd name="connsiteX104" fmla="*/ 1412383 w 1622738"/>
                <a:gd name="connsiteY104" fmla="*/ 1330817 h 1729307"/>
                <a:gd name="connsiteX105" fmla="*/ 1420969 w 1622738"/>
                <a:gd name="connsiteY105" fmla="*/ 1451020 h 1729307"/>
                <a:gd name="connsiteX106" fmla="*/ 1425262 w 1622738"/>
                <a:gd name="connsiteY106" fmla="*/ 1476777 h 1729307"/>
                <a:gd name="connsiteX107" fmla="*/ 1429555 w 1622738"/>
                <a:gd name="connsiteY107" fmla="*/ 1519707 h 1729307"/>
                <a:gd name="connsiteX108" fmla="*/ 1433848 w 1622738"/>
                <a:gd name="connsiteY108" fmla="*/ 1549758 h 1729307"/>
                <a:gd name="connsiteX109" fmla="*/ 1442434 w 1622738"/>
                <a:gd name="connsiteY109" fmla="*/ 1596980 h 1729307"/>
                <a:gd name="connsiteX110" fmla="*/ 1451020 w 1622738"/>
                <a:gd name="connsiteY110" fmla="*/ 1631324 h 1729307"/>
                <a:gd name="connsiteX111" fmla="*/ 1463898 w 1622738"/>
                <a:gd name="connsiteY111" fmla="*/ 1669960 h 1729307"/>
                <a:gd name="connsiteX112" fmla="*/ 1468191 w 1622738"/>
                <a:gd name="connsiteY112" fmla="*/ 1682839 h 1729307"/>
                <a:gd name="connsiteX113" fmla="*/ 1481070 w 1622738"/>
                <a:gd name="connsiteY113" fmla="*/ 1708597 h 1729307"/>
                <a:gd name="connsiteX114" fmla="*/ 1506828 w 1622738"/>
                <a:gd name="connsiteY114" fmla="*/ 1700011 h 1729307"/>
                <a:gd name="connsiteX115" fmla="*/ 1541172 w 1622738"/>
                <a:gd name="connsiteY115" fmla="*/ 1704304 h 1729307"/>
                <a:gd name="connsiteX116" fmla="*/ 1584101 w 1622738"/>
                <a:gd name="connsiteY116" fmla="*/ 1712890 h 1729307"/>
                <a:gd name="connsiteX117" fmla="*/ 1622738 w 1622738"/>
                <a:gd name="connsiteY117" fmla="*/ 1717183 h 1729307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86118 w 1622738"/>
                <a:gd name="connsiteY83" fmla="*/ 141667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81825 w 1622738"/>
                <a:gd name="connsiteY82" fmla="*/ 1433848 h 1717183"/>
                <a:gd name="connsiteX83" fmla="*/ 1076593 w 1622738"/>
                <a:gd name="connsiteY83" fmla="*/ 1346826 h 1717183"/>
                <a:gd name="connsiteX84" fmla="*/ 1119386 w 1622738"/>
                <a:gd name="connsiteY84" fmla="*/ 1646078 h 1717183"/>
                <a:gd name="connsiteX85" fmla="*/ 1198898 w 1622738"/>
                <a:gd name="connsiteY85" fmla="*/ 1680648 h 1717183"/>
                <a:gd name="connsiteX86" fmla="*/ 1202252 w 1622738"/>
                <a:gd name="connsiteY86" fmla="*/ 1521183 h 1717183"/>
                <a:gd name="connsiteX87" fmla="*/ 1216248 w 1622738"/>
                <a:gd name="connsiteY87" fmla="*/ 1313913 h 1717183"/>
                <a:gd name="connsiteX88" fmla="*/ 1220720 w 1622738"/>
                <a:gd name="connsiteY88" fmla="*/ 1227473 h 1717183"/>
                <a:gd name="connsiteX89" fmla="*/ 1222017 w 1622738"/>
                <a:gd name="connsiteY89" fmla="*/ 1150736 h 1717183"/>
                <a:gd name="connsiteX90" fmla="*/ 1236372 w 1622738"/>
                <a:gd name="connsiteY90" fmla="*/ 1073239 h 1717183"/>
                <a:gd name="connsiteX91" fmla="*/ 1270715 w 1622738"/>
                <a:gd name="connsiteY91" fmla="*/ 1008845 h 1717183"/>
                <a:gd name="connsiteX92" fmla="*/ 1292180 w 1622738"/>
                <a:gd name="connsiteY92" fmla="*/ 1004552 h 1717183"/>
                <a:gd name="connsiteX93" fmla="*/ 1300766 w 1622738"/>
                <a:gd name="connsiteY93" fmla="*/ 991673 h 1717183"/>
                <a:gd name="connsiteX94" fmla="*/ 1313645 w 1622738"/>
                <a:gd name="connsiteY94" fmla="*/ 983087 h 1717183"/>
                <a:gd name="connsiteX95" fmla="*/ 1322231 w 1622738"/>
                <a:gd name="connsiteY95" fmla="*/ 948743 h 1717183"/>
                <a:gd name="connsiteX96" fmla="*/ 1347989 w 1622738"/>
                <a:gd name="connsiteY96" fmla="*/ 935865 h 1717183"/>
                <a:gd name="connsiteX97" fmla="*/ 1343696 w 1622738"/>
                <a:gd name="connsiteY97" fmla="*/ 957329 h 1717183"/>
                <a:gd name="connsiteX98" fmla="*/ 1352282 w 1622738"/>
                <a:gd name="connsiteY98" fmla="*/ 1056067 h 1717183"/>
                <a:gd name="connsiteX99" fmla="*/ 1360868 w 1622738"/>
                <a:gd name="connsiteY99" fmla="*/ 1081825 h 1717183"/>
                <a:gd name="connsiteX100" fmla="*/ 1369453 w 1622738"/>
                <a:gd name="connsiteY100" fmla="*/ 1107583 h 1717183"/>
                <a:gd name="connsiteX101" fmla="*/ 1382332 w 1622738"/>
                <a:gd name="connsiteY101" fmla="*/ 1133341 h 1717183"/>
                <a:gd name="connsiteX102" fmla="*/ 1395211 w 1622738"/>
                <a:gd name="connsiteY102" fmla="*/ 1193442 h 1717183"/>
                <a:gd name="connsiteX103" fmla="*/ 1403797 w 1622738"/>
                <a:gd name="connsiteY103" fmla="*/ 1244958 h 1717183"/>
                <a:gd name="connsiteX104" fmla="*/ 1412383 w 1622738"/>
                <a:gd name="connsiteY104" fmla="*/ 1330817 h 1717183"/>
                <a:gd name="connsiteX105" fmla="*/ 1420969 w 1622738"/>
                <a:gd name="connsiteY105" fmla="*/ 1451020 h 1717183"/>
                <a:gd name="connsiteX106" fmla="*/ 1425262 w 1622738"/>
                <a:gd name="connsiteY106" fmla="*/ 1476777 h 1717183"/>
                <a:gd name="connsiteX107" fmla="*/ 1429555 w 1622738"/>
                <a:gd name="connsiteY107" fmla="*/ 1519707 h 1717183"/>
                <a:gd name="connsiteX108" fmla="*/ 1433848 w 1622738"/>
                <a:gd name="connsiteY108" fmla="*/ 1549758 h 1717183"/>
                <a:gd name="connsiteX109" fmla="*/ 1442434 w 1622738"/>
                <a:gd name="connsiteY109" fmla="*/ 1596980 h 1717183"/>
                <a:gd name="connsiteX110" fmla="*/ 1451020 w 1622738"/>
                <a:gd name="connsiteY110" fmla="*/ 1631324 h 1717183"/>
                <a:gd name="connsiteX111" fmla="*/ 1463898 w 1622738"/>
                <a:gd name="connsiteY111" fmla="*/ 1669960 h 1717183"/>
                <a:gd name="connsiteX112" fmla="*/ 1468191 w 1622738"/>
                <a:gd name="connsiteY112" fmla="*/ 1682839 h 1717183"/>
                <a:gd name="connsiteX113" fmla="*/ 1481070 w 1622738"/>
                <a:gd name="connsiteY113" fmla="*/ 1708597 h 1717183"/>
                <a:gd name="connsiteX114" fmla="*/ 1506828 w 1622738"/>
                <a:gd name="connsiteY114" fmla="*/ 1700011 h 1717183"/>
                <a:gd name="connsiteX115" fmla="*/ 1541172 w 1622738"/>
                <a:gd name="connsiteY115" fmla="*/ 1704304 h 1717183"/>
                <a:gd name="connsiteX116" fmla="*/ 1584101 w 1622738"/>
                <a:gd name="connsiteY116" fmla="*/ 1712890 h 1717183"/>
                <a:gd name="connsiteX117" fmla="*/ 1622738 w 1622738"/>
                <a:gd name="connsiteY11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3239 w 1622738"/>
                <a:gd name="connsiteY81" fmla="*/ 1455312 h 1717183"/>
                <a:gd name="connsiteX82" fmla="*/ 1076593 w 1622738"/>
                <a:gd name="connsiteY82" fmla="*/ 1346826 h 1717183"/>
                <a:gd name="connsiteX83" fmla="*/ 1119386 w 1622738"/>
                <a:gd name="connsiteY83" fmla="*/ 1646078 h 1717183"/>
                <a:gd name="connsiteX84" fmla="*/ 1198898 w 1622738"/>
                <a:gd name="connsiteY84" fmla="*/ 1680648 h 1717183"/>
                <a:gd name="connsiteX85" fmla="*/ 1202252 w 1622738"/>
                <a:gd name="connsiteY85" fmla="*/ 1521183 h 1717183"/>
                <a:gd name="connsiteX86" fmla="*/ 1216248 w 1622738"/>
                <a:gd name="connsiteY86" fmla="*/ 1313913 h 1717183"/>
                <a:gd name="connsiteX87" fmla="*/ 1220720 w 1622738"/>
                <a:gd name="connsiteY87" fmla="*/ 1227473 h 1717183"/>
                <a:gd name="connsiteX88" fmla="*/ 1222017 w 1622738"/>
                <a:gd name="connsiteY88" fmla="*/ 1150736 h 1717183"/>
                <a:gd name="connsiteX89" fmla="*/ 1236372 w 1622738"/>
                <a:gd name="connsiteY89" fmla="*/ 1073239 h 1717183"/>
                <a:gd name="connsiteX90" fmla="*/ 1270715 w 1622738"/>
                <a:gd name="connsiteY90" fmla="*/ 1008845 h 1717183"/>
                <a:gd name="connsiteX91" fmla="*/ 1292180 w 1622738"/>
                <a:gd name="connsiteY91" fmla="*/ 1004552 h 1717183"/>
                <a:gd name="connsiteX92" fmla="*/ 1300766 w 1622738"/>
                <a:gd name="connsiteY92" fmla="*/ 991673 h 1717183"/>
                <a:gd name="connsiteX93" fmla="*/ 1313645 w 1622738"/>
                <a:gd name="connsiteY93" fmla="*/ 983087 h 1717183"/>
                <a:gd name="connsiteX94" fmla="*/ 1322231 w 1622738"/>
                <a:gd name="connsiteY94" fmla="*/ 948743 h 1717183"/>
                <a:gd name="connsiteX95" fmla="*/ 1347989 w 1622738"/>
                <a:gd name="connsiteY95" fmla="*/ 935865 h 1717183"/>
                <a:gd name="connsiteX96" fmla="*/ 1343696 w 1622738"/>
                <a:gd name="connsiteY96" fmla="*/ 957329 h 1717183"/>
                <a:gd name="connsiteX97" fmla="*/ 1352282 w 1622738"/>
                <a:gd name="connsiteY97" fmla="*/ 1056067 h 1717183"/>
                <a:gd name="connsiteX98" fmla="*/ 1360868 w 1622738"/>
                <a:gd name="connsiteY98" fmla="*/ 1081825 h 1717183"/>
                <a:gd name="connsiteX99" fmla="*/ 1369453 w 1622738"/>
                <a:gd name="connsiteY99" fmla="*/ 1107583 h 1717183"/>
                <a:gd name="connsiteX100" fmla="*/ 1382332 w 1622738"/>
                <a:gd name="connsiteY100" fmla="*/ 1133341 h 1717183"/>
                <a:gd name="connsiteX101" fmla="*/ 1395211 w 1622738"/>
                <a:gd name="connsiteY101" fmla="*/ 1193442 h 1717183"/>
                <a:gd name="connsiteX102" fmla="*/ 1403797 w 1622738"/>
                <a:gd name="connsiteY102" fmla="*/ 1244958 h 1717183"/>
                <a:gd name="connsiteX103" fmla="*/ 1412383 w 1622738"/>
                <a:gd name="connsiteY103" fmla="*/ 1330817 h 1717183"/>
                <a:gd name="connsiteX104" fmla="*/ 1420969 w 1622738"/>
                <a:gd name="connsiteY104" fmla="*/ 1451020 h 1717183"/>
                <a:gd name="connsiteX105" fmla="*/ 1425262 w 1622738"/>
                <a:gd name="connsiteY105" fmla="*/ 1476777 h 1717183"/>
                <a:gd name="connsiteX106" fmla="*/ 1429555 w 1622738"/>
                <a:gd name="connsiteY106" fmla="*/ 1519707 h 1717183"/>
                <a:gd name="connsiteX107" fmla="*/ 1433848 w 1622738"/>
                <a:gd name="connsiteY107" fmla="*/ 1549758 h 1717183"/>
                <a:gd name="connsiteX108" fmla="*/ 1442434 w 1622738"/>
                <a:gd name="connsiteY108" fmla="*/ 1596980 h 1717183"/>
                <a:gd name="connsiteX109" fmla="*/ 1451020 w 1622738"/>
                <a:gd name="connsiteY109" fmla="*/ 1631324 h 1717183"/>
                <a:gd name="connsiteX110" fmla="*/ 1463898 w 1622738"/>
                <a:gd name="connsiteY110" fmla="*/ 1669960 h 1717183"/>
                <a:gd name="connsiteX111" fmla="*/ 1468191 w 1622738"/>
                <a:gd name="connsiteY111" fmla="*/ 1682839 h 1717183"/>
                <a:gd name="connsiteX112" fmla="*/ 1481070 w 1622738"/>
                <a:gd name="connsiteY112" fmla="*/ 1708597 h 1717183"/>
                <a:gd name="connsiteX113" fmla="*/ 1506828 w 1622738"/>
                <a:gd name="connsiteY113" fmla="*/ 1700011 h 1717183"/>
                <a:gd name="connsiteX114" fmla="*/ 1541172 w 1622738"/>
                <a:gd name="connsiteY114" fmla="*/ 1704304 h 1717183"/>
                <a:gd name="connsiteX115" fmla="*/ 1584101 w 1622738"/>
                <a:gd name="connsiteY115" fmla="*/ 1712890 h 1717183"/>
                <a:gd name="connsiteX116" fmla="*/ 1622738 w 1622738"/>
                <a:gd name="connsiteY11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64653 w 1622738"/>
                <a:gd name="connsiteY80" fmla="*/ 1485363 h 1717183"/>
                <a:gd name="connsiteX81" fmla="*/ 1076593 w 1622738"/>
                <a:gd name="connsiteY81" fmla="*/ 1346826 h 1717183"/>
                <a:gd name="connsiteX82" fmla="*/ 1119386 w 1622738"/>
                <a:gd name="connsiteY82" fmla="*/ 1646078 h 1717183"/>
                <a:gd name="connsiteX83" fmla="*/ 1198898 w 1622738"/>
                <a:gd name="connsiteY83" fmla="*/ 1680648 h 1717183"/>
                <a:gd name="connsiteX84" fmla="*/ 1202252 w 1622738"/>
                <a:gd name="connsiteY84" fmla="*/ 1521183 h 1717183"/>
                <a:gd name="connsiteX85" fmla="*/ 1216248 w 1622738"/>
                <a:gd name="connsiteY85" fmla="*/ 1313913 h 1717183"/>
                <a:gd name="connsiteX86" fmla="*/ 1220720 w 1622738"/>
                <a:gd name="connsiteY86" fmla="*/ 1227473 h 1717183"/>
                <a:gd name="connsiteX87" fmla="*/ 1222017 w 1622738"/>
                <a:gd name="connsiteY87" fmla="*/ 1150736 h 1717183"/>
                <a:gd name="connsiteX88" fmla="*/ 1236372 w 1622738"/>
                <a:gd name="connsiteY88" fmla="*/ 1073239 h 1717183"/>
                <a:gd name="connsiteX89" fmla="*/ 1270715 w 1622738"/>
                <a:gd name="connsiteY89" fmla="*/ 1008845 h 1717183"/>
                <a:gd name="connsiteX90" fmla="*/ 1292180 w 1622738"/>
                <a:gd name="connsiteY90" fmla="*/ 1004552 h 1717183"/>
                <a:gd name="connsiteX91" fmla="*/ 1300766 w 1622738"/>
                <a:gd name="connsiteY91" fmla="*/ 991673 h 1717183"/>
                <a:gd name="connsiteX92" fmla="*/ 1313645 w 1622738"/>
                <a:gd name="connsiteY92" fmla="*/ 983087 h 1717183"/>
                <a:gd name="connsiteX93" fmla="*/ 1322231 w 1622738"/>
                <a:gd name="connsiteY93" fmla="*/ 948743 h 1717183"/>
                <a:gd name="connsiteX94" fmla="*/ 1347989 w 1622738"/>
                <a:gd name="connsiteY94" fmla="*/ 935865 h 1717183"/>
                <a:gd name="connsiteX95" fmla="*/ 1343696 w 1622738"/>
                <a:gd name="connsiteY95" fmla="*/ 957329 h 1717183"/>
                <a:gd name="connsiteX96" fmla="*/ 1352282 w 1622738"/>
                <a:gd name="connsiteY96" fmla="*/ 1056067 h 1717183"/>
                <a:gd name="connsiteX97" fmla="*/ 1360868 w 1622738"/>
                <a:gd name="connsiteY97" fmla="*/ 1081825 h 1717183"/>
                <a:gd name="connsiteX98" fmla="*/ 1369453 w 1622738"/>
                <a:gd name="connsiteY98" fmla="*/ 1107583 h 1717183"/>
                <a:gd name="connsiteX99" fmla="*/ 1382332 w 1622738"/>
                <a:gd name="connsiteY99" fmla="*/ 1133341 h 1717183"/>
                <a:gd name="connsiteX100" fmla="*/ 1395211 w 1622738"/>
                <a:gd name="connsiteY100" fmla="*/ 1193442 h 1717183"/>
                <a:gd name="connsiteX101" fmla="*/ 1403797 w 1622738"/>
                <a:gd name="connsiteY101" fmla="*/ 1244958 h 1717183"/>
                <a:gd name="connsiteX102" fmla="*/ 1412383 w 1622738"/>
                <a:gd name="connsiteY102" fmla="*/ 1330817 h 1717183"/>
                <a:gd name="connsiteX103" fmla="*/ 1420969 w 1622738"/>
                <a:gd name="connsiteY103" fmla="*/ 1451020 h 1717183"/>
                <a:gd name="connsiteX104" fmla="*/ 1425262 w 1622738"/>
                <a:gd name="connsiteY104" fmla="*/ 1476777 h 1717183"/>
                <a:gd name="connsiteX105" fmla="*/ 1429555 w 1622738"/>
                <a:gd name="connsiteY105" fmla="*/ 1519707 h 1717183"/>
                <a:gd name="connsiteX106" fmla="*/ 1433848 w 1622738"/>
                <a:gd name="connsiteY106" fmla="*/ 1549758 h 1717183"/>
                <a:gd name="connsiteX107" fmla="*/ 1442434 w 1622738"/>
                <a:gd name="connsiteY107" fmla="*/ 1596980 h 1717183"/>
                <a:gd name="connsiteX108" fmla="*/ 1451020 w 1622738"/>
                <a:gd name="connsiteY108" fmla="*/ 1631324 h 1717183"/>
                <a:gd name="connsiteX109" fmla="*/ 1463898 w 1622738"/>
                <a:gd name="connsiteY109" fmla="*/ 1669960 h 1717183"/>
                <a:gd name="connsiteX110" fmla="*/ 1468191 w 1622738"/>
                <a:gd name="connsiteY110" fmla="*/ 1682839 h 1717183"/>
                <a:gd name="connsiteX111" fmla="*/ 1481070 w 1622738"/>
                <a:gd name="connsiteY111" fmla="*/ 1708597 h 1717183"/>
                <a:gd name="connsiteX112" fmla="*/ 1506828 w 1622738"/>
                <a:gd name="connsiteY112" fmla="*/ 1700011 h 1717183"/>
                <a:gd name="connsiteX113" fmla="*/ 1541172 w 1622738"/>
                <a:gd name="connsiteY113" fmla="*/ 1704304 h 1717183"/>
                <a:gd name="connsiteX114" fmla="*/ 1584101 w 1622738"/>
                <a:gd name="connsiteY114" fmla="*/ 1712890 h 1717183"/>
                <a:gd name="connsiteX115" fmla="*/ 1622738 w 1622738"/>
                <a:gd name="connsiteY11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00766 w 1622738"/>
                <a:gd name="connsiteY90" fmla="*/ 991673 h 1717183"/>
                <a:gd name="connsiteX91" fmla="*/ 1313645 w 1622738"/>
                <a:gd name="connsiteY91" fmla="*/ 983087 h 1717183"/>
                <a:gd name="connsiteX92" fmla="*/ 1322231 w 1622738"/>
                <a:gd name="connsiteY92" fmla="*/ 948743 h 1717183"/>
                <a:gd name="connsiteX93" fmla="*/ 1347989 w 1622738"/>
                <a:gd name="connsiteY93" fmla="*/ 935865 h 1717183"/>
                <a:gd name="connsiteX94" fmla="*/ 1343696 w 1622738"/>
                <a:gd name="connsiteY94" fmla="*/ 957329 h 1717183"/>
                <a:gd name="connsiteX95" fmla="*/ 1352282 w 1622738"/>
                <a:gd name="connsiteY95" fmla="*/ 1056067 h 1717183"/>
                <a:gd name="connsiteX96" fmla="*/ 1360868 w 1622738"/>
                <a:gd name="connsiteY96" fmla="*/ 1081825 h 1717183"/>
                <a:gd name="connsiteX97" fmla="*/ 1369453 w 1622738"/>
                <a:gd name="connsiteY97" fmla="*/ 1107583 h 1717183"/>
                <a:gd name="connsiteX98" fmla="*/ 1382332 w 1622738"/>
                <a:gd name="connsiteY98" fmla="*/ 1133341 h 1717183"/>
                <a:gd name="connsiteX99" fmla="*/ 1395211 w 1622738"/>
                <a:gd name="connsiteY99" fmla="*/ 1193442 h 1717183"/>
                <a:gd name="connsiteX100" fmla="*/ 1403797 w 1622738"/>
                <a:gd name="connsiteY100" fmla="*/ 1244958 h 1717183"/>
                <a:gd name="connsiteX101" fmla="*/ 1412383 w 1622738"/>
                <a:gd name="connsiteY101" fmla="*/ 1330817 h 1717183"/>
                <a:gd name="connsiteX102" fmla="*/ 1420969 w 1622738"/>
                <a:gd name="connsiteY102" fmla="*/ 1451020 h 1717183"/>
                <a:gd name="connsiteX103" fmla="*/ 1425262 w 1622738"/>
                <a:gd name="connsiteY103" fmla="*/ 1476777 h 1717183"/>
                <a:gd name="connsiteX104" fmla="*/ 1429555 w 1622738"/>
                <a:gd name="connsiteY104" fmla="*/ 1519707 h 1717183"/>
                <a:gd name="connsiteX105" fmla="*/ 1433848 w 1622738"/>
                <a:gd name="connsiteY105" fmla="*/ 1549758 h 1717183"/>
                <a:gd name="connsiteX106" fmla="*/ 1442434 w 1622738"/>
                <a:gd name="connsiteY106" fmla="*/ 1596980 h 1717183"/>
                <a:gd name="connsiteX107" fmla="*/ 1451020 w 1622738"/>
                <a:gd name="connsiteY107" fmla="*/ 1631324 h 1717183"/>
                <a:gd name="connsiteX108" fmla="*/ 1463898 w 1622738"/>
                <a:gd name="connsiteY108" fmla="*/ 1669960 h 1717183"/>
                <a:gd name="connsiteX109" fmla="*/ 1468191 w 1622738"/>
                <a:gd name="connsiteY109" fmla="*/ 1682839 h 1717183"/>
                <a:gd name="connsiteX110" fmla="*/ 1481070 w 1622738"/>
                <a:gd name="connsiteY110" fmla="*/ 1708597 h 1717183"/>
                <a:gd name="connsiteX111" fmla="*/ 1506828 w 1622738"/>
                <a:gd name="connsiteY111" fmla="*/ 1700011 h 1717183"/>
                <a:gd name="connsiteX112" fmla="*/ 1541172 w 1622738"/>
                <a:gd name="connsiteY112" fmla="*/ 1704304 h 1717183"/>
                <a:gd name="connsiteX113" fmla="*/ 1584101 w 1622738"/>
                <a:gd name="connsiteY113" fmla="*/ 1712890 h 1717183"/>
                <a:gd name="connsiteX114" fmla="*/ 1622738 w 1622738"/>
                <a:gd name="connsiteY11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292180 w 1622738"/>
                <a:gd name="connsiteY89" fmla="*/ 1004552 h 1717183"/>
                <a:gd name="connsiteX90" fmla="*/ 1313645 w 1622738"/>
                <a:gd name="connsiteY90" fmla="*/ 983087 h 1717183"/>
                <a:gd name="connsiteX91" fmla="*/ 1322231 w 1622738"/>
                <a:gd name="connsiteY91" fmla="*/ 948743 h 1717183"/>
                <a:gd name="connsiteX92" fmla="*/ 1347989 w 1622738"/>
                <a:gd name="connsiteY92" fmla="*/ 935865 h 1717183"/>
                <a:gd name="connsiteX93" fmla="*/ 1343696 w 1622738"/>
                <a:gd name="connsiteY93" fmla="*/ 957329 h 1717183"/>
                <a:gd name="connsiteX94" fmla="*/ 1352282 w 1622738"/>
                <a:gd name="connsiteY94" fmla="*/ 1056067 h 1717183"/>
                <a:gd name="connsiteX95" fmla="*/ 1360868 w 1622738"/>
                <a:gd name="connsiteY95" fmla="*/ 1081825 h 1717183"/>
                <a:gd name="connsiteX96" fmla="*/ 1369453 w 1622738"/>
                <a:gd name="connsiteY96" fmla="*/ 1107583 h 1717183"/>
                <a:gd name="connsiteX97" fmla="*/ 1382332 w 1622738"/>
                <a:gd name="connsiteY97" fmla="*/ 1133341 h 1717183"/>
                <a:gd name="connsiteX98" fmla="*/ 1395211 w 1622738"/>
                <a:gd name="connsiteY98" fmla="*/ 1193442 h 1717183"/>
                <a:gd name="connsiteX99" fmla="*/ 1403797 w 1622738"/>
                <a:gd name="connsiteY99" fmla="*/ 1244958 h 1717183"/>
                <a:gd name="connsiteX100" fmla="*/ 1412383 w 1622738"/>
                <a:gd name="connsiteY100" fmla="*/ 1330817 h 1717183"/>
                <a:gd name="connsiteX101" fmla="*/ 1420969 w 1622738"/>
                <a:gd name="connsiteY101" fmla="*/ 1451020 h 1717183"/>
                <a:gd name="connsiteX102" fmla="*/ 1425262 w 1622738"/>
                <a:gd name="connsiteY102" fmla="*/ 1476777 h 1717183"/>
                <a:gd name="connsiteX103" fmla="*/ 1429555 w 1622738"/>
                <a:gd name="connsiteY103" fmla="*/ 1519707 h 1717183"/>
                <a:gd name="connsiteX104" fmla="*/ 1433848 w 1622738"/>
                <a:gd name="connsiteY104" fmla="*/ 1549758 h 1717183"/>
                <a:gd name="connsiteX105" fmla="*/ 1442434 w 1622738"/>
                <a:gd name="connsiteY105" fmla="*/ 1596980 h 1717183"/>
                <a:gd name="connsiteX106" fmla="*/ 1451020 w 1622738"/>
                <a:gd name="connsiteY106" fmla="*/ 1631324 h 1717183"/>
                <a:gd name="connsiteX107" fmla="*/ 1463898 w 1622738"/>
                <a:gd name="connsiteY107" fmla="*/ 1669960 h 1717183"/>
                <a:gd name="connsiteX108" fmla="*/ 1468191 w 1622738"/>
                <a:gd name="connsiteY108" fmla="*/ 1682839 h 1717183"/>
                <a:gd name="connsiteX109" fmla="*/ 1481070 w 1622738"/>
                <a:gd name="connsiteY109" fmla="*/ 1708597 h 1717183"/>
                <a:gd name="connsiteX110" fmla="*/ 1506828 w 1622738"/>
                <a:gd name="connsiteY110" fmla="*/ 1700011 h 1717183"/>
                <a:gd name="connsiteX111" fmla="*/ 1541172 w 1622738"/>
                <a:gd name="connsiteY111" fmla="*/ 1704304 h 1717183"/>
                <a:gd name="connsiteX112" fmla="*/ 1584101 w 1622738"/>
                <a:gd name="connsiteY112" fmla="*/ 1712890 h 1717183"/>
                <a:gd name="connsiteX113" fmla="*/ 1622738 w 1622738"/>
                <a:gd name="connsiteY11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13645 w 1622738"/>
                <a:gd name="connsiteY89" fmla="*/ 983087 h 1717183"/>
                <a:gd name="connsiteX90" fmla="*/ 1322231 w 1622738"/>
                <a:gd name="connsiteY90" fmla="*/ 948743 h 1717183"/>
                <a:gd name="connsiteX91" fmla="*/ 1347989 w 1622738"/>
                <a:gd name="connsiteY91" fmla="*/ 935865 h 1717183"/>
                <a:gd name="connsiteX92" fmla="*/ 1343696 w 1622738"/>
                <a:gd name="connsiteY92" fmla="*/ 957329 h 1717183"/>
                <a:gd name="connsiteX93" fmla="*/ 1352282 w 1622738"/>
                <a:gd name="connsiteY93" fmla="*/ 1056067 h 1717183"/>
                <a:gd name="connsiteX94" fmla="*/ 1360868 w 1622738"/>
                <a:gd name="connsiteY94" fmla="*/ 1081825 h 1717183"/>
                <a:gd name="connsiteX95" fmla="*/ 1369453 w 1622738"/>
                <a:gd name="connsiteY95" fmla="*/ 1107583 h 1717183"/>
                <a:gd name="connsiteX96" fmla="*/ 1382332 w 1622738"/>
                <a:gd name="connsiteY96" fmla="*/ 1133341 h 1717183"/>
                <a:gd name="connsiteX97" fmla="*/ 1395211 w 1622738"/>
                <a:gd name="connsiteY97" fmla="*/ 1193442 h 1717183"/>
                <a:gd name="connsiteX98" fmla="*/ 1403797 w 1622738"/>
                <a:gd name="connsiteY98" fmla="*/ 1244958 h 1717183"/>
                <a:gd name="connsiteX99" fmla="*/ 1412383 w 1622738"/>
                <a:gd name="connsiteY99" fmla="*/ 1330817 h 1717183"/>
                <a:gd name="connsiteX100" fmla="*/ 1420969 w 1622738"/>
                <a:gd name="connsiteY100" fmla="*/ 1451020 h 1717183"/>
                <a:gd name="connsiteX101" fmla="*/ 1425262 w 1622738"/>
                <a:gd name="connsiteY101" fmla="*/ 1476777 h 1717183"/>
                <a:gd name="connsiteX102" fmla="*/ 1429555 w 1622738"/>
                <a:gd name="connsiteY102" fmla="*/ 1519707 h 1717183"/>
                <a:gd name="connsiteX103" fmla="*/ 1433848 w 1622738"/>
                <a:gd name="connsiteY103" fmla="*/ 1549758 h 1717183"/>
                <a:gd name="connsiteX104" fmla="*/ 1442434 w 1622738"/>
                <a:gd name="connsiteY104" fmla="*/ 1596980 h 1717183"/>
                <a:gd name="connsiteX105" fmla="*/ 1451020 w 1622738"/>
                <a:gd name="connsiteY105" fmla="*/ 1631324 h 1717183"/>
                <a:gd name="connsiteX106" fmla="*/ 1463898 w 1622738"/>
                <a:gd name="connsiteY106" fmla="*/ 1669960 h 1717183"/>
                <a:gd name="connsiteX107" fmla="*/ 1468191 w 1622738"/>
                <a:gd name="connsiteY107" fmla="*/ 1682839 h 1717183"/>
                <a:gd name="connsiteX108" fmla="*/ 1481070 w 1622738"/>
                <a:gd name="connsiteY108" fmla="*/ 1708597 h 1717183"/>
                <a:gd name="connsiteX109" fmla="*/ 1506828 w 1622738"/>
                <a:gd name="connsiteY109" fmla="*/ 1700011 h 1717183"/>
                <a:gd name="connsiteX110" fmla="*/ 1541172 w 1622738"/>
                <a:gd name="connsiteY110" fmla="*/ 1704304 h 1717183"/>
                <a:gd name="connsiteX111" fmla="*/ 1584101 w 1622738"/>
                <a:gd name="connsiteY111" fmla="*/ 1712890 h 1717183"/>
                <a:gd name="connsiteX112" fmla="*/ 1622738 w 1622738"/>
                <a:gd name="connsiteY11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43696 w 1622738"/>
                <a:gd name="connsiteY91" fmla="*/ 957329 h 1717183"/>
                <a:gd name="connsiteX92" fmla="*/ 1352282 w 1622738"/>
                <a:gd name="connsiteY92" fmla="*/ 1056067 h 1717183"/>
                <a:gd name="connsiteX93" fmla="*/ 1360868 w 1622738"/>
                <a:gd name="connsiteY93" fmla="*/ 1081825 h 1717183"/>
                <a:gd name="connsiteX94" fmla="*/ 1369453 w 1622738"/>
                <a:gd name="connsiteY94" fmla="*/ 1107583 h 1717183"/>
                <a:gd name="connsiteX95" fmla="*/ 1382332 w 1622738"/>
                <a:gd name="connsiteY95" fmla="*/ 1133341 h 1717183"/>
                <a:gd name="connsiteX96" fmla="*/ 1395211 w 1622738"/>
                <a:gd name="connsiteY96" fmla="*/ 1193442 h 1717183"/>
                <a:gd name="connsiteX97" fmla="*/ 1403797 w 1622738"/>
                <a:gd name="connsiteY97" fmla="*/ 1244958 h 1717183"/>
                <a:gd name="connsiteX98" fmla="*/ 1412383 w 1622738"/>
                <a:gd name="connsiteY98" fmla="*/ 1330817 h 1717183"/>
                <a:gd name="connsiteX99" fmla="*/ 1420969 w 1622738"/>
                <a:gd name="connsiteY99" fmla="*/ 1451020 h 1717183"/>
                <a:gd name="connsiteX100" fmla="*/ 1425262 w 1622738"/>
                <a:gd name="connsiteY100" fmla="*/ 1476777 h 1717183"/>
                <a:gd name="connsiteX101" fmla="*/ 1429555 w 1622738"/>
                <a:gd name="connsiteY101" fmla="*/ 1519707 h 1717183"/>
                <a:gd name="connsiteX102" fmla="*/ 1433848 w 1622738"/>
                <a:gd name="connsiteY102" fmla="*/ 1549758 h 1717183"/>
                <a:gd name="connsiteX103" fmla="*/ 1442434 w 1622738"/>
                <a:gd name="connsiteY103" fmla="*/ 1596980 h 1717183"/>
                <a:gd name="connsiteX104" fmla="*/ 1451020 w 1622738"/>
                <a:gd name="connsiteY104" fmla="*/ 1631324 h 1717183"/>
                <a:gd name="connsiteX105" fmla="*/ 1463898 w 1622738"/>
                <a:gd name="connsiteY105" fmla="*/ 1669960 h 1717183"/>
                <a:gd name="connsiteX106" fmla="*/ 1468191 w 1622738"/>
                <a:gd name="connsiteY106" fmla="*/ 1682839 h 1717183"/>
                <a:gd name="connsiteX107" fmla="*/ 1481070 w 1622738"/>
                <a:gd name="connsiteY107" fmla="*/ 1708597 h 1717183"/>
                <a:gd name="connsiteX108" fmla="*/ 1506828 w 1622738"/>
                <a:gd name="connsiteY108" fmla="*/ 1700011 h 1717183"/>
                <a:gd name="connsiteX109" fmla="*/ 1541172 w 1622738"/>
                <a:gd name="connsiteY109" fmla="*/ 1704304 h 1717183"/>
                <a:gd name="connsiteX110" fmla="*/ 1584101 w 1622738"/>
                <a:gd name="connsiteY110" fmla="*/ 1712890 h 1717183"/>
                <a:gd name="connsiteX111" fmla="*/ 1622738 w 1622738"/>
                <a:gd name="connsiteY111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52282 w 1622738"/>
                <a:gd name="connsiteY91" fmla="*/ 1056067 h 1717183"/>
                <a:gd name="connsiteX92" fmla="*/ 1360868 w 1622738"/>
                <a:gd name="connsiteY92" fmla="*/ 1081825 h 1717183"/>
                <a:gd name="connsiteX93" fmla="*/ 1369453 w 1622738"/>
                <a:gd name="connsiteY93" fmla="*/ 1107583 h 1717183"/>
                <a:gd name="connsiteX94" fmla="*/ 1382332 w 1622738"/>
                <a:gd name="connsiteY94" fmla="*/ 1133341 h 1717183"/>
                <a:gd name="connsiteX95" fmla="*/ 1395211 w 1622738"/>
                <a:gd name="connsiteY95" fmla="*/ 1193442 h 1717183"/>
                <a:gd name="connsiteX96" fmla="*/ 1403797 w 1622738"/>
                <a:gd name="connsiteY96" fmla="*/ 1244958 h 1717183"/>
                <a:gd name="connsiteX97" fmla="*/ 1412383 w 1622738"/>
                <a:gd name="connsiteY97" fmla="*/ 1330817 h 1717183"/>
                <a:gd name="connsiteX98" fmla="*/ 1420969 w 1622738"/>
                <a:gd name="connsiteY98" fmla="*/ 1451020 h 1717183"/>
                <a:gd name="connsiteX99" fmla="*/ 1425262 w 1622738"/>
                <a:gd name="connsiteY99" fmla="*/ 1476777 h 1717183"/>
                <a:gd name="connsiteX100" fmla="*/ 1429555 w 1622738"/>
                <a:gd name="connsiteY100" fmla="*/ 1519707 h 1717183"/>
                <a:gd name="connsiteX101" fmla="*/ 1433848 w 1622738"/>
                <a:gd name="connsiteY101" fmla="*/ 1549758 h 1717183"/>
                <a:gd name="connsiteX102" fmla="*/ 1442434 w 1622738"/>
                <a:gd name="connsiteY102" fmla="*/ 1596980 h 1717183"/>
                <a:gd name="connsiteX103" fmla="*/ 1451020 w 1622738"/>
                <a:gd name="connsiteY103" fmla="*/ 1631324 h 1717183"/>
                <a:gd name="connsiteX104" fmla="*/ 1463898 w 1622738"/>
                <a:gd name="connsiteY104" fmla="*/ 1669960 h 1717183"/>
                <a:gd name="connsiteX105" fmla="*/ 1468191 w 1622738"/>
                <a:gd name="connsiteY105" fmla="*/ 1682839 h 1717183"/>
                <a:gd name="connsiteX106" fmla="*/ 1481070 w 1622738"/>
                <a:gd name="connsiteY106" fmla="*/ 1708597 h 1717183"/>
                <a:gd name="connsiteX107" fmla="*/ 1506828 w 1622738"/>
                <a:gd name="connsiteY107" fmla="*/ 1700011 h 1717183"/>
                <a:gd name="connsiteX108" fmla="*/ 1541172 w 1622738"/>
                <a:gd name="connsiteY108" fmla="*/ 1704304 h 1717183"/>
                <a:gd name="connsiteX109" fmla="*/ 1584101 w 1622738"/>
                <a:gd name="connsiteY109" fmla="*/ 1712890 h 1717183"/>
                <a:gd name="connsiteX110" fmla="*/ 1622738 w 1622738"/>
                <a:gd name="connsiteY110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0868 w 1622738"/>
                <a:gd name="connsiteY91" fmla="*/ 1081825 h 1717183"/>
                <a:gd name="connsiteX92" fmla="*/ 1369453 w 1622738"/>
                <a:gd name="connsiteY92" fmla="*/ 1107583 h 1717183"/>
                <a:gd name="connsiteX93" fmla="*/ 1382332 w 1622738"/>
                <a:gd name="connsiteY93" fmla="*/ 1133341 h 1717183"/>
                <a:gd name="connsiteX94" fmla="*/ 1395211 w 1622738"/>
                <a:gd name="connsiteY94" fmla="*/ 1193442 h 1717183"/>
                <a:gd name="connsiteX95" fmla="*/ 1403797 w 1622738"/>
                <a:gd name="connsiteY95" fmla="*/ 1244958 h 1717183"/>
                <a:gd name="connsiteX96" fmla="*/ 1412383 w 1622738"/>
                <a:gd name="connsiteY96" fmla="*/ 1330817 h 1717183"/>
                <a:gd name="connsiteX97" fmla="*/ 1420969 w 1622738"/>
                <a:gd name="connsiteY97" fmla="*/ 1451020 h 1717183"/>
                <a:gd name="connsiteX98" fmla="*/ 1425262 w 1622738"/>
                <a:gd name="connsiteY98" fmla="*/ 1476777 h 1717183"/>
                <a:gd name="connsiteX99" fmla="*/ 1429555 w 1622738"/>
                <a:gd name="connsiteY99" fmla="*/ 1519707 h 1717183"/>
                <a:gd name="connsiteX100" fmla="*/ 1433848 w 1622738"/>
                <a:gd name="connsiteY100" fmla="*/ 1549758 h 1717183"/>
                <a:gd name="connsiteX101" fmla="*/ 1442434 w 1622738"/>
                <a:gd name="connsiteY101" fmla="*/ 1596980 h 1717183"/>
                <a:gd name="connsiteX102" fmla="*/ 1451020 w 1622738"/>
                <a:gd name="connsiteY102" fmla="*/ 1631324 h 1717183"/>
                <a:gd name="connsiteX103" fmla="*/ 1463898 w 1622738"/>
                <a:gd name="connsiteY103" fmla="*/ 1669960 h 1717183"/>
                <a:gd name="connsiteX104" fmla="*/ 1468191 w 1622738"/>
                <a:gd name="connsiteY104" fmla="*/ 1682839 h 1717183"/>
                <a:gd name="connsiteX105" fmla="*/ 1481070 w 1622738"/>
                <a:gd name="connsiteY105" fmla="*/ 1708597 h 1717183"/>
                <a:gd name="connsiteX106" fmla="*/ 1506828 w 1622738"/>
                <a:gd name="connsiteY106" fmla="*/ 1700011 h 1717183"/>
                <a:gd name="connsiteX107" fmla="*/ 1541172 w 1622738"/>
                <a:gd name="connsiteY107" fmla="*/ 1704304 h 1717183"/>
                <a:gd name="connsiteX108" fmla="*/ 1584101 w 1622738"/>
                <a:gd name="connsiteY108" fmla="*/ 1712890 h 1717183"/>
                <a:gd name="connsiteX109" fmla="*/ 1622738 w 1622738"/>
                <a:gd name="connsiteY109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69453 w 1622738"/>
                <a:gd name="connsiteY91" fmla="*/ 1107583 h 1717183"/>
                <a:gd name="connsiteX92" fmla="*/ 1382332 w 1622738"/>
                <a:gd name="connsiteY92" fmla="*/ 1133341 h 1717183"/>
                <a:gd name="connsiteX93" fmla="*/ 1395211 w 1622738"/>
                <a:gd name="connsiteY93" fmla="*/ 1193442 h 1717183"/>
                <a:gd name="connsiteX94" fmla="*/ 1403797 w 1622738"/>
                <a:gd name="connsiteY94" fmla="*/ 1244958 h 1717183"/>
                <a:gd name="connsiteX95" fmla="*/ 1412383 w 1622738"/>
                <a:gd name="connsiteY95" fmla="*/ 1330817 h 1717183"/>
                <a:gd name="connsiteX96" fmla="*/ 1420969 w 1622738"/>
                <a:gd name="connsiteY96" fmla="*/ 1451020 h 1717183"/>
                <a:gd name="connsiteX97" fmla="*/ 1425262 w 1622738"/>
                <a:gd name="connsiteY97" fmla="*/ 1476777 h 1717183"/>
                <a:gd name="connsiteX98" fmla="*/ 1429555 w 1622738"/>
                <a:gd name="connsiteY98" fmla="*/ 1519707 h 1717183"/>
                <a:gd name="connsiteX99" fmla="*/ 1433848 w 1622738"/>
                <a:gd name="connsiteY99" fmla="*/ 1549758 h 1717183"/>
                <a:gd name="connsiteX100" fmla="*/ 1442434 w 1622738"/>
                <a:gd name="connsiteY100" fmla="*/ 1596980 h 1717183"/>
                <a:gd name="connsiteX101" fmla="*/ 1451020 w 1622738"/>
                <a:gd name="connsiteY101" fmla="*/ 1631324 h 1717183"/>
                <a:gd name="connsiteX102" fmla="*/ 1463898 w 1622738"/>
                <a:gd name="connsiteY102" fmla="*/ 1669960 h 1717183"/>
                <a:gd name="connsiteX103" fmla="*/ 1468191 w 1622738"/>
                <a:gd name="connsiteY103" fmla="*/ 1682839 h 1717183"/>
                <a:gd name="connsiteX104" fmla="*/ 1481070 w 1622738"/>
                <a:gd name="connsiteY104" fmla="*/ 1708597 h 1717183"/>
                <a:gd name="connsiteX105" fmla="*/ 1506828 w 1622738"/>
                <a:gd name="connsiteY105" fmla="*/ 1700011 h 1717183"/>
                <a:gd name="connsiteX106" fmla="*/ 1541172 w 1622738"/>
                <a:gd name="connsiteY106" fmla="*/ 1704304 h 1717183"/>
                <a:gd name="connsiteX107" fmla="*/ 1584101 w 1622738"/>
                <a:gd name="connsiteY107" fmla="*/ 1712890 h 1717183"/>
                <a:gd name="connsiteX108" fmla="*/ 1622738 w 1622738"/>
                <a:gd name="connsiteY108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70715 w 1622738"/>
                <a:gd name="connsiteY88" fmla="*/ 100884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36372 w 1622738"/>
                <a:gd name="connsiteY87" fmla="*/ 107323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22017 w 1622738"/>
                <a:gd name="connsiteY86" fmla="*/ 11507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02252 w 1622738"/>
                <a:gd name="connsiteY83" fmla="*/ 15211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198898 w 1622738"/>
                <a:gd name="connsiteY82" fmla="*/ 1680648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21838"/>
                <a:gd name="connsiteX1" fmla="*/ 42929 w 1622738"/>
                <a:gd name="connsiteY1" fmla="*/ 1704304 h 1721838"/>
                <a:gd name="connsiteX2" fmla="*/ 68687 w 1622738"/>
                <a:gd name="connsiteY2" fmla="*/ 1687132 h 1721838"/>
                <a:gd name="connsiteX3" fmla="*/ 81566 w 1622738"/>
                <a:gd name="connsiteY3" fmla="*/ 1678546 h 1721838"/>
                <a:gd name="connsiteX4" fmla="*/ 94445 w 1622738"/>
                <a:gd name="connsiteY4" fmla="*/ 1669960 h 1721838"/>
                <a:gd name="connsiteX5" fmla="*/ 115910 w 1622738"/>
                <a:gd name="connsiteY5" fmla="*/ 1648496 h 1721838"/>
                <a:gd name="connsiteX6" fmla="*/ 141668 w 1622738"/>
                <a:gd name="connsiteY6" fmla="*/ 1627031 h 1721838"/>
                <a:gd name="connsiteX7" fmla="*/ 163132 w 1622738"/>
                <a:gd name="connsiteY7" fmla="*/ 1601273 h 1721838"/>
                <a:gd name="connsiteX8" fmla="*/ 171718 w 1622738"/>
                <a:gd name="connsiteY8" fmla="*/ 1588394 h 1721838"/>
                <a:gd name="connsiteX9" fmla="*/ 197476 w 1622738"/>
                <a:gd name="connsiteY9" fmla="*/ 1554050 h 1721838"/>
                <a:gd name="connsiteX10" fmla="*/ 210355 w 1622738"/>
                <a:gd name="connsiteY10" fmla="*/ 1536879 h 1721838"/>
                <a:gd name="connsiteX11" fmla="*/ 218941 w 1622738"/>
                <a:gd name="connsiteY11" fmla="*/ 1519707 h 1721838"/>
                <a:gd name="connsiteX12" fmla="*/ 244698 w 1622738"/>
                <a:gd name="connsiteY12" fmla="*/ 1485363 h 1721838"/>
                <a:gd name="connsiteX13" fmla="*/ 253284 w 1622738"/>
                <a:gd name="connsiteY13" fmla="*/ 1463898 h 1721838"/>
                <a:gd name="connsiteX14" fmla="*/ 266163 w 1622738"/>
                <a:gd name="connsiteY14" fmla="*/ 1446727 h 1721838"/>
                <a:gd name="connsiteX15" fmla="*/ 291921 w 1622738"/>
                <a:gd name="connsiteY15" fmla="*/ 1399504 h 1721838"/>
                <a:gd name="connsiteX16" fmla="*/ 330558 w 1622738"/>
                <a:gd name="connsiteY16" fmla="*/ 1326524 h 1721838"/>
                <a:gd name="connsiteX17" fmla="*/ 347729 w 1622738"/>
                <a:gd name="connsiteY17" fmla="*/ 1279301 h 1721838"/>
                <a:gd name="connsiteX18" fmla="*/ 373487 w 1622738"/>
                <a:gd name="connsiteY18" fmla="*/ 1223493 h 1721838"/>
                <a:gd name="connsiteX19" fmla="*/ 382073 w 1622738"/>
                <a:gd name="connsiteY19" fmla="*/ 1193442 h 1721838"/>
                <a:gd name="connsiteX20" fmla="*/ 394952 w 1622738"/>
                <a:gd name="connsiteY20" fmla="*/ 1163391 h 1721838"/>
                <a:gd name="connsiteX21" fmla="*/ 403538 w 1622738"/>
                <a:gd name="connsiteY21" fmla="*/ 1133341 h 1721838"/>
                <a:gd name="connsiteX22" fmla="*/ 429296 w 1622738"/>
                <a:gd name="connsiteY22" fmla="*/ 1064653 h 1721838"/>
                <a:gd name="connsiteX23" fmla="*/ 437882 w 1622738"/>
                <a:gd name="connsiteY23" fmla="*/ 1034603 h 1721838"/>
                <a:gd name="connsiteX24" fmla="*/ 450760 w 1622738"/>
                <a:gd name="connsiteY24" fmla="*/ 1004552 h 1721838"/>
                <a:gd name="connsiteX25" fmla="*/ 467932 w 1622738"/>
                <a:gd name="connsiteY25" fmla="*/ 944450 h 1721838"/>
                <a:gd name="connsiteX26" fmla="*/ 476518 w 1622738"/>
                <a:gd name="connsiteY26" fmla="*/ 914400 h 1721838"/>
                <a:gd name="connsiteX27" fmla="*/ 489397 w 1622738"/>
                <a:gd name="connsiteY27" fmla="*/ 884349 h 1721838"/>
                <a:gd name="connsiteX28" fmla="*/ 497983 w 1622738"/>
                <a:gd name="connsiteY28" fmla="*/ 854298 h 1721838"/>
                <a:gd name="connsiteX29" fmla="*/ 506569 w 1622738"/>
                <a:gd name="connsiteY29" fmla="*/ 828541 h 1721838"/>
                <a:gd name="connsiteX30" fmla="*/ 515155 w 1622738"/>
                <a:gd name="connsiteY30" fmla="*/ 798490 h 1721838"/>
                <a:gd name="connsiteX31" fmla="*/ 523741 w 1622738"/>
                <a:gd name="connsiteY31" fmla="*/ 781318 h 1721838"/>
                <a:gd name="connsiteX32" fmla="*/ 528034 w 1622738"/>
                <a:gd name="connsiteY32" fmla="*/ 764146 h 1721838"/>
                <a:gd name="connsiteX33" fmla="*/ 536620 w 1622738"/>
                <a:gd name="connsiteY33" fmla="*/ 746974 h 1721838"/>
                <a:gd name="connsiteX34" fmla="*/ 545206 w 1622738"/>
                <a:gd name="connsiteY34" fmla="*/ 721217 h 1721838"/>
                <a:gd name="connsiteX35" fmla="*/ 549498 w 1622738"/>
                <a:gd name="connsiteY35" fmla="*/ 708338 h 1721838"/>
                <a:gd name="connsiteX36" fmla="*/ 553791 w 1622738"/>
                <a:gd name="connsiteY36" fmla="*/ 691166 h 1721838"/>
                <a:gd name="connsiteX37" fmla="*/ 562377 w 1622738"/>
                <a:gd name="connsiteY37" fmla="*/ 673994 h 1721838"/>
                <a:gd name="connsiteX38" fmla="*/ 579549 w 1622738"/>
                <a:gd name="connsiteY38" fmla="*/ 618186 h 1721838"/>
                <a:gd name="connsiteX39" fmla="*/ 583842 w 1622738"/>
                <a:gd name="connsiteY39" fmla="*/ 592428 h 1721838"/>
                <a:gd name="connsiteX40" fmla="*/ 592428 w 1622738"/>
                <a:gd name="connsiteY40" fmla="*/ 553791 h 1721838"/>
                <a:gd name="connsiteX41" fmla="*/ 596721 w 1622738"/>
                <a:gd name="connsiteY41" fmla="*/ 523741 h 1721838"/>
                <a:gd name="connsiteX42" fmla="*/ 601014 w 1622738"/>
                <a:gd name="connsiteY42" fmla="*/ 463639 h 1721838"/>
                <a:gd name="connsiteX43" fmla="*/ 605307 w 1622738"/>
                <a:gd name="connsiteY43" fmla="*/ 339143 h 1721838"/>
                <a:gd name="connsiteX44" fmla="*/ 613893 w 1622738"/>
                <a:gd name="connsiteY44" fmla="*/ 279042 h 1721838"/>
                <a:gd name="connsiteX45" fmla="*/ 618186 w 1622738"/>
                <a:gd name="connsiteY45" fmla="*/ 240405 h 1721838"/>
                <a:gd name="connsiteX46" fmla="*/ 626772 w 1622738"/>
                <a:gd name="connsiteY46" fmla="*/ 201769 h 1721838"/>
                <a:gd name="connsiteX47" fmla="*/ 635358 w 1622738"/>
                <a:gd name="connsiteY47" fmla="*/ 158839 h 1721838"/>
                <a:gd name="connsiteX48" fmla="*/ 643944 w 1622738"/>
                <a:gd name="connsiteY48" fmla="*/ 137374 h 1721838"/>
                <a:gd name="connsiteX49" fmla="*/ 648237 w 1622738"/>
                <a:gd name="connsiteY49" fmla="*/ 120203 h 1721838"/>
                <a:gd name="connsiteX50" fmla="*/ 661115 w 1622738"/>
                <a:gd name="connsiteY50" fmla="*/ 81566 h 1721838"/>
                <a:gd name="connsiteX51" fmla="*/ 665408 w 1622738"/>
                <a:gd name="connsiteY51" fmla="*/ 68687 h 1721838"/>
                <a:gd name="connsiteX52" fmla="*/ 669701 w 1622738"/>
                <a:gd name="connsiteY52" fmla="*/ 55808 h 1721838"/>
                <a:gd name="connsiteX53" fmla="*/ 686873 w 1622738"/>
                <a:gd name="connsiteY53" fmla="*/ 30050 h 1721838"/>
                <a:gd name="connsiteX54" fmla="*/ 708338 w 1622738"/>
                <a:gd name="connsiteY54" fmla="*/ 4293 h 1721838"/>
                <a:gd name="connsiteX55" fmla="*/ 721217 w 1622738"/>
                <a:gd name="connsiteY55" fmla="*/ 0 h 1721838"/>
                <a:gd name="connsiteX56" fmla="*/ 734096 w 1622738"/>
                <a:gd name="connsiteY56" fmla="*/ 51515 h 1721838"/>
                <a:gd name="connsiteX57" fmla="*/ 742682 w 1622738"/>
                <a:gd name="connsiteY57" fmla="*/ 64394 h 1721838"/>
                <a:gd name="connsiteX58" fmla="*/ 768439 w 1622738"/>
                <a:gd name="connsiteY58" fmla="*/ 77273 h 1721838"/>
                <a:gd name="connsiteX59" fmla="*/ 777025 w 1622738"/>
                <a:gd name="connsiteY59" fmla="*/ 103031 h 1721838"/>
                <a:gd name="connsiteX60" fmla="*/ 781318 w 1622738"/>
                <a:gd name="connsiteY60" fmla="*/ 115910 h 1721838"/>
                <a:gd name="connsiteX61" fmla="*/ 794197 w 1622738"/>
                <a:gd name="connsiteY61" fmla="*/ 141667 h 1721838"/>
                <a:gd name="connsiteX62" fmla="*/ 807076 w 1622738"/>
                <a:gd name="connsiteY62" fmla="*/ 167425 h 1721838"/>
                <a:gd name="connsiteX63" fmla="*/ 815662 w 1622738"/>
                <a:gd name="connsiteY63" fmla="*/ 978794 h 1721838"/>
                <a:gd name="connsiteX64" fmla="*/ 832834 w 1622738"/>
                <a:gd name="connsiteY64" fmla="*/ 1184856 h 1721838"/>
                <a:gd name="connsiteX65" fmla="*/ 839014 w 1622738"/>
                <a:gd name="connsiteY65" fmla="*/ 1327656 h 1721838"/>
                <a:gd name="connsiteX66" fmla="*/ 845713 w 1622738"/>
                <a:gd name="connsiteY66" fmla="*/ 1584101 h 1721838"/>
                <a:gd name="connsiteX67" fmla="*/ 892935 w 1622738"/>
                <a:gd name="connsiteY67" fmla="*/ 1708597 h 1721838"/>
                <a:gd name="connsiteX68" fmla="*/ 948744 w 1622738"/>
                <a:gd name="connsiteY68" fmla="*/ 1704304 h 1721838"/>
                <a:gd name="connsiteX69" fmla="*/ 961622 w 1622738"/>
                <a:gd name="connsiteY69" fmla="*/ 1700011 h 1721838"/>
                <a:gd name="connsiteX70" fmla="*/ 970208 w 1622738"/>
                <a:gd name="connsiteY70" fmla="*/ 1687132 h 1721838"/>
                <a:gd name="connsiteX71" fmla="*/ 983087 w 1622738"/>
                <a:gd name="connsiteY71" fmla="*/ 1678546 h 1721838"/>
                <a:gd name="connsiteX72" fmla="*/ 987380 w 1622738"/>
                <a:gd name="connsiteY72" fmla="*/ 1665667 h 1721838"/>
                <a:gd name="connsiteX73" fmla="*/ 1004552 w 1622738"/>
                <a:gd name="connsiteY73" fmla="*/ 1639910 h 1721838"/>
                <a:gd name="connsiteX74" fmla="*/ 1017431 w 1622738"/>
                <a:gd name="connsiteY74" fmla="*/ 1614152 h 1721838"/>
                <a:gd name="connsiteX75" fmla="*/ 1021724 w 1622738"/>
                <a:gd name="connsiteY75" fmla="*/ 1601273 h 1721838"/>
                <a:gd name="connsiteX76" fmla="*/ 1030310 w 1622738"/>
                <a:gd name="connsiteY76" fmla="*/ 1588394 h 1721838"/>
                <a:gd name="connsiteX77" fmla="*/ 1038896 w 1622738"/>
                <a:gd name="connsiteY77" fmla="*/ 1562636 h 1721838"/>
                <a:gd name="connsiteX78" fmla="*/ 1047482 w 1622738"/>
                <a:gd name="connsiteY78" fmla="*/ 1536879 h 1721838"/>
                <a:gd name="connsiteX79" fmla="*/ 1056068 w 1622738"/>
                <a:gd name="connsiteY79" fmla="*/ 1498242 h 1721838"/>
                <a:gd name="connsiteX80" fmla="*/ 1076593 w 1622738"/>
                <a:gd name="connsiteY80" fmla="*/ 1346826 h 1721838"/>
                <a:gd name="connsiteX81" fmla="*/ 1119386 w 1622738"/>
                <a:gd name="connsiteY81" fmla="*/ 1646078 h 1721838"/>
                <a:gd name="connsiteX82" fmla="*/ 1208423 w 1622738"/>
                <a:gd name="connsiteY82" fmla="*/ 1690173 h 1721838"/>
                <a:gd name="connsiteX83" fmla="*/ 1224477 w 1622738"/>
                <a:gd name="connsiteY83" fmla="*/ 1610083 h 1721838"/>
                <a:gd name="connsiteX84" fmla="*/ 1216248 w 1622738"/>
                <a:gd name="connsiteY84" fmla="*/ 1313913 h 1721838"/>
                <a:gd name="connsiteX85" fmla="*/ 1220720 w 1622738"/>
                <a:gd name="connsiteY85" fmla="*/ 1227473 h 1721838"/>
                <a:gd name="connsiteX86" fmla="*/ 1237892 w 1622738"/>
                <a:gd name="connsiteY86" fmla="*/ 1163436 h 1721838"/>
                <a:gd name="connsiteX87" fmla="*/ 1255422 w 1622738"/>
                <a:gd name="connsiteY87" fmla="*/ 1092289 h 1721838"/>
                <a:gd name="connsiteX88" fmla="*/ 1286590 w 1622738"/>
                <a:gd name="connsiteY88" fmla="*/ 1027895 h 1721838"/>
                <a:gd name="connsiteX89" fmla="*/ 1322231 w 1622738"/>
                <a:gd name="connsiteY89" fmla="*/ 948743 h 1721838"/>
                <a:gd name="connsiteX90" fmla="*/ 1347989 w 1622738"/>
                <a:gd name="connsiteY90" fmla="*/ 935865 h 1721838"/>
                <a:gd name="connsiteX91" fmla="*/ 1382332 w 1622738"/>
                <a:gd name="connsiteY91" fmla="*/ 1133341 h 1721838"/>
                <a:gd name="connsiteX92" fmla="*/ 1395211 w 1622738"/>
                <a:gd name="connsiteY92" fmla="*/ 1193442 h 1721838"/>
                <a:gd name="connsiteX93" fmla="*/ 1403797 w 1622738"/>
                <a:gd name="connsiteY93" fmla="*/ 1244958 h 1721838"/>
                <a:gd name="connsiteX94" fmla="*/ 1412383 w 1622738"/>
                <a:gd name="connsiteY94" fmla="*/ 1330817 h 1721838"/>
                <a:gd name="connsiteX95" fmla="*/ 1420969 w 1622738"/>
                <a:gd name="connsiteY95" fmla="*/ 1451020 h 1721838"/>
                <a:gd name="connsiteX96" fmla="*/ 1425262 w 1622738"/>
                <a:gd name="connsiteY96" fmla="*/ 1476777 h 1721838"/>
                <a:gd name="connsiteX97" fmla="*/ 1429555 w 1622738"/>
                <a:gd name="connsiteY97" fmla="*/ 1519707 h 1721838"/>
                <a:gd name="connsiteX98" fmla="*/ 1433848 w 1622738"/>
                <a:gd name="connsiteY98" fmla="*/ 1549758 h 1721838"/>
                <a:gd name="connsiteX99" fmla="*/ 1442434 w 1622738"/>
                <a:gd name="connsiteY99" fmla="*/ 1596980 h 1721838"/>
                <a:gd name="connsiteX100" fmla="*/ 1451020 w 1622738"/>
                <a:gd name="connsiteY100" fmla="*/ 1631324 h 1721838"/>
                <a:gd name="connsiteX101" fmla="*/ 1463898 w 1622738"/>
                <a:gd name="connsiteY101" fmla="*/ 1669960 h 1721838"/>
                <a:gd name="connsiteX102" fmla="*/ 1468191 w 1622738"/>
                <a:gd name="connsiteY102" fmla="*/ 1682839 h 1721838"/>
                <a:gd name="connsiteX103" fmla="*/ 1481070 w 1622738"/>
                <a:gd name="connsiteY103" fmla="*/ 1708597 h 1721838"/>
                <a:gd name="connsiteX104" fmla="*/ 1506828 w 1622738"/>
                <a:gd name="connsiteY104" fmla="*/ 1700011 h 1721838"/>
                <a:gd name="connsiteX105" fmla="*/ 1541172 w 1622738"/>
                <a:gd name="connsiteY105" fmla="*/ 1704304 h 1721838"/>
                <a:gd name="connsiteX106" fmla="*/ 1584101 w 1622738"/>
                <a:gd name="connsiteY106" fmla="*/ 1712890 h 1721838"/>
                <a:gd name="connsiteX107" fmla="*/ 1622738 w 1622738"/>
                <a:gd name="connsiteY107" fmla="*/ 1717183 h 1721838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24477 w 1622738"/>
                <a:gd name="connsiteY83" fmla="*/ 16100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16248 w 1622738"/>
                <a:gd name="connsiteY84" fmla="*/ 1313913 h 1717183"/>
                <a:gd name="connsiteX85" fmla="*/ 1220720 w 1622738"/>
                <a:gd name="connsiteY85" fmla="*/ 1227473 h 1717183"/>
                <a:gd name="connsiteX86" fmla="*/ 1237892 w 1622738"/>
                <a:gd name="connsiteY86" fmla="*/ 1163436 h 1717183"/>
                <a:gd name="connsiteX87" fmla="*/ 1255422 w 1622738"/>
                <a:gd name="connsiteY87" fmla="*/ 1092289 h 1717183"/>
                <a:gd name="connsiteX88" fmla="*/ 1286590 w 1622738"/>
                <a:gd name="connsiteY88" fmla="*/ 1027895 h 1717183"/>
                <a:gd name="connsiteX89" fmla="*/ 1322231 w 1622738"/>
                <a:gd name="connsiteY89" fmla="*/ 948743 h 1717183"/>
                <a:gd name="connsiteX90" fmla="*/ 1347989 w 1622738"/>
                <a:gd name="connsiteY90" fmla="*/ 935865 h 1717183"/>
                <a:gd name="connsiteX91" fmla="*/ 1382332 w 1622738"/>
                <a:gd name="connsiteY91" fmla="*/ 1133341 h 1717183"/>
                <a:gd name="connsiteX92" fmla="*/ 1395211 w 1622738"/>
                <a:gd name="connsiteY92" fmla="*/ 1193442 h 1717183"/>
                <a:gd name="connsiteX93" fmla="*/ 1403797 w 1622738"/>
                <a:gd name="connsiteY93" fmla="*/ 1244958 h 1717183"/>
                <a:gd name="connsiteX94" fmla="*/ 1412383 w 1622738"/>
                <a:gd name="connsiteY94" fmla="*/ 1330817 h 1717183"/>
                <a:gd name="connsiteX95" fmla="*/ 1420969 w 1622738"/>
                <a:gd name="connsiteY95" fmla="*/ 1451020 h 1717183"/>
                <a:gd name="connsiteX96" fmla="*/ 1425262 w 1622738"/>
                <a:gd name="connsiteY96" fmla="*/ 1476777 h 1717183"/>
                <a:gd name="connsiteX97" fmla="*/ 1429555 w 1622738"/>
                <a:gd name="connsiteY97" fmla="*/ 1519707 h 1717183"/>
                <a:gd name="connsiteX98" fmla="*/ 1433848 w 1622738"/>
                <a:gd name="connsiteY98" fmla="*/ 1549758 h 1717183"/>
                <a:gd name="connsiteX99" fmla="*/ 1442434 w 1622738"/>
                <a:gd name="connsiteY99" fmla="*/ 1596980 h 1717183"/>
                <a:gd name="connsiteX100" fmla="*/ 1451020 w 1622738"/>
                <a:gd name="connsiteY100" fmla="*/ 1631324 h 1717183"/>
                <a:gd name="connsiteX101" fmla="*/ 1463898 w 1622738"/>
                <a:gd name="connsiteY101" fmla="*/ 1669960 h 1717183"/>
                <a:gd name="connsiteX102" fmla="*/ 1468191 w 1622738"/>
                <a:gd name="connsiteY102" fmla="*/ 1682839 h 1717183"/>
                <a:gd name="connsiteX103" fmla="*/ 1481070 w 1622738"/>
                <a:gd name="connsiteY103" fmla="*/ 1708597 h 1717183"/>
                <a:gd name="connsiteX104" fmla="*/ 1506828 w 1622738"/>
                <a:gd name="connsiteY104" fmla="*/ 1700011 h 1717183"/>
                <a:gd name="connsiteX105" fmla="*/ 1541172 w 1622738"/>
                <a:gd name="connsiteY105" fmla="*/ 1704304 h 1717183"/>
                <a:gd name="connsiteX106" fmla="*/ 1584101 w 1622738"/>
                <a:gd name="connsiteY106" fmla="*/ 1712890 h 1717183"/>
                <a:gd name="connsiteX107" fmla="*/ 1622738 w 1622738"/>
                <a:gd name="connsiteY107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20720 w 1622738"/>
                <a:gd name="connsiteY84" fmla="*/ 1227473 h 1717183"/>
                <a:gd name="connsiteX85" fmla="*/ 1237892 w 1622738"/>
                <a:gd name="connsiteY85" fmla="*/ 1163436 h 1717183"/>
                <a:gd name="connsiteX86" fmla="*/ 1255422 w 1622738"/>
                <a:gd name="connsiteY86" fmla="*/ 1092289 h 1717183"/>
                <a:gd name="connsiteX87" fmla="*/ 1286590 w 1622738"/>
                <a:gd name="connsiteY87" fmla="*/ 1027895 h 1717183"/>
                <a:gd name="connsiteX88" fmla="*/ 1322231 w 1622738"/>
                <a:gd name="connsiteY88" fmla="*/ 948743 h 1717183"/>
                <a:gd name="connsiteX89" fmla="*/ 1347989 w 1622738"/>
                <a:gd name="connsiteY89" fmla="*/ 935865 h 1717183"/>
                <a:gd name="connsiteX90" fmla="*/ 1382332 w 1622738"/>
                <a:gd name="connsiteY90" fmla="*/ 1133341 h 1717183"/>
                <a:gd name="connsiteX91" fmla="*/ 1395211 w 1622738"/>
                <a:gd name="connsiteY91" fmla="*/ 1193442 h 1717183"/>
                <a:gd name="connsiteX92" fmla="*/ 1403797 w 1622738"/>
                <a:gd name="connsiteY92" fmla="*/ 1244958 h 1717183"/>
                <a:gd name="connsiteX93" fmla="*/ 1412383 w 1622738"/>
                <a:gd name="connsiteY93" fmla="*/ 1330817 h 1717183"/>
                <a:gd name="connsiteX94" fmla="*/ 1420969 w 1622738"/>
                <a:gd name="connsiteY94" fmla="*/ 1451020 h 1717183"/>
                <a:gd name="connsiteX95" fmla="*/ 1425262 w 1622738"/>
                <a:gd name="connsiteY95" fmla="*/ 1476777 h 1717183"/>
                <a:gd name="connsiteX96" fmla="*/ 1429555 w 1622738"/>
                <a:gd name="connsiteY96" fmla="*/ 1519707 h 1717183"/>
                <a:gd name="connsiteX97" fmla="*/ 1433848 w 1622738"/>
                <a:gd name="connsiteY97" fmla="*/ 1549758 h 1717183"/>
                <a:gd name="connsiteX98" fmla="*/ 1442434 w 1622738"/>
                <a:gd name="connsiteY98" fmla="*/ 1596980 h 1717183"/>
                <a:gd name="connsiteX99" fmla="*/ 1451020 w 1622738"/>
                <a:gd name="connsiteY99" fmla="*/ 1631324 h 1717183"/>
                <a:gd name="connsiteX100" fmla="*/ 1463898 w 1622738"/>
                <a:gd name="connsiteY100" fmla="*/ 1669960 h 1717183"/>
                <a:gd name="connsiteX101" fmla="*/ 1468191 w 1622738"/>
                <a:gd name="connsiteY101" fmla="*/ 1682839 h 1717183"/>
                <a:gd name="connsiteX102" fmla="*/ 1481070 w 1622738"/>
                <a:gd name="connsiteY102" fmla="*/ 1708597 h 1717183"/>
                <a:gd name="connsiteX103" fmla="*/ 1506828 w 1622738"/>
                <a:gd name="connsiteY103" fmla="*/ 1700011 h 1717183"/>
                <a:gd name="connsiteX104" fmla="*/ 1541172 w 1622738"/>
                <a:gd name="connsiteY104" fmla="*/ 1704304 h 1717183"/>
                <a:gd name="connsiteX105" fmla="*/ 1584101 w 1622738"/>
                <a:gd name="connsiteY105" fmla="*/ 1712890 h 1717183"/>
                <a:gd name="connsiteX106" fmla="*/ 1622738 w 1622738"/>
                <a:gd name="connsiteY106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37892 w 1622738"/>
                <a:gd name="connsiteY84" fmla="*/ 1163436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55422 w 1622738"/>
                <a:gd name="connsiteY85" fmla="*/ 1092289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286590 w 1622738"/>
                <a:gd name="connsiteY86" fmla="*/ 1027895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49877 w 1622738"/>
                <a:gd name="connsiteY83" fmla="*/ 14703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272817 w 1622738"/>
                <a:gd name="connsiteY84" fmla="*/ 121106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293522 w 1622738"/>
                <a:gd name="connsiteY85" fmla="*/ 109546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11990 w 1622738"/>
                <a:gd name="connsiteY86" fmla="*/ 1018370 h 1717183"/>
                <a:gd name="connsiteX87" fmla="*/ 1322231 w 1622738"/>
                <a:gd name="connsiteY87" fmla="*/ 948743 h 1717183"/>
                <a:gd name="connsiteX88" fmla="*/ 1347989 w 1622738"/>
                <a:gd name="connsiteY88" fmla="*/ 935865 h 1717183"/>
                <a:gd name="connsiteX89" fmla="*/ 1382332 w 1622738"/>
                <a:gd name="connsiteY89" fmla="*/ 1133341 h 1717183"/>
                <a:gd name="connsiteX90" fmla="*/ 1395211 w 1622738"/>
                <a:gd name="connsiteY90" fmla="*/ 1193442 h 1717183"/>
                <a:gd name="connsiteX91" fmla="*/ 1403797 w 1622738"/>
                <a:gd name="connsiteY91" fmla="*/ 1244958 h 1717183"/>
                <a:gd name="connsiteX92" fmla="*/ 1412383 w 1622738"/>
                <a:gd name="connsiteY92" fmla="*/ 1330817 h 1717183"/>
                <a:gd name="connsiteX93" fmla="*/ 1420969 w 1622738"/>
                <a:gd name="connsiteY93" fmla="*/ 1451020 h 1717183"/>
                <a:gd name="connsiteX94" fmla="*/ 1425262 w 1622738"/>
                <a:gd name="connsiteY94" fmla="*/ 1476777 h 1717183"/>
                <a:gd name="connsiteX95" fmla="*/ 1429555 w 1622738"/>
                <a:gd name="connsiteY95" fmla="*/ 1519707 h 1717183"/>
                <a:gd name="connsiteX96" fmla="*/ 1433848 w 1622738"/>
                <a:gd name="connsiteY96" fmla="*/ 1549758 h 1717183"/>
                <a:gd name="connsiteX97" fmla="*/ 1442434 w 1622738"/>
                <a:gd name="connsiteY97" fmla="*/ 1596980 h 1717183"/>
                <a:gd name="connsiteX98" fmla="*/ 1451020 w 1622738"/>
                <a:gd name="connsiteY98" fmla="*/ 1631324 h 1717183"/>
                <a:gd name="connsiteX99" fmla="*/ 1463898 w 1622738"/>
                <a:gd name="connsiteY99" fmla="*/ 1669960 h 1717183"/>
                <a:gd name="connsiteX100" fmla="*/ 1468191 w 1622738"/>
                <a:gd name="connsiteY100" fmla="*/ 1682839 h 1717183"/>
                <a:gd name="connsiteX101" fmla="*/ 1481070 w 1622738"/>
                <a:gd name="connsiteY101" fmla="*/ 1708597 h 1717183"/>
                <a:gd name="connsiteX102" fmla="*/ 1506828 w 1622738"/>
                <a:gd name="connsiteY102" fmla="*/ 1700011 h 1717183"/>
                <a:gd name="connsiteX103" fmla="*/ 1541172 w 1622738"/>
                <a:gd name="connsiteY103" fmla="*/ 1704304 h 1717183"/>
                <a:gd name="connsiteX104" fmla="*/ 1584101 w 1622738"/>
                <a:gd name="connsiteY104" fmla="*/ 1712890 h 1717183"/>
                <a:gd name="connsiteX105" fmla="*/ 1622738 w 1622738"/>
                <a:gd name="connsiteY105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22231 w 1622738"/>
                <a:gd name="connsiteY86" fmla="*/ 948743 h 1717183"/>
                <a:gd name="connsiteX87" fmla="*/ 1347989 w 1622738"/>
                <a:gd name="connsiteY87" fmla="*/ 935865 h 1717183"/>
                <a:gd name="connsiteX88" fmla="*/ 1382332 w 1622738"/>
                <a:gd name="connsiteY88" fmla="*/ 1133341 h 1717183"/>
                <a:gd name="connsiteX89" fmla="*/ 1395211 w 1622738"/>
                <a:gd name="connsiteY89" fmla="*/ 1193442 h 1717183"/>
                <a:gd name="connsiteX90" fmla="*/ 1403797 w 1622738"/>
                <a:gd name="connsiteY90" fmla="*/ 1244958 h 1717183"/>
                <a:gd name="connsiteX91" fmla="*/ 1412383 w 1622738"/>
                <a:gd name="connsiteY91" fmla="*/ 1330817 h 1717183"/>
                <a:gd name="connsiteX92" fmla="*/ 1420969 w 1622738"/>
                <a:gd name="connsiteY92" fmla="*/ 1451020 h 1717183"/>
                <a:gd name="connsiteX93" fmla="*/ 1425262 w 1622738"/>
                <a:gd name="connsiteY93" fmla="*/ 1476777 h 1717183"/>
                <a:gd name="connsiteX94" fmla="*/ 1429555 w 1622738"/>
                <a:gd name="connsiteY94" fmla="*/ 1519707 h 1717183"/>
                <a:gd name="connsiteX95" fmla="*/ 1433848 w 1622738"/>
                <a:gd name="connsiteY95" fmla="*/ 1549758 h 1717183"/>
                <a:gd name="connsiteX96" fmla="*/ 1442434 w 1622738"/>
                <a:gd name="connsiteY96" fmla="*/ 1596980 h 1717183"/>
                <a:gd name="connsiteX97" fmla="*/ 1451020 w 1622738"/>
                <a:gd name="connsiteY97" fmla="*/ 1631324 h 1717183"/>
                <a:gd name="connsiteX98" fmla="*/ 1463898 w 1622738"/>
                <a:gd name="connsiteY98" fmla="*/ 1669960 h 1717183"/>
                <a:gd name="connsiteX99" fmla="*/ 1468191 w 1622738"/>
                <a:gd name="connsiteY99" fmla="*/ 1682839 h 1717183"/>
                <a:gd name="connsiteX100" fmla="*/ 1481070 w 1622738"/>
                <a:gd name="connsiteY100" fmla="*/ 1708597 h 1717183"/>
                <a:gd name="connsiteX101" fmla="*/ 1506828 w 1622738"/>
                <a:gd name="connsiteY101" fmla="*/ 1700011 h 1717183"/>
                <a:gd name="connsiteX102" fmla="*/ 1541172 w 1622738"/>
                <a:gd name="connsiteY102" fmla="*/ 1704304 h 1717183"/>
                <a:gd name="connsiteX103" fmla="*/ 1584101 w 1622738"/>
                <a:gd name="connsiteY103" fmla="*/ 1712890 h 1717183"/>
                <a:gd name="connsiteX104" fmla="*/ 1622738 w 1622738"/>
                <a:gd name="connsiteY104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2834 w 1622738"/>
                <a:gd name="connsiteY64" fmla="*/ 1184856 h 1717183"/>
                <a:gd name="connsiteX65" fmla="*/ 839014 w 1622738"/>
                <a:gd name="connsiteY65" fmla="*/ 1327656 h 1717183"/>
                <a:gd name="connsiteX66" fmla="*/ 845713 w 1622738"/>
                <a:gd name="connsiteY66" fmla="*/ 1584101 h 1717183"/>
                <a:gd name="connsiteX67" fmla="*/ 892935 w 1622738"/>
                <a:gd name="connsiteY67" fmla="*/ 1708597 h 1717183"/>
                <a:gd name="connsiteX68" fmla="*/ 948744 w 1622738"/>
                <a:gd name="connsiteY68" fmla="*/ 1704304 h 1717183"/>
                <a:gd name="connsiteX69" fmla="*/ 961622 w 1622738"/>
                <a:gd name="connsiteY69" fmla="*/ 1700011 h 1717183"/>
                <a:gd name="connsiteX70" fmla="*/ 970208 w 1622738"/>
                <a:gd name="connsiteY70" fmla="*/ 1687132 h 1717183"/>
                <a:gd name="connsiteX71" fmla="*/ 983087 w 1622738"/>
                <a:gd name="connsiteY71" fmla="*/ 1678546 h 1717183"/>
                <a:gd name="connsiteX72" fmla="*/ 987380 w 1622738"/>
                <a:gd name="connsiteY72" fmla="*/ 1665667 h 1717183"/>
                <a:gd name="connsiteX73" fmla="*/ 1004552 w 1622738"/>
                <a:gd name="connsiteY73" fmla="*/ 1639910 h 1717183"/>
                <a:gd name="connsiteX74" fmla="*/ 1017431 w 1622738"/>
                <a:gd name="connsiteY74" fmla="*/ 1614152 h 1717183"/>
                <a:gd name="connsiteX75" fmla="*/ 1021724 w 1622738"/>
                <a:gd name="connsiteY75" fmla="*/ 1601273 h 1717183"/>
                <a:gd name="connsiteX76" fmla="*/ 1030310 w 1622738"/>
                <a:gd name="connsiteY76" fmla="*/ 1588394 h 1717183"/>
                <a:gd name="connsiteX77" fmla="*/ 1038896 w 1622738"/>
                <a:gd name="connsiteY77" fmla="*/ 1562636 h 1717183"/>
                <a:gd name="connsiteX78" fmla="*/ 1047482 w 1622738"/>
                <a:gd name="connsiteY78" fmla="*/ 1536879 h 1717183"/>
                <a:gd name="connsiteX79" fmla="*/ 1056068 w 1622738"/>
                <a:gd name="connsiteY79" fmla="*/ 1498242 h 1717183"/>
                <a:gd name="connsiteX80" fmla="*/ 1076593 w 1622738"/>
                <a:gd name="connsiteY80" fmla="*/ 1346826 h 1717183"/>
                <a:gd name="connsiteX81" fmla="*/ 1119386 w 1622738"/>
                <a:gd name="connsiteY81" fmla="*/ 1646078 h 1717183"/>
                <a:gd name="connsiteX82" fmla="*/ 1208423 w 1622738"/>
                <a:gd name="connsiteY82" fmla="*/ 1690173 h 1717183"/>
                <a:gd name="connsiteX83" fmla="*/ 1265752 w 1622738"/>
                <a:gd name="connsiteY83" fmla="*/ 1533883 h 1717183"/>
                <a:gd name="connsiteX84" fmla="*/ 1301392 w 1622738"/>
                <a:gd name="connsiteY84" fmla="*/ 1280911 h 1717183"/>
                <a:gd name="connsiteX85" fmla="*/ 1328447 w 1622738"/>
                <a:gd name="connsiteY85" fmla="*/ 1101814 h 1717183"/>
                <a:gd name="connsiteX86" fmla="*/ 1347989 w 1622738"/>
                <a:gd name="connsiteY86" fmla="*/ 935865 h 1717183"/>
                <a:gd name="connsiteX87" fmla="*/ 1382332 w 1622738"/>
                <a:gd name="connsiteY87" fmla="*/ 1133341 h 1717183"/>
                <a:gd name="connsiteX88" fmla="*/ 1395211 w 1622738"/>
                <a:gd name="connsiteY88" fmla="*/ 1193442 h 1717183"/>
                <a:gd name="connsiteX89" fmla="*/ 1403797 w 1622738"/>
                <a:gd name="connsiteY89" fmla="*/ 1244958 h 1717183"/>
                <a:gd name="connsiteX90" fmla="*/ 1412383 w 1622738"/>
                <a:gd name="connsiteY90" fmla="*/ 1330817 h 1717183"/>
                <a:gd name="connsiteX91" fmla="*/ 1420969 w 1622738"/>
                <a:gd name="connsiteY91" fmla="*/ 1451020 h 1717183"/>
                <a:gd name="connsiteX92" fmla="*/ 1425262 w 1622738"/>
                <a:gd name="connsiteY92" fmla="*/ 1476777 h 1717183"/>
                <a:gd name="connsiteX93" fmla="*/ 1429555 w 1622738"/>
                <a:gd name="connsiteY93" fmla="*/ 1519707 h 1717183"/>
                <a:gd name="connsiteX94" fmla="*/ 1433848 w 1622738"/>
                <a:gd name="connsiteY94" fmla="*/ 1549758 h 1717183"/>
                <a:gd name="connsiteX95" fmla="*/ 1442434 w 1622738"/>
                <a:gd name="connsiteY95" fmla="*/ 1596980 h 1717183"/>
                <a:gd name="connsiteX96" fmla="*/ 1451020 w 1622738"/>
                <a:gd name="connsiteY96" fmla="*/ 1631324 h 1717183"/>
                <a:gd name="connsiteX97" fmla="*/ 1463898 w 1622738"/>
                <a:gd name="connsiteY97" fmla="*/ 1669960 h 1717183"/>
                <a:gd name="connsiteX98" fmla="*/ 1468191 w 1622738"/>
                <a:gd name="connsiteY98" fmla="*/ 1682839 h 1717183"/>
                <a:gd name="connsiteX99" fmla="*/ 1481070 w 1622738"/>
                <a:gd name="connsiteY99" fmla="*/ 1708597 h 1717183"/>
                <a:gd name="connsiteX100" fmla="*/ 1506828 w 1622738"/>
                <a:gd name="connsiteY100" fmla="*/ 1700011 h 1717183"/>
                <a:gd name="connsiteX101" fmla="*/ 1541172 w 1622738"/>
                <a:gd name="connsiteY101" fmla="*/ 1704304 h 1717183"/>
                <a:gd name="connsiteX102" fmla="*/ 1584101 w 1622738"/>
                <a:gd name="connsiteY102" fmla="*/ 1712890 h 1717183"/>
                <a:gd name="connsiteX103" fmla="*/ 1622738 w 1622738"/>
                <a:gd name="connsiteY103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39014 w 1622738"/>
                <a:gd name="connsiteY64" fmla="*/ 1327656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  <a:gd name="connsiteX0" fmla="*/ 0 w 1622738"/>
                <a:gd name="connsiteY0" fmla="*/ 1712890 h 1717183"/>
                <a:gd name="connsiteX1" fmla="*/ 42929 w 1622738"/>
                <a:gd name="connsiteY1" fmla="*/ 1704304 h 1717183"/>
                <a:gd name="connsiteX2" fmla="*/ 68687 w 1622738"/>
                <a:gd name="connsiteY2" fmla="*/ 1687132 h 1717183"/>
                <a:gd name="connsiteX3" fmla="*/ 81566 w 1622738"/>
                <a:gd name="connsiteY3" fmla="*/ 1678546 h 1717183"/>
                <a:gd name="connsiteX4" fmla="*/ 94445 w 1622738"/>
                <a:gd name="connsiteY4" fmla="*/ 1669960 h 1717183"/>
                <a:gd name="connsiteX5" fmla="*/ 115910 w 1622738"/>
                <a:gd name="connsiteY5" fmla="*/ 1648496 h 1717183"/>
                <a:gd name="connsiteX6" fmla="*/ 141668 w 1622738"/>
                <a:gd name="connsiteY6" fmla="*/ 1627031 h 1717183"/>
                <a:gd name="connsiteX7" fmla="*/ 163132 w 1622738"/>
                <a:gd name="connsiteY7" fmla="*/ 1601273 h 1717183"/>
                <a:gd name="connsiteX8" fmla="*/ 171718 w 1622738"/>
                <a:gd name="connsiteY8" fmla="*/ 1588394 h 1717183"/>
                <a:gd name="connsiteX9" fmla="*/ 197476 w 1622738"/>
                <a:gd name="connsiteY9" fmla="*/ 1554050 h 1717183"/>
                <a:gd name="connsiteX10" fmla="*/ 210355 w 1622738"/>
                <a:gd name="connsiteY10" fmla="*/ 1536879 h 1717183"/>
                <a:gd name="connsiteX11" fmla="*/ 218941 w 1622738"/>
                <a:gd name="connsiteY11" fmla="*/ 1519707 h 1717183"/>
                <a:gd name="connsiteX12" fmla="*/ 244698 w 1622738"/>
                <a:gd name="connsiteY12" fmla="*/ 1485363 h 1717183"/>
                <a:gd name="connsiteX13" fmla="*/ 253284 w 1622738"/>
                <a:gd name="connsiteY13" fmla="*/ 1463898 h 1717183"/>
                <a:gd name="connsiteX14" fmla="*/ 266163 w 1622738"/>
                <a:gd name="connsiteY14" fmla="*/ 1446727 h 1717183"/>
                <a:gd name="connsiteX15" fmla="*/ 291921 w 1622738"/>
                <a:gd name="connsiteY15" fmla="*/ 1399504 h 1717183"/>
                <a:gd name="connsiteX16" fmla="*/ 330558 w 1622738"/>
                <a:gd name="connsiteY16" fmla="*/ 1326524 h 1717183"/>
                <a:gd name="connsiteX17" fmla="*/ 347729 w 1622738"/>
                <a:gd name="connsiteY17" fmla="*/ 1279301 h 1717183"/>
                <a:gd name="connsiteX18" fmla="*/ 373487 w 1622738"/>
                <a:gd name="connsiteY18" fmla="*/ 1223493 h 1717183"/>
                <a:gd name="connsiteX19" fmla="*/ 382073 w 1622738"/>
                <a:gd name="connsiteY19" fmla="*/ 1193442 h 1717183"/>
                <a:gd name="connsiteX20" fmla="*/ 394952 w 1622738"/>
                <a:gd name="connsiteY20" fmla="*/ 1163391 h 1717183"/>
                <a:gd name="connsiteX21" fmla="*/ 403538 w 1622738"/>
                <a:gd name="connsiteY21" fmla="*/ 1133341 h 1717183"/>
                <a:gd name="connsiteX22" fmla="*/ 429296 w 1622738"/>
                <a:gd name="connsiteY22" fmla="*/ 1064653 h 1717183"/>
                <a:gd name="connsiteX23" fmla="*/ 437882 w 1622738"/>
                <a:gd name="connsiteY23" fmla="*/ 1034603 h 1717183"/>
                <a:gd name="connsiteX24" fmla="*/ 450760 w 1622738"/>
                <a:gd name="connsiteY24" fmla="*/ 1004552 h 1717183"/>
                <a:gd name="connsiteX25" fmla="*/ 467932 w 1622738"/>
                <a:gd name="connsiteY25" fmla="*/ 944450 h 1717183"/>
                <a:gd name="connsiteX26" fmla="*/ 476518 w 1622738"/>
                <a:gd name="connsiteY26" fmla="*/ 914400 h 1717183"/>
                <a:gd name="connsiteX27" fmla="*/ 489397 w 1622738"/>
                <a:gd name="connsiteY27" fmla="*/ 884349 h 1717183"/>
                <a:gd name="connsiteX28" fmla="*/ 497983 w 1622738"/>
                <a:gd name="connsiteY28" fmla="*/ 854298 h 1717183"/>
                <a:gd name="connsiteX29" fmla="*/ 506569 w 1622738"/>
                <a:gd name="connsiteY29" fmla="*/ 828541 h 1717183"/>
                <a:gd name="connsiteX30" fmla="*/ 515155 w 1622738"/>
                <a:gd name="connsiteY30" fmla="*/ 798490 h 1717183"/>
                <a:gd name="connsiteX31" fmla="*/ 523741 w 1622738"/>
                <a:gd name="connsiteY31" fmla="*/ 781318 h 1717183"/>
                <a:gd name="connsiteX32" fmla="*/ 528034 w 1622738"/>
                <a:gd name="connsiteY32" fmla="*/ 764146 h 1717183"/>
                <a:gd name="connsiteX33" fmla="*/ 536620 w 1622738"/>
                <a:gd name="connsiteY33" fmla="*/ 746974 h 1717183"/>
                <a:gd name="connsiteX34" fmla="*/ 545206 w 1622738"/>
                <a:gd name="connsiteY34" fmla="*/ 721217 h 1717183"/>
                <a:gd name="connsiteX35" fmla="*/ 549498 w 1622738"/>
                <a:gd name="connsiteY35" fmla="*/ 708338 h 1717183"/>
                <a:gd name="connsiteX36" fmla="*/ 553791 w 1622738"/>
                <a:gd name="connsiteY36" fmla="*/ 691166 h 1717183"/>
                <a:gd name="connsiteX37" fmla="*/ 562377 w 1622738"/>
                <a:gd name="connsiteY37" fmla="*/ 673994 h 1717183"/>
                <a:gd name="connsiteX38" fmla="*/ 579549 w 1622738"/>
                <a:gd name="connsiteY38" fmla="*/ 618186 h 1717183"/>
                <a:gd name="connsiteX39" fmla="*/ 583842 w 1622738"/>
                <a:gd name="connsiteY39" fmla="*/ 592428 h 1717183"/>
                <a:gd name="connsiteX40" fmla="*/ 592428 w 1622738"/>
                <a:gd name="connsiteY40" fmla="*/ 553791 h 1717183"/>
                <a:gd name="connsiteX41" fmla="*/ 596721 w 1622738"/>
                <a:gd name="connsiteY41" fmla="*/ 523741 h 1717183"/>
                <a:gd name="connsiteX42" fmla="*/ 601014 w 1622738"/>
                <a:gd name="connsiteY42" fmla="*/ 463639 h 1717183"/>
                <a:gd name="connsiteX43" fmla="*/ 605307 w 1622738"/>
                <a:gd name="connsiteY43" fmla="*/ 339143 h 1717183"/>
                <a:gd name="connsiteX44" fmla="*/ 613893 w 1622738"/>
                <a:gd name="connsiteY44" fmla="*/ 279042 h 1717183"/>
                <a:gd name="connsiteX45" fmla="*/ 618186 w 1622738"/>
                <a:gd name="connsiteY45" fmla="*/ 240405 h 1717183"/>
                <a:gd name="connsiteX46" fmla="*/ 626772 w 1622738"/>
                <a:gd name="connsiteY46" fmla="*/ 201769 h 1717183"/>
                <a:gd name="connsiteX47" fmla="*/ 635358 w 1622738"/>
                <a:gd name="connsiteY47" fmla="*/ 158839 h 1717183"/>
                <a:gd name="connsiteX48" fmla="*/ 643944 w 1622738"/>
                <a:gd name="connsiteY48" fmla="*/ 137374 h 1717183"/>
                <a:gd name="connsiteX49" fmla="*/ 648237 w 1622738"/>
                <a:gd name="connsiteY49" fmla="*/ 120203 h 1717183"/>
                <a:gd name="connsiteX50" fmla="*/ 661115 w 1622738"/>
                <a:gd name="connsiteY50" fmla="*/ 81566 h 1717183"/>
                <a:gd name="connsiteX51" fmla="*/ 665408 w 1622738"/>
                <a:gd name="connsiteY51" fmla="*/ 68687 h 1717183"/>
                <a:gd name="connsiteX52" fmla="*/ 669701 w 1622738"/>
                <a:gd name="connsiteY52" fmla="*/ 55808 h 1717183"/>
                <a:gd name="connsiteX53" fmla="*/ 686873 w 1622738"/>
                <a:gd name="connsiteY53" fmla="*/ 30050 h 1717183"/>
                <a:gd name="connsiteX54" fmla="*/ 708338 w 1622738"/>
                <a:gd name="connsiteY54" fmla="*/ 4293 h 1717183"/>
                <a:gd name="connsiteX55" fmla="*/ 721217 w 1622738"/>
                <a:gd name="connsiteY55" fmla="*/ 0 h 1717183"/>
                <a:gd name="connsiteX56" fmla="*/ 734096 w 1622738"/>
                <a:gd name="connsiteY56" fmla="*/ 51515 h 1717183"/>
                <a:gd name="connsiteX57" fmla="*/ 742682 w 1622738"/>
                <a:gd name="connsiteY57" fmla="*/ 64394 h 1717183"/>
                <a:gd name="connsiteX58" fmla="*/ 768439 w 1622738"/>
                <a:gd name="connsiteY58" fmla="*/ 77273 h 1717183"/>
                <a:gd name="connsiteX59" fmla="*/ 777025 w 1622738"/>
                <a:gd name="connsiteY59" fmla="*/ 103031 h 1717183"/>
                <a:gd name="connsiteX60" fmla="*/ 781318 w 1622738"/>
                <a:gd name="connsiteY60" fmla="*/ 115910 h 1717183"/>
                <a:gd name="connsiteX61" fmla="*/ 794197 w 1622738"/>
                <a:gd name="connsiteY61" fmla="*/ 141667 h 1717183"/>
                <a:gd name="connsiteX62" fmla="*/ 807076 w 1622738"/>
                <a:gd name="connsiteY62" fmla="*/ 167425 h 1717183"/>
                <a:gd name="connsiteX63" fmla="*/ 815662 w 1622738"/>
                <a:gd name="connsiteY63" fmla="*/ 978794 h 1717183"/>
                <a:gd name="connsiteX64" fmla="*/ 819964 w 1622738"/>
                <a:gd name="connsiteY64" fmla="*/ 1337181 h 1717183"/>
                <a:gd name="connsiteX65" fmla="*/ 845713 w 1622738"/>
                <a:gd name="connsiteY65" fmla="*/ 1584101 h 1717183"/>
                <a:gd name="connsiteX66" fmla="*/ 892935 w 1622738"/>
                <a:gd name="connsiteY66" fmla="*/ 1708597 h 1717183"/>
                <a:gd name="connsiteX67" fmla="*/ 948744 w 1622738"/>
                <a:gd name="connsiteY67" fmla="*/ 1704304 h 1717183"/>
                <a:gd name="connsiteX68" fmla="*/ 961622 w 1622738"/>
                <a:gd name="connsiteY68" fmla="*/ 1700011 h 1717183"/>
                <a:gd name="connsiteX69" fmla="*/ 970208 w 1622738"/>
                <a:gd name="connsiteY69" fmla="*/ 1687132 h 1717183"/>
                <a:gd name="connsiteX70" fmla="*/ 983087 w 1622738"/>
                <a:gd name="connsiteY70" fmla="*/ 1678546 h 1717183"/>
                <a:gd name="connsiteX71" fmla="*/ 987380 w 1622738"/>
                <a:gd name="connsiteY71" fmla="*/ 1665667 h 1717183"/>
                <a:gd name="connsiteX72" fmla="*/ 1004552 w 1622738"/>
                <a:gd name="connsiteY72" fmla="*/ 1639910 h 1717183"/>
                <a:gd name="connsiteX73" fmla="*/ 1017431 w 1622738"/>
                <a:gd name="connsiteY73" fmla="*/ 1614152 h 1717183"/>
                <a:gd name="connsiteX74" fmla="*/ 1021724 w 1622738"/>
                <a:gd name="connsiteY74" fmla="*/ 1601273 h 1717183"/>
                <a:gd name="connsiteX75" fmla="*/ 1030310 w 1622738"/>
                <a:gd name="connsiteY75" fmla="*/ 1588394 h 1717183"/>
                <a:gd name="connsiteX76" fmla="*/ 1038896 w 1622738"/>
                <a:gd name="connsiteY76" fmla="*/ 1562636 h 1717183"/>
                <a:gd name="connsiteX77" fmla="*/ 1047482 w 1622738"/>
                <a:gd name="connsiteY77" fmla="*/ 1536879 h 1717183"/>
                <a:gd name="connsiteX78" fmla="*/ 1056068 w 1622738"/>
                <a:gd name="connsiteY78" fmla="*/ 1498242 h 1717183"/>
                <a:gd name="connsiteX79" fmla="*/ 1076593 w 1622738"/>
                <a:gd name="connsiteY79" fmla="*/ 1346826 h 1717183"/>
                <a:gd name="connsiteX80" fmla="*/ 1119386 w 1622738"/>
                <a:gd name="connsiteY80" fmla="*/ 1646078 h 1717183"/>
                <a:gd name="connsiteX81" fmla="*/ 1208423 w 1622738"/>
                <a:gd name="connsiteY81" fmla="*/ 1690173 h 1717183"/>
                <a:gd name="connsiteX82" fmla="*/ 1265752 w 1622738"/>
                <a:gd name="connsiteY82" fmla="*/ 1533883 h 1717183"/>
                <a:gd name="connsiteX83" fmla="*/ 1301392 w 1622738"/>
                <a:gd name="connsiteY83" fmla="*/ 1280911 h 1717183"/>
                <a:gd name="connsiteX84" fmla="*/ 1328447 w 1622738"/>
                <a:gd name="connsiteY84" fmla="*/ 1101814 h 1717183"/>
                <a:gd name="connsiteX85" fmla="*/ 1347989 w 1622738"/>
                <a:gd name="connsiteY85" fmla="*/ 935865 h 1717183"/>
                <a:gd name="connsiteX86" fmla="*/ 1382332 w 1622738"/>
                <a:gd name="connsiteY86" fmla="*/ 1133341 h 1717183"/>
                <a:gd name="connsiteX87" fmla="*/ 1395211 w 1622738"/>
                <a:gd name="connsiteY87" fmla="*/ 1193442 h 1717183"/>
                <a:gd name="connsiteX88" fmla="*/ 1403797 w 1622738"/>
                <a:gd name="connsiteY88" fmla="*/ 1244958 h 1717183"/>
                <a:gd name="connsiteX89" fmla="*/ 1412383 w 1622738"/>
                <a:gd name="connsiteY89" fmla="*/ 1330817 h 1717183"/>
                <a:gd name="connsiteX90" fmla="*/ 1420969 w 1622738"/>
                <a:gd name="connsiteY90" fmla="*/ 1451020 h 1717183"/>
                <a:gd name="connsiteX91" fmla="*/ 1425262 w 1622738"/>
                <a:gd name="connsiteY91" fmla="*/ 1476777 h 1717183"/>
                <a:gd name="connsiteX92" fmla="*/ 1429555 w 1622738"/>
                <a:gd name="connsiteY92" fmla="*/ 1519707 h 1717183"/>
                <a:gd name="connsiteX93" fmla="*/ 1433848 w 1622738"/>
                <a:gd name="connsiteY93" fmla="*/ 1549758 h 1717183"/>
                <a:gd name="connsiteX94" fmla="*/ 1442434 w 1622738"/>
                <a:gd name="connsiteY94" fmla="*/ 1596980 h 1717183"/>
                <a:gd name="connsiteX95" fmla="*/ 1451020 w 1622738"/>
                <a:gd name="connsiteY95" fmla="*/ 1631324 h 1717183"/>
                <a:gd name="connsiteX96" fmla="*/ 1463898 w 1622738"/>
                <a:gd name="connsiteY96" fmla="*/ 1669960 h 1717183"/>
                <a:gd name="connsiteX97" fmla="*/ 1468191 w 1622738"/>
                <a:gd name="connsiteY97" fmla="*/ 1682839 h 1717183"/>
                <a:gd name="connsiteX98" fmla="*/ 1481070 w 1622738"/>
                <a:gd name="connsiteY98" fmla="*/ 1708597 h 1717183"/>
                <a:gd name="connsiteX99" fmla="*/ 1506828 w 1622738"/>
                <a:gd name="connsiteY99" fmla="*/ 1700011 h 1717183"/>
                <a:gd name="connsiteX100" fmla="*/ 1541172 w 1622738"/>
                <a:gd name="connsiteY100" fmla="*/ 1704304 h 1717183"/>
                <a:gd name="connsiteX101" fmla="*/ 1584101 w 1622738"/>
                <a:gd name="connsiteY101" fmla="*/ 1712890 h 1717183"/>
                <a:gd name="connsiteX102" fmla="*/ 1622738 w 1622738"/>
                <a:gd name="connsiteY102" fmla="*/ 1717183 h 1717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1622738" h="1717183">
                  <a:moveTo>
                    <a:pt x="0" y="1712890"/>
                  </a:moveTo>
                  <a:cubicBezTo>
                    <a:pt x="7467" y="1711823"/>
                    <a:pt x="32554" y="1710068"/>
                    <a:pt x="42929" y="1704304"/>
                  </a:cubicBezTo>
                  <a:cubicBezTo>
                    <a:pt x="51949" y="1699293"/>
                    <a:pt x="60101" y="1692856"/>
                    <a:pt x="68687" y="1687132"/>
                  </a:cubicBezTo>
                  <a:lnTo>
                    <a:pt x="81566" y="1678546"/>
                  </a:lnTo>
                  <a:lnTo>
                    <a:pt x="94445" y="1669960"/>
                  </a:lnTo>
                  <a:cubicBezTo>
                    <a:pt x="110187" y="1646347"/>
                    <a:pt x="94444" y="1666383"/>
                    <a:pt x="115910" y="1648496"/>
                  </a:cubicBezTo>
                  <a:cubicBezTo>
                    <a:pt x="148972" y="1620945"/>
                    <a:pt x="109685" y="1648353"/>
                    <a:pt x="141668" y="1627031"/>
                  </a:cubicBezTo>
                  <a:cubicBezTo>
                    <a:pt x="162978" y="1595062"/>
                    <a:pt x="135593" y="1634320"/>
                    <a:pt x="163132" y="1601273"/>
                  </a:cubicBezTo>
                  <a:cubicBezTo>
                    <a:pt x="166435" y="1597309"/>
                    <a:pt x="168683" y="1592567"/>
                    <a:pt x="171718" y="1588394"/>
                  </a:cubicBezTo>
                  <a:cubicBezTo>
                    <a:pt x="180135" y="1576821"/>
                    <a:pt x="188890" y="1565498"/>
                    <a:pt x="197476" y="1554050"/>
                  </a:cubicBezTo>
                  <a:cubicBezTo>
                    <a:pt x="201769" y="1548326"/>
                    <a:pt x="207155" y="1543278"/>
                    <a:pt x="210355" y="1536879"/>
                  </a:cubicBezTo>
                  <a:cubicBezTo>
                    <a:pt x="213217" y="1531155"/>
                    <a:pt x="215391" y="1525032"/>
                    <a:pt x="218941" y="1519707"/>
                  </a:cubicBezTo>
                  <a:cubicBezTo>
                    <a:pt x="225267" y="1510218"/>
                    <a:pt x="238953" y="1496854"/>
                    <a:pt x="244698" y="1485363"/>
                  </a:cubicBezTo>
                  <a:cubicBezTo>
                    <a:pt x="248144" y="1478470"/>
                    <a:pt x="249541" y="1470634"/>
                    <a:pt x="253284" y="1463898"/>
                  </a:cubicBezTo>
                  <a:cubicBezTo>
                    <a:pt x="256759" y="1457644"/>
                    <a:pt x="262194" y="1452680"/>
                    <a:pt x="266163" y="1446727"/>
                  </a:cubicBezTo>
                  <a:cubicBezTo>
                    <a:pt x="282289" y="1422538"/>
                    <a:pt x="277257" y="1426389"/>
                    <a:pt x="291921" y="1399504"/>
                  </a:cubicBezTo>
                  <a:cubicBezTo>
                    <a:pt x="306942" y="1371965"/>
                    <a:pt x="318866" y="1361599"/>
                    <a:pt x="330558" y="1326524"/>
                  </a:cubicBezTo>
                  <a:cubicBezTo>
                    <a:pt x="336316" y="1309251"/>
                    <a:pt x="340266" y="1295720"/>
                    <a:pt x="347729" y="1279301"/>
                  </a:cubicBezTo>
                  <a:cubicBezTo>
                    <a:pt x="359986" y="1252335"/>
                    <a:pt x="363066" y="1252672"/>
                    <a:pt x="373487" y="1223493"/>
                  </a:cubicBezTo>
                  <a:cubicBezTo>
                    <a:pt x="376991" y="1213682"/>
                    <a:pt x="378569" y="1203253"/>
                    <a:pt x="382073" y="1193442"/>
                  </a:cubicBezTo>
                  <a:cubicBezTo>
                    <a:pt x="385738" y="1183179"/>
                    <a:pt x="391286" y="1173654"/>
                    <a:pt x="394952" y="1163391"/>
                  </a:cubicBezTo>
                  <a:cubicBezTo>
                    <a:pt x="398456" y="1153580"/>
                    <a:pt x="400116" y="1143180"/>
                    <a:pt x="403538" y="1133341"/>
                  </a:cubicBezTo>
                  <a:cubicBezTo>
                    <a:pt x="411571" y="1110245"/>
                    <a:pt x="422578" y="1088165"/>
                    <a:pt x="429296" y="1064653"/>
                  </a:cubicBezTo>
                  <a:cubicBezTo>
                    <a:pt x="432158" y="1054636"/>
                    <a:pt x="434378" y="1044414"/>
                    <a:pt x="437882" y="1034603"/>
                  </a:cubicBezTo>
                  <a:cubicBezTo>
                    <a:pt x="441547" y="1024340"/>
                    <a:pt x="447314" y="1014891"/>
                    <a:pt x="450760" y="1004552"/>
                  </a:cubicBezTo>
                  <a:cubicBezTo>
                    <a:pt x="457349" y="984785"/>
                    <a:pt x="462208" y="964484"/>
                    <a:pt x="467932" y="944450"/>
                  </a:cubicBezTo>
                  <a:cubicBezTo>
                    <a:pt x="470794" y="934433"/>
                    <a:pt x="472414" y="923975"/>
                    <a:pt x="476518" y="914400"/>
                  </a:cubicBezTo>
                  <a:cubicBezTo>
                    <a:pt x="480811" y="904383"/>
                    <a:pt x="485732" y="894612"/>
                    <a:pt x="489397" y="884349"/>
                  </a:cubicBezTo>
                  <a:cubicBezTo>
                    <a:pt x="492901" y="874538"/>
                    <a:pt x="494919" y="864255"/>
                    <a:pt x="497983" y="854298"/>
                  </a:cubicBezTo>
                  <a:cubicBezTo>
                    <a:pt x="500645" y="845648"/>
                    <a:pt x="503907" y="837191"/>
                    <a:pt x="506569" y="828541"/>
                  </a:cubicBezTo>
                  <a:cubicBezTo>
                    <a:pt x="509633" y="818584"/>
                    <a:pt x="511595" y="808281"/>
                    <a:pt x="515155" y="798490"/>
                  </a:cubicBezTo>
                  <a:cubicBezTo>
                    <a:pt x="517342" y="792476"/>
                    <a:pt x="521494" y="787310"/>
                    <a:pt x="523741" y="781318"/>
                  </a:cubicBezTo>
                  <a:cubicBezTo>
                    <a:pt x="525813" y="775794"/>
                    <a:pt x="525962" y="769670"/>
                    <a:pt x="528034" y="764146"/>
                  </a:cubicBezTo>
                  <a:cubicBezTo>
                    <a:pt x="530281" y="758154"/>
                    <a:pt x="534243" y="752916"/>
                    <a:pt x="536620" y="746974"/>
                  </a:cubicBezTo>
                  <a:cubicBezTo>
                    <a:pt x="539981" y="738571"/>
                    <a:pt x="542344" y="729803"/>
                    <a:pt x="545206" y="721217"/>
                  </a:cubicBezTo>
                  <a:cubicBezTo>
                    <a:pt x="546637" y="716924"/>
                    <a:pt x="548400" y="712728"/>
                    <a:pt x="549498" y="708338"/>
                  </a:cubicBezTo>
                  <a:cubicBezTo>
                    <a:pt x="550929" y="702614"/>
                    <a:pt x="551719" y="696690"/>
                    <a:pt x="553791" y="691166"/>
                  </a:cubicBezTo>
                  <a:cubicBezTo>
                    <a:pt x="556038" y="685174"/>
                    <a:pt x="560353" y="680065"/>
                    <a:pt x="562377" y="673994"/>
                  </a:cubicBezTo>
                  <a:cubicBezTo>
                    <a:pt x="593737" y="579914"/>
                    <a:pt x="552929" y="684733"/>
                    <a:pt x="579549" y="618186"/>
                  </a:cubicBezTo>
                  <a:cubicBezTo>
                    <a:pt x="580980" y="609600"/>
                    <a:pt x="582135" y="600963"/>
                    <a:pt x="583842" y="592428"/>
                  </a:cubicBezTo>
                  <a:cubicBezTo>
                    <a:pt x="591561" y="553832"/>
                    <a:pt x="584929" y="598782"/>
                    <a:pt x="592428" y="553791"/>
                  </a:cubicBezTo>
                  <a:cubicBezTo>
                    <a:pt x="594091" y="543810"/>
                    <a:pt x="595290" y="533758"/>
                    <a:pt x="596721" y="523741"/>
                  </a:cubicBezTo>
                  <a:cubicBezTo>
                    <a:pt x="598152" y="503707"/>
                    <a:pt x="600081" y="483702"/>
                    <a:pt x="601014" y="463639"/>
                  </a:cubicBezTo>
                  <a:cubicBezTo>
                    <a:pt x="602943" y="422161"/>
                    <a:pt x="603125" y="380609"/>
                    <a:pt x="605307" y="339143"/>
                  </a:cubicBezTo>
                  <a:cubicBezTo>
                    <a:pt x="608180" y="284565"/>
                    <a:pt x="608312" y="318106"/>
                    <a:pt x="613893" y="279042"/>
                  </a:cubicBezTo>
                  <a:cubicBezTo>
                    <a:pt x="615726" y="266214"/>
                    <a:pt x="616353" y="253233"/>
                    <a:pt x="618186" y="240405"/>
                  </a:cubicBezTo>
                  <a:cubicBezTo>
                    <a:pt x="621106" y="219963"/>
                    <a:pt x="622755" y="220514"/>
                    <a:pt x="626772" y="201769"/>
                  </a:cubicBezTo>
                  <a:cubicBezTo>
                    <a:pt x="629830" y="187500"/>
                    <a:pt x="629938" y="172389"/>
                    <a:pt x="635358" y="158839"/>
                  </a:cubicBezTo>
                  <a:cubicBezTo>
                    <a:pt x="638220" y="151684"/>
                    <a:pt x="641507" y="144685"/>
                    <a:pt x="643944" y="137374"/>
                  </a:cubicBezTo>
                  <a:cubicBezTo>
                    <a:pt x="645810" y="131777"/>
                    <a:pt x="646542" y="125854"/>
                    <a:pt x="648237" y="120203"/>
                  </a:cubicBezTo>
                  <a:cubicBezTo>
                    <a:pt x="648247" y="120168"/>
                    <a:pt x="658963" y="88023"/>
                    <a:pt x="661115" y="81566"/>
                  </a:cubicBezTo>
                  <a:lnTo>
                    <a:pt x="665408" y="68687"/>
                  </a:lnTo>
                  <a:cubicBezTo>
                    <a:pt x="666839" y="64394"/>
                    <a:pt x="667191" y="59573"/>
                    <a:pt x="669701" y="55808"/>
                  </a:cubicBezTo>
                  <a:lnTo>
                    <a:pt x="686873" y="30050"/>
                  </a:lnTo>
                  <a:cubicBezTo>
                    <a:pt x="693208" y="20548"/>
                    <a:pt x="698423" y="10903"/>
                    <a:pt x="708338" y="4293"/>
                  </a:cubicBezTo>
                  <a:cubicBezTo>
                    <a:pt x="712103" y="1783"/>
                    <a:pt x="716924" y="1431"/>
                    <a:pt x="721217" y="0"/>
                  </a:cubicBezTo>
                  <a:cubicBezTo>
                    <a:pt x="740863" y="29469"/>
                    <a:pt x="719508" y="-6837"/>
                    <a:pt x="734096" y="51515"/>
                  </a:cubicBezTo>
                  <a:cubicBezTo>
                    <a:pt x="735347" y="56520"/>
                    <a:pt x="739034" y="60746"/>
                    <a:pt x="742682" y="64394"/>
                  </a:cubicBezTo>
                  <a:cubicBezTo>
                    <a:pt x="751004" y="72717"/>
                    <a:pt x="757964" y="73781"/>
                    <a:pt x="768439" y="77273"/>
                  </a:cubicBezTo>
                  <a:lnTo>
                    <a:pt x="777025" y="103031"/>
                  </a:lnTo>
                  <a:cubicBezTo>
                    <a:pt x="778456" y="107324"/>
                    <a:pt x="778808" y="112145"/>
                    <a:pt x="781318" y="115910"/>
                  </a:cubicBezTo>
                  <a:cubicBezTo>
                    <a:pt x="805925" y="152821"/>
                    <a:pt x="776423" y="106120"/>
                    <a:pt x="794197" y="141667"/>
                  </a:cubicBezTo>
                  <a:cubicBezTo>
                    <a:pt x="810840" y="174952"/>
                    <a:pt x="796287" y="135057"/>
                    <a:pt x="807076" y="167425"/>
                  </a:cubicBezTo>
                  <a:cubicBezTo>
                    <a:pt x="810653" y="306946"/>
                    <a:pt x="813514" y="783835"/>
                    <a:pt x="815662" y="978794"/>
                  </a:cubicBezTo>
                  <a:cubicBezTo>
                    <a:pt x="817810" y="1173753"/>
                    <a:pt x="814956" y="1236297"/>
                    <a:pt x="819964" y="1337181"/>
                  </a:cubicBezTo>
                  <a:cubicBezTo>
                    <a:pt x="824972" y="1438065"/>
                    <a:pt x="833551" y="1522198"/>
                    <a:pt x="845713" y="1584101"/>
                  </a:cubicBezTo>
                  <a:cubicBezTo>
                    <a:pt x="857875" y="1646004"/>
                    <a:pt x="875763" y="1688563"/>
                    <a:pt x="892935" y="1708597"/>
                  </a:cubicBezTo>
                  <a:cubicBezTo>
                    <a:pt x="910107" y="1728631"/>
                    <a:pt x="930141" y="1705735"/>
                    <a:pt x="948744" y="1704304"/>
                  </a:cubicBezTo>
                  <a:cubicBezTo>
                    <a:pt x="953037" y="1702873"/>
                    <a:pt x="958089" y="1702838"/>
                    <a:pt x="961622" y="1700011"/>
                  </a:cubicBezTo>
                  <a:cubicBezTo>
                    <a:pt x="965651" y="1696788"/>
                    <a:pt x="966560" y="1690780"/>
                    <a:pt x="970208" y="1687132"/>
                  </a:cubicBezTo>
                  <a:cubicBezTo>
                    <a:pt x="973856" y="1683484"/>
                    <a:pt x="978794" y="1681408"/>
                    <a:pt x="983087" y="1678546"/>
                  </a:cubicBezTo>
                  <a:cubicBezTo>
                    <a:pt x="984518" y="1674253"/>
                    <a:pt x="985182" y="1669623"/>
                    <a:pt x="987380" y="1665667"/>
                  </a:cubicBezTo>
                  <a:cubicBezTo>
                    <a:pt x="992391" y="1656647"/>
                    <a:pt x="1001289" y="1649699"/>
                    <a:pt x="1004552" y="1639910"/>
                  </a:cubicBezTo>
                  <a:cubicBezTo>
                    <a:pt x="1015343" y="1607538"/>
                    <a:pt x="1000787" y="1647440"/>
                    <a:pt x="1017431" y="1614152"/>
                  </a:cubicBezTo>
                  <a:cubicBezTo>
                    <a:pt x="1019455" y="1610105"/>
                    <a:pt x="1019700" y="1605320"/>
                    <a:pt x="1021724" y="1601273"/>
                  </a:cubicBezTo>
                  <a:cubicBezTo>
                    <a:pt x="1024031" y="1596658"/>
                    <a:pt x="1028215" y="1593109"/>
                    <a:pt x="1030310" y="1588394"/>
                  </a:cubicBezTo>
                  <a:cubicBezTo>
                    <a:pt x="1033986" y="1580124"/>
                    <a:pt x="1036034" y="1571222"/>
                    <a:pt x="1038896" y="1562636"/>
                  </a:cubicBezTo>
                  <a:cubicBezTo>
                    <a:pt x="1038897" y="1562632"/>
                    <a:pt x="1047481" y="1536882"/>
                    <a:pt x="1047482" y="1536879"/>
                  </a:cubicBezTo>
                  <a:cubicBezTo>
                    <a:pt x="1048246" y="1533058"/>
                    <a:pt x="1051216" y="1529917"/>
                    <a:pt x="1056068" y="1498242"/>
                  </a:cubicBezTo>
                  <a:cubicBezTo>
                    <a:pt x="1060920" y="1466567"/>
                    <a:pt x="1066040" y="1322187"/>
                    <a:pt x="1076593" y="1346826"/>
                  </a:cubicBezTo>
                  <a:cubicBezTo>
                    <a:pt x="1087146" y="1371465"/>
                    <a:pt x="1097414" y="1588854"/>
                    <a:pt x="1119386" y="1646078"/>
                  </a:cubicBezTo>
                  <a:cubicBezTo>
                    <a:pt x="1141358" y="1703302"/>
                    <a:pt x="1161647" y="1742649"/>
                    <a:pt x="1208423" y="1690173"/>
                  </a:cubicBezTo>
                  <a:cubicBezTo>
                    <a:pt x="1221705" y="1634432"/>
                    <a:pt x="1250257" y="1602093"/>
                    <a:pt x="1265752" y="1533883"/>
                  </a:cubicBezTo>
                  <a:cubicBezTo>
                    <a:pt x="1281247" y="1465673"/>
                    <a:pt x="1290943" y="1352922"/>
                    <a:pt x="1301392" y="1280911"/>
                  </a:cubicBezTo>
                  <a:cubicBezTo>
                    <a:pt x="1311841" y="1208900"/>
                    <a:pt x="1320681" y="1159322"/>
                    <a:pt x="1328447" y="1101814"/>
                  </a:cubicBezTo>
                  <a:cubicBezTo>
                    <a:pt x="1336213" y="1044306"/>
                    <a:pt x="1339008" y="930611"/>
                    <a:pt x="1347989" y="935865"/>
                  </a:cubicBezTo>
                  <a:cubicBezTo>
                    <a:pt x="1356970" y="941119"/>
                    <a:pt x="1374462" y="1090412"/>
                    <a:pt x="1382332" y="1133341"/>
                  </a:cubicBezTo>
                  <a:cubicBezTo>
                    <a:pt x="1390202" y="1176270"/>
                    <a:pt x="1391924" y="1177007"/>
                    <a:pt x="1395211" y="1193442"/>
                  </a:cubicBezTo>
                  <a:cubicBezTo>
                    <a:pt x="1399355" y="1214163"/>
                    <a:pt x="1401430" y="1222475"/>
                    <a:pt x="1403797" y="1244958"/>
                  </a:cubicBezTo>
                  <a:cubicBezTo>
                    <a:pt x="1417800" y="1377987"/>
                    <a:pt x="1400093" y="1232495"/>
                    <a:pt x="1412383" y="1330817"/>
                  </a:cubicBezTo>
                  <a:cubicBezTo>
                    <a:pt x="1414657" y="1369472"/>
                    <a:pt x="1416381" y="1412026"/>
                    <a:pt x="1420969" y="1451020"/>
                  </a:cubicBezTo>
                  <a:cubicBezTo>
                    <a:pt x="1421986" y="1459664"/>
                    <a:pt x="1424182" y="1468140"/>
                    <a:pt x="1425262" y="1476777"/>
                  </a:cubicBezTo>
                  <a:cubicBezTo>
                    <a:pt x="1427046" y="1491047"/>
                    <a:pt x="1427875" y="1505424"/>
                    <a:pt x="1429555" y="1519707"/>
                  </a:cubicBezTo>
                  <a:cubicBezTo>
                    <a:pt x="1430737" y="1529756"/>
                    <a:pt x="1432309" y="1539757"/>
                    <a:pt x="1433848" y="1549758"/>
                  </a:cubicBezTo>
                  <a:cubicBezTo>
                    <a:pt x="1435870" y="1562903"/>
                    <a:pt x="1439343" y="1583586"/>
                    <a:pt x="1442434" y="1596980"/>
                  </a:cubicBezTo>
                  <a:cubicBezTo>
                    <a:pt x="1445087" y="1608478"/>
                    <a:pt x="1447288" y="1620129"/>
                    <a:pt x="1451020" y="1631324"/>
                  </a:cubicBezTo>
                  <a:lnTo>
                    <a:pt x="1463898" y="1669960"/>
                  </a:lnTo>
                  <a:cubicBezTo>
                    <a:pt x="1465329" y="1674253"/>
                    <a:pt x="1465681" y="1679074"/>
                    <a:pt x="1468191" y="1682839"/>
                  </a:cubicBezTo>
                  <a:cubicBezTo>
                    <a:pt x="1479287" y="1699483"/>
                    <a:pt x="1475145" y="1690823"/>
                    <a:pt x="1481070" y="1708597"/>
                  </a:cubicBezTo>
                  <a:cubicBezTo>
                    <a:pt x="1489656" y="1705735"/>
                    <a:pt x="1497847" y="1698888"/>
                    <a:pt x="1506828" y="1700011"/>
                  </a:cubicBezTo>
                  <a:cubicBezTo>
                    <a:pt x="1518276" y="1701442"/>
                    <a:pt x="1529792" y="1702407"/>
                    <a:pt x="1541172" y="1704304"/>
                  </a:cubicBezTo>
                  <a:cubicBezTo>
                    <a:pt x="1555567" y="1706703"/>
                    <a:pt x="1569597" y="1711278"/>
                    <a:pt x="1584101" y="1712890"/>
                  </a:cubicBezTo>
                  <a:lnTo>
                    <a:pt x="1622738" y="1717183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22">
              <a:extLst>
                <a:ext uri="{FF2B5EF4-FFF2-40B4-BE49-F238E27FC236}">
                  <a16:creationId xmlns:a16="http://schemas.microsoft.com/office/drawing/2014/main" id="{BDAC951E-DA3A-9C26-2178-0110BD32275C}"/>
                </a:ext>
              </a:extLst>
            </p:cNvPr>
            <p:cNvSpPr txBox="1"/>
            <p:nvPr/>
          </p:nvSpPr>
          <p:spPr>
            <a:xfrm>
              <a:off x="5185001" y="6878628"/>
              <a:ext cx="143103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Realized biomass</a:t>
              </a:r>
            </a:p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production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70" name="TextBox 22">
              <a:extLst>
                <a:ext uri="{FF2B5EF4-FFF2-40B4-BE49-F238E27FC236}">
                  <a16:creationId xmlns:a16="http://schemas.microsoft.com/office/drawing/2014/main" id="{AA50F8AB-1C86-4664-9134-7E9444289932}"/>
                </a:ext>
              </a:extLst>
            </p:cNvPr>
            <p:cNvSpPr txBox="1"/>
            <p:nvPr/>
          </p:nvSpPr>
          <p:spPr>
            <a:xfrm>
              <a:off x="638814" y="8162500"/>
              <a:ext cx="42351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Jan</a:t>
              </a:r>
            </a:p>
          </p:txBody>
        </p:sp>
        <p:sp>
          <p:nvSpPr>
            <p:cNvPr id="71" name="TextBox 22">
              <a:extLst>
                <a:ext uri="{FF2B5EF4-FFF2-40B4-BE49-F238E27FC236}">
                  <a16:creationId xmlns:a16="http://schemas.microsoft.com/office/drawing/2014/main" id="{01C712BB-4404-264A-E3EE-44C4F7EBA6EE}"/>
                </a:ext>
              </a:extLst>
            </p:cNvPr>
            <p:cNvSpPr txBox="1"/>
            <p:nvPr/>
          </p:nvSpPr>
          <p:spPr>
            <a:xfrm>
              <a:off x="2454158" y="8162500"/>
              <a:ext cx="4315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Jun</a:t>
              </a:r>
            </a:p>
          </p:txBody>
        </p:sp>
        <p:sp>
          <p:nvSpPr>
            <p:cNvPr id="76" name="TextBox 22">
              <a:extLst>
                <a:ext uri="{FF2B5EF4-FFF2-40B4-BE49-F238E27FC236}">
                  <a16:creationId xmlns:a16="http://schemas.microsoft.com/office/drawing/2014/main" id="{E00229AF-1854-FDAA-51DD-0EFE4CB53436}"/>
                </a:ext>
              </a:extLst>
            </p:cNvPr>
            <p:cNvSpPr txBox="1"/>
            <p:nvPr/>
          </p:nvSpPr>
          <p:spPr>
            <a:xfrm>
              <a:off x="3582014" y="8162500"/>
              <a:ext cx="4507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Sep</a:t>
              </a:r>
            </a:p>
          </p:txBody>
        </p:sp>
        <p:sp>
          <p:nvSpPr>
            <p:cNvPr id="77" name="TextBox 22">
              <a:extLst>
                <a:ext uri="{FF2B5EF4-FFF2-40B4-BE49-F238E27FC236}">
                  <a16:creationId xmlns:a16="http://schemas.microsoft.com/office/drawing/2014/main" id="{8A291FC9-DD7C-81E5-7CCD-A78E961591F7}"/>
                </a:ext>
              </a:extLst>
            </p:cNvPr>
            <p:cNvSpPr txBox="1"/>
            <p:nvPr/>
          </p:nvSpPr>
          <p:spPr>
            <a:xfrm>
              <a:off x="4707686" y="8162500"/>
              <a:ext cx="46038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Dec</a:t>
              </a:r>
            </a:p>
          </p:txBody>
        </p:sp>
        <p:cxnSp>
          <p:nvCxnSpPr>
            <p:cNvPr id="4" name="Gerade Verbindung 82">
              <a:extLst>
                <a:ext uri="{FF2B5EF4-FFF2-40B4-BE49-F238E27FC236}">
                  <a16:creationId xmlns:a16="http://schemas.microsoft.com/office/drawing/2014/main" id="{5473D0EF-DAD0-C5DA-6E66-69417322CB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4561" y="1361872"/>
              <a:ext cx="0" cy="1382791"/>
            </a:xfrm>
            <a:prstGeom prst="line">
              <a:avLst/>
            </a:prstGeom>
            <a:ln w="25400" cmpd="sng">
              <a:solidFill>
                <a:schemeClr val="tx1"/>
              </a:solidFill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22">
              <a:extLst>
                <a:ext uri="{FF2B5EF4-FFF2-40B4-BE49-F238E27FC236}">
                  <a16:creationId xmlns:a16="http://schemas.microsoft.com/office/drawing/2014/main" id="{674A95E6-AFE2-FD83-B940-EF0D4F5577B2}"/>
                </a:ext>
              </a:extLst>
            </p:cNvPr>
            <p:cNvSpPr txBox="1"/>
            <p:nvPr/>
          </p:nvSpPr>
          <p:spPr>
            <a:xfrm>
              <a:off x="983583" y="8162500"/>
              <a:ext cx="4481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Feb</a:t>
              </a:r>
            </a:p>
          </p:txBody>
        </p:sp>
        <p:sp>
          <p:nvSpPr>
            <p:cNvPr id="87" name="TextBox 22">
              <a:extLst>
                <a:ext uri="{FF2B5EF4-FFF2-40B4-BE49-F238E27FC236}">
                  <a16:creationId xmlns:a16="http://schemas.microsoft.com/office/drawing/2014/main" id="{45F5564E-DEA5-FA45-010E-F54D3528D325}"/>
                </a:ext>
              </a:extLst>
            </p:cNvPr>
            <p:cNvSpPr txBox="1"/>
            <p:nvPr/>
          </p:nvSpPr>
          <p:spPr>
            <a:xfrm>
              <a:off x="1698833" y="8162500"/>
              <a:ext cx="44595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Apr</a:t>
              </a:r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A67D1833-BE4F-5A31-A755-F9C5C13F46E8}"/>
                </a:ext>
              </a:extLst>
            </p:cNvPr>
            <p:cNvSpPr txBox="1"/>
            <p:nvPr/>
          </p:nvSpPr>
          <p:spPr>
            <a:xfrm>
              <a:off x="2039434" y="8162500"/>
              <a:ext cx="503536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May</a:t>
              </a:r>
            </a:p>
          </p:txBody>
        </p:sp>
        <p:sp>
          <p:nvSpPr>
            <p:cNvPr id="89" name="TextBox 22">
              <a:extLst>
                <a:ext uri="{FF2B5EF4-FFF2-40B4-BE49-F238E27FC236}">
                  <a16:creationId xmlns:a16="http://schemas.microsoft.com/office/drawing/2014/main" id="{1E7698A3-836F-1AE3-CA43-2D4889DD5F3E}"/>
                </a:ext>
              </a:extLst>
            </p:cNvPr>
            <p:cNvSpPr txBox="1"/>
            <p:nvPr/>
          </p:nvSpPr>
          <p:spPr>
            <a:xfrm>
              <a:off x="1320914" y="8162500"/>
              <a:ext cx="4876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Mar</a:t>
              </a:r>
            </a:p>
          </p:txBody>
        </p:sp>
        <p:sp>
          <p:nvSpPr>
            <p:cNvPr id="90" name="TextBox 22">
              <a:extLst>
                <a:ext uri="{FF2B5EF4-FFF2-40B4-BE49-F238E27FC236}">
                  <a16:creationId xmlns:a16="http://schemas.microsoft.com/office/drawing/2014/main" id="{FFC3592E-EF9F-5B2A-13DB-7219AA33B297}"/>
                </a:ext>
              </a:extLst>
            </p:cNvPr>
            <p:cNvSpPr txBox="1"/>
            <p:nvPr/>
          </p:nvSpPr>
          <p:spPr>
            <a:xfrm>
              <a:off x="3193164" y="8162500"/>
              <a:ext cx="46839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GB" sz="1400" dirty="0">
                  <a:solidFill>
                    <a:prstClr val="black"/>
                  </a:solidFill>
                  <a:latin typeface="Calibri"/>
                </a:rPr>
                <a:t>Aug</a:t>
              </a:r>
              <a:endPara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91" name="TextBox 22">
              <a:extLst>
                <a:ext uri="{FF2B5EF4-FFF2-40B4-BE49-F238E27FC236}">
                  <a16:creationId xmlns:a16="http://schemas.microsoft.com/office/drawing/2014/main" id="{F8FF5E87-F8CB-F170-0F67-DC3DBB0C5567}"/>
                </a:ext>
              </a:extLst>
            </p:cNvPr>
            <p:cNvSpPr txBox="1"/>
            <p:nvPr/>
          </p:nvSpPr>
          <p:spPr>
            <a:xfrm>
              <a:off x="3959643" y="8162500"/>
              <a:ext cx="4395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Oct</a:t>
              </a:r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56EE58C-AFED-7875-E2B5-EB46400270B2}"/>
                </a:ext>
              </a:extLst>
            </p:cNvPr>
            <p:cNvSpPr txBox="1"/>
            <p:nvPr/>
          </p:nvSpPr>
          <p:spPr>
            <a:xfrm>
              <a:off x="4318422" y="8162500"/>
              <a:ext cx="47564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Nov</a:t>
              </a:r>
            </a:p>
          </p:txBody>
        </p:sp>
        <p:sp>
          <p:nvSpPr>
            <p:cNvPr id="94" name="TextBox 22">
              <a:extLst>
                <a:ext uri="{FF2B5EF4-FFF2-40B4-BE49-F238E27FC236}">
                  <a16:creationId xmlns:a16="http://schemas.microsoft.com/office/drawing/2014/main" id="{5D5390E8-1139-2F13-9E8D-3EB94F2576F8}"/>
                </a:ext>
              </a:extLst>
            </p:cNvPr>
            <p:cNvSpPr txBox="1"/>
            <p:nvPr/>
          </p:nvSpPr>
          <p:spPr>
            <a:xfrm>
              <a:off x="2859327" y="8162500"/>
              <a:ext cx="37863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Jul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48050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45961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" name="Gerade Verbindung 82">
            <a:extLst>
              <a:ext uri="{FF2B5EF4-FFF2-40B4-BE49-F238E27FC236}">
                <a16:creationId xmlns:a16="http://schemas.microsoft.com/office/drawing/2014/main" id="{2425C422-F078-FB2E-1735-F1691F9A0434}"/>
              </a:ext>
            </a:extLst>
          </p:cNvPr>
          <p:cNvCxnSpPr>
            <a:cxnSpLocks/>
          </p:cNvCxnSpPr>
          <p:nvPr/>
        </p:nvCxnSpPr>
        <p:spPr>
          <a:xfrm flipV="1">
            <a:off x="1216498" y="155677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Gerade Verbindung 82">
            <a:extLst>
              <a:ext uri="{FF2B5EF4-FFF2-40B4-BE49-F238E27FC236}">
                <a16:creationId xmlns:a16="http://schemas.microsoft.com/office/drawing/2014/main" id="{5D55DF8F-4008-9CE6-EC2E-FF1C2D58F87E}"/>
              </a:ext>
            </a:extLst>
          </p:cNvPr>
          <p:cNvCxnSpPr>
            <a:cxnSpLocks/>
          </p:cNvCxnSpPr>
          <p:nvPr/>
        </p:nvCxnSpPr>
        <p:spPr>
          <a:xfrm flipV="1">
            <a:off x="2529878" y="154274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Gerade Verbindung 82">
            <a:extLst>
              <a:ext uri="{FF2B5EF4-FFF2-40B4-BE49-F238E27FC236}">
                <a16:creationId xmlns:a16="http://schemas.microsoft.com/office/drawing/2014/main" id="{D036C474-F3C7-EFAB-9D3D-C57072FEE730}"/>
              </a:ext>
            </a:extLst>
          </p:cNvPr>
          <p:cNvCxnSpPr>
            <a:cxnSpLocks/>
          </p:cNvCxnSpPr>
          <p:nvPr/>
        </p:nvCxnSpPr>
        <p:spPr>
          <a:xfrm flipV="1">
            <a:off x="4012109" y="1549934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82">
            <a:extLst>
              <a:ext uri="{FF2B5EF4-FFF2-40B4-BE49-F238E27FC236}">
                <a16:creationId xmlns:a16="http://schemas.microsoft.com/office/drawing/2014/main" id="{808385A8-AB9F-CE66-8603-B7E0D3669C7C}"/>
              </a:ext>
            </a:extLst>
          </p:cNvPr>
          <p:cNvCxnSpPr>
            <a:cxnSpLocks/>
          </p:cNvCxnSpPr>
          <p:nvPr/>
        </p:nvCxnSpPr>
        <p:spPr>
          <a:xfrm flipV="1">
            <a:off x="5325489" y="1535901"/>
            <a:ext cx="0" cy="3196287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131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4DD78E5D-9CE0-56BF-7C64-9F05E5F60F35}"/>
              </a:ext>
            </a:extLst>
          </p:cNvPr>
          <p:cNvSpPr/>
          <p:nvPr/>
        </p:nvSpPr>
        <p:spPr>
          <a:xfrm>
            <a:off x="624561" y="3224165"/>
            <a:ext cx="5578530" cy="15080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624559" y="1556774"/>
            <a:ext cx="5578533" cy="150802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2">
            <a:extLst>
              <a:ext uri="{FF2B5EF4-FFF2-40B4-BE49-F238E27FC236}">
                <a16:creationId xmlns:a16="http://schemas.microsoft.com/office/drawing/2014/main" id="{9F69DEF0-6DFC-0805-3536-3291BC72286F}"/>
              </a:ext>
            </a:extLst>
          </p:cNvPr>
          <p:cNvCxnSpPr>
            <a:cxnSpLocks/>
          </p:cNvCxnSpPr>
          <p:nvPr/>
        </p:nvCxnSpPr>
        <p:spPr>
          <a:xfrm flipV="1">
            <a:off x="624561" y="336384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83">
            <a:extLst>
              <a:ext uri="{FF2B5EF4-FFF2-40B4-BE49-F238E27FC236}">
                <a16:creationId xmlns:a16="http://schemas.microsoft.com/office/drawing/2014/main" id="{473C819A-4665-D421-CE2E-F2940B4590F9}"/>
              </a:ext>
            </a:extLst>
          </p:cNvPr>
          <p:cNvCxnSpPr>
            <a:cxnSpLocks/>
          </p:cNvCxnSpPr>
          <p:nvPr/>
        </p:nvCxnSpPr>
        <p:spPr>
          <a:xfrm flipV="1">
            <a:off x="624561" y="4732189"/>
            <a:ext cx="2604599" cy="855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22">
            <a:extLst>
              <a:ext uri="{FF2B5EF4-FFF2-40B4-BE49-F238E27FC236}">
                <a16:creationId xmlns:a16="http://schemas.microsoft.com/office/drawing/2014/main" id="{B610F71C-51B5-9B20-09A5-08CCAC2BF6A0}"/>
              </a:ext>
            </a:extLst>
          </p:cNvPr>
          <p:cNvSpPr txBox="1"/>
          <p:nvPr/>
        </p:nvSpPr>
        <p:spPr>
          <a:xfrm>
            <a:off x="1185676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298EB1D-9300-4854-048C-8932B6C6A029}"/>
              </a:ext>
            </a:extLst>
          </p:cNvPr>
          <p:cNvSpPr txBox="1"/>
          <p:nvPr/>
        </p:nvSpPr>
        <p:spPr>
          <a:xfrm rot="16200000">
            <a:off x="-219545" y="3894919"/>
            <a:ext cx="131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82">
            <a:extLst>
              <a:ext uri="{FF2B5EF4-FFF2-40B4-BE49-F238E27FC236}">
                <a16:creationId xmlns:a16="http://schemas.microsoft.com/office/drawing/2014/main" id="{50536061-EB4B-33E9-791E-9BC312052D1F}"/>
              </a:ext>
            </a:extLst>
          </p:cNvPr>
          <p:cNvCxnSpPr>
            <a:cxnSpLocks/>
          </p:cNvCxnSpPr>
          <p:nvPr/>
        </p:nvCxnSpPr>
        <p:spPr>
          <a:xfrm flipV="1">
            <a:off x="3433806" y="3370270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83">
            <a:extLst>
              <a:ext uri="{FF2B5EF4-FFF2-40B4-BE49-F238E27FC236}">
                <a16:creationId xmlns:a16="http://schemas.microsoft.com/office/drawing/2014/main" id="{0351581F-BB75-8E6F-1D0E-56A5CE219E99}"/>
              </a:ext>
            </a:extLst>
          </p:cNvPr>
          <p:cNvCxnSpPr>
            <a:cxnSpLocks/>
          </p:cNvCxnSpPr>
          <p:nvPr/>
        </p:nvCxnSpPr>
        <p:spPr>
          <a:xfrm>
            <a:off x="3433806" y="4747166"/>
            <a:ext cx="2645718" cy="0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22">
            <a:extLst>
              <a:ext uri="{FF2B5EF4-FFF2-40B4-BE49-F238E27FC236}">
                <a16:creationId xmlns:a16="http://schemas.microsoft.com/office/drawing/2014/main" id="{3D584A6E-C6C7-9864-71C9-ED3A98DBEF69}"/>
              </a:ext>
            </a:extLst>
          </p:cNvPr>
          <p:cNvSpPr txBox="1"/>
          <p:nvPr/>
        </p:nvSpPr>
        <p:spPr>
          <a:xfrm>
            <a:off x="3994918" y="4747166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52357" y="1139207"/>
            <a:ext cx="1691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28017" y="1139207"/>
            <a:ext cx="1849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sp.</a:t>
            </a:r>
          </a:p>
        </p:txBody>
      </p:sp>
      <p:sp>
        <p:nvSpPr>
          <p:cNvPr id="28" name="TextBox 22">
            <a:extLst>
              <a:ext uri="{FF2B5EF4-FFF2-40B4-BE49-F238E27FC236}">
                <a16:creationId xmlns:a16="http://schemas.microsoft.com/office/drawing/2014/main" id="{40F94A06-1A2C-6F7F-49DD-97F75C9B3DC8}"/>
              </a:ext>
            </a:extLst>
          </p:cNvPr>
          <p:cNvSpPr txBox="1"/>
          <p:nvPr/>
        </p:nvSpPr>
        <p:spPr>
          <a:xfrm>
            <a:off x="4590277" y="1560631"/>
            <a:ext cx="161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c</a:t>
            </a:r>
            <a:r>
              <a:rPr kumimoji="0" lang="en-GB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urrent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climate</a:t>
            </a:r>
          </a:p>
        </p:txBody>
      </p:sp>
      <p:sp>
        <p:nvSpPr>
          <p:cNvPr id="30" name="TextBox 22">
            <a:extLst>
              <a:ext uri="{FF2B5EF4-FFF2-40B4-BE49-F238E27FC236}">
                <a16:creationId xmlns:a16="http://schemas.microsoft.com/office/drawing/2014/main" id="{28AD0FBE-4B46-D20F-2684-D0319DAD5845}"/>
              </a:ext>
            </a:extLst>
          </p:cNvPr>
          <p:cNvSpPr txBox="1"/>
          <p:nvPr/>
        </p:nvSpPr>
        <p:spPr>
          <a:xfrm>
            <a:off x="4585799" y="3216740"/>
            <a:ext cx="16570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warmer climate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48" name="Gerade Verbindung 82">
            <a:extLst>
              <a:ext uri="{FF2B5EF4-FFF2-40B4-BE49-F238E27FC236}">
                <a16:creationId xmlns:a16="http://schemas.microsoft.com/office/drawing/2014/main" id="{7A1C6F1A-1D25-0D7B-0796-D04019808742}"/>
              </a:ext>
            </a:extLst>
          </p:cNvPr>
          <p:cNvCxnSpPr>
            <a:cxnSpLocks/>
          </p:cNvCxnSpPr>
          <p:nvPr/>
        </p:nvCxnSpPr>
        <p:spPr>
          <a:xfrm flipV="1">
            <a:off x="3328017" y="556054"/>
            <a:ext cx="0" cy="5314211"/>
          </a:xfrm>
          <a:prstGeom prst="line">
            <a:avLst/>
          </a:prstGeom>
          <a:ln w="12700" cmpd="sng">
            <a:solidFill>
              <a:schemeClr val="tx1"/>
            </a:solidFill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3693029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3489093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3571001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35682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3583361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872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1252727"/>
            <a:ext cx="6050412" cy="2242947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169550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306479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B65CDB-CF0E-D6DE-3290-63E8788A139A}"/>
              </a:ext>
            </a:extLst>
          </p:cNvPr>
          <p:cNvSpPr txBox="1"/>
          <p:nvPr/>
        </p:nvSpPr>
        <p:spPr>
          <a:xfrm rot="16200000">
            <a:off x="-219546" y="2240382"/>
            <a:ext cx="1318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</a:t>
            </a:r>
          </a:p>
        </p:txBody>
      </p: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170193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306479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498412" y="81300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271186" y="756739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99" name="Freeform 98">
            <a:extLst>
              <a:ext uri="{FF2B5EF4-FFF2-40B4-BE49-F238E27FC236}">
                <a16:creationId xmlns:a16="http://schemas.microsoft.com/office/drawing/2014/main" id="{C95947FE-1A7E-C5C2-ADA1-8E7E0C349844}"/>
              </a:ext>
            </a:extLst>
          </p:cNvPr>
          <p:cNvSpPr/>
          <p:nvPr/>
        </p:nvSpPr>
        <p:spPr>
          <a:xfrm>
            <a:off x="635045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Freeform 99">
            <a:extLst>
              <a:ext uri="{FF2B5EF4-FFF2-40B4-BE49-F238E27FC236}">
                <a16:creationId xmlns:a16="http://schemas.microsoft.com/office/drawing/2014/main" id="{4E17CDC8-29F6-81AE-32E0-D4D4FAEB3BCA}"/>
              </a:ext>
            </a:extLst>
          </p:cNvPr>
          <p:cNvSpPr/>
          <p:nvPr/>
        </p:nvSpPr>
        <p:spPr>
          <a:xfrm>
            <a:off x="3433806" y="2001180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Freeform 100">
            <a:extLst>
              <a:ext uri="{FF2B5EF4-FFF2-40B4-BE49-F238E27FC236}">
                <a16:creationId xmlns:a16="http://schemas.microsoft.com/office/drawing/2014/main" id="{2755B320-5D6F-E0ED-4B32-FA005913AD3B}"/>
              </a:ext>
            </a:extLst>
          </p:cNvPr>
          <p:cNvSpPr/>
          <p:nvPr/>
        </p:nvSpPr>
        <p:spPr>
          <a:xfrm>
            <a:off x="63007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Freeform 101">
            <a:extLst>
              <a:ext uri="{FF2B5EF4-FFF2-40B4-BE49-F238E27FC236}">
                <a16:creationId xmlns:a16="http://schemas.microsoft.com/office/drawing/2014/main" id="{A45ADC82-0E4E-30E9-999C-E1A5C9B6F51B}"/>
              </a:ext>
            </a:extLst>
          </p:cNvPr>
          <p:cNvSpPr/>
          <p:nvPr/>
        </p:nvSpPr>
        <p:spPr>
          <a:xfrm>
            <a:off x="3433806" y="2007104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84805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2">
            <a:extLst>
              <a:ext uri="{FF2B5EF4-FFF2-40B4-BE49-F238E27FC236}">
                <a16:creationId xmlns:a16="http://schemas.microsoft.com/office/drawing/2014/main" id="{C7B802D8-66BF-08DC-99D2-ECC597EDDB47}"/>
              </a:ext>
            </a:extLst>
          </p:cNvPr>
          <p:cNvSpPr/>
          <p:nvPr/>
        </p:nvSpPr>
        <p:spPr>
          <a:xfrm>
            <a:off x="1032693" y="1916515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84126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9EF400E6-6053-C9EC-A3F3-D7D8D35F8F87}"/>
              </a:ext>
            </a:extLst>
          </p:cNvPr>
          <p:cNvSpPr/>
          <p:nvPr/>
        </p:nvSpPr>
        <p:spPr>
          <a:xfrm>
            <a:off x="898217" y="1904126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897138"/>
            <a:ext cx="1706384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D4C654DF-84C1-C4B4-3601-B05428B8507D}"/>
              </a:ext>
            </a:extLst>
          </p:cNvPr>
          <p:cNvSpPr/>
          <p:nvPr/>
        </p:nvSpPr>
        <p:spPr>
          <a:xfrm>
            <a:off x="3839038" y="1912249"/>
            <a:ext cx="1730670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89185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 23">
            <a:extLst>
              <a:ext uri="{FF2B5EF4-FFF2-40B4-BE49-F238E27FC236}">
                <a16:creationId xmlns:a16="http://schemas.microsoft.com/office/drawing/2014/main" id="{5287F04D-3485-2277-17DD-D9FAD347D90F}"/>
              </a:ext>
            </a:extLst>
          </p:cNvPr>
          <p:cNvSpPr/>
          <p:nvPr/>
        </p:nvSpPr>
        <p:spPr>
          <a:xfrm>
            <a:off x="3677773" y="1916486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2">
            <a:extLst>
              <a:ext uri="{FF2B5EF4-FFF2-40B4-BE49-F238E27FC236}">
                <a16:creationId xmlns:a16="http://schemas.microsoft.com/office/drawing/2014/main" id="{4D91C1D5-8751-F741-E26E-50FFDB2EAE27}"/>
              </a:ext>
            </a:extLst>
          </p:cNvPr>
          <p:cNvSpPr txBox="1"/>
          <p:nvPr/>
        </p:nvSpPr>
        <p:spPr>
          <a:xfrm>
            <a:off x="1144770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27" name="TextBox 22">
            <a:extLst>
              <a:ext uri="{FF2B5EF4-FFF2-40B4-BE49-F238E27FC236}">
                <a16:creationId xmlns:a16="http://schemas.microsoft.com/office/drawing/2014/main" id="{AAA65273-253E-1DFE-63A4-8885B07A2D74}"/>
              </a:ext>
            </a:extLst>
          </p:cNvPr>
          <p:cNvSpPr txBox="1"/>
          <p:nvPr/>
        </p:nvSpPr>
        <p:spPr>
          <a:xfrm>
            <a:off x="3954012" y="3041621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5A14DD1-592A-BB53-1D3D-E0E5F809CFB4}"/>
              </a:ext>
            </a:extLst>
          </p:cNvPr>
          <p:cNvCxnSpPr>
            <a:cxnSpLocks/>
          </p:cNvCxnSpPr>
          <p:nvPr/>
        </p:nvCxnSpPr>
        <p:spPr>
          <a:xfrm>
            <a:off x="2326334" y="1552611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581113F-AFEE-40C0-6264-630DCD645860}"/>
              </a:ext>
            </a:extLst>
          </p:cNvPr>
          <p:cNvCxnSpPr>
            <a:cxnSpLocks/>
          </p:cNvCxnSpPr>
          <p:nvPr/>
        </p:nvCxnSpPr>
        <p:spPr>
          <a:xfrm>
            <a:off x="2330117" y="1737277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92E7BA8-9D43-EB45-14CD-FA8C2DBE69F4}"/>
              </a:ext>
            </a:extLst>
          </p:cNvPr>
          <p:cNvCxnSpPr>
            <a:cxnSpLocks/>
          </p:cNvCxnSpPr>
          <p:nvPr/>
        </p:nvCxnSpPr>
        <p:spPr>
          <a:xfrm>
            <a:off x="2326334" y="1934924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231323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231831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22">
            <a:extLst>
              <a:ext uri="{FF2B5EF4-FFF2-40B4-BE49-F238E27FC236}">
                <a16:creationId xmlns:a16="http://schemas.microsoft.com/office/drawing/2014/main" id="{CB8BB7D4-AFD1-ED3B-C5C3-250FB5217211}"/>
              </a:ext>
            </a:extLst>
          </p:cNvPr>
          <p:cNvSpPr txBox="1"/>
          <p:nvPr/>
        </p:nvSpPr>
        <p:spPr>
          <a:xfrm>
            <a:off x="2587294" y="1352472"/>
            <a:ext cx="5816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</a:t>
            </a:r>
          </a:p>
        </p:txBody>
      </p:sp>
      <p:sp>
        <p:nvSpPr>
          <p:cNvPr id="39" name="TextBox 22">
            <a:extLst>
              <a:ext uri="{FF2B5EF4-FFF2-40B4-BE49-F238E27FC236}">
                <a16:creationId xmlns:a16="http://schemas.microsoft.com/office/drawing/2014/main" id="{ECB5CF60-6935-A0F4-6988-3A117BBEAD4C}"/>
              </a:ext>
            </a:extLst>
          </p:cNvPr>
          <p:cNvSpPr txBox="1"/>
          <p:nvPr/>
        </p:nvSpPr>
        <p:spPr>
          <a:xfrm>
            <a:off x="2569520" y="1542917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shoot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0" name="TextBox 22">
            <a:extLst>
              <a:ext uri="{FF2B5EF4-FFF2-40B4-BE49-F238E27FC236}">
                <a16:creationId xmlns:a16="http://schemas.microsoft.com/office/drawing/2014/main" id="{B110C4CC-59F2-3671-608B-207D1AC54DE3}"/>
              </a:ext>
            </a:extLst>
          </p:cNvPr>
          <p:cNvSpPr txBox="1"/>
          <p:nvPr/>
        </p:nvSpPr>
        <p:spPr>
          <a:xfrm>
            <a:off x="2553733" y="1731820"/>
            <a:ext cx="740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solidFill>
                  <a:prstClr val="black"/>
                </a:solidFill>
                <a:latin typeface="Calibri"/>
              </a:rPr>
              <a:t>xylem</a:t>
            </a: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2" name="TextBox 22">
            <a:extLst>
              <a:ext uri="{FF2B5EF4-FFF2-40B4-BE49-F238E27FC236}">
                <a16:creationId xmlns:a16="http://schemas.microsoft.com/office/drawing/2014/main" id="{04B9E722-C523-BD11-12FE-CBDCC8E000F0}"/>
              </a:ext>
            </a:extLst>
          </p:cNvPr>
          <p:cNvSpPr txBox="1"/>
          <p:nvPr/>
        </p:nvSpPr>
        <p:spPr>
          <a:xfrm>
            <a:off x="3839646" y="1425318"/>
            <a:ext cx="8736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current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F758553-DB35-39B4-A495-482D3842E96C}"/>
              </a:ext>
            </a:extLst>
          </p:cNvPr>
          <p:cNvCxnSpPr>
            <a:cxnSpLocks/>
          </p:cNvCxnSpPr>
          <p:nvPr/>
        </p:nvCxnSpPr>
        <p:spPr>
          <a:xfrm>
            <a:off x="3626758" y="1523839"/>
            <a:ext cx="24805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85F54E0-C54E-1E25-5D12-9A4A223B5845}"/>
              </a:ext>
            </a:extLst>
          </p:cNvPr>
          <p:cNvCxnSpPr>
            <a:cxnSpLocks/>
          </p:cNvCxnSpPr>
          <p:nvPr/>
        </p:nvCxnSpPr>
        <p:spPr>
          <a:xfrm>
            <a:off x="3630541" y="1624615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65DB73A3-813F-065A-5F9A-BED9A5F5D862}"/>
              </a:ext>
            </a:extLst>
          </p:cNvPr>
          <p:cNvCxnSpPr>
            <a:cxnSpLocks/>
          </p:cNvCxnSpPr>
          <p:nvPr/>
        </p:nvCxnSpPr>
        <p:spPr>
          <a:xfrm>
            <a:off x="3626758" y="1727419"/>
            <a:ext cx="24805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22">
            <a:extLst>
              <a:ext uri="{FF2B5EF4-FFF2-40B4-BE49-F238E27FC236}">
                <a16:creationId xmlns:a16="http://schemas.microsoft.com/office/drawing/2014/main" id="{DFD84C0F-99DA-9543-3442-C8C5D082BD4B}"/>
              </a:ext>
            </a:extLst>
          </p:cNvPr>
          <p:cNvSpPr txBox="1"/>
          <p:nvPr/>
        </p:nvSpPr>
        <p:spPr>
          <a:xfrm>
            <a:off x="5042116" y="1422820"/>
            <a:ext cx="917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/>
                <a:ea typeface="+mn-ea"/>
                <a:cs typeface="+mn-cs"/>
              </a:rPr>
              <a:t>warmer</a:t>
            </a: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993DE9F-A8D5-3872-B01D-427E9C9DA666}"/>
              </a:ext>
            </a:extLst>
          </p:cNvPr>
          <p:cNvCxnSpPr>
            <a:cxnSpLocks/>
          </p:cNvCxnSpPr>
          <p:nvPr/>
        </p:nvCxnSpPr>
        <p:spPr>
          <a:xfrm>
            <a:off x="4851349" y="1521341"/>
            <a:ext cx="248056" cy="0"/>
          </a:xfrm>
          <a:prstGeom prst="line">
            <a:avLst/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2F1A1C-3B40-7BDB-B151-48445EBC6931}"/>
              </a:ext>
            </a:extLst>
          </p:cNvPr>
          <p:cNvCxnSpPr>
            <a:cxnSpLocks/>
          </p:cNvCxnSpPr>
          <p:nvPr/>
        </p:nvCxnSpPr>
        <p:spPr>
          <a:xfrm>
            <a:off x="4855132" y="1622117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B93B5F6-7DC4-A40D-DC3E-C8F4238A24A4}"/>
              </a:ext>
            </a:extLst>
          </p:cNvPr>
          <p:cNvCxnSpPr>
            <a:cxnSpLocks/>
          </p:cNvCxnSpPr>
          <p:nvPr/>
        </p:nvCxnSpPr>
        <p:spPr>
          <a:xfrm>
            <a:off x="4851349" y="1724921"/>
            <a:ext cx="248056" cy="0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31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Gerade Verbindung 82">
            <a:extLst>
              <a:ext uri="{FF2B5EF4-FFF2-40B4-BE49-F238E27FC236}">
                <a16:creationId xmlns:a16="http://schemas.microsoft.com/office/drawing/2014/main" id="{5473D0EF-DAD0-C5DA-6E66-69417322CBA8}"/>
              </a:ext>
            </a:extLst>
          </p:cNvPr>
          <p:cNvCxnSpPr>
            <a:cxnSpLocks/>
          </p:cNvCxnSpPr>
          <p:nvPr/>
        </p:nvCxnSpPr>
        <p:spPr>
          <a:xfrm flipV="1">
            <a:off x="624561" y="95255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83">
            <a:extLst>
              <a:ext uri="{FF2B5EF4-FFF2-40B4-BE49-F238E27FC236}">
                <a16:creationId xmlns:a16="http://schemas.microsoft.com/office/drawing/2014/main" id="{8C9FCB23-9F4E-ED79-6986-2C6B617DC9FA}"/>
              </a:ext>
            </a:extLst>
          </p:cNvPr>
          <p:cNvCxnSpPr>
            <a:cxnSpLocks/>
          </p:cNvCxnSpPr>
          <p:nvPr/>
        </p:nvCxnSpPr>
        <p:spPr>
          <a:xfrm flipV="1">
            <a:off x="624561" y="2321846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82">
            <a:extLst>
              <a:ext uri="{FF2B5EF4-FFF2-40B4-BE49-F238E27FC236}">
                <a16:creationId xmlns:a16="http://schemas.microsoft.com/office/drawing/2014/main" id="{B5F579BE-807C-1E79-CC11-0BD626D050B2}"/>
              </a:ext>
            </a:extLst>
          </p:cNvPr>
          <p:cNvCxnSpPr>
            <a:cxnSpLocks/>
          </p:cNvCxnSpPr>
          <p:nvPr/>
        </p:nvCxnSpPr>
        <p:spPr>
          <a:xfrm flipV="1">
            <a:off x="3433806" y="958983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83">
            <a:extLst>
              <a:ext uri="{FF2B5EF4-FFF2-40B4-BE49-F238E27FC236}">
                <a16:creationId xmlns:a16="http://schemas.microsoft.com/office/drawing/2014/main" id="{D720CF77-5781-081B-AFDC-3AB2B353741A}"/>
              </a:ext>
            </a:extLst>
          </p:cNvPr>
          <p:cNvCxnSpPr>
            <a:cxnSpLocks/>
          </p:cNvCxnSpPr>
          <p:nvPr/>
        </p:nvCxnSpPr>
        <p:spPr>
          <a:xfrm flipV="1">
            <a:off x="3433806" y="2321846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22">
            <a:extLst>
              <a:ext uri="{FF2B5EF4-FFF2-40B4-BE49-F238E27FC236}">
                <a16:creationId xmlns:a16="http://schemas.microsoft.com/office/drawing/2014/main" id="{FCCE0DFF-10E2-BD96-BC3B-2AF4DA98E2A1}"/>
              </a:ext>
            </a:extLst>
          </p:cNvPr>
          <p:cNvSpPr txBox="1"/>
          <p:nvPr/>
        </p:nvSpPr>
        <p:spPr>
          <a:xfrm>
            <a:off x="521519" y="153185"/>
            <a:ext cx="1780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Determinate ssp.</a:t>
            </a:r>
          </a:p>
        </p:txBody>
      </p:sp>
      <p:sp>
        <p:nvSpPr>
          <p:cNvPr id="18" name="TextBox 22">
            <a:extLst>
              <a:ext uri="{FF2B5EF4-FFF2-40B4-BE49-F238E27FC236}">
                <a16:creationId xmlns:a16="http://schemas.microsoft.com/office/drawing/2014/main" id="{82709FFC-A0D8-1E75-BA6C-B8AA7206168C}"/>
              </a:ext>
            </a:extLst>
          </p:cNvPr>
          <p:cNvSpPr txBox="1"/>
          <p:nvPr/>
        </p:nvSpPr>
        <p:spPr>
          <a:xfrm>
            <a:off x="3375685" y="153185"/>
            <a:ext cx="1939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Indeterminate ssp.</a:t>
            </a:r>
          </a:p>
        </p:txBody>
      </p:sp>
      <p:sp>
        <p:nvSpPr>
          <p:cNvPr id="2" name="Freeform 1">
            <a:extLst>
              <a:ext uri="{FF2B5EF4-FFF2-40B4-BE49-F238E27FC236}">
                <a16:creationId xmlns:a16="http://schemas.microsoft.com/office/drawing/2014/main" id="{75A462FF-A702-E3D1-69EA-099EFCBE9B4B}"/>
              </a:ext>
            </a:extLst>
          </p:cNvPr>
          <p:cNvSpPr/>
          <p:nvPr/>
        </p:nvSpPr>
        <p:spPr>
          <a:xfrm>
            <a:off x="1114615" y="1105105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39D63148-CE31-8331-B7C7-245EC7ED609B}"/>
              </a:ext>
            </a:extLst>
          </p:cNvPr>
          <p:cNvSpPr/>
          <p:nvPr/>
        </p:nvSpPr>
        <p:spPr>
          <a:xfrm>
            <a:off x="980139" y="1098318"/>
            <a:ext cx="408742" cy="1211580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2772903F-EB1A-9D1A-9BC1-F0F44546256F}"/>
              </a:ext>
            </a:extLst>
          </p:cNvPr>
          <p:cNvSpPr/>
          <p:nvPr/>
        </p:nvSpPr>
        <p:spPr>
          <a:xfrm>
            <a:off x="3920959" y="1154188"/>
            <a:ext cx="1457527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 20">
            <a:extLst>
              <a:ext uri="{FF2B5EF4-FFF2-40B4-BE49-F238E27FC236}">
                <a16:creationId xmlns:a16="http://schemas.microsoft.com/office/drawing/2014/main" id="{2CD49F7B-7DED-87F5-20C3-C3E21FD3E700}"/>
              </a:ext>
            </a:extLst>
          </p:cNvPr>
          <p:cNvSpPr/>
          <p:nvPr/>
        </p:nvSpPr>
        <p:spPr>
          <a:xfrm>
            <a:off x="3761124" y="1148900"/>
            <a:ext cx="2027822" cy="116798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15891219"/>
              <a:gd name="connsiteY0" fmla="*/ 955406 h 971244"/>
              <a:gd name="connsiteX1" fmla="*/ 735105 w 15891219"/>
              <a:gd name="connsiteY1" fmla="*/ 811971 h 971244"/>
              <a:gd name="connsiteX2" fmla="*/ 1443317 w 15891219"/>
              <a:gd name="connsiteY2" fmla="*/ 94794 h 971244"/>
              <a:gd name="connsiteX3" fmla="*/ 2886635 w 15891219"/>
              <a:gd name="connsiteY3" fmla="*/ 85830 h 971244"/>
              <a:gd name="connsiteX4" fmla="*/ 3603811 w 15891219"/>
              <a:gd name="connsiteY4" fmla="*/ 811971 h 971244"/>
              <a:gd name="connsiteX5" fmla="*/ 15891219 w 15891219"/>
              <a:gd name="connsiteY5" fmla="*/ 969868 h 971244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6971"/>
              <a:gd name="connsiteX1" fmla="*/ 735105 w 15891219"/>
              <a:gd name="connsiteY1" fmla="*/ 798769 h 956971"/>
              <a:gd name="connsiteX2" fmla="*/ 1443317 w 15891219"/>
              <a:gd name="connsiteY2" fmla="*/ 81592 h 956971"/>
              <a:gd name="connsiteX3" fmla="*/ 2886635 w 15891219"/>
              <a:gd name="connsiteY3" fmla="*/ 72628 h 956971"/>
              <a:gd name="connsiteX4" fmla="*/ 7669467 w 15891219"/>
              <a:gd name="connsiteY4" fmla="*/ 586610 h 956971"/>
              <a:gd name="connsiteX5" fmla="*/ 15891219 w 15891219"/>
              <a:gd name="connsiteY5" fmla="*/ 956666 h 956971"/>
              <a:gd name="connsiteX0" fmla="*/ 0 w 15891219"/>
              <a:gd name="connsiteY0" fmla="*/ 942204 h 957019"/>
              <a:gd name="connsiteX1" fmla="*/ 735105 w 15891219"/>
              <a:gd name="connsiteY1" fmla="*/ 798769 h 957019"/>
              <a:gd name="connsiteX2" fmla="*/ 1443317 w 15891219"/>
              <a:gd name="connsiteY2" fmla="*/ 81592 h 957019"/>
              <a:gd name="connsiteX3" fmla="*/ 2886635 w 15891219"/>
              <a:gd name="connsiteY3" fmla="*/ 72628 h 957019"/>
              <a:gd name="connsiteX4" fmla="*/ 7669467 w 15891219"/>
              <a:gd name="connsiteY4" fmla="*/ 586610 h 957019"/>
              <a:gd name="connsiteX5" fmla="*/ 15891219 w 15891219"/>
              <a:gd name="connsiteY5" fmla="*/ 956666 h 957019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40948 h 955734"/>
              <a:gd name="connsiteX1" fmla="*/ 735105 w 15891219"/>
              <a:gd name="connsiteY1" fmla="*/ 797513 h 955734"/>
              <a:gd name="connsiteX2" fmla="*/ 1443317 w 15891219"/>
              <a:gd name="connsiteY2" fmla="*/ 80336 h 955734"/>
              <a:gd name="connsiteX3" fmla="*/ 2886635 w 15891219"/>
              <a:gd name="connsiteY3" fmla="*/ 71372 h 955734"/>
              <a:gd name="connsiteX4" fmla="*/ 8882032 w 15891219"/>
              <a:gd name="connsiteY4" fmla="*/ 564139 h 955734"/>
              <a:gd name="connsiteX5" fmla="*/ 15891219 w 15891219"/>
              <a:gd name="connsiteY5" fmla="*/ 955410 h 955734"/>
              <a:gd name="connsiteX0" fmla="*/ 0 w 15891219"/>
              <a:gd name="connsiteY0" fmla="*/ 921383 h 936169"/>
              <a:gd name="connsiteX1" fmla="*/ 735105 w 15891219"/>
              <a:gd name="connsiteY1" fmla="*/ 777948 h 936169"/>
              <a:gd name="connsiteX2" fmla="*/ 1443317 w 15891219"/>
              <a:gd name="connsiteY2" fmla="*/ 60771 h 936169"/>
              <a:gd name="connsiteX3" fmla="*/ 5097790 w 15891219"/>
              <a:gd name="connsiteY3" fmla="*/ 94239 h 936169"/>
              <a:gd name="connsiteX4" fmla="*/ 8882032 w 15891219"/>
              <a:gd name="connsiteY4" fmla="*/ 544574 h 936169"/>
              <a:gd name="connsiteX5" fmla="*/ 15891219 w 15891219"/>
              <a:gd name="connsiteY5" fmla="*/ 935845 h 936169"/>
              <a:gd name="connsiteX0" fmla="*/ 0 w 15891219"/>
              <a:gd name="connsiteY0" fmla="*/ 899345 h 914131"/>
              <a:gd name="connsiteX1" fmla="*/ 735105 w 15891219"/>
              <a:gd name="connsiteY1" fmla="*/ 755910 h 914131"/>
              <a:gd name="connsiteX2" fmla="*/ 1443317 w 15891219"/>
              <a:gd name="connsiteY2" fmla="*/ 38733 h 914131"/>
              <a:gd name="connsiteX3" fmla="*/ 4598506 w 15891219"/>
              <a:gd name="connsiteY3" fmla="*/ 141153 h 914131"/>
              <a:gd name="connsiteX4" fmla="*/ 8882032 w 15891219"/>
              <a:gd name="connsiteY4" fmla="*/ 522536 h 914131"/>
              <a:gd name="connsiteX5" fmla="*/ 15891219 w 15891219"/>
              <a:gd name="connsiteY5" fmla="*/ 913807 h 914131"/>
              <a:gd name="connsiteX0" fmla="*/ 0 w 15891219"/>
              <a:gd name="connsiteY0" fmla="*/ 896439 h 911123"/>
              <a:gd name="connsiteX1" fmla="*/ 735105 w 15891219"/>
              <a:gd name="connsiteY1" fmla="*/ 753004 h 911123"/>
              <a:gd name="connsiteX2" fmla="*/ 1443317 w 15891219"/>
              <a:gd name="connsiteY2" fmla="*/ 35827 h 911123"/>
              <a:gd name="connsiteX3" fmla="*/ 4598506 w 15891219"/>
              <a:gd name="connsiteY3" fmla="*/ 138247 h 911123"/>
              <a:gd name="connsiteX4" fmla="*/ 11877778 w 15891219"/>
              <a:gd name="connsiteY4" fmla="*/ 402943 h 911123"/>
              <a:gd name="connsiteX5" fmla="*/ 15891219 w 15891219"/>
              <a:gd name="connsiteY5" fmla="*/ 910901 h 911123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439 h 921509"/>
              <a:gd name="connsiteX1" fmla="*/ 735105 w 18102373"/>
              <a:gd name="connsiteY1" fmla="*/ 753004 h 921509"/>
              <a:gd name="connsiteX2" fmla="*/ 1443317 w 18102373"/>
              <a:gd name="connsiteY2" fmla="*/ 35827 h 921509"/>
              <a:gd name="connsiteX3" fmla="*/ 4598506 w 18102373"/>
              <a:gd name="connsiteY3" fmla="*/ 138247 h 921509"/>
              <a:gd name="connsiteX4" fmla="*/ 11877778 w 18102373"/>
              <a:gd name="connsiteY4" fmla="*/ 402943 h 921509"/>
              <a:gd name="connsiteX5" fmla="*/ 18102373 w 18102373"/>
              <a:gd name="connsiteY5" fmla="*/ 921509 h 921509"/>
              <a:gd name="connsiteX0" fmla="*/ 0 w 18102373"/>
              <a:gd name="connsiteY0" fmla="*/ 896315 h 921385"/>
              <a:gd name="connsiteX1" fmla="*/ 735105 w 18102373"/>
              <a:gd name="connsiteY1" fmla="*/ 752880 h 921385"/>
              <a:gd name="connsiteX2" fmla="*/ 1443317 w 18102373"/>
              <a:gd name="connsiteY2" fmla="*/ 35703 h 921385"/>
              <a:gd name="connsiteX3" fmla="*/ 4598506 w 18102373"/>
              <a:gd name="connsiteY3" fmla="*/ 138123 h 921385"/>
              <a:gd name="connsiteX4" fmla="*/ 12448394 w 18102373"/>
              <a:gd name="connsiteY4" fmla="*/ 397515 h 921385"/>
              <a:gd name="connsiteX5" fmla="*/ 18102373 w 18102373"/>
              <a:gd name="connsiteY5" fmla="*/ 921385 h 921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102373" h="921385">
                <a:moveTo>
                  <a:pt x="0" y="896315"/>
                </a:moveTo>
                <a:cubicBezTo>
                  <a:pt x="369048" y="897062"/>
                  <a:pt x="494552" y="896315"/>
                  <a:pt x="735105" y="752880"/>
                </a:cubicBezTo>
                <a:cubicBezTo>
                  <a:pt x="975658" y="609445"/>
                  <a:pt x="799417" y="138162"/>
                  <a:pt x="1443317" y="35703"/>
                </a:cubicBezTo>
                <a:cubicBezTo>
                  <a:pt x="2087217" y="-66756"/>
                  <a:pt x="2764327" y="77821"/>
                  <a:pt x="4598506" y="138123"/>
                </a:cubicBezTo>
                <a:cubicBezTo>
                  <a:pt x="6432685" y="198425"/>
                  <a:pt x="10995279" y="272682"/>
                  <a:pt x="12448394" y="397515"/>
                </a:cubicBezTo>
                <a:cubicBezTo>
                  <a:pt x="14523259" y="570370"/>
                  <a:pt x="15456892" y="886433"/>
                  <a:pt x="18102373" y="92138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Left Arrow 34">
            <a:extLst>
              <a:ext uri="{FF2B5EF4-FFF2-40B4-BE49-F238E27FC236}">
                <a16:creationId xmlns:a16="http://schemas.microsoft.com/office/drawing/2014/main" id="{D879DE77-5BD6-5D92-2328-6E090C29A515}"/>
              </a:ext>
            </a:extLst>
          </p:cNvPr>
          <p:cNvSpPr/>
          <p:nvPr/>
        </p:nvSpPr>
        <p:spPr>
          <a:xfrm>
            <a:off x="750091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Arrow 35">
            <a:extLst>
              <a:ext uri="{FF2B5EF4-FFF2-40B4-BE49-F238E27FC236}">
                <a16:creationId xmlns:a16="http://schemas.microsoft.com/office/drawing/2014/main" id="{CFFF68EC-5781-D422-C1ED-CD59898EA191}"/>
              </a:ext>
            </a:extLst>
          </p:cNvPr>
          <p:cNvSpPr/>
          <p:nvPr/>
        </p:nvSpPr>
        <p:spPr>
          <a:xfrm>
            <a:off x="3518882" y="1570283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Left Arrow 36">
            <a:extLst>
              <a:ext uri="{FF2B5EF4-FFF2-40B4-BE49-F238E27FC236}">
                <a16:creationId xmlns:a16="http://schemas.microsoft.com/office/drawing/2014/main" id="{3C83F365-4103-8884-269E-DED60EB32816}"/>
              </a:ext>
            </a:extLst>
          </p:cNvPr>
          <p:cNvSpPr/>
          <p:nvPr/>
        </p:nvSpPr>
        <p:spPr>
          <a:xfrm flipH="1">
            <a:off x="5544762" y="1575369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Gerade Verbindung 82">
            <a:extLst>
              <a:ext uri="{FF2B5EF4-FFF2-40B4-BE49-F238E27FC236}">
                <a16:creationId xmlns:a16="http://schemas.microsoft.com/office/drawing/2014/main" id="{A6C03F99-6E4A-5356-D49B-D520C3A0AD6B}"/>
              </a:ext>
            </a:extLst>
          </p:cNvPr>
          <p:cNvCxnSpPr>
            <a:cxnSpLocks/>
          </p:cNvCxnSpPr>
          <p:nvPr/>
        </p:nvCxnSpPr>
        <p:spPr>
          <a:xfrm flipV="1">
            <a:off x="624561" y="2831754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83">
            <a:extLst>
              <a:ext uri="{FF2B5EF4-FFF2-40B4-BE49-F238E27FC236}">
                <a16:creationId xmlns:a16="http://schemas.microsoft.com/office/drawing/2014/main" id="{C284F171-7D61-9964-9453-81847A6F75B2}"/>
              </a:ext>
            </a:extLst>
          </p:cNvPr>
          <p:cNvCxnSpPr>
            <a:cxnSpLocks/>
          </p:cNvCxnSpPr>
          <p:nvPr/>
        </p:nvCxnSpPr>
        <p:spPr>
          <a:xfrm flipV="1">
            <a:off x="624561" y="4186054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B855FEEF-A00C-5061-CEC9-F1706E229E44}"/>
              </a:ext>
            </a:extLst>
          </p:cNvPr>
          <p:cNvSpPr txBox="1"/>
          <p:nvPr/>
        </p:nvSpPr>
        <p:spPr>
          <a:xfrm rot="16200000">
            <a:off x="-1912983" y="3376630"/>
            <a:ext cx="4705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Growth rate or dry weight production (g * day </a:t>
            </a:r>
            <a:r>
              <a:rPr kumimoji="0" lang="en-GB" sz="1800" b="0" i="0" u="none" strike="noStrike" kern="1200" cap="none" spc="0" normalizeH="0" baseline="30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-1</a:t>
            </a: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)</a:t>
            </a:r>
          </a:p>
        </p:txBody>
      </p:sp>
      <p:cxnSp>
        <p:nvCxnSpPr>
          <p:cNvPr id="15" name="Gerade Verbindung 82">
            <a:extLst>
              <a:ext uri="{FF2B5EF4-FFF2-40B4-BE49-F238E27FC236}">
                <a16:creationId xmlns:a16="http://schemas.microsoft.com/office/drawing/2014/main" id="{3BD57C4E-D29A-8929-D8CA-A49EEBF06038}"/>
              </a:ext>
            </a:extLst>
          </p:cNvPr>
          <p:cNvCxnSpPr>
            <a:cxnSpLocks/>
          </p:cNvCxnSpPr>
          <p:nvPr/>
        </p:nvCxnSpPr>
        <p:spPr>
          <a:xfrm flipV="1">
            <a:off x="3433806" y="2838181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83">
            <a:extLst>
              <a:ext uri="{FF2B5EF4-FFF2-40B4-BE49-F238E27FC236}">
                <a16:creationId xmlns:a16="http://schemas.microsoft.com/office/drawing/2014/main" id="{E53A2649-EA59-6A29-172E-164B843891DA}"/>
              </a:ext>
            </a:extLst>
          </p:cNvPr>
          <p:cNvCxnSpPr>
            <a:cxnSpLocks/>
          </p:cNvCxnSpPr>
          <p:nvPr/>
        </p:nvCxnSpPr>
        <p:spPr>
          <a:xfrm flipV="1">
            <a:off x="3433806" y="4186054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Freeform 31">
            <a:extLst>
              <a:ext uri="{FF2B5EF4-FFF2-40B4-BE49-F238E27FC236}">
                <a16:creationId xmlns:a16="http://schemas.microsoft.com/office/drawing/2014/main" id="{BE811EC5-FF36-3F24-371D-08A50698386F}"/>
              </a:ext>
            </a:extLst>
          </p:cNvPr>
          <p:cNvSpPr/>
          <p:nvPr/>
        </p:nvSpPr>
        <p:spPr>
          <a:xfrm>
            <a:off x="1032693" y="3052763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>
            <a:extLst>
              <a:ext uri="{FF2B5EF4-FFF2-40B4-BE49-F238E27FC236}">
                <a16:creationId xmlns:a16="http://schemas.microsoft.com/office/drawing/2014/main" id="{9D134F74-5998-82A7-F50B-3253F8924C11}"/>
              </a:ext>
            </a:extLst>
          </p:cNvPr>
          <p:cNvSpPr/>
          <p:nvPr/>
        </p:nvSpPr>
        <p:spPr>
          <a:xfrm>
            <a:off x="898217" y="3040374"/>
            <a:ext cx="1293641" cy="115476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Freeform 51">
            <a:extLst>
              <a:ext uri="{FF2B5EF4-FFF2-40B4-BE49-F238E27FC236}">
                <a16:creationId xmlns:a16="http://schemas.microsoft.com/office/drawing/2014/main" id="{E250FE2D-E562-C542-3FE9-AEDE322DB1B8}"/>
              </a:ext>
            </a:extLst>
          </p:cNvPr>
          <p:cNvSpPr/>
          <p:nvPr/>
        </p:nvSpPr>
        <p:spPr>
          <a:xfrm>
            <a:off x="3839038" y="3048497"/>
            <a:ext cx="1539446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>
            <a:extLst>
              <a:ext uri="{FF2B5EF4-FFF2-40B4-BE49-F238E27FC236}">
                <a16:creationId xmlns:a16="http://schemas.microsoft.com/office/drawing/2014/main" id="{DEDB2572-2CFA-3533-CAD8-C27BEB6C8296}"/>
              </a:ext>
            </a:extLst>
          </p:cNvPr>
          <p:cNvSpPr/>
          <p:nvPr/>
        </p:nvSpPr>
        <p:spPr>
          <a:xfrm>
            <a:off x="3677773" y="3052734"/>
            <a:ext cx="2056683" cy="1146311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5801075"/>
              <a:gd name="connsiteY0" fmla="*/ 955406 h 955776"/>
              <a:gd name="connsiteX1" fmla="*/ 735105 w 5801075"/>
              <a:gd name="connsiteY1" fmla="*/ 811971 h 955776"/>
              <a:gd name="connsiteX2" fmla="*/ 1443317 w 5801075"/>
              <a:gd name="connsiteY2" fmla="*/ 94794 h 955776"/>
              <a:gd name="connsiteX3" fmla="*/ 2886635 w 5801075"/>
              <a:gd name="connsiteY3" fmla="*/ 85830 h 955776"/>
              <a:gd name="connsiteX4" fmla="*/ 3603811 w 5801075"/>
              <a:gd name="connsiteY4" fmla="*/ 811971 h 955776"/>
              <a:gd name="connsiteX5" fmla="*/ 5801075 w 5801075"/>
              <a:gd name="connsiteY5" fmla="*/ 953955 h 955776"/>
              <a:gd name="connsiteX0" fmla="*/ 0 w 5801075"/>
              <a:gd name="connsiteY0" fmla="*/ 948694 h 948782"/>
              <a:gd name="connsiteX1" fmla="*/ 735105 w 5801075"/>
              <a:gd name="connsiteY1" fmla="*/ 805259 h 948782"/>
              <a:gd name="connsiteX2" fmla="*/ 1443317 w 5801075"/>
              <a:gd name="connsiteY2" fmla="*/ 88082 h 948782"/>
              <a:gd name="connsiteX3" fmla="*/ 2886635 w 5801075"/>
              <a:gd name="connsiteY3" fmla="*/ 79118 h 948782"/>
              <a:gd name="connsiteX4" fmla="*/ 4347526 w 5801075"/>
              <a:gd name="connsiteY4" fmla="*/ 699525 h 948782"/>
              <a:gd name="connsiteX5" fmla="*/ 5801075 w 5801075"/>
              <a:gd name="connsiteY5" fmla="*/ 947243 h 9487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801075" h="948782">
                <a:moveTo>
                  <a:pt x="0" y="948694"/>
                </a:moveTo>
                <a:cubicBezTo>
                  <a:pt x="369048" y="949441"/>
                  <a:pt x="494552" y="948694"/>
                  <a:pt x="735105" y="805259"/>
                </a:cubicBezTo>
                <a:cubicBezTo>
                  <a:pt x="975658" y="661824"/>
                  <a:pt x="1084729" y="209105"/>
                  <a:pt x="1443317" y="88082"/>
                </a:cubicBezTo>
                <a:cubicBezTo>
                  <a:pt x="1801905" y="-32941"/>
                  <a:pt x="2402600" y="-22789"/>
                  <a:pt x="2886635" y="79118"/>
                </a:cubicBezTo>
                <a:cubicBezTo>
                  <a:pt x="3370670" y="181025"/>
                  <a:pt x="4106973" y="579996"/>
                  <a:pt x="4347526" y="699525"/>
                </a:cubicBezTo>
                <a:cubicBezTo>
                  <a:pt x="4588079" y="819054"/>
                  <a:pt x="5422279" y="957702"/>
                  <a:pt x="5801075" y="947243"/>
                </a:cubicBezTo>
              </a:path>
            </a:pathLst>
          </a:custGeom>
          <a:noFill/>
          <a:ln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Left Arrow 59">
            <a:extLst>
              <a:ext uri="{FF2B5EF4-FFF2-40B4-BE49-F238E27FC236}">
                <a16:creationId xmlns:a16="http://schemas.microsoft.com/office/drawing/2014/main" id="{1A2EB915-84CA-FF61-B1DD-5D629D7106E0}"/>
              </a:ext>
            </a:extLst>
          </p:cNvPr>
          <p:cNvSpPr/>
          <p:nvPr/>
        </p:nvSpPr>
        <p:spPr>
          <a:xfrm>
            <a:off x="750091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Left Arrow 60">
            <a:extLst>
              <a:ext uri="{FF2B5EF4-FFF2-40B4-BE49-F238E27FC236}">
                <a16:creationId xmlns:a16="http://schemas.microsoft.com/office/drawing/2014/main" id="{22380A1A-9172-389E-3533-0454C33A0644}"/>
              </a:ext>
            </a:extLst>
          </p:cNvPr>
          <p:cNvSpPr/>
          <p:nvPr/>
        </p:nvSpPr>
        <p:spPr>
          <a:xfrm>
            <a:off x="3518882" y="3449481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Left Arrow 61">
            <a:extLst>
              <a:ext uri="{FF2B5EF4-FFF2-40B4-BE49-F238E27FC236}">
                <a16:creationId xmlns:a16="http://schemas.microsoft.com/office/drawing/2014/main" id="{CF91445F-D3C5-741F-6E55-5C8A1C61BC5B}"/>
              </a:ext>
            </a:extLst>
          </p:cNvPr>
          <p:cNvSpPr/>
          <p:nvPr/>
        </p:nvSpPr>
        <p:spPr>
          <a:xfrm flipH="1">
            <a:off x="5544762" y="3454567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5" name="Gerade Verbindung 82">
            <a:extLst>
              <a:ext uri="{FF2B5EF4-FFF2-40B4-BE49-F238E27FC236}">
                <a16:creationId xmlns:a16="http://schemas.microsoft.com/office/drawing/2014/main" id="{D2810A7C-F420-7317-9F79-C85EA8227AC9}"/>
              </a:ext>
            </a:extLst>
          </p:cNvPr>
          <p:cNvCxnSpPr>
            <a:cxnSpLocks/>
          </p:cNvCxnSpPr>
          <p:nvPr/>
        </p:nvCxnSpPr>
        <p:spPr>
          <a:xfrm flipV="1">
            <a:off x="624561" y="4792169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Gerade Verbindung 83">
            <a:extLst>
              <a:ext uri="{FF2B5EF4-FFF2-40B4-BE49-F238E27FC236}">
                <a16:creationId xmlns:a16="http://schemas.microsoft.com/office/drawing/2014/main" id="{7E216E74-B195-468E-ACA2-1507E9FA1618}"/>
              </a:ext>
            </a:extLst>
          </p:cNvPr>
          <p:cNvCxnSpPr>
            <a:cxnSpLocks/>
          </p:cNvCxnSpPr>
          <p:nvPr/>
        </p:nvCxnSpPr>
        <p:spPr>
          <a:xfrm flipV="1">
            <a:off x="624561" y="6161459"/>
            <a:ext cx="2604599" cy="7606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Gerade Verbindung 82">
            <a:extLst>
              <a:ext uri="{FF2B5EF4-FFF2-40B4-BE49-F238E27FC236}">
                <a16:creationId xmlns:a16="http://schemas.microsoft.com/office/drawing/2014/main" id="{B2010BBB-AF75-8C50-F398-4128BE4C8055}"/>
              </a:ext>
            </a:extLst>
          </p:cNvPr>
          <p:cNvCxnSpPr>
            <a:cxnSpLocks/>
          </p:cNvCxnSpPr>
          <p:nvPr/>
        </p:nvCxnSpPr>
        <p:spPr>
          <a:xfrm flipV="1">
            <a:off x="3433806" y="4798596"/>
            <a:ext cx="0" cy="1382791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83">
            <a:extLst>
              <a:ext uri="{FF2B5EF4-FFF2-40B4-BE49-F238E27FC236}">
                <a16:creationId xmlns:a16="http://schemas.microsoft.com/office/drawing/2014/main" id="{06FA58A2-1C6F-F6A6-7194-7C0FDA55B640}"/>
              </a:ext>
            </a:extLst>
          </p:cNvPr>
          <p:cNvCxnSpPr>
            <a:cxnSpLocks/>
          </p:cNvCxnSpPr>
          <p:nvPr/>
        </p:nvCxnSpPr>
        <p:spPr>
          <a:xfrm flipV="1">
            <a:off x="3433806" y="6161459"/>
            <a:ext cx="2633362" cy="14033"/>
          </a:xfrm>
          <a:prstGeom prst="line">
            <a:avLst/>
          </a:prstGeom>
          <a:ln w="25400" cmpd="sng">
            <a:solidFill>
              <a:schemeClr val="tx1"/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" name="Freeform 79">
            <a:extLst>
              <a:ext uri="{FF2B5EF4-FFF2-40B4-BE49-F238E27FC236}">
                <a16:creationId xmlns:a16="http://schemas.microsoft.com/office/drawing/2014/main" id="{602EB50E-FA05-87DE-4F37-7B9BD53DCEBE}"/>
              </a:ext>
            </a:extLst>
          </p:cNvPr>
          <p:cNvSpPr/>
          <p:nvPr/>
        </p:nvSpPr>
        <p:spPr>
          <a:xfrm>
            <a:off x="635045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E0DC79AE-87FE-7858-171A-D5F59324E3ED}"/>
              </a:ext>
            </a:extLst>
          </p:cNvPr>
          <p:cNvSpPr/>
          <p:nvPr/>
        </p:nvSpPr>
        <p:spPr>
          <a:xfrm>
            <a:off x="3433806" y="5097843"/>
            <a:ext cx="2503266" cy="955776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55776">
                <a:moveTo>
                  <a:pt x="0" y="955406"/>
                </a:moveTo>
                <a:cubicBezTo>
                  <a:pt x="369048" y="956153"/>
                  <a:pt x="494552" y="955406"/>
                  <a:pt x="735105" y="811971"/>
                </a:cubicBezTo>
                <a:cubicBezTo>
                  <a:pt x="975658" y="668536"/>
                  <a:pt x="1084729" y="215817"/>
                  <a:pt x="1443317" y="94794"/>
                </a:cubicBezTo>
                <a:cubicBezTo>
                  <a:pt x="1801905" y="-26229"/>
                  <a:pt x="2526553" y="-33700"/>
                  <a:pt x="2886635" y="85830"/>
                </a:cubicBezTo>
                <a:cubicBezTo>
                  <a:pt x="3246717" y="205359"/>
                  <a:pt x="3363258" y="692442"/>
                  <a:pt x="3603811" y="811971"/>
                </a:cubicBezTo>
                <a:cubicBezTo>
                  <a:pt x="3844364" y="931500"/>
                  <a:pt x="3957391" y="964414"/>
                  <a:pt x="4336187" y="953955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Freeform 81">
            <a:extLst>
              <a:ext uri="{FF2B5EF4-FFF2-40B4-BE49-F238E27FC236}">
                <a16:creationId xmlns:a16="http://schemas.microsoft.com/office/drawing/2014/main" id="{811B13F2-41B2-39AA-BF96-3074AECA8FDE}"/>
              </a:ext>
            </a:extLst>
          </p:cNvPr>
          <p:cNvSpPr/>
          <p:nvPr/>
        </p:nvSpPr>
        <p:spPr>
          <a:xfrm>
            <a:off x="63007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Freeform 82">
            <a:extLst>
              <a:ext uri="{FF2B5EF4-FFF2-40B4-BE49-F238E27FC236}">
                <a16:creationId xmlns:a16="http://schemas.microsoft.com/office/drawing/2014/main" id="{BE3FE306-66EA-C32A-64DE-ECFF9661C878}"/>
              </a:ext>
            </a:extLst>
          </p:cNvPr>
          <p:cNvSpPr/>
          <p:nvPr/>
        </p:nvSpPr>
        <p:spPr>
          <a:xfrm>
            <a:off x="3433806" y="5103767"/>
            <a:ext cx="2503266" cy="934463"/>
          </a:xfrm>
          <a:custGeom>
            <a:avLst/>
            <a:gdLst>
              <a:gd name="connsiteX0" fmla="*/ 0 w 4320988"/>
              <a:gd name="connsiteY0" fmla="*/ 803006 h 878979"/>
              <a:gd name="connsiteX1" fmla="*/ 726141 w 4320988"/>
              <a:gd name="connsiteY1" fmla="*/ 811971 h 878979"/>
              <a:gd name="connsiteX2" fmla="*/ 1434353 w 4320988"/>
              <a:gd name="connsiteY2" fmla="*/ 94794 h 878979"/>
              <a:gd name="connsiteX3" fmla="*/ 2877671 w 4320988"/>
              <a:gd name="connsiteY3" fmla="*/ 85830 h 878979"/>
              <a:gd name="connsiteX4" fmla="*/ 3594847 w 4320988"/>
              <a:gd name="connsiteY4" fmla="*/ 811971 h 878979"/>
              <a:gd name="connsiteX5" fmla="*/ 4320988 w 4320988"/>
              <a:gd name="connsiteY5" fmla="*/ 803006 h 878979"/>
              <a:gd name="connsiteX0" fmla="*/ 0 w 4760258"/>
              <a:gd name="connsiteY0" fmla="*/ 946442 h 972410"/>
              <a:gd name="connsiteX1" fmla="*/ 1165411 w 4760258"/>
              <a:gd name="connsiteY1" fmla="*/ 811971 h 972410"/>
              <a:gd name="connsiteX2" fmla="*/ 1873623 w 4760258"/>
              <a:gd name="connsiteY2" fmla="*/ 94794 h 972410"/>
              <a:gd name="connsiteX3" fmla="*/ 3316941 w 4760258"/>
              <a:gd name="connsiteY3" fmla="*/ 85830 h 972410"/>
              <a:gd name="connsiteX4" fmla="*/ 4034117 w 4760258"/>
              <a:gd name="connsiteY4" fmla="*/ 811971 h 972410"/>
              <a:gd name="connsiteX5" fmla="*/ 4760258 w 4760258"/>
              <a:gd name="connsiteY5" fmla="*/ 803006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5163670"/>
              <a:gd name="connsiteY0" fmla="*/ 946442 h 972410"/>
              <a:gd name="connsiteX1" fmla="*/ 1165411 w 5163670"/>
              <a:gd name="connsiteY1" fmla="*/ 811971 h 972410"/>
              <a:gd name="connsiteX2" fmla="*/ 1873623 w 5163670"/>
              <a:gd name="connsiteY2" fmla="*/ 94794 h 972410"/>
              <a:gd name="connsiteX3" fmla="*/ 3316941 w 5163670"/>
              <a:gd name="connsiteY3" fmla="*/ 85830 h 972410"/>
              <a:gd name="connsiteX4" fmla="*/ 4034117 w 5163670"/>
              <a:gd name="connsiteY4" fmla="*/ 811971 h 972410"/>
              <a:gd name="connsiteX5" fmla="*/ 5163670 w 5163670"/>
              <a:gd name="connsiteY5" fmla="*/ 892653 h 972410"/>
              <a:gd name="connsiteX0" fmla="*/ 0 w 4823011"/>
              <a:gd name="connsiteY0" fmla="*/ 946442 h 972410"/>
              <a:gd name="connsiteX1" fmla="*/ 1165411 w 4823011"/>
              <a:gd name="connsiteY1" fmla="*/ 811971 h 972410"/>
              <a:gd name="connsiteX2" fmla="*/ 1873623 w 4823011"/>
              <a:gd name="connsiteY2" fmla="*/ 94794 h 972410"/>
              <a:gd name="connsiteX3" fmla="*/ 3316941 w 4823011"/>
              <a:gd name="connsiteY3" fmla="*/ 85830 h 972410"/>
              <a:gd name="connsiteX4" fmla="*/ 4034117 w 4823011"/>
              <a:gd name="connsiteY4" fmla="*/ 811971 h 972410"/>
              <a:gd name="connsiteX5" fmla="*/ 4823011 w 4823011"/>
              <a:gd name="connsiteY5" fmla="*/ 883688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742328"/>
              <a:gd name="connsiteY0" fmla="*/ 946442 h 972410"/>
              <a:gd name="connsiteX1" fmla="*/ 1165411 w 4742328"/>
              <a:gd name="connsiteY1" fmla="*/ 811971 h 972410"/>
              <a:gd name="connsiteX2" fmla="*/ 1873623 w 4742328"/>
              <a:gd name="connsiteY2" fmla="*/ 94794 h 972410"/>
              <a:gd name="connsiteX3" fmla="*/ 3316941 w 4742328"/>
              <a:gd name="connsiteY3" fmla="*/ 85830 h 972410"/>
              <a:gd name="connsiteX4" fmla="*/ 4034117 w 4742328"/>
              <a:gd name="connsiteY4" fmla="*/ 811971 h 972410"/>
              <a:gd name="connsiteX5" fmla="*/ 4742328 w 4742328"/>
              <a:gd name="connsiteY5" fmla="*/ 892653 h 972410"/>
              <a:gd name="connsiteX0" fmla="*/ 0 w 4312022"/>
              <a:gd name="connsiteY0" fmla="*/ 955406 h 980010"/>
              <a:gd name="connsiteX1" fmla="*/ 735105 w 4312022"/>
              <a:gd name="connsiteY1" fmla="*/ 811971 h 980010"/>
              <a:gd name="connsiteX2" fmla="*/ 1443317 w 4312022"/>
              <a:gd name="connsiteY2" fmla="*/ 94794 h 980010"/>
              <a:gd name="connsiteX3" fmla="*/ 2886635 w 4312022"/>
              <a:gd name="connsiteY3" fmla="*/ 85830 h 980010"/>
              <a:gd name="connsiteX4" fmla="*/ 3603811 w 4312022"/>
              <a:gd name="connsiteY4" fmla="*/ 811971 h 980010"/>
              <a:gd name="connsiteX5" fmla="*/ 4312022 w 4312022"/>
              <a:gd name="connsiteY5" fmla="*/ 892653 h 980010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12022"/>
              <a:gd name="connsiteY0" fmla="*/ 955406 h 955494"/>
              <a:gd name="connsiteX1" fmla="*/ 735105 w 4312022"/>
              <a:gd name="connsiteY1" fmla="*/ 811971 h 955494"/>
              <a:gd name="connsiteX2" fmla="*/ 1443317 w 4312022"/>
              <a:gd name="connsiteY2" fmla="*/ 94794 h 955494"/>
              <a:gd name="connsiteX3" fmla="*/ 2886635 w 4312022"/>
              <a:gd name="connsiteY3" fmla="*/ 85830 h 955494"/>
              <a:gd name="connsiteX4" fmla="*/ 3603811 w 4312022"/>
              <a:gd name="connsiteY4" fmla="*/ 811971 h 955494"/>
              <a:gd name="connsiteX5" fmla="*/ 4312022 w 4312022"/>
              <a:gd name="connsiteY5" fmla="*/ 892653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01618 h 955494"/>
              <a:gd name="connsiteX0" fmla="*/ 0 w 4336187"/>
              <a:gd name="connsiteY0" fmla="*/ 955406 h 955494"/>
              <a:gd name="connsiteX1" fmla="*/ 735105 w 4336187"/>
              <a:gd name="connsiteY1" fmla="*/ 811971 h 955494"/>
              <a:gd name="connsiteX2" fmla="*/ 1443317 w 4336187"/>
              <a:gd name="connsiteY2" fmla="*/ 94794 h 955494"/>
              <a:gd name="connsiteX3" fmla="*/ 2886635 w 4336187"/>
              <a:gd name="connsiteY3" fmla="*/ 85830 h 955494"/>
              <a:gd name="connsiteX4" fmla="*/ 3603811 w 4336187"/>
              <a:gd name="connsiteY4" fmla="*/ 811971 h 955494"/>
              <a:gd name="connsiteX5" fmla="*/ 4336187 w 4336187"/>
              <a:gd name="connsiteY5" fmla="*/ 948311 h 955494"/>
              <a:gd name="connsiteX0" fmla="*/ 0 w 4345342"/>
              <a:gd name="connsiteY0" fmla="*/ 955406 h 961236"/>
              <a:gd name="connsiteX1" fmla="*/ 735105 w 4345342"/>
              <a:gd name="connsiteY1" fmla="*/ 811971 h 961236"/>
              <a:gd name="connsiteX2" fmla="*/ 1443317 w 4345342"/>
              <a:gd name="connsiteY2" fmla="*/ 94794 h 961236"/>
              <a:gd name="connsiteX3" fmla="*/ 2886635 w 4345342"/>
              <a:gd name="connsiteY3" fmla="*/ 85830 h 961236"/>
              <a:gd name="connsiteX4" fmla="*/ 3603811 w 4345342"/>
              <a:gd name="connsiteY4" fmla="*/ 811971 h 961236"/>
              <a:gd name="connsiteX5" fmla="*/ 4345342 w 4345342"/>
              <a:gd name="connsiteY5" fmla="*/ 959600 h 96123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55406 h 955776"/>
              <a:gd name="connsiteX1" fmla="*/ 735105 w 4336187"/>
              <a:gd name="connsiteY1" fmla="*/ 811971 h 955776"/>
              <a:gd name="connsiteX2" fmla="*/ 1443317 w 4336187"/>
              <a:gd name="connsiteY2" fmla="*/ 94794 h 955776"/>
              <a:gd name="connsiteX3" fmla="*/ 2886635 w 4336187"/>
              <a:gd name="connsiteY3" fmla="*/ 85830 h 955776"/>
              <a:gd name="connsiteX4" fmla="*/ 3603811 w 4336187"/>
              <a:gd name="connsiteY4" fmla="*/ 811971 h 955776"/>
              <a:gd name="connsiteX5" fmla="*/ 4336187 w 4336187"/>
              <a:gd name="connsiteY5" fmla="*/ 953955 h 955776"/>
              <a:gd name="connsiteX0" fmla="*/ 0 w 4336187"/>
              <a:gd name="connsiteY0" fmla="*/ 949491 h 949861"/>
              <a:gd name="connsiteX1" fmla="*/ 735105 w 4336187"/>
              <a:gd name="connsiteY1" fmla="*/ 806056 h 949861"/>
              <a:gd name="connsiteX2" fmla="*/ 1296656 w 4336187"/>
              <a:gd name="connsiteY2" fmla="*/ 100168 h 949861"/>
              <a:gd name="connsiteX3" fmla="*/ 2886635 w 4336187"/>
              <a:gd name="connsiteY3" fmla="*/ 79915 h 949861"/>
              <a:gd name="connsiteX4" fmla="*/ 3603811 w 4336187"/>
              <a:gd name="connsiteY4" fmla="*/ 806056 h 949861"/>
              <a:gd name="connsiteX5" fmla="*/ 4336187 w 4336187"/>
              <a:gd name="connsiteY5" fmla="*/ 948040 h 949861"/>
              <a:gd name="connsiteX0" fmla="*/ 0 w 4336187"/>
              <a:gd name="connsiteY0" fmla="*/ 946059 h 946429"/>
              <a:gd name="connsiteX1" fmla="*/ 735105 w 4336187"/>
              <a:gd name="connsiteY1" fmla="*/ 802624 h 946429"/>
              <a:gd name="connsiteX2" fmla="*/ 1296656 w 4336187"/>
              <a:gd name="connsiteY2" fmla="*/ 96736 h 946429"/>
              <a:gd name="connsiteX3" fmla="*/ 3033295 w 4336187"/>
              <a:gd name="connsiteY3" fmla="*/ 82128 h 946429"/>
              <a:gd name="connsiteX4" fmla="*/ 3603811 w 4336187"/>
              <a:gd name="connsiteY4" fmla="*/ 802624 h 946429"/>
              <a:gd name="connsiteX5" fmla="*/ 4336187 w 4336187"/>
              <a:gd name="connsiteY5" fmla="*/ 944608 h 946429"/>
              <a:gd name="connsiteX0" fmla="*/ 0 w 4336187"/>
              <a:gd name="connsiteY0" fmla="*/ 930152 h 930522"/>
              <a:gd name="connsiteX1" fmla="*/ 735105 w 4336187"/>
              <a:gd name="connsiteY1" fmla="*/ 786717 h 930522"/>
              <a:gd name="connsiteX2" fmla="*/ 1296656 w 4336187"/>
              <a:gd name="connsiteY2" fmla="*/ 80829 h 930522"/>
              <a:gd name="connsiteX3" fmla="*/ 3043072 w 4336187"/>
              <a:gd name="connsiteY3" fmla="*/ 94443 h 930522"/>
              <a:gd name="connsiteX4" fmla="*/ 3603811 w 4336187"/>
              <a:gd name="connsiteY4" fmla="*/ 786717 h 930522"/>
              <a:gd name="connsiteX5" fmla="*/ 4336187 w 4336187"/>
              <a:gd name="connsiteY5" fmla="*/ 928701 h 930522"/>
              <a:gd name="connsiteX0" fmla="*/ 0 w 4336187"/>
              <a:gd name="connsiteY0" fmla="*/ 933161 h 933531"/>
              <a:gd name="connsiteX1" fmla="*/ 735105 w 4336187"/>
              <a:gd name="connsiteY1" fmla="*/ 789726 h 933531"/>
              <a:gd name="connsiteX2" fmla="*/ 1296656 w 4336187"/>
              <a:gd name="connsiteY2" fmla="*/ 83838 h 933531"/>
              <a:gd name="connsiteX3" fmla="*/ 3043072 w 4336187"/>
              <a:gd name="connsiteY3" fmla="*/ 91807 h 933531"/>
              <a:gd name="connsiteX4" fmla="*/ 3603811 w 4336187"/>
              <a:gd name="connsiteY4" fmla="*/ 789726 h 933531"/>
              <a:gd name="connsiteX5" fmla="*/ 4336187 w 4336187"/>
              <a:gd name="connsiteY5" fmla="*/ 931710 h 933531"/>
              <a:gd name="connsiteX0" fmla="*/ 0 w 4336187"/>
              <a:gd name="connsiteY0" fmla="*/ 933503 h 934099"/>
              <a:gd name="connsiteX1" fmla="*/ 735105 w 4336187"/>
              <a:gd name="connsiteY1" fmla="*/ 790068 h 934099"/>
              <a:gd name="connsiteX2" fmla="*/ 1296656 w 4336187"/>
              <a:gd name="connsiteY2" fmla="*/ 84180 h 934099"/>
              <a:gd name="connsiteX3" fmla="*/ 3043072 w 4336187"/>
              <a:gd name="connsiteY3" fmla="*/ 92149 h 934099"/>
              <a:gd name="connsiteX4" fmla="*/ 3750471 w 4336187"/>
              <a:gd name="connsiteY4" fmla="*/ 795713 h 934099"/>
              <a:gd name="connsiteX5" fmla="*/ 4336187 w 4336187"/>
              <a:gd name="connsiteY5" fmla="*/ 932052 h 934099"/>
              <a:gd name="connsiteX0" fmla="*/ 0 w 4336187"/>
              <a:gd name="connsiteY0" fmla="*/ 933867 h 934463"/>
              <a:gd name="connsiteX1" fmla="*/ 637333 w 4336187"/>
              <a:gd name="connsiteY1" fmla="*/ 796077 h 934463"/>
              <a:gd name="connsiteX2" fmla="*/ 1296656 w 4336187"/>
              <a:gd name="connsiteY2" fmla="*/ 84544 h 934463"/>
              <a:gd name="connsiteX3" fmla="*/ 3043072 w 4336187"/>
              <a:gd name="connsiteY3" fmla="*/ 92513 h 934463"/>
              <a:gd name="connsiteX4" fmla="*/ 3750471 w 4336187"/>
              <a:gd name="connsiteY4" fmla="*/ 796077 h 934463"/>
              <a:gd name="connsiteX5" fmla="*/ 4336187 w 4336187"/>
              <a:gd name="connsiteY5" fmla="*/ 932416 h 9344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36187" h="934463">
                <a:moveTo>
                  <a:pt x="0" y="933867"/>
                </a:moveTo>
                <a:cubicBezTo>
                  <a:pt x="369048" y="934614"/>
                  <a:pt x="421224" y="937631"/>
                  <a:pt x="637333" y="796077"/>
                </a:cubicBezTo>
                <a:cubicBezTo>
                  <a:pt x="853442" y="654523"/>
                  <a:pt x="895700" y="201805"/>
                  <a:pt x="1296656" y="84544"/>
                </a:cubicBezTo>
                <a:cubicBezTo>
                  <a:pt x="1697613" y="-32717"/>
                  <a:pt x="2634103" y="-26076"/>
                  <a:pt x="3043072" y="92513"/>
                </a:cubicBezTo>
                <a:cubicBezTo>
                  <a:pt x="3452041" y="211102"/>
                  <a:pt x="3509918" y="676548"/>
                  <a:pt x="3750471" y="796077"/>
                </a:cubicBezTo>
                <a:cubicBezTo>
                  <a:pt x="3991024" y="915606"/>
                  <a:pt x="3957391" y="942875"/>
                  <a:pt x="4336187" y="93241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TextBox 22">
            <a:extLst>
              <a:ext uri="{FF2B5EF4-FFF2-40B4-BE49-F238E27FC236}">
                <a16:creationId xmlns:a16="http://schemas.microsoft.com/office/drawing/2014/main" id="{4BAE2B0E-A404-2DAA-D44A-D62EA7A3A323}"/>
              </a:ext>
            </a:extLst>
          </p:cNvPr>
          <p:cNvSpPr txBox="1"/>
          <p:nvPr/>
        </p:nvSpPr>
        <p:spPr>
          <a:xfrm>
            <a:off x="1144770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3" name="TextBox 22">
            <a:extLst>
              <a:ext uri="{FF2B5EF4-FFF2-40B4-BE49-F238E27FC236}">
                <a16:creationId xmlns:a16="http://schemas.microsoft.com/office/drawing/2014/main" id="{390A2B84-55E5-AC6E-F7B2-753C5F0F5D6E}"/>
              </a:ext>
            </a:extLst>
          </p:cNvPr>
          <p:cNvSpPr txBox="1"/>
          <p:nvPr/>
        </p:nvSpPr>
        <p:spPr>
          <a:xfrm>
            <a:off x="3954012" y="6138284"/>
            <a:ext cx="12435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Day of year</a:t>
            </a:r>
          </a:p>
        </p:txBody>
      </p:sp>
      <p:sp>
        <p:nvSpPr>
          <p:cNvPr id="97" name="Left Arrow 96">
            <a:extLst>
              <a:ext uri="{FF2B5EF4-FFF2-40B4-BE49-F238E27FC236}">
                <a16:creationId xmlns:a16="http://schemas.microsoft.com/office/drawing/2014/main" id="{A3C99A57-683F-16D4-F157-CB1690C7B3D0}"/>
              </a:ext>
            </a:extLst>
          </p:cNvPr>
          <p:cNvSpPr/>
          <p:nvPr/>
        </p:nvSpPr>
        <p:spPr>
          <a:xfrm>
            <a:off x="75009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Left Arrow 97">
            <a:extLst>
              <a:ext uri="{FF2B5EF4-FFF2-40B4-BE49-F238E27FC236}">
                <a16:creationId xmlns:a16="http://schemas.microsoft.com/office/drawing/2014/main" id="{CD5EAD1E-0E95-60F3-2ED4-4E7394DC76F4}"/>
              </a:ext>
            </a:extLst>
          </p:cNvPr>
          <p:cNvSpPr/>
          <p:nvPr/>
        </p:nvSpPr>
        <p:spPr>
          <a:xfrm>
            <a:off x="3518882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Left Arrow 102">
            <a:extLst>
              <a:ext uri="{FF2B5EF4-FFF2-40B4-BE49-F238E27FC236}">
                <a16:creationId xmlns:a16="http://schemas.microsoft.com/office/drawing/2014/main" id="{2ABF0D71-2342-3E6E-C2FB-3DB9935A909C}"/>
              </a:ext>
            </a:extLst>
          </p:cNvPr>
          <p:cNvSpPr/>
          <p:nvPr/>
        </p:nvSpPr>
        <p:spPr>
          <a:xfrm flipH="1">
            <a:off x="5544762" y="5414982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TextBox 22">
            <a:extLst>
              <a:ext uri="{FF2B5EF4-FFF2-40B4-BE49-F238E27FC236}">
                <a16:creationId xmlns:a16="http://schemas.microsoft.com/office/drawing/2014/main" id="{17AD156E-AA87-06B4-D38B-D35666B349C0}"/>
              </a:ext>
            </a:extLst>
          </p:cNvPr>
          <p:cNvSpPr txBox="1"/>
          <p:nvPr/>
        </p:nvSpPr>
        <p:spPr>
          <a:xfrm>
            <a:off x="506880" y="547714"/>
            <a:ext cx="178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Apical meristems</a:t>
            </a:r>
          </a:p>
        </p:txBody>
      </p:sp>
      <p:sp>
        <p:nvSpPr>
          <p:cNvPr id="124" name="TextBox 22">
            <a:extLst>
              <a:ext uri="{FF2B5EF4-FFF2-40B4-BE49-F238E27FC236}">
                <a16:creationId xmlns:a16="http://schemas.microsoft.com/office/drawing/2014/main" id="{F0DA658A-C4D6-C089-19DC-16C465004B97}"/>
              </a:ext>
            </a:extLst>
          </p:cNvPr>
          <p:cNvSpPr txBox="1"/>
          <p:nvPr/>
        </p:nvSpPr>
        <p:spPr>
          <a:xfrm>
            <a:off x="498412" y="2464736"/>
            <a:ext cx="18884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Cambial meristem</a:t>
            </a:r>
          </a:p>
        </p:txBody>
      </p:sp>
      <p:sp>
        <p:nvSpPr>
          <p:cNvPr id="125" name="TextBox 22">
            <a:extLst>
              <a:ext uri="{FF2B5EF4-FFF2-40B4-BE49-F238E27FC236}">
                <a16:creationId xmlns:a16="http://schemas.microsoft.com/office/drawing/2014/main" id="{99F0D627-376F-2885-9CA2-553A00D977D4}"/>
              </a:ext>
            </a:extLst>
          </p:cNvPr>
          <p:cNvSpPr txBox="1"/>
          <p:nvPr/>
        </p:nvSpPr>
        <p:spPr>
          <a:xfrm>
            <a:off x="543558" y="4423610"/>
            <a:ext cx="1715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Root meristems </a:t>
            </a:r>
          </a:p>
        </p:txBody>
      </p:sp>
      <p:sp>
        <p:nvSpPr>
          <p:cNvPr id="126" name="Left Arrow 125">
            <a:extLst>
              <a:ext uri="{FF2B5EF4-FFF2-40B4-BE49-F238E27FC236}">
                <a16:creationId xmlns:a16="http://schemas.microsoft.com/office/drawing/2014/main" id="{F6AE99EB-4EFC-DE6E-4F72-762C8F890492}"/>
              </a:ext>
            </a:extLst>
          </p:cNvPr>
          <p:cNvSpPr/>
          <p:nvPr/>
        </p:nvSpPr>
        <p:spPr>
          <a:xfrm flipH="1">
            <a:off x="2773111" y="5409896"/>
            <a:ext cx="248056" cy="223630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555CEA4-04D4-BCA8-94A7-40FB684617F0}"/>
              </a:ext>
            </a:extLst>
          </p:cNvPr>
          <p:cNvSpPr/>
          <p:nvPr/>
        </p:nvSpPr>
        <p:spPr>
          <a:xfrm>
            <a:off x="255231" y="509777"/>
            <a:ext cx="5978208" cy="6068229"/>
          </a:xfrm>
          <a:prstGeom prst="rect">
            <a:avLst/>
          </a:prstGeom>
          <a:solidFill>
            <a:schemeClr val="bg1">
              <a:lumMod val="95000"/>
              <a:alpha val="20990"/>
            </a:schemeClr>
          </a:solid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525E6EAF-6D92-2240-904E-1C2C67EB1A99}"/>
              </a:ext>
            </a:extLst>
          </p:cNvPr>
          <p:cNvGrpSpPr/>
          <p:nvPr/>
        </p:nvGrpSpPr>
        <p:grpSpPr>
          <a:xfrm>
            <a:off x="1876712" y="1110643"/>
            <a:ext cx="1184937" cy="935665"/>
            <a:chOff x="1873671" y="916091"/>
            <a:chExt cx="1184937" cy="935665"/>
          </a:xfrm>
        </p:grpSpPr>
        <p:sp>
          <p:nvSpPr>
            <p:cNvPr id="115" name="TextBox 22">
              <a:extLst>
                <a:ext uri="{FF2B5EF4-FFF2-40B4-BE49-F238E27FC236}">
                  <a16:creationId xmlns:a16="http://schemas.microsoft.com/office/drawing/2014/main" id="{8B8BCA3A-403B-9322-8FCB-67BC4E93008A}"/>
                </a:ext>
              </a:extLst>
            </p:cNvPr>
            <p:cNvSpPr txBox="1"/>
            <p:nvPr/>
          </p:nvSpPr>
          <p:spPr>
            <a:xfrm>
              <a:off x="2154509" y="1191582"/>
              <a:ext cx="87363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current</a:t>
              </a: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C4E117F4-B9DC-656F-6C7D-072D5A6B0066}"/>
                </a:ext>
              </a:extLst>
            </p:cNvPr>
            <p:cNvCxnSpPr>
              <a:cxnSpLocks/>
            </p:cNvCxnSpPr>
            <p:nvPr/>
          </p:nvCxnSpPr>
          <p:spPr>
            <a:xfrm>
              <a:off x="1941621" y="1373232"/>
              <a:ext cx="24805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9" name="TextBox 22">
              <a:extLst>
                <a:ext uri="{FF2B5EF4-FFF2-40B4-BE49-F238E27FC236}">
                  <a16:creationId xmlns:a16="http://schemas.microsoft.com/office/drawing/2014/main" id="{69D38719-1D79-DD83-A4DB-6810D50CFDB2}"/>
                </a:ext>
              </a:extLst>
            </p:cNvPr>
            <p:cNvSpPr txBox="1"/>
            <p:nvPr/>
          </p:nvSpPr>
          <p:spPr>
            <a:xfrm>
              <a:off x="2140728" y="1482424"/>
              <a:ext cx="9178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warmer</a:t>
              </a:r>
            </a:p>
          </p:txBody>
        </p: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5850DEDA-BD59-E6E4-A651-8E285823E42D}"/>
                </a:ext>
              </a:extLst>
            </p:cNvPr>
            <p:cNvCxnSpPr>
              <a:cxnSpLocks/>
            </p:cNvCxnSpPr>
            <p:nvPr/>
          </p:nvCxnSpPr>
          <p:spPr>
            <a:xfrm>
              <a:off x="1949961" y="1664074"/>
              <a:ext cx="248056" cy="0"/>
            </a:xfrm>
            <a:prstGeom prst="line">
              <a:avLst/>
            </a:prstGeom>
            <a:ln w="127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22">
              <a:extLst>
                <a:ext uri="{FF2B5EF4-FFF2-40B4-BE49-F238E27FC236}">
                  <a16:creationId xmlns:a16="http://schemas.microsoft.com/office/drawing/2014/main" id="{C72C4660-AB04-C350-2019-A072B0A5CA45}"/>
                </a:ext>
              </a:extLst>
            </p:cNvPr>
            <p:cNvSpPr txBox="1"/>
            <p:nvPr/>
          </p:nvSpPr>
          <p:spPr>
            <a:xfrm>
              <a:off x="1873671" y="916091"/>
              <a:ext cx="95911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8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Climate:</a:t>
              </a:r>
            </a:p>
          </p:txBody>
        </p:sp>
      </p:grp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C27E197B-BCE1-3AF8-18E8-9A1B1E5540A5}"/>
              </a:ext>
            </a:extLst>
          </p:cNvPr>
          <p:cNvCxnSpPr>
            <a:cxnSpLocks/>
          </p:cNvCxnSpPr>
          <p:nvPr/>
        </p:nvCxnSpPr>
        <p:spPr>
          <a:xfrm>
            <a:off x="3313610" y="509777"/>
            <a:ext cx="0" cy="606822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3040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C0A4D774-0E6A-FA4B-C28A-3C47DDDE308C}"/>
              </a:ext>
            </a:extLst>
          </p:cNvPr>
          <p:cNvGrpSpPr/>
          <p:nvPr/>
        </p:nvGrpSpPr>
        <p:grpSpPr>
          <a:xfrm>
            <a:off x="173025" y="1367594"/>
            <a:ext cx="6565399" cy="5210412"/>
            <a:chOff x="173025" y="1367594"/>
            <a:chExt cx="6565399" cy="521041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555CEA4-04D4-BCA8-94A7-40FB684617F0}"/>
                </a:ext>
              </a:extLst>
            </p:cNvPr>
            <p:cNvSpPr/>
            <p:nvPr/>
          </p:nvSpPr>
          <p:spPr>
            <a:xfrm>
              <a:off x="173025" y="1656785"/>
              <a:ext cx="6511950" cy="4921221"/>
            </a:xfrm>
            <a:prstGeom prst="rect">
              <a:avLst/>
            </a:prstGeom>
            <a:solidFill>
              <a:schemeClr val="bg1">
                <a:lumMod val="95000"/>
                <a:alpha val="2099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 dirty="0"/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26AED87-D0F8-60F4-A269-722A27FBB510}"/>
                </a:ext>
              </a:extLst>
            </p:cNvPr>
            <p:cNvGrpSpPr/>
            <p:nvPr/>
          </p:nvGrpSpPr>
          <p:grpSpPr>
            <a:xfrm>
              <a:off x="551656" y="2015870"/>
              <a:ext cx="2112282" cy="1121418"/>
              <a:chOff x="551656" y="2015870"/>
              <a:chExt cx="2112282" cy="1121418"/>
            </a:xfrm>
          </p:grpSpPr>
          <p:cxnSp>
            <p:nvCxnSpPr>
              <p:cNvPr id="4" name="Gerade Verbindung 82">
                <a:extLst>
                  <a:ext uri="{FF2B5EF4-FFF2-40B4-BE49-F238E27FC236}">
                    <a16:creationId xmlns:a16="http://schemas.microsoft.com/office/drawing/2014/main" id="{5473D0EF-DAD0-C5DA-6E66-69417322CB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Gerade Verbindung 83">
                <a:extLst>
                  <a:ext uri="{FF2B5EF4-FFF2-40B4-BE49-F238E27FC236}">
                    <a16:creationId xmlns:a16="http://schemas.microsoft.com/office/drawing/2014/main" id="{8C9FCB23-9F4E-ED79-6986-2C6B617DC9F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1A1B3A21-B112-F505-3840-DDDE96219631}"/>
                </a:ext>
              </a:extLst>
            </p:cNvPr>
            <p:cNvGrpSpPr/>
            <p:nvPr/>
          </p:nvGrpSpPr>
          <p:grpSpPr>
            <a:xfrm>
              <a:off x="3661025" y="2021082"/>
              <a:ext cx="2135607" cy="1121418"/>
              <a:chOff x="3661025" y="2021082"/>
              <a:chExt cx="2135607" cy="1121418"/>
            </a:xfrm>
          </p:grpSpPr>
          <p:cxnSp>
            <p:nvCxnSpPr>
              <p:cNvPr id="7" name="Gerade Verbindung 82">
                <a:extLst>
                  <a:ext uri="{FF2B5EF4-FFF2-40B4-BE49-F238E27FC236}">
                    <a16:creationId xmlns:a16="http://schemas.microsoft.com/office/drawing/2014/main" id="{B5F579BE-807C-1E79-CC11-0BD626D050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1025" y="2021082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Gerade Verbindung 83">
                <a:extLst>
                  <a:ext uri="{FF2B5EF4-FFF2-40B4-BE49-F238E27FC236}">
                    <a16:creationId xmlns:a16="http://schemas.microsoft.com/office/drawing/2014/main" id="{D720CF77-5781-081B-AFDC-3AB2B35374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1025" y="3126339"/>
                <a:ext cx="2135607" cy="1138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22">
              <a:extLst>
                <a:ext uri="{FF2B5EF4-FFF2-40B4-BE49-F238E27FC236}">
                  <a16:creationId xmlns:a16="http://schemas.microsoft.com/office/drawing/2014/main" id="{FCCE0DFF-10E2-BD96-BC3B-2AF4DA98E2A1}"/>
                </a:ext>
              </a:extLst>
            </p:cNvPr>
            <p:cNvSpPr txBox="1"/>
            <p:nvPr/>
          </p:nvSpPr>
          <p:spPr>
            <a:xfrm>
              <a:off x="468091" y="1367594"/>
              <a:ext cx="243542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Determinate strategy</a:t>
              </a:r>
            </a:p>
          </p:txBody>
        </p:sp>
        <p:sp>
          <p:nvSpPr>
            <p:cNvPr id="18" name="TextBox 22">
              <a:extLst>
                <a:ext uri="{FF2B5EF4-FFF2-40B4-BE49-F238E27FC236}">
                  <a16:creationId xmlns:a16="http://schemas.microsoft.com/office/drawing/2014/main" id="{82709FFC-A0D8-1E75-BA6C-B8AA7206168C}"/>
                </a:ext>
              </a:extLst>
            </p:cNvPr>
            <p:cNvSpPr txBox="1"/>
            <p:nvPr/>
          </p:nvSpPr>
          <p:spPr>
            <a:xfrm>
              <a:off x="3563548" y="1371324"/>
              <a:ext cx="31748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Indeterminate strategy</a:t>
              </a:r>
            </a:p>
          </p:txBody>
        </p:sp>
        <p:sp>
          <p:nvSpPr>
            <p:cNvPr id="2" name="Freeform 1">
              <a:extLst>
                <a:ext uri="{FF2B5EF4-FFF2-40B4-BE49-F238E27FC236}">
                  <a16:creationId xmlns:a16="http://schemas.microsoft.com/office/drawing/2014/main" id="{75A462FF-A702-E3D1-69EA-099EFCBE9B4B}"/>
                </a:ext>
              </a:extLst>
            </p:cNvPr>
            <p:cNvSpPr/>
            <p:nvPr/>
          </p:nvSpPr>
          <p:spPr>
            <a:xfrm>
              <a:off x="949081" y="2139584"/>
              <a:ext cx="331483" cy="982569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39D63148-CE31-8331-B7C7-245EC7ED609B}"/>
                </a:ext>
              </a:extLst>
            </p:cNvPr>
            <p:cNvSpPr/>
            <p:nvPr/>
          </p:nvSpPr>
          <p:spPr>
            <a:xfrm>
              <a:off x="840023" y="2134081"/>
              <a:ext cx="331483" cy="982569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2772903F-EB1A-9D1A-9BC1-F0F44546256F}"/>
                </a:ext>
              </a:extLst>
            </p:cNvPr>
            <p:cNvSpPr/>
            <p:nvPr/>
          </p:nvSpPr>
          <p:spPr>
            <a:xfrm>
              <a:off x="4056096" y="2179389"/>
              <a:ext cx="1182027" cy="947215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15891219"/>
                <a:gd name="connsiteY0" fmla="*/ 955406 h 971244"/>
                <a:gd name="connsiteX1" fmla="*/ 735105 w 15891219"/>
                <a:gd name="connsiteY1" fmla="*/ 811971 h 971244"/>
                <a:gd name="connsiteX2" fmla="*/ 1443317 w 15891219"/>
                <a:gd name="connsiteY2" fmla="*/ 94794 h 971244"/>
                <a:gd name="connsiteX3" fmla="*/ 2886635 w 15891219"/>
                <a:gd name="connsiteY3" fmla="*/ 85830 h 971244"/>
                <a:gd name="connsiteX4" fmla="*/ 3603811 w 15891219"/>
                <a:gd name="connsiteY4" fmla="*/ 811971 h 971244"/>
                <a:gd name="connsiteX5" fmla="*/ 15891219 w 15891219"/>
                <a:gd name="connsiteY5" fmla="*/ 969868 h 971244"/>
                <a:gd name="connsiteX0" fmla="*/ 0 w 15891219"/>
                <a:gd name="connsiteY0" fmla="*/ 942204 h 956971"/>
                <a:gd name="connsiteX1" fmla="*/ 735105 w 15891219"/>
                <a:gd name="connsiteY1" fmla="*/ 798769 h 956971"/>
                <a:gd name="connsiteX2" fmla="*/ 1443317 w 15891219"/>
                <a:gd name="connsiteY2" fmla="*/ 81592 h 956971"/>
                <a:gd name="connsiteX3" fmla="*/ 2886635 w 15891219"/>
                <a:gd name="connsiteY3" fmla="*/ 72628 h 956971"/>
                <a:gd name="connsiteX4" fmla="*/ 7669467 w 15891219"/>
                <a:gd name="connsiteY4" fmla="*/ 586610 h 956971"/>
                <a:gd name="connsiteX5" fmla="*/ 15891219 w 15891219"/>
                <a:gd name="connsiteY5" fmla="*/ 956666 h 956971"/>
                <a:gd name="connsiteX0" fmla="*/ 0 w 15891219"/>
                <a:gd name="connsiteY0" fmla="*/ 942204 h 956971"/>
                <a:gd name="connsiteX1" fmla="*/ 735105 w 15891219"/>
                <a:gd name="connsiteY1" fmla="*/ 798769 h 956971"/>
                <a:gd name="connsiteX2" fmla="*/ 1443317 w 15891219"/>
                <a:gd name="connsiteY2" fmla="*/ 81592 h 956971"/>
                <a:gd name="connsiteX3" fmla="*/ 2886635 w 15891219"/>
                <a:gd name="connsiteY3" fmla="*/ 72628 h 956971"/>
                <a:gd name="connsiteX4" fmla="*/ 7669467 w 15891219"/>
                <a:gd name="connsiteY4" fmla="*/ 586610 h 956971"/>
                <a:gd name="connsiteX5" fmla="*/ 15891219 w 15891219"/>
                <a:gd name="connsiteY5" fmla="*/ 956666 h 956971"/>
                <a:gd name="connsiteX0" fmla="*/ 0 w 15891219"/>
                <a:gd name="connsiteY0" fmla="*/ 942204 h 957019"/>
                <a:gd name="connsiteX1" fmla="*/ 735105 w 15891219"/>
                <a:gd name="connsiteY1" fmla="*/ 798769 h 957019"/>
                <a:gd name="connsiteX2" fmla="*/ 1443317 w 15891219"/>
                <a:gd name="connsiteY2" fmla="*/ 81592 h 957019"/>
                <a:gd name="connsiteX3" fmla="*/ 2886635 w 15891219"/>
                <a:gd name="connsiteY3" fmla="*/ 72628 h 957019"/>
                <a:gd name="connsiteX4" fmla="*/ 7669467 w 15891219"/>
                <a:gd name="connsiteY4" fmla="*/ 586610 h 957019"/>
                <a:gd name="connsiteX5" fmla="*/ 15891219 w 15891219"/>
                <a:gd name="connsiteY5" fmla="*/ 956666 h 957019"/>
                <a:gd name="connsiteX0" fmla="*/ 0 w 15891219"/>
                <a:gd name="connsiteY0" fmla="*/ 940948 h 955734"/>
                <a:gd name="connsiteX1" fmla="*/ 735105 w 15891219"/>
                <a:gd name="connsiteY1" fmla="*/ 797513 h 955734"/>
                <a:gd name="connsiteX2" fmla="*/ 1443317 w 15891219"/>
                <a:gd name="connsiteY2" fmla="*/ 80336 h 955734"/>
                <a:gd name="connsiteX3" fmla="*/ 2886635 w 15891219"/>
                <a:gd name="connsiteY3" fmla="*/ 71372 h 955734"/>
                <a:gd name="connsiteX4" fmla="*/ 8882032 w 15891219"/>
                <a:gd name="connsiteY4" fmla="*/ 564139 h 955734"/>
                <a:gd name="connsiteX5" fmla="*/ 15891219 w 15891219"/>
                <a:gd name="connsiteY5" fmla="*/ 955410 h 955734"/>
                <a:gd name="connsiteX0" fmla="*/ 0 w 15891219"/>
                <a:gd name="connsiteY0" fmla="*/ 940948 h 955734"/>
                <a:gd name="connsiteX1" fmla="*/ 735105 w 15891219"/>
                <a:gd name="connsiteY1" fmla="*/ 797513 h 955734"/>
                <a:gd name="connsiteX2" fmla="*/ 1443317 w 15891219"/>
                <a:gd name="connsiteY2" fmla="*/ 80336 h 955734"/>
                <a:gd name="connsiteX3" fmla="*/ 2886635 w 15891219"/>
                <a:gd name="connsiteY3" fmla="*/ 71372 h 955734"/>
                <a:gd name="connsiteX4" fmla="*/ 8882032 w 15891219"/>
                <a:gd name="connsiteY4" fmla="*/ 564139 h 955734"/>
                <a:gd name="connsiteX5" fmla="*/ 15891219 w 15891219"/>
                <a:gd name="connsiteY5" fmla="*/ 955410 h 955734"/>
                <a:gd name="connsiteX0" fmla="*/ 0 w 15891219"/>
                <a:gd name="connsiteY0" fmla="*/ 921383 h 936169"/>
                <a:gd name="connsiteX1" fmla="*/ 735105 w 15891219"/>
                <a:gd name="connsiteY1" fmla="*/ 777948 h 936169"/>
                <a:gd name="connsiteX2" fmla="*/ 1443317 w 15891219"/>
                <a:gd name="connsiteY2" fmla="*/ 60771 h 936169"/>
                <a:gd name="connsiteX3" fmla="*/ 5097790 w 15891219"/>
                <a:gd name="connsiteY3" fmla="*/ 94239 h 936169"/>
                <a:gd name="connsiteX4" fmla="*/ 8882032 w 15891219"/>
                <a:gd name="connsiteY4" fmla="*/ 544574 h 936169"/>
                <a:gd name="connsiteX5" fmla="*/ 15891219 w 15891219"/>
                <a:gd name="connsiteY5" fmla="*/ 935845 h 936169"/>
                <a:gd name="connsiteX0" fmla="*/ 0 w 15891219"/>
                <a:gd name="connsiteY0" fmla="*/ 899345 h 914131"/>
                <a:gd name="connsiteX1" fmla="*/ 735105 w 15891219"/>
                <a:gd name="connsiteY1" fmla="*/ 755910 h 914131"/>
                <a:gd name="connsiteX2" fmla="*/ 1443317 w 15891219"/>
                <a:gd name="connsiteY2" fmla="*/ 38733 h 914131"/>
                <a:gd name="connsiteX3" fmla="*/ 4598506 w 15891219"/>
                <a:gd name="connsiteY3" fmla="*/ 141153 h 914131"/>
                <a:gd name="connsiteX4" fmla="*/ 8882032 w 15891219"/>
                <a:gd name="connsiteY4" fmla="*/ 522536 h 914131"/>
                <a:gd name="connsiteX5" fmla="*/ 15891219 w 15891219"/>
                <a:gd name="connsiteY5" fmla="*/ 913807 h 914131"/>
                <a:gd name="connsiteX0" fmla="*/ 0 w 15891219"/>
                <a:gd name="connsiteY0" fmla="*/ 896439 h 911123"/>
                <a:gd name="connsiteX1" fmla="*/ 735105 w 15891219"/>
                <a:gd name="connsiteY1" fmla="*/ 753004 h 911123"/>
                <a:gd name="connsiteX2" fmla="*/ 1443317 w 15891219"/>
                <a:gd name="connsiteY2" fmla="*/ 35827 h 911123"/>
                <a:gd name="connsiteX3" fmla="*/ 4598506 w 15891219"/>
                <a:gd name="connsiteY3" fmla="*/ 138247 h 911123"/>
                <a:gd name="connsiteX4" fmla="*/ 11877778 w 15891219"/>
                <a:gd name="connsiteY4" fmla="*/ 402943 h 911123"/>
                <a:gd name="connsiteX5" fmla="*/ 15891219 w 15891219"/>
                <a:gd name="connsiteY5" fmla="*/ 910901 h 911123"/>
                <a:gd name="connsiteX0" fmla="*/ 0 w 18102373"/>
                <a:gd name="connsiteY0" fmla="*/ 896439 h 921509"/>
                <a:gd name="connsiteX1" fmla="*/ 735105 w 18102373"/>
                <a:gd name="connsiteY1" fmla="*/ 753004 h 921509"/>
                <a:gd name="connsiteX2" fmla="*/ 1443317 w 18102373"/>
                <a:gd name="connsiteY2" fmla="*/ 35827 h 921509"/>
                <a:gd name="connsiteX3" fmla="*/ 4598506 w 18102373"/>
                <a:gd name="connsiteY3" fmla="*/ 138247 h 921509"/>
                <a:gd name="connsiteX4" fmla="*/ 11877778 w 18102373"/>
                <a:gd name="connsiteY4" fmla="*/ 402943 h 921509"/>
                <a:gd name="connsiteX5" fmla="*/ 18102373 w 18102373"/>
                <a:gd name="connsiteY5" fmla="*/ 921509 h 921509"/>
                <a:gd name="connsiteX0" fmla="*/ 0 w 18102373"/>
                <a:gd name="connsiteY0" fmla="*/ 896439 h 921509"/>
                <a:gd name="connsiteX1" fmla="*/ 735105 w 18102373"/>
                <a:gd name="connsiteY1" fmla="*/ 753004 h 921509"/>
                <a:gd name="connsiteX2" fmla="*/ 1443317 w 18102373"/>
                <a:gd name="connsiteY2" fmla="*/ 35827 h 921509"/>
                <a:gd name="connsiteX3" fmla="*/ 4598506 w 18102373"/>
                <a:gd name="connsiteY3" fmla="*/ 138247 h 921509"/>
                <a:gd name="connsiteX4" fmla="*/ 11877778 w 18102373"/>
                <a:gd name="connsiteY4" fmla="*/ 402943 h 921509"/>
                <a:gd name="connsiteX5" fmla="*/ 18102373 w 18102373"/>
                <a:gd name="connsiteY5" fmla="*/ 921509 h 921509"/>
                <a:gd name="connsiteX0" fmla="*/ 0 w 18102373"/>
                <a:gd name="connsiteY0" fmla="*/ 896315 h 921385"/>
                <a:gd name="connsiteX1" fmla="*/ 735105 w 18102373"/>
                <a:gd name="connsiteY1" fmla="*/ 752880 h 921385"/>
                <a:gd name="connsiteX2" fmla="*/ 1443317 w 18102373"/>
                <a:gd name="connsiteY2" fmla="*/ 35703 h 921385"/>
                <a:gd name="connsiteX3" fmla="*/ 4598506 w 18102373"/>
                <a:gd name="connsiteY3" fmla="*/ 138123 h 921385"/>
                <a:gd name="connsiteX4" fmla="*/ 12448394 w 18102373"/>
                <a:gd name="connsiteY4" fmla="*/ 397515 h 921385"/>
                <a:gd name="connsiteX5" fmla="*/ 18102373 w 18102373"/>
                <a:gd name="connsiteY5" fmla="*/ 921385 h 92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02373" h="921385">
                  <a:moveTo>
                    <a:pt x="0" y="896315"/>
                  </a:moveTo>
                  <a:cubicBezTo>
                    <a:pt x="369048" y="897062"/>
                    <a:pt x="494552" y="896315"/>
                    <a:pt x="735105" y="752880"/>
                  </a:cubicBezTo>
                  <a:cubicBezTo>
                    <a:pt x="975658" y="609445"/>
                    <a:pt x="799417" y="138162"/>
                    <a:pt x="1443317" y="35703"/>
                  </a:cubicBezTo>
                  <a:cubicBezTo>
                    <a:pt x="2087217" y="-66756"/>
                    <a:pt x="2764327" y="77821"/>
                    <a:pt x="4598506" y="138123"/>
                  </a:cubicBezTo>
                  <a:cubicBezTo>
                    <a:pt x="6432685" y="198425"/>
                    <a:pt x="10995279" y="272682"/>
                    <a:pt x="12448394" y="397515"/>
                  </a:cubicBezTo>
                  <a:cubicBezTo>
                    <a:pt x="14523259" y="570370"/>
                    <a:pt x="15456892" y="886433"/>
                    <a:pt x="18102373" y="921385"/>
                  </a:cubicBezTo>
                </a:path>
              </a:pathLst>
            </a:cu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CD49F7B-7DED-87F5-20C3-C3E21FD3E700}"/>
                </a:ext>
              </a:extLst>
            </p:cNvPr>
            <p:cNvSpPr/>
            <p:nvPr/>
          </p:nvSpPr>
          <p:spPr>
            <a:xfrm>
              <a:off x="3926474" y="2175101"/>
              <a:ext cx="1644526" cy="947215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15891219"/>
                <a:gd name="connsiteY0" fmla="*/ 955406 h 971244"/>
                <a:gd name="connsiteX1" fmla="*/ 735105 w 15891219"/>
                <a:gd name="connsiteY1" fmla="*/ 811971 h 971244"/>
                <a:gd name="connsiteX2" fmla="*/ 1443317 w 15891219"/>
                <a:gd name="connsiteY2" fmla="*/ 94794 h 971244"/>
                <a:gd name="connsiteX3" fmla="*/ 2886635 w 15891219"/>
                <a:gd name="connsiteY3" fmla="*/ 85830 h 971244"/>
                <a:gd name="connsiteX4" fmla="*/ 3603811 w 15891219"/>
                <a:gd name="connsiteY4" fmla="*/ 811971 h 971244"/>
                <a:gd name="connsiteX5" fmla="*/ 15891219 w 15891219"/>
                <a:gd name="connsiteY5" fmla="*/ 969868 h 971244"/>
                <a:gd name="connsiteX0" fmla="*/ 0 w 15891219"/>
                <a:gd name="connsiteY0" fmla="*/ 942204 h 956971"/>
                <a:gd name="connsiteX1" fmla="*/ 735105 w 15891219"/>
                <a:gd name="connsiteY1" fmla="*/ 798769 h 956971"/>
                <a:gd name="connsiteX2" fmla="*/ 1443317 w 15891219"/>
                <a:gd name="connsiteY2" fmla="*/ 81592 h 956971"/>
                <a:gd name="connsiteX3" fmla="*/ 2886635 w 15891219"/>
                <a:gd name="connsiteY3" fmla="*/ 72628 h 956971"/>
                <a:gd name="connsiteX4" fmla="*/ 7669467 w 15891219"/>
                <a:gd name="connsiteY4" fmla="*/ 586610 h 956971"/>
                <a:gd name="connsiteX5" fmla="*/ 15891219 w 15891219"/>
                <a:gd name="connsiteY5" fmla="*/ 956666 h 956971"/>
                <a:gd name="connsiteX0" fmla="*/ 0 w 15891219"/>
                <a:gd name="connsiteY0" fmla="*/ 942204 h 956971"/>
                <a:gd name="connsiteX1" fmla="*/ 735105 w 15891219"/>
                <a:gd name="connsiteY1" fmla="*/ 798769 h 956971"/>
                <a:gd name="connsiteX2" fmla="*/ 1443317 w 15891219"/>
                <a:gd name="connsiteY2" fmla="*/ 81592 h 956971"/>
                <a:gd name="connsiteX3" fmla="*/ 2886635 w 15891219"/>
                <a:gd name="connsiteY3" fmla="*/ 72628 h 956971"/>
                <a:gd name="connsiteX4" fmla="*/ 7669467 w 15891219"/>
                <a:gd name="connsiteY4" fmla="*/ 586610 h 956971"/>
                <a:gd name="connsiteX5" fmla="*/ 15891219 w 15891219"/>
                <a:gd name="connsiteY5" fmla="*/ 956666 h 956971"/>
                <a:gd name="connsiteX0" fmla="*/ 0 w 15891219"/>
                <a:gd name="connsiteY0" fmla="*/ 942204 h 957019"/>
                <a:gd name="connsiteX1" fmla="*/ 735105 w 15891219"/>
                <a:gd name="connsiteY1" fmla="*/ 798769 h 957019"/>
                <a:gd name="connsiteX2" fmla="*/ 1443317 w 15891219"/>
                <a:gd name="connsiteY2" fmla="*/ 81592 h 957019"/>
                <a:gd name="connsiteX3" fmla="*/ 2886635 w 15891219"/>
                <a:gd name="connsiteY3" fmla="*/ 72628 h 957019"/>
                <a:gd name="connsiteX4" fmla="*/ 7669467 w 15891219"/>
                <a:gd name="connsiteY4" fmla="*/ 586610 h 957019"/>
                <a:gd name="connsiteX5" fmla="*/ 15891219 w 15891219"/>
                <a:gd name="connsiteY5" fmla="*/ 956666 h 957019"/>
                <a:gd name="connsiteX0" fmla="*/ 0 w 15891219"/>
                <a:gd name="connsiteY0" fmla="*/ 940948 h 955734"/>
                <a:gd name="connsiteX1" fmla="*/ 735105 w 15891219"/>
                <a:gd name="connsiteY1" fmla="*/ 797513 h 955734"/>
                <a:gd name="connsiteX2" fmla="*/ 1443317 w 15891219"/>
                <a:gd name="connsiteY2" fmla="*/ 80336 h 955734"/>
                <a:gd name="connsiteX3" fmla="*/ 2886635 w 15891219"/>
                <a:gd name="connsiteY3" fmla="*/ 71372 h 955734"/>
                <a:gd name="connsiteX4" fmla="*/ 8882032 w 15891219"/>
                <a:gd name="connsiteY4" fmla="*/ 564139 h 955734"/>
                <a:gd name="connsiteX5" fmla="*/ 15891219 w 15891219"/>
                <a:gd name="connsiteY5" fmla="*/ 955410 h 955734"/>
                <a:gd name="connsiteX0" fmla="*/ 0 w 15891219"/>
                <a:gd name="connsiteY0" fmla="*/ 940948 h 955734"/>
                <a:gd name="connsiteX1" fmla="*/ 735105 w 15891219"/>
                <a:gd name="connsiteY1" fmla="*/ 797513 h 955734"/>
                <a:gd name="connsiteX2" fmla="*/ 1443317 w 15891219"/>
                <a:gd name="connsiteY2" fmla="*/ 80336 h 955734"/>
                <a:gd name="connsiteX3" fmla="*/ 2886635 w 15891219"/>
                <a:gd name="connsiteY3" fmla="*/ 71372 h 955734"/>
                <a:gd name="connsiteX4" fmla="*/ 8882032 w 15891219"/>
                <a:gd name="connsiteY4" fmla="*/ 564139 h 955734"/>
                <a:gd name="connsiteX5" fmla="*/ 15891219 w 15891219"/>
                <a:gd name="connsiteY5" fmla="*/ 955410 h 955734"/>
                <a:gd name="connsiteX0" fmla="*/ 0 w 15891219"/>
                <a:gd name="connsiteY0" fmla="*/ 921383 h 936169"/>
                <a:gd name="connsiteX1" fmla="*/ 735105 w 15891219"/>
                <a:gd name="connsiteY1" fmla="*/ 777948 h 936169"/>
                <a:gd name="connsiteX2" fmla="*/ 1443317 w 15891219"/>
                <a:gd name="connsiteY2" fmla="*/ 60771 h 936169"/>
                <a:gd name="connsiteX3" fmla="*/ 5097790 w 15891219"/>
                <a:gd name="connsiteY3" fmla="*/ 94239 h 936169"/>
                <a:gd name="connsiteX4" fmla="*/ 8882032 w 15891219"/>
                <a:gd name="connsiteY4" fmla="*/ 544574 h 936169"/>
                <a:gd name="connsiteX5" fmla="*/ 15891219 w 15891219"/>
                <a:gd name="connsiteY5" fmla="*/ 935845 h 936169"/>
                <a:gd name="connsiteX0" fmla="*/ 0 w 15891219"/>
                <a:gd name="connsiteY0" fmla="*/ 899345 h 914131"/>
                <a:gd name="connsiteX1" fmla="*/ 735105 w 15891219"/>
                <a:gd name="connsiteY1" fmla="*/ 755910 h 914131"/>
                <a:gd name="connsiteX2" fmla="*/ 1443317 w 15891219"/>
                <a:gd name="connsiteY2" fmla="*/ 38733 h 914131"/>
                <a:gd name="connsiteX3" fmla="*/ 4598506 w 15891219"/>
                <a:gd name="connsiteY3" fmla="*/ 141153 h 914131"/>
                <a:gd name="connsiteX4" fmla="*/ 8882032 w 15891219"/>
                <a:gd name="connsiteY4" fmla="*/ 522536 h 914131"/>
                <a:gd name="connsiteX5" fmla="*/ 15891219 w 15891219"/>
                <a:gd name="connsiteY5" fmla="*/ 913807 h 914131"/>
                <a:gd name="connsiteX0" fmla="*/ 0 w 15891219"/>
                <a:gd name="connsiteY0" fmla="*/ 896439 h 911123"/>
                <a:gd name="connsiteX1" fmla="*/ 735105 w 15891219"/>
                <a:gd name="connsiteY1" fmla="*/ 753004 h 911123"/>
                <a:gd name="connsiteX2" fmla="*/ 1443317 w 15891219"/>
                <a:gd name="connsiteY2" fmla="*/ 35827 h 911123"/>
                <a:gd name="connsiteX3" fmla="*/ 4598506 w 15891219"/>
                <a:gd name="connsiteY3" fmla="*/ 138247 h 911123"/>
                <a:gd name="connsiteX4" fmla="*/ 11877778 w 15891219"/>
                <a:gd name="connsiteY4" fmla="*/ 402943 h 911123"/>
                <a:gd name="connsiteX5" fmla="*/ 15891219 w 15891219"/>
                <a:gd name="connsiteY5" fmla="*/ 910901 h 911123"/>
                <a:gd name="connsiteX0" fmla="*/ 0 w 18102373"/>
                <a:gd name="connsiteY0" fmla="*/ 896439 h 921509"/>
                <a:gd name="connsiteX1" fmla="*/ 735105 w 18102373"/>
                <a:gd name="connsiteY1" fmla="*/ 753004 h 921509"/>
                <a:gd name="connsiteX2" fmla="*/ 1443317 w 18102373"/>
                <a:gd name="connsiteY2" fmla="*/ 35827 h 921509"/>
                <a:gd name="connsiteX3" fmla="*/ 4598506 w 18102373"/>
                <a:gd name="connsiteY3" fmla="*/ 138247 h 921509"/>
                <a:gd name="connsiteX4" fmla="*/ 11877778 w 18102373"/>
                <a:gd name="connsiteY4" fmla="*/ 402943 h 921509"/>
                <a:gd name="connsiteX5" fmla="*/ 18102373 w 18102373"/>
                <a:gd name="connsiteY5" fmla="*/ 921509 h 921509"/>
                <a:gd name="connsiteX0" fmla="*/ 0 w 18102373"/>
                <a:gd name="connsiteY0" fmla="*/ 896439 h 921509"/>
                <a:gd name="connsiteX1" fmla="*/ 735105 w 18102373"/>
                <a:gd name="connsiteY1" fmla="*/ 753004 h 921509"/>
                <a:gd name="connsiteX2" fmla="*/ 1443317 w 18102373"/>
                <a:gd name="connsiteY2" fmla="*/ 35827 h 921509"/>
                <a:gd name="connsiteX3" fmla="*/ 4598506 w 18102373"/>
                <a:gd name="connsiteY3" fmla="*/ 138247 h 921509"/>
                <a:gd name="connsiteX4" fmla="*/ 11877778 w 18102373"/>
                <a:gd name="connsiteY4" fmla="*/ 402943 h 921509"/>
                <a:gd name="connsiteX5" fmla="*/ 18102373 w 18102373"/>
                <a:gd name="connsiteY5" fmla="*/ 921509 h 921509"/>
                <a:gd name="connsiteX0" fmla="*/ 0 w 18102373"/>
                <a:gd name="connsiteY0" fmla="*/ 896315 h 921385"/>
                <a:gd name="connsiteX1" fmla="*/ 735105 w 18102373"/>
                <a:gd name="connsiteY1" fmla="*/ 752880 h 921385"/>
                <a:gd name="connsiteX2" fmla="*/ 1443317 w 18102373"/>
                <a:gd name="connsiteY2" fmla="*/ 35703 h 921385"/>
                <a:gd name="connsiteX3" fmla="*/ 4598506 w 18102373"/>
                <a:gd name="connsiteY3" fmla="*/ 138123 h 921385"/>
                <a:gd name="connsiteX4" fmla="*/ 12448394 w 18102373"/>
                <a:gd name="connsiteY4" fmla="*/ 397515 h 921385"/>
                <a:gd name="connsiteX5" fmla="*/ 18102373 w 18102373"/>
                <a:gd name="connsiteY5" fmla="*/ 921385 h 9213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102373" h="921385">
                  <a:moveTo>
                    <a:pt x="0" y="896315"/>
                  </a:moveTo>
                  <a:cubicBezTo>
                    <a:pt x="369048" y="897062"/>
                    <a:pt x="494552" y="896315"/>
                    <a:pt x="735105" y="752880"/>
                  </a:cubicBezTo>
                  <a:cubicBezTo>
                    <a:pt x="975658" y="609445"/>
                    <a:pt x="799417" y="138162"/>
                    <a:pt x="1443317" y="35703"/>
                  </a:cubicBezTo>
                  <a:cubicBezTo>
                    <a:pt x="2087217" y="-66756"/>
                    <a:pt x="2764327" y="77821"/>
                    <a:pt x="4598506" y="138123"/>
                  </a:cubicBezTo>
                  <a:cubicBezTo>
                    <a:pt x="6432685" y="198425"/>
                    <a:pt x="10995279" y="272682"/>
                    <a:pt x="12448394" y="397515"/>
                  </a:cubicBezTo>
                  <a:cubicBezTo>
                    <a:pt x="14523259" y="570370"/>
                    <a:pt x="15456892" y="886433"/>
                    <a:pt x="18102373" y="92138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5" name="Left Arrow 34">
              <a:extLst>
                <a:ext uri="{FF2B5EF4-FFF2-40B4-BE49-F238E27FC236}">
                  <a16:creationId xmlns:a16="http://schemas.microsoft.com/office/drawing/2014/main" id="{D879DE77-5BD6-5D92-2328-6E090C29A515}"/>
                </a:ext>
              </a:extLst>
            </p:cNvPr>
            <p:cNvSpPr/>
            <p:nvPr/>
          </p:nvSpPr>
          <p:spPr>
            <a:xfrm>
              <a:off x="653459" y="2516836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6" name="Left Arrow 35">
              <a:extLst>
                <a:ext uri="{FF2B5EF4-FFF2-40B4-BE49-F238E27FC236}">
                  <a16:creationId xmlns:a16="http://schemas.microsoft.com/office/drawing/2014/main" id="{CFFF68EC-5781-D422-C1ED-CD59898EA191}"/>
                </a:ext>
              </a:extLst>
            </p:cNvPr>
            <p:cNvSpPr/>
            <p:nvPr/>
          </p:nvSpPr>
          <p:spPr>
            <a:xfrm>
              <a:off x="3730019" y="2516836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37" name="Left Arrow 36">
              <a:extLst>
                <a:ext uri="{FF2B5EF4-FFF2-40B4-BE49-F238E27FC236}">
                  <a16:creationId xmlns:a16="http://schemas.microsoft.com/office/drawing/2014/main" id="{3C83F365-4103-8884-269E-DED60EB32816}"/>
                </a:ext>
              </a:extLst>
            </p:cNvPr>
            <p:cNvSpPr/>
            <p:nvPr/>
          </p:nvSpPr>
          <p:spPr>
            <a:xfrm flipH="1">
              <a:off x="5372971" y="2520960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CC44A259-15D0-BAC1-B288-1763E75DD951}"/>
                </a:ext>
              </a:extLst>
            </p:cNvPr>
            <p:cNvGrpSpPr/>
            <p:nvPr/>
          </p:nvGrpSpPr>
          <p:grpSpPr>
            <a:xfrm>
              <a:off x="551656" y="3539864"/>
              <a:ext cx="2112282" cy="1121418"/>
              <a:chOff x="551656" y="3539864"/>
              <a:chExt cx="2112282" cy="1121418"/>
            </a:xfrm>
          </p:grpSpPr>
          <p:cxnSp>
            <p:nvCxnSpPr>
              <p:cNvPr id="10" name="Gerade Verbindung 82">
                <a:extLst>
                  <a:ext uri="{FF2B5EF4-FFF2-40B4-BE49-F238E27FC236}">
                    <a16:creationId xmlns:a16="http://schemas.microsoft.com/office/drawing/2014/main" id="{A6C03F99-6E4A-5356-D49B-D520C3A0AD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539864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Gerade Verbindung 83">
                <a:extLst>
                  <a:ext uri="{FF2B5EF4-FFF2-40B4-BE49-F238E27FC236}">
                    <a16:creationId xmlns:a16="http://schemas.microsoft.com/office/drawing/2014/main" id="{C284F171-7D61-9964-9453-81847A6F7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4638177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855FEEF-A00C-5061-CEC9-F1706E229E44}"/>
                </a:ext>
              </a:extLst>
            </p:cNvPr>
            <p:cNvSpPr txBox="1"/>
            <p:nvPr/>
          </p:nvSpPr>
          <p:spPr>
            <a:xfrm rot="16200000">
              <a:off x="-2025838" y="3916050"/>
              <a:ext cx="47531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Growth rate or dry weight production (g * day </a:t>
              </a:r>
              <a:r>
                <a:rPr kumimoji="0" lang="en-GB" sz="1400" b="0" i="0" u="none" strike="noStrike" kern="1200" cap="none" spc="0" normalizeH="0" baseline="3000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-1</a:t>
              </a: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)</a:t>
              </a: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A640C6A-16C8-D658-899B-5DDEDE35A353}"/>
                </a:ext>
              </a:extLst>
            </p:cNvPr>
            <p:cNvGrpSpPr/>
            <p:nvPr/>
          </p:nvGrpSpPr>
          <p:grpSpPr>
            <a:xfrm>
              <a:off x="3661025" y="3545078"/>
              <a:ext cx="2135607" cy="1121418"/>
              <a:chOff x="3661025" y="3545078"/>
              <a:chExt cx="2135607" cy="1121418"/>
            </a:xfrm>
          </p:grpSpPr>
          <p:cxnSp>
            <p:nvCxnSpPr>
              <p:cNvPr id="15" name="Gerade Verbindung 82">
                <a:extLst>
                  <a:ext uri="{FF2B5EF4-FFF2-40B4-BE49-F238E27FC236}">
                    <a16:creationId xmlns:a16="http://schemas.microsoft.com/office/drawing/2014/main" id="{3BD57C4E-D29A-8929-D8CA-A49EEBF060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1025" y="3545078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Gerade Verbindung 83">
                <a:extLst>
                  <a:ext uri="{FF2B5EF4-FFF2-40B4-BE49-F238E27FC236}">
                    <a16:creationId xmlns:a16="http://schemas.microsoft.com/office/drawing/2014/main" id="{E53A2649-EA59-6A29-172E-164B843891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1025" y="4638177"/>
                <a:ext cx="2135607" cy="1138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BE811EC5-FF36-3F24-371D-08A50698386F}"/>
                </a:ext>
              </a:extLst>
            </p:cNvPr>
            <p:cNvSpPr/>
            <p:nvPr/>
          </p:nvSpPr>
          <p:spPr>
            <a:xfrm>
              <a:off x="882643" y="3719099"/>
              <a:ext cx="1049119" cy="936490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43" name="Freeform 42">
              <a:extLst>
                <a:ext uri="{FF2B5EF4-FFF2-40B4-BE49-F238E27FC236}">
                  <a16:creationId xmlns:a16="http://schemas.microsoft.com/office/drawing/2014/main" id="{9D134F74-5998-82A7-F50B-3253F8924C11}"/>
                </a:ext>
              </a:extLst>
            </p:cNvPr>
            <p:cNvSpPr/>
            <p:nvPr/>
          </p:nvSpPr>
          <p:spPr>
            <a:xfrm>
              <a:off x="773586" y="3709051"/>
              <a:ext cx="1049119" cy="936490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2" name="Freeform 51">
              <a:extLst>
                <a:ext uri="{FF2B5EF4-FFF2-40B4-BE49-F238E27FC236}">
                  <a16:creationId xmlns:a16="http://schemas.microsoft.com/office/drawing/2014/main" id="{E250FE2D-E562-C542-3FE9-AEDE322DB1B8}"/>
                </a:ext>
              </a:extLst>
            </p:cNvPr>
            <p:cNvSpPr/>
            <p:nvPr/>
          </p:nvSpPr>
          <p:spPr>
            <a:xfrm>
              <a:off x="3989660" y="3715640"/>
              <a:ext cx="1248462" cy="929637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5801075"/>
                <a:gd name="connsiteY0" fmla="*/ 955406 h 955776"/>
                <a:gd name="connsiteX1" fmla="*/ 735105 w 5801075"/>
                <a:gd name="connsiteY1" fmla="*/ 811971 h 955776"/>
                <a:gd name="connsiteX2" fmla="*/ 1443317 w 5801075"/>
                <a:gd name="connsiteY2" fmla="*/ 94794 h 955776"/>
                <a:gd name="connsiteX3" fmla="*/ 2886635 w 5801075"/>
                <a:gd name="connsiteY3" fmla="*/ 85830 h 955776"/>
                <a:gd name="connsiteX4" fmla="*/ 3603811 w 5801075"/>
                <a:gd name="connsiteY4" fmla="*/ 811971 h 955776"/>
                <a:gd name="connsiteX5" fmla="*/ 5801075 w 5801075"/>
                <a:gd name="connsiteY5" fmla="*/ 953955 h 955776"/>
                <a:gd name="connsiteX0" fmla="*/ 0 w 5801075"/>
                <a:gd name="connsiteY0" fmla="*/ 948694 h 948782"/>
                <a:gd name="connsiteX1" fmla="*/ 735105 w 5801075"/>
                <a:gd name="connsiteY1" fmla="*/ 805259 h 948782"/>
                <a:gd name="connsiteX2" fmla="*/ 1443317 w 5801075"/>
                <a:gd name="connsiteY2" fmla="*/ 88082 h 948782"/>
                <a:gd name="connsiteX3" fmla="*/ 2886635 w 5801075"/>
                <a:gd name="connsiteY3" fmla="*/ 79118 h 948782"/>
                <a:gd name="connsiteX4" fmla="*/ 4347526 w 5801075"/>
                <a:gd name="connsiteY4" fmla="*/ 699525 h 948782"/>
                <a:gd name="connsiteX5" fmla="*/ 5801075 w 5801075"/>
                <a:gd name="connsiteY5" fmla="*/ 947243 h 94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1075" h="948782">
                  <a:moveTo>
                    <a:pt x="0" y="948694"/>
                  </a:moveTo>
                  <a:cubicBezTo>
                    <a:pt x="369048" y="949441"/>
                    <a:pt x="494552" y="948694"/>
                    <a:pt x="735105" y="805259"/>
                  </a:cubicBezTo>
                  <a:cubicBezTo>
                    <a:pt x="975658" y="661824"/>
                    <a:pt x="1084729" y="209105"/>
                    <a:pt x="1443317" y="88082"/>
                  </a:cubicBezTo>
                  <a:cubicBezTo>
                    <a:pt x="1801905" y="-32941"/>
                    <a:pt x="2402600" y="-22789"/>
                    <a:pt x="2886635" y="79118"/>
                  </a:cubicBezTo>
                  <a:cubicBezTo>
                    <a:pt x="3370670" y="181025"/>
                    <a:pt x="4106973" y="579996"/>
                    <a:pt x="4347526" y="699525"/>
                  </a:cubicBezTo>
                  <a:cubicBezTo>
                    <a:pt x="4588079" y="819054"/>
                    <a:pt x="5422279" y="957702"/>
                    <a:pt x="5801075" y="947243"/>
                  </a:cubicBezTo>
                </a:path>
              </a:pathLst>
            </a:custGeom>
            <a:noFill/>
            <a:ln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54" name="Freeform 53">
              <a:extLst>
                <a:ext uri="{FF2B5EF4-FFF2-40B4-BE49-F238E27FC236}">
                  <a16:creationId xmlns:a16="http://schemas.microsoft.com/office/drawing/2014/main" id="{DEDB2572-2CFA-3533-CAD8-C27BEB6C8296}"/>
                </a:ext>
              </a:extLst>
            </p:cNvPr>
            <p:cNvSpPr/>
            <p:nvPr/>
          </p:nvSpPr>
          <p:spPr>
            <a:xfrm>
              <a:off x="3858878" y="3719075"/>
              <a:ext cx="1667931" cy="929637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5801075"/>
                <a:gd name="connsiteY0" fmla="*/ 955406 h 955776"/>
                <a:gd name="connsiteX1" fmla="*/ 735105 w 5801075"/>
                <a:gd name="connsiteY1" fmla="*/ 811971 h 955776"/>
                <a:gd name="connsiteX2" fmla="*/ 1443317 w 5801075"/>
                <a:gd name="connsiteY2" fmla="*/ 94794 h 955776"/>
                <a:gd name="connsiteX3" fmla="*/ 2886635 w 5801075"/>
                <a:gd name="connsiteY3" fmla="*/ 85830 h 955776"/>
                <a:gd name="connsiteX4" fmla="*/ 3603811 w 5801075"/>
                <a:gd name="connsiteY4" fmla="*/ 811971 h 955776"/>
                <a:gd name="connsiteX5" fmla="*/ 5801075 w 5801075"/>
                <a:gd name="connsiteY5" fmla="*/ 953955 h 955776"/>
                <a:gd name="connsiteX0" fmla="*/ 0 w 5801075"/>
                <a:gd name="connsiteY0" fmla="*/ 948694 h 948782"/>
                <a:gd name="connsiteX1" fmla="*/ 735105 w 5801075"/>
                <a:gd name="connsiteY1" fmla="*/ 805259 h 948782"/>
                <a:gd name="connsiteX2" fmla="*/ 1443317 w 5801075"/>
                <a:gd name="connsiteY2" fmla="*/ 88082 h 948782"/>
                <a:gd name="connsiteX3" fmla="*/ 2886635 w 5801075"/>
                <a:gd name="connsiteY3" fmla="*/ 79118 h 948782"/>
                <a:gd name="connsiteX4" fmla="*/ 4347526 w 5801075"/>
                <a:gd name="connsiteY4" fmla="*/ 699525 h 948782"/>
                <a:gd name="connsiteX5" fmla="*/ 5801075 w 5801075"/>
                <a:gd name="connsiteY5" fmla="*/ 947243 h 9487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801075" h="948782">
                  <a:moveTo>
                    <a:pt x="0" y="948694"/>
                  </a:moveTo>
                  <a:cubicBezTo>
                    <a:pt x="369048" y="949441"/>
                    <a:pt x="494552" y="948694"/>
                    <a:pt x="735105" y="805259"/>
                  </a:cubicBezTo>
                  <a:cubicBezTo>
                    <a:pt x="975658" y="661824"/>
                    <a:pt x="1084729" y="209105"/>
                    <a:pt x="1443317" y="88082"/>
                  </a:cubicBezTo>
                  <a:cubicBezTo>
                    <a:pt x="1801905" y="-32941"/>
                    <a:pt x="2402600" y="-22789"/>
                    <a:pt x="2886635" y="79118"/>
                  </a:cubicBezTo>
                  <a:cubicBezTo>
                    <a:pt x="3370670" y="181025"/>
                    <a:pt x="4106973" y="579996"/>
                    <a:pt x="4347526" y="699525"/>
                  </a:cubicBezTo>
                  <a:cubicBezTo>
                    <a:pt x="4588079" y="819054"/>
                    <a:pt x="5422279" y="957702"/>
                    <a:pt x="5801075" y="947243"/>
                  </a:cubicBezTo>
                </a:path>
              </a:pathLst>
            </a:custGeom>
            <a:noFill/>
            <a:ln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0" name="Left Arrow 59">
              <a:extLst>
                <a:ext uri="{FF2B5EF4-FFF2-40B4-BE49-F238E27FC236}">
                  <a16:creationId xmlns:a16="http://schemas.microsoft.com/office/drawing/2014/main" id="{1A2EB915-84CA-FF61-B1DD-5D629D7106E0}"/>
                </a:ext>
              </a:extLst>
            </p:cNvPr>
            <p:cNvSpPr/>
            <p:nvPr/>
          </p:nvSpPr>
          <p:spPr>
            <a:xfrm>
              <a:off x="653459" y="4040830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1" name="Left Arrow 60">
              <a:extLst>
                <a:ext uri="{FF2B5EF4-FFF2-40B4-BE49-F238E27FC236}">
                  <a16:creationId xmlns:a16="http://schemas.microsoft.com/office/drawing/2014/main" id="{22380A1A-9172-389E-3533-0454C33A0644}"/>
                </a:ext>
              </a:extLst>
            </p:cNvPr>
            <p:cNvSpPr/>
            <p:nvPr/>
          </p:nvSpPr>
          <p:spPr>
            <a:xfrm>
              <a:off x="3730019" y="4040830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62" name="Left Arrow 61">
              <a:extLst>
                <a:ext uri="{FF2B5EF4-FFF2-40B4-BE49-F238E27FC236}">
                  <a16:creationId xmlns:a16="http://schemas.microsoft.com/office/drawing/2014/main" id="{CF91445F-D3C5-741F-6E55-5C8A1C61BC5B}"/>
                </a:ext>
              </a:extLst>
            </p:cNvPr>
            <p:cNvSpPr/>
            <p:nvPr/>
          </p:nvSpPr>
          <p:spPr>
            <a:xfrm flipH="1">
              <a:off x="5372971" y="4044955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AE7F7EFE-67B1-A870-D132-D151EB0A37D3}"/>
                </a:ext>
              </a:extLst>
            </p:cNvPr>
            <p:cNvGrpSpPr/>
            <p:nvPr/>
          </p:nvGrpSpPr>
          <p:grpSpPr>
            <a:xfrm>
              <a:off x="551656" y="5129726"/>
              <a:ext cx="2112282" cy="1121418"/>
              <a:chOff x="551656" y="5129726"/>
              <a:chExt cx="2112282" cy="1121418"/>
            </a:xfrm>
          </p:grpSpPr>
          <p:cxnSp>
            <p:nvCxnSpPr>
              <p:cNvPr id="75" name="Gerade Verbindung 82">
                <a:extLst>
                  <a:ext uri="{FF2B5EF4-FFF2-40B4-BE49-F238E27FC236}">
                    <a16:creationId xmlns:a16="http://schemas.microsoft.com/office/drawing/2014/main" id="{D2810A7C-F420-7317-9F79-C85EA8227A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5129726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Gerade Verbindung 83">
                <a:extLst>
                  <a:ext uri="{FF2B5EF4-FFF2-40B4-BE49-F238E27FC236}">
                    <a16:creationId xmlns:a16="http://schemas.microsoft.com/office/drawing/2014/main" id="{7E216E74-B195-468E-ACA2-1507E9FA16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6240194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86FA3249-F22A-5B3B-A49E-604CE27D13CE}"/>
                </a:ext>
              </a:extLst>
            </p:cNvPr>
            <p:cNvGrpSpPr/>
            <p:nvPr/>
          </p:nvGrpSpPr>
          <p:grpSpPr>
            <a:xfrm>
              <a:off x="3661025" y="5134938"/>
              <a:ext cx="2135607" cy="1121418"/>
              <a:chOff x="3661025" y="5134938"/>
              <a:chExt cx="2135607" cy="1121418"/>
            </a:xfrm>
          </p:grpSpPr>
          <p:cxnSp>
            <p:nvCxnSpPr>
              <p:cNvPr id="78" name="Gerade Verbindung 82">
                <a:extLst>
                  <a:ext uri="{FF2B5EF4-FFF2-40B4-BE49-F238E27FC236}">
                    <a16:creationId xmlns:a16="http://schemas.microsoft.com/office/drawing/2014/main" id="{B2010BBB-AF75-8C50-F398-4128BE4C805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1025" y="5134938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Gerade Verbindung 83">
                <a:extLst>
                  <a:ext uri="{FF2B5EF4-FFF2-40B4-BE49-F238E27FC236}">
                    <a16:creationId xmlns:a16="http://schemas.microsoft.com/office/drawing/2014/main" id="{06FA58A2-1C6F-F6A6-7194-7C0FDA55B64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661025" y="6240194"/>
                <a:ext cx="2135607" cy="11381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0" name="Freeform 79">
              <a:extLst>
                <a:ext uri="{FF2B5EF4-FFF2-40B4-BE49-F238E27FC236}">
                  <a16:creationId xmlns:a16="http://schemas.microsoft.com/office/drawing/2014/main" id="{602EB50E-FA05-87DE-4F37-7B9BD53DCEBE}"/>
                </a:ext>
              </a:extLst>
            </p:cNvPr>
            <p:cNvSpPr/>
            <p:nvPr/>
          </p:nvSpPr>
          <p:spPr>
            <a:xfrm>
              <a:off x="560159" y="5377621"/>
              <a:ext cx="2030102" cy="775117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1" name="Freeform 80">
              <a:extLst>
                <a:ext uri="{FF2B5EF4-FFF2-40B4-BE49-F238E27FC236}">
                  <a16:creationId xmlns:a16="http://schemas.microsoft.com/office/drawing/2014/main" id="{E0DC79AE-87FE-7858-171A-D5F59324E3ED}"/>
                </a:ext>
              </a:extLst>
            </p:cNvPr>
            <p:cNvSpPr/>
            <p:nvPr/>
          </p:nvSpPr>
          <p:spPr>
            <a:xfrm>
              <a:off x="3661025" y="5377621"/>
              <a:ext cx="2030102" cy="775117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55776">
                  <a:moveTo>
                    <a:pt x="0" y="955406"/>
                  </a:moveTo>
                  <a:cubicBezTo>
                    <a:pt x="369048" y="956153"/>
                    <a:pt x="494552" y="955406"/>
                    <a:pt x="735105" y="811971"/>
                  </a:cubicBezTo>
                  <a:cubicBezTo>
                    <a:pt x="975658" y="668536"/>
                    <a:pt x="1084729" y="215817"/>
                    <a:pt x="1443317" y="94794"/>
                  </a:cubicBezTo>
                  <a:cubicBezTo>
                    <a:pt x="1801905" y="-26229"/>
                    <a:pt x="2526553" y="-33700"/>
                    <a:pt x="2886635" y="85830"/>
                  </a:cubicBezTo>
                  <a:cubicBezTo>
                    <a:pt x="3246717" y="205359"/>
                    <a:pt x="3363258" y="692442"/>
                    <a:pt x="3603811" y="811971"/>
                  </a:cubicBezTo>
                  <a:cubicBezTo>
                    <a:pt x="3844364" y="931500"/>
                    <a:pt x="3957391" y="964414"/>
                    <a:pt x="4336187" y="953955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2" name="Freeform 81">
              <a:extLst>
                <a:ext uri="{FF2B5EF4-FFF2-40B4-BE49-F238E27FC236}">
                  <a16:creationId xmlns:a16="http://schemas.microsoft.com/office/drawing/2014/main" id="{811B13F2-41B2-39AA-BF96-3074AECA8FDE}"/>
                </a:ext>
              </a:extLst>
            </p:cNvPr>
            <p:cNvSpPr/>
            <p:nvPr/>
          </p:nvSpPr>
          <p:spPr>
            <a:xfrm>
              <a:off x="556128" y="5382426"/>
              <a:ext cx="2030102" cy="757832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49491 h 949861"/>
                <a:gd name="connsiteX1" fmla="*/ 735105 w 4336187"/>
                <a:gd name="connsiteY1" fmla="*/ 806056 h 949861"/>
                <a:gd name="connsiteX2" fmla="*/ 1296656 w 4336187"/>
                <a:gd name="connsiteY2" fmla="*/ 100168 h 949861"/>
                <a:gd name="connsiteX3" fmla="*/ 2886635 w 4336187"/>
                <a:gd name="connsiteY3" fmla="*/ 79915 h 949861"/>
                <a:gd name="connsiteX4" fmla="*/ 3603811 w 4336187"/>
                <a:gd name="connsiteY4" fmla="*/ 806056 h 949861"/>
                <a:gd name="connsiteX5" fmla="*/ 4336187 w 4336187"/>
                <a:gd name="connsiteY5" fmla="*/ 948040 h 949861"/>
                <a:gd name="connsiteX0" fmla="*/ 0 w 4336187"/>
                <a:gd name="connsiteY0" fmla="*/ 946059 h 946429"/>
                <a:gd name="connsiteX1" fmla="*/ 735105 w 4336187"/>
                <a:gd name="connsiteY1" fmla="*/ 802624 h 946429"/>
                <a:gd name="connsiteX2" fmla="*/ 1296656 w 4336187"/>
                <a:gd name="connsiteY2" fmla="*/ 96736 h 946429"/>
                <a:gd name="connsiteX3" fmla="*/ 3033295 w 4336187"/>
                <a:gd name="connsiteY3" fmla="*/ 82128 h 946429"/>
                <a:gd name="connsiteX4" fmla="*/ 3603811 w 4336187"/>
                <a:gd name="connsiteY4" fmla="*/ 802624 h 946429"/>
                <a:gd name="connsiteX5" fmla="*/ 4336187 w 4336187"/>
                <a:gd name="connsiteY5" fmla="*/ 944608 h 946429"/>
                <a:gd name="connsiteX0" fmla="*/ 0 w 4336187"/>
                <a:gd name="connsiteY0" fmla="*/ 930152 h 930522"/>
                <a:gd name="connsiteX1" fmla="*/ 735105 w 4336187"/>
                <a:gd name="connsiteY1" fmla="*/ 786717 h 930522"/>
                <a:gd name="connsiteX2" fmla="*/ 1296656 w 4336187"/>
                <a:gd name="connsiteY2" fmla="*/ 80829 h 930522"/>
                <a:gd name="connsiteX3" fmla="*/ 3043072 w 4336187"/>
                <a:gd name="connsiteY3" fmla="*/ 94443 h 930522"/>
                <a:gd name="connsiteX4" fmla="*/ 3603811 w 4336187"/>
                <a:gd name="connsiteY4" fmla="*/ 786717 h 930522"/>
                <a:gd name="connsiteX5" fmla="*/ 4336187 w 4336187"/>
                <a:gd name="connsiteY5" fmla="*/ 928701 h 930522"/>
                <a:gd name="connsiteX0" fmla="*/ 0 w 4336187"/>
                <a:gd name="connsiteY0" fmla="*/ 933161 h 933531"/>
                <a:gd name="connsiteX1" fmla="*/ 735105 w 4336187"/>
                <a:gd name="connsiteY1" fmla="*/ 789726 h 933531"/>
                <a:gd name="connsiteX2" fmla="*/ 1296656 w 4336187"/>
                <a:gd name="connsiteY2" fmla="*/ 83838 h 933531"/>
                <a:gd name="connsiteX3" fmla="*/ 3043072 w 4336187"/>
                <a:gd name="connsiteY3" fmla="*/ 91807 h 933531"/>
                <a:gd name="connsiteX4" fmla="*/ 3603811 w 4336187"/>
                <a:gd name="connsiteY4" fmla="*/ 789726 h 933531"/>
                <a:gd name="connsiteX5" fmla="*/ 4336187 w 4336187"/>
                <a:gd name="connsiteY5" fmla="*/ 931710 h 933531"/>
                <a:gd name="connsiteX0" fmla="*/ 0 w 4336187"/>
                <a:gd name="connsiteY0" fmla="*/ 933503 h 934099"/>
                <a:gd name="connsiteX1" fmla="*/ 735105 w 4336187"/>
                <a:gd name="connsiteY1" fmla="*/ 790068 h 934099"/>
                <a:gd name="connsiteX2" fmla="*/ 1296656 w 4336187"/>
                <a:gd name="connsiteY2" fmla="*/ 84180 h 934099"/>
                <a:gd name="connsiteX3" fmla="*/ 3043072 w 4336187"/>
                <a:gd name="connsiteY3" fmla="*/ 92149 h 934099"/>
                <a:gd name="connsiteX4" fmla="*/ 3750471 w 4336187"/>
                <a:gd name="connsiteY4" fmla="*/ 795713 h 934099"/>
                <a:gd name="connsiteX5" fmla="*/ 4336187 w 4336187"/>
                <a:gd name="connsiteY5" fmla="*/ 932052 h 934099"/>
                <a:gd name="connsiteX0" fmla="*/ 0 w 4336187"/>
                <a:gd name="connsiteY0" fmla="*/ 933867 h 934463"/>
                <a:gd name="connsiteX1" fmla="*/ 637333 w 4336187"/>
                <a:gd name="connsiteY1" fmla="*/ 796077 h 934463"/>
                <a:gd name="connsiteX2" fmla="*/ 1296656 w 4336187"/>
                <a:gd name="connsiteY2" fmla="*/ 84544 h 934463"/>
                <a:gd name="connsiteX3" fmla="*/ 3043072 w 4336187"/>
                <a:gd name="connsiteY3" fmla="*/ 92513 h 934463"/>
                <a:gd name="connsiteX4" fmla="*/ 3750471 w 4336187"/>
                <a:gd name="connsiteY4" fmla="*/ 796077 h 934463"/>
                <a:gd name="connsiteX5" fmla="*/ 4336187 w 4336187"/>
                <a:gd name="connsiteY5" fmla="*/ 932416 h 9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34463">
                  <a:moveTo>
                    <a:pt x="0" y="933867"/>
                  </a:moveTo>
                  <a:cubicBezTo>
                    <a:pt x="369048" y="934614"/>
                    <a:pt x="421224" y="937631"/>
                    <a:pt x="637333" y="796077"/>
                  </a:cubicBezTo>
                  <a:cubicBezTo>
                    <a:pt x="853442" y="654523"/>
                    <a:pt x="895700" y="201805"/>
                    <a:pt x="1296656" y="84544"/>
                  </a:cubicBezTo>
                  <a:cubicBezTo>
                    <a:pt x="1697613" y="-32717"/>
                    <a:pt x="2634103" y="-26076"/>
                    <a:pt x="3043072" y="92513"/>
                  </a:cubicBezTo>
                  <a:cubicBezTo>
                    <a:pt x="3452041" y="211102"/>
                    <a:pt x="3509918" y="676548"/>
                    <a:pt x="3750471" y="796077"/>
                  </a:cubicBezTo>
                  <a:cubicBezTo>
                    <a:pt x="3991024" y="915606"/>
                    <a:pt x="3957391" y="942875"/>
                    <a:pt x="4336187" y="93241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3" name="Freeform 82">
              <a:extLst>
                <a:ext uri="{FF2B5EF4-FFF2-40B4-BE49-F238E27FC236}">
                  <a16:creationId xmlns:a16="http://schemas.microsoft.com/office/drawing/2014/main" id="{BE3FE306-66EA-C32A-64DE-ECFF9661C878}"/>
                </a:ext>
              </a:extLst>
            </p:cNvPr>
            <p:cNvSpPr/>
            <p:nvPr/>
          </p:nvSpPr>
          <p:spPr>
            <a:xfrm>
              <a:off x="3661025" y="5382426"/>
              <a:ext cx="2030102" cy="757832"/>
            </a:xfrm>
            <a:custGeom>
              <a:avLst/>
              <a:gdLst>
                <a:gd name="connsiteX0" fmla="*/ 0 w 4320988"/>
                <a:gd name="connsiteY0" fmla="*/ 803006 h 878979"/>
                <a:gd name="connsiteX1" fmla="*/ 726141 w 4320988"/>
                <a:gd name="connsiteY1" fmla="*/ 811971 h 878979"/>
                <a:gd name="connsiteX2" fmla="*/ 1434353 w 4320988"/>
                <a:gd name="connsiteY2" fmla="*/ 94794 h 878979"/>
                <a:gd name="connsiteX3" fmla="*/ 2877671 w 4320988"/>
                <a:gd name="connsiteY3" fmla="*/ 85830 h 878979"/>
                <a:gd name="connsiteX4" fmla="*/ 3594847 w 4320988"/>
                <a:gd name="connsiteY4" fmla="*/ 811971 h 878979"/>
                <a:gd name="connsiteX5" fmla="*/ 4320988 w 4320988"/>
                <a:gd name="connsiteY5" fmla="*/ 803006 h 878979"/>
                <a:gd name="connsiteX0" fmla="*/ 0 w 4760258"/>
                <a:gd name="connsiteY0" fmla="*/ 946442 h 972410"/>
                <a:gd name="connsiteX1" fmla="*/ 1165411 w 4760258"/>
                <a:gd name="connsiteY1" fmla="*/ 811971 h 972410"/>
                <a:gd name="connsiteX2" fmla="*/ 1873623 w 4760258"/>
                <a:gd name="connsiteY2" fmla="*/ 94794 h 972410"/>
                <a:gd name="connsiteX3" fmla="*/ 3316941 w 4760258"/>
                <a:gd name="connsiteY3" fmla="*/ 85830 h 972410"/>
                <a:gd name="connsiteX4" fmla="*/ 4034117 w 4760258"/>
                <a:gd name="connsiteY4" fmla="*/ 811971 h 972410"/>
                <a:gd name="connsiteX5" fmla="*/ 4760258 w 4760258"/>
                <a:gd name="connsiteY5" fmla="*/ 803006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5163670"/>
                <a:gd name="connsiteY0" fmla="*/ 946442 h 972410"/>
                <a:gd name="connsiteX1" fmla="*/ 1165411 w 5163670"/>
                <a:gd name="connsiteY1" fmla="*/ 811971 h 972410"/>
                <a:gd name="connsiteX2" fmla="*/ 1873623 w 5163670"/>
                <a:gd name="connsiteY2" fmla="*/ 94794 h 972410"/>
                <a:gd name="connsiteX3" fmla="*/ 3316941 w 5163670"/>
                <a:gd name="connsiteY3" fmla="*/ 85830 h 972410"/>
                <a:gd name="connsiteX4" fmla="*/ 4034117 w 5163670"/>
                <a:gd name="connsiteY4" fmla="*/ 811971 h 972410"/>
                <a:gd name="connsiteX5" fmla="*/ 5163670 w 5163670"/>
                <a:gd name="connsiteY5" fmla="*/ 892653 h 972410"/>
                <a:gd name="connsiteX0" fmla="*/ 0 w 4823011"/>
                <a:gd name="connsiteY0" fmla="*/ 946442 h 972410"/>
                <a:gd name="connsiteX1" fmla="*/ 1165411 w 4823011"/>
                <a:gd name="connsiteY1" fmla="*/ 811971 h 972410"/>
                <a:gd name="connsiteX2" fmla="*/ 1873623 w 4823011"/>
                <a:gd name="connsiteY2" fmla="*/ 94794 h 972410"/>
                <a:gd name="connsiteX3" fmla="*/ 3316941 w 4823011"/>
                <a:gd name="connsiteY3" fmla="*/ 85830 h 972410"/>
                <a:gd name="connsiteX4" fmla="*/ 4034117 w 4823011"/>
                <a:gd name="connsiteY4" fmla="*/ 811971 h 972410"/>
                <a:gd name="connsiteX5" fmla="*/ 4823011 w 4823011"/>
                <a:gd name="connsiteY5" fmla="*/ 883688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742328"/>
                <a:gd name="connsiteY0" fmla="*/ 946442 h 972410"/>
                <a:gd name="connsiteX1" fmla="*/ 1165411 w 4742328"/>
                <a:gd name="connsiteY1" fmla="*/ 811971 h 972410"/>
                <a:gd name="connsiteX2" fmla="*/ 1873623 w 4742328"/>
                <a:gd name="connsiteY2" fmla="*/ 94794 h 972410"/>
                <a:gd name="connsiteX3" fmla="*/ 3316941 w 4742328"/>
                <a:gd name="connsiteY3" fmla="*/ 85830 h 972410"/>
                <a:gd name="connsiteX4" fmla="*/ 4034117 w 4742328"/>
                <a:gd name="connsiteY4" fmla="*/ 811971 h 972410"/>
                <a:gd name="connsiteX5" fmla="*/ 4742328 w 4742328"/>
                <a:gd name="connsiteY5" fmla="*/ 892653 h 972410"/>
                <a:gd name="connsiteX0" fmla="*/ 0 w 4312022"/>
                <a:gd name="connsiteY0" fmla="*/ 955406 h 980010"/>
                <a:gd name="connsiteX1" fmla="*/ 735105 w 4312022"/>
                <a:gd name="connsiteY1" fmla="*/ 811971 h 980010"/>
                <a:gd name="connsiteX2" fmla="*/ 1443317 w 4312022"/>
                <a:gd name="connsiteY2" fmla="*/ 94794 h 980010"/>
                <a:gd name="connsiteX3" fmla="*/ 2886635 w 4312022"/>
                <a:gd name="connsiteY3" fmla="*/ 85830 h 980010"/>
                <a:gd name="connsiteX4" fmla="*/ 3603811 w 4312022"/>
                <a:gd name="connsiteY4" fmla="*/ 811971 h 980010"/>
                <a:gd name="connsiteX5" fmla="*/ 4312022 w 4312022"/>
                <a:gd name="connsiteY5" fmla="*/ 892653 h 980010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12022"/>
                <a:gd name="connsiteY0" fmla="*/ 955406 h 955494"/>
                <a:gd name="connsiteX1" fmla="*/ 735105 w 4312022"/>
                <a:gd name="connsiteY1" fmla="*/ 811971 h 955494"/>
                <a:gd name="connsiteX2" fmla="*/ 1443317 w 4312022"/>
                <a:gd name="connsiteY2" fmla="*/ 94794 h 955494"/>
                <a:gd name="connsiteX3" fmla="*/ 2886635 w 4312022"/>
                <a:gd name="connsiteY3" fmla="*/ 85830 h 955494"/>
                <a:gd name="connsiteX4" fmla="*/ 3603811 w 4312022"/>
                <a:gd name="connsiteY4" fmla="*/ 811971 h 955494"/>
                <a:gd name="connsiteX5" fmla="*/ 4312022 w 4312022"/>
                <a:gd name="connsiteY5" fmla="*/ 892653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01618 h 955494"/>
                <a:gd name="connsiteX0" fmla="*/ 0 w 4336187"/>
                <a:gd name="connsiteY0" fmla="*/ 955406 h 955494"/>
                <a:gd name="connsiteX1" fmla="*/ 735105 w 4336187"/>
                <a:gd name="connsiteY1" fmla="*/ 811971 h 955494"/>
                <a:gd name="connsiteX2" fmla="*/ 1443317 w 4336187"/>
                <a:gd name="connsiteY2" fmla="*/ 94794 h 955494"/>
                <a:gd name="connsiteX3" fmla="*/ 2886635 w 4336187"/>
                <a:gd name="connsiteY3" fmla="*/ 85830 h 955494"/>
                <a:gd name="connsiteX4" fmla="*/ 3603811 w 4336187"/>
                <a:gd name="connsiteY4" fmla="*/ 811971 h 955494"/>
                <a:gd name="connsiteX5" fmla="*/ 4336187 w 4336187"/>
                <a:gd name="connsiteY5" fmla="*/ 948311 h 955494"/>
                <a:gd name="connsiteX0" fmla="*/ 0 w 4345342"/>
                <a:gd name="connsiteY0" fmla="*/ 955406 h 961236"/>
                <a:gd name="connsiteX1" fmla="*/ 735105 w 4345342"/>
                <a:gd name="connsiteY1" fmla="*/ 811971 h 961236"/>
                <a:gd name="connsiteX2" fmla="*/ 1443317 w 4345342"/>
                <a:gd name="connsiteY2" fmla="*/ 94794 h 961236"/>
                <a:gd name="connsiteX3" fmla="*/ 2886635 w 4345342"/>
                <a:gd name="connsiteY3" fmla="*/ 85830 h 961236"/>
                <a:gd name="connsiteX4" fmla="*/ 3603811 w 4345342"/>
                <a:gd name="connsiteY4" fmla="*/ 811971 h 961236"/>
                <a:gd name="connsiteX5" fmla="*/ 4345342 w 4345342"/>
                <a:gd name="connsiteY5" fmla="*/ 959600 h 96123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55406 h 955776"/>
                <a:gd name="connsiteX1" fmla="*/ 735105 w 4336187"/>
                <a:gd name="connsiteY1" fmla="*/ 811971 h 955776"/>
                <a:gd name="connsiteX2" fmla="*/ 1443317 w 4336187"/>
                <a:gd name="connsiteY2" fmla="*/ 94794 h 955776"/>
                <a:gd name="connsiteX3" fmla="*/ 2886635 w 4336187"/>
                <a:gd name="connsiteY3" fmla="*/ 85830 h 955776"/>
                <a:gd name="connsiteX4" fmla="*/ 3603811 w 4336187"/>
                <a:gd name="connsiteY4" fmla="*/ 811971 h 955776"/>
                <a:gd name="connsiteX5" fmla="*/ 4336187 w 4336187"/>
                <a:gd name="connsiteY5" fmla="*/ 953955 h 955776"/>
                <a:gd name="connsiteX0" fmla="*/ 0 w 4336187"/>
                <a:gd name="connsiteY0" fmla="*/ 949491 h 949861"/>
                <a:gd name="connsiteX1" fmla="*/ 735105 w 4336187"/>
                <a:gd name="connsiteY1" fmla="*/ 806056 h 949861"/>
                <a:gd name="connsiteX2" fmla="*/ 1296656 w 4336187"/>
                <a:gd name="connsiteY2" fmla="*/ 100168 h 949861"/>
                <a:gd name="connsiteX3" fmla="*/ 2886635 w 4336187"/>
                <a:gd name="connsiteY3" fmla="*/ 79915 h 949861"/>
                <a:gd name="connsiteX4" fmla="*/ 3603811 w 4336187"/>
                <a:gd name="connsiteY4" fmla="*/ 806056 h 949861"/>
                <a:gd name="connsiteX5" fmla="*/ 4336187 w 4336187"/>
                <a:gd name="connsiteY5" fmla="*/ 948040 h 949861"/>
                <a:gd name="connsiteX0" fmla="*/ 0 w 4336187"/>
                <a:gd name="connsiteY0" fmla="*/ 946059 h 946429"/>
                <a:gd name="connsiteX1" fmla="*/ 735105 w 4336187"/>
                <a:gd name="connsiteY1" fmla="*/ 802624 h 946429"/>
                <a:gd name="connsiteX2" fmla="*/ 1296656 w 4336187"/>
                <a:gd name="connsiteY2" fmla="*/ 96736 h 946429"/>
                <a:gd name="connsiteX3" fmla="*/ 3033295 w 4336187"/>
                <a:gd name="connsiteY3" fmla="*/ 82128 h 946429"/>
                <a:gd name="connsiteX4" fmla="*/ 3603811 w 4336187"/>
                <a:gd name="connsiteY4" fmla="*/ 802624 h 946429"/>
                <a:gd name="connsiteX5" fmla="*/ 4336187 w 4336187"/>
                <a:gd name="connsiteY5" fmla="*/ 944608 h 946429"/>
                <a:gd name="connsiteX0" fmla="*/ 0 w 4336187"/>
                <a:gd name="connsiteY0" fmla="*/ 930152 h 930522"/>
                <a:gd name="connsiteX1" fmla="*/ 735105 w 4336187"/>
                <a:gd name="connsiteY1" fmla="*/ 786717 h 930522"/>
                <a:gd name="connsiteX2" fmla="*/ 1296656 w 4336187"/>
                <a:gd name="connsiteY2" fmla="*/ 80829 h 930522"/>
                <a:gd name="connsiteX3" fmla="*/ 3043072 w 4336187"/>
                <a:gd name="connsiteY3" fmla="*/ 94443 h 930522"/>
                <a:gd name="connsiteX4" fmla="*/ 3603811 w 4336187"/>
                <a:gd name="connsiteY4" fmla="*/ 786717 h 930522"/>
                <a:gd name="connsiteX5" fmla="*/ 4336187 w 4336187"/>
                <a:gd name="connsiteY5" fmla="*/ 928701 h 930522"/>
                <a:gd name="connsiteX0" fmla="*/ 0 w 4336187"/>
                <a:gd name="connsiteY0" fmla="*/ 933161 h 933531"/>
                <a:gd name="connsiteX1" fmla="*/ 735105 w 4336187"/>
                <a:gd name="connsiteY1" fmla="*/ 789726 h 933531"/>
                <a:gd name="connsiteX2" fmla="*/ 1296656 w 4336187"/>
                <a:gd name="connsiteY2" fmla="*/ 83838 h 933531"/>
                <a:gd name="connsiteX3" fmla="*/ 3043072 w 4336187"/>
                <a:gd name="connsiteY3" fmla="*/ 91807 h 933531"/>
                <a:gd name="connsiteX4" fmla="*/ 3603811 w 4336187"/>
                <a:gd name="connsiteY4" fmla="*/ 789726 h 933531"/>
                <a:gd name="connsiteX5" fmla="*/ 4336187 w 4336187"/>
                <a:gd name="connsiteY5" fmla="*/ 931710 h 933531"/>
                <a:gd name="connsiteX0" fmla="*/ 0 w 4336187"/>
                <a:gd name="connsiteY0" fmla="*/ 933503 h 934099"/>
                <a:gd name="connsiteX1" fmla="*/ 735105 w 4336187"/>
                <a:gd name="connsiteY1" fmla="*/ 790068 h 934099"/>
                <a:gd name="connsiteX2" fmla="*/ 1296656 w 4336187"/>
                <a:gd name="connsiteY2" fmla="*/ 84180 h 934099"/>
                <a:gd name="connsiteX3" fmla="*/ 3043072 w 4336187"/>
                <a:gd name="connsiteY3" fmla="*/ 92149 h 934099"/>
                <a:gd name="connsiteX4" fmla="*/ 3750471 w 4336187"/>
                <a:gd name="connsiteY4" fmla="*/ 795713 h 934099"/>
                <a:gd name="connsiteX5" fmla="*/ 4336187 w 4336187"/>
                <a:gd name="connsiteY5" fmla="*/ 932052 h 934099"/>
                <a:gd name="connsiteX0" fmla="*/ 0 w 4336187"/>
                <a:gd name="connsiteY0" fmla="*/ 933867 h 934463"/>
                <a:gd name="connsiteX1" fmla="*/ 637333 w 4336187"/>
                <a:gd name="connsiteY1" fmla="*/ 796077 h 934463"/>
                <a:gd name="connsiteX2" fmla="*/ 1296656 w 4336187"/>
                <a:gd name="connsiteY2" fmla="*/ 84544 h 934463"/>
                <a:gd name="connsiteX3" fmla="*/ 3043072 w 4336187"/>
                <a:gd name="connsiteY3" fmla="*/ 92513 h 934463"/>
                <a:gd name="connsiteX4" fmla="*/ 3750471 w 4336187"/>
                <a:gd name="connsiteY4" fmla="*/ 796077 h 934463"/>
                <a:gd name="connsiteX5" fmla="*/ 4336187 w 4336187"/>
                <a:gd name="connsiteY5" fmla="*/ 932416 h 934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336187" h="934463">
                  <a:moveTo>
                    <a:pt x="0" y="933867"/>
                  </a:moveTo>
                  <a:cubicBezTo>
                    <a:pt x="369048" y="934614"/>
                    <a:pt x="421224" y="937631"/>
                    <a:pt x="637333" y="796077"/>
                  </a:cubicBezTo>
                  <a:cubicBezTo>
                    <a:pt x="853442" y="654523"/>
                    <a:pt x="895700" y="201805"/>
                    <a:pt x="1296656" y="84544"/>
                  </a:cubicBezTo>
                  <a:cubicBezTo>
                    <a:pt x="1697613" y="-32717"/>
                    <a:pt x="2634103" y="-26076"/>
                    <a:pt x="3043072" y="92513"/>
                  </a:cubicBezTo>
                  <a:cubicBezTo>
                    <a:pt x="3452041" y="211102"/>
                    <a:pt x="3509918" y="676548"/>
                    <a:pt x="3750471" y="796077"/>
                  </a:cubicBezTo>
                  <a:cubicBezTo>
                    <a:pt x="3991024" y="915606"/>
                    <a:pt x="3957391" y="942875"/>
                    <a:pt x="4336187" y="932416"/>
                  </a:cubicBezTo>
                </a:path>
              </a:pathLst>
            </a:cu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2" name="TextBox 22">
              <a:extLst>
                <a:ext uri="{FF2B5EF4-FFF2-40B4-BE49-F238E27FC236}">
                  <a16:creationId xmlns:a16="http://schemas.microsoft.com/office/drawing/2014/main" id="{4BAE2B0E-A404-2DAA-D44A-D62EA7A3A323}"/>
                </a:ext>
              </a:extLst>
            </p:cNvPr>
            <p:cNvSpPr txBox="1"/>
            <p:nvPr/>
          </p:nvSpPr>
          <p:spPr>
            <a:xfrm>
              <a:off x="973536" y="6221399"/>
              <a:ext cx="12513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93" name="TextBox 22">
              <a:extLst>
                <a:ext uri="{FF2B5EF4-FFF2-40B4-BE49-F238E27FC236}">
                  <a16:creationId xmlns:a16="http://schemas.microsoft.com/office/drawing/2014/main" id="{390A2B84-55E5-AC6E-F7B2-753C5F0F5D6E}"/>
                </a:ext>
              </a:extLst>
            </p:cNvPr>
            <p:cNvSpPr txBox="1"/>
            <p:nvPr/>
          </p:nvSpPr>
          <p:spPr>
            <a:xfrm>
              <a:off x="4082902" y="6221399"/>
              <a:ext cx="14439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Day of year</a:t>
              </a:r>
            </a:p>
          </p:txBody>
        </p:sp>
        <p:sp>
          <p:nvSpPr>
            <p:cNvPr id="97" name="Left Arrow 96">
              <a:extLst>
                <a:ext uri="{FF2B5EF4-FFF2-40B4-BE49-F238E27FC236}">
                  <a16:creationId xmlns:a16="http://schemas.microsoft.com/office/drawing/2014/main" id="{A3C99A57-683F-16D4-F157-CB1690C7B3D0}"/>
                </a:ext>
              </a:extLst>
            </p:cNvPr>
            <p:cNvSpPr/>
            <p:nvPr/>
          </p:nvSpPr>
          <p:spPr>
            <a:xfrm>
              <a:off x="653459" y="5630691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Left Arrow 97">
              <a:extLst>
                <a:ext uri="{FF2B5EF4-FFF2-40B4-BE49-F238E27FC236}">
                  <a16:creationId xmlns:a16="http://schemas.microsoft.com/office/drawing/2014/main" id="{CD5EAD1E-0E95-60F3-2ED4-4E7394DC76F4}"/>
                </a:ext>
              </a:extLst>
            </p:cNvPr>
            <p:cNvSpPr/>
            <p:nvPr/>
          </p:nvSpPr>
          <p:spPr>
            <a:xfrm>
              <a:off x="3730019" y="5630691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3" name="Left Arrow 102">
              <a:extLst>
                <a:ext uri="{FF2B5EF4-FFF2-40B4-BE49-F238E27FC236}">
                  <a16:creationId xmlns:a16="http://schemas.microsoft.com/office/drawing/2014/main" id="{2ABF0D71-2342-3E6E-C2FB-3DB9935A909C}"/>
                </a:ext>
              </a:extLst>
            </p:cNvPr>
            <p:cNvSpPr/>
            <p:nvPr/>
          </p:nvSpPr>
          <p:spPr>
            <a:xfrm flipH="1">
              <a:off x="5372971" y="5634815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23" name="TextBox 22">
              <a:extLst>
                <a:ext uri="{FF2B5EF4-FFF2-40B4-BE49-F238E27FC236}">
                  <a16:creationId xmlns:a16="http://schemas.microsoft.com/office/drawing/2014/main" id="{17AD156E-AA87-06B4-D38B-D35666B349C0}"/>
                </a:ext>
              </a:extLst>
            </p:cNvPr>
            <p:cNvSpPr txBox="1"/>
            <p:nvPr/>
          </p:nvSpPr>
          <p:spPr>
            <a:xfrm>
              <a:off x="456218" y="1687550"/>
              <a:ext cx="21300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Apical meristems</a:t>
              </a:r>
            </a:p>
          </p:txBody>
        </p:sp>
        <p:sp>
          <p:nvSpPr>
            <p:cNvPr id="124" name="TextBox 22">
              <a:extLst>
                <a:ext uri="{FF2B5EF4-FFF2-40B4-BE49-F238E27FC236}">
                  <a16:creationId xmlns:a16="http://schemas.microsoft.com/office/drawing/2014/main" id="{F0DA658A-C4D6-C089-19DC-16C465004B97}"/>
                </a:ext>
              </a:extLst>
            </p:cNvPr>
            <p:cNvSpPr txBox="1"/>
            <p:nvPr/>
          </p:nvSpPr>
          <p:spPr>
            <a:xfrm>
              <a:off x="449351" y="3242220"/>
              <a:ext cx="2270193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Cambial meristem</a:t>
              </a:r>
            </a:p>
          </p:txBody>
        </p:sp>
        <p:sp>
          <p:nvSpPr>
            <p:cNvPr id="125" name="TextBox 22">
              <a:extLst>
                <a:ext uri="{FF2B5EF4-FFF2-40B4-BE49-F238E27FC236}">
                  <a16:creationId xmlns:a16="http://schemas.microsoft.com/office/drawing/2014/main" id="{99F0D627-376F-2885-9CA2-553A00D977D4}"/>
                </a:ext>
              </a:extLst>
            </p:cNvPr>
            <p:cNvSpPr txBox="1"/>
            <p:nvPr/>
          </p:nvSpPr>
          <p:spPr>
            <a:xfrm>
              <a:off x="485964" y="4830830"/>
              <a:ext cx="217797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+mn-ea"/>
                  <a:cs typeface="+mn-cs"/>
                </a:rPr>
                <a:t>Root meristems </a:t>
              </a:r>
            </a:p>
          </p:txBody>
        </p:sp>
        <p:sp>
          <p:nvSpPr>
            <p:cNvPr id="126" name="Left Arrow 125">
              <a:extLst>
                <a:ext uri="{FF2B5EF4-FFF2-40B4-BE49-F238E27FC236}">
                  <a16:creationId xmlns:a16="http://schemas.microsoft.com/office/drawing/2014/main" id="{F6AE99EB-4EFC-DE6E-4F72-762C8F890492}"/>
                </a:ext>
              </a:extLst>
            </p:cNvPr>
            <p:cNvSpPr/>
            <p:nvPr/>
          </p:nvSpPr>
          <p:spPr>
            <a:xfrm flipH="1">
              <a:off x="2294090" y="5630691"/>
              <a:ext cx="201169" cy="181360"/>
            </a:xfrm>
            <a:prstGeom prst="lef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525E6EAF-6D92-2240-904E-1C2C67EB1A99}"/>
                </a:ext>
              </a:extLst>
            </p:cNvPr>
            <p:cNvGrpSpPr/>
            <p:nvPr/>
          </p:nvGrpSpPr>
          <p:grpSpPr>
            <a:xfrm>
              <a:off x="1543406" y="2144076"/>
              <a:ext cx="989968" cy="767063"/>
              <a:chOff x="1844419" y="916091"/>
              <a:chExt cx="1220703" cy="945846"/>
            </a:xfrm>
          </p:grpSpPr>
          <p:sp>
            <p:nvSpPr>
              <p:cNvPr id="115" name="TextBox 22">
                <a:extLst>
                  <a:ext uri="{FF2B5EF4-FFF2-40B4-BE49-F238E27FC236}">
                    <a16:creationId xmlns:a16="http://schemas.microsoft.com/office/drawing/2014/main" id="{8B8BCA3A-403B-9322-8FCB-67BC4E93008A}"/>
                  </a:ext>
                </a:extLst>
              </p:cNvPr>
              <p:cNvSpPr txBox="1"/>
              <p:nvPr/>
            </p:nvSpPr>
            <p:spPr>
              <a:xfrm>
                <a:off x="2146904" y="1191582"/>
                <a:ext cx="888846" cy="379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current</a:t>
                </a:r>
              </a:p>
            </p:txBody>
          </p:sp>
          <p:cxnSp>
            <p:nvCxnSpPr>
              <p:cNvPr id="116" name="Straight Connector 115">
                <a:extLst>
                  <a:ext uri="{FF2B5EF4-FFF2-40B4-BE49-F238E27FC236}">
                    <a16:creationId xmlns:a16="http://schemas.microsoft.com/office/drawing/2014/main" id="{C4E117F4-B9DC-656F-6C7D-072D5A6B006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44419" y="1441273"/>
                <a:ext cx="24805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9" name="TextBox 22">
                <a:extLst>
                  <a:ext uri="{FF2B5EF4-FFF2-40B4-BE49-F238E27FC236}">
                    <a16:creationId xmlns:a16="http://schemas.microsoft.com/office/drawing/2014/main" id="{69D38719-1D79-DD83-A4DB-6810D50CFDB2}"/>
                  </a:ext>
                </a:extLst>
              </p:cNvPr>
              <p:cNvSpPr txBox="1"/>
              <p:nvPr/>
            </p:nvSpPr>
            <p:spPr>
              <a:xfrm>
                <a:off x="2134213" y="1482425"/>
                <a:ext cx="930909" cy="379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warmer</a:t>
                </a:r>
              </a:p>
            </p:txBody>
          </p:sp>
          <p:cxnSp>
            <p:nvCxnSpPr>
              <p:cNvPr id="120" name="Straight Connector 119">
                <a:extLst>
                  <a:ext uri="{FF2B5EF4-FFF2-40B4-BE49-F238E27FC236}">
                    <a16:creationId xmlns:a16="http://schemas.microsoft.com/office/drawing/2014/main" id="{5850DEDA-BD59-E6E4-A651-8E285823E42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852760" y="1732115"/>
                <a:ext cx="248056" cy="0"/>
              </a:xfrm>
              <a:prstGeom prst="line">
                <a:avLst/>
              </a:prstGeom>
              <a:ln w="127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9" name="TextBox 22">
                <a:extLst>
                  <a:ext uri="{FF2B5EF4-FFF2-40B4-BE49-F238E27FC236}">
                    <a16:creationId xmlns:a16="http://schemas.microsoft.com/office/drawing/2014/main" id="{C72C4660-AB04-C350-2019-A072B0A5CA45}"/>
                  </a:ext>
                </a:extLst>
              </p:cNvPr>
              <p:cNvSpPr txBox="1"/>
              <p:nvPr/>
            </p:nvSpPr>
            <p:spPr>
              <a:xfrm>
                <a:off x="1867017" y="916091"/>
                <a:ext cx="972419" cy="37951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ctr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4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+mn-ea"/>
                    <a:cs typeface="+mn-cs"/>
                  </a:rPr>
                  <a:t>Climate:</a:t>
                </a:r>
              </a:p>
            </p:txBody>
          </p:sp>
        </p:grp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C27E197B-BCE1-3AF8-18E8-9A1B1E5540A5}"/>
                </a:ext>
              </a:extLst>
            </p:cNvPr>
            <p:cNvCxnSpPr>
              <a:cxnSpLocks/>
            </p:cNvCxnSpPr>
            <p:nvPr/>
          </p:nvCxnSpPr>
          <p:spPr>
            <a:xfrm>
              <a:off x="3563548" y="1656785"/>
              <a:ext cx="0" cy="492122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C40B56D-AF6C-2ED5-7E40-2484402D4962}"/>
                </a:ext>
              </a:extLst>
            </p:cNvPr>
            <p:cNvGrpSpPr/>
            <p:nvPr/>
          </p:nvGrpSpPr>
          <p:grpSpPr>
            <a:xfrm>
              <a:off x="2736537" y="2009280"/>
              <a:ext cx="787704" cy="1121418"/>
              <a:chOff x="551656" y="2015870"/>
              <a:chExt cx="2112282" cy="1121418"/>
            </a:xfrm>
          </p:grpSpPr>
          <p:cxnSp>
            <p:nvCxnSpPr>
              <p:cNvPr id="39" name="Gerade Verbindung 82">
                <a:extLst>
                  <a:ext uri="{FF2B5EF4-FFF2-40B4-BE49-F238E27FC236}">
                    <a16:creationId xmlns:a16="http://schemas.microsoft.com/office/drawing/2014/main" id="{C0B598C7-CBEC-4A47-B728-B840F725735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Gerade Verbindung 83">
                <a:extLst>
                  <a:ext uri="{FF2B5EF4-FFF2-40B4-BE49-F238E27FC236}">
                    <a16:creationId xmlns:a16="http://schemas.microsoft.com/office/drawing/2014/main" id="{4CA9D3F1-4952-ED63-3EFF-455E9D78D4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4E9EED38-1221-D8F7-9608-FE5FC6ECC634}"/>
                </a:ext>
              </a:extLst>
            </p:cNvPr>
            <p:cNvGrpSpPr/>
            <p:nvPr/>
          </p:nvGrpSpPr>
          <p:grpSpPr>
            <a:xfrm>
              <a:off x="5844855" y="2015686"/>
              <a:ext cx="787704" cy="1121418"/>
              <a:chOff x="551656" y="2015870"/>
              <a:chExt cx="2112282" cy="1121418"/>
            </a:xfrm>
          </p:grpSpPr>
          <p:cxnSp>
            <p:nvCxnSpPr>
              <p:cNvPr id="48" name="Gerade Verbindung 82">
                <a:extLst>
                  <a:ext uri="{FF2B5EF4-FFF2-40B4-BE49-F238E27FC236}">
                    <a16:creationId xmlns:a16="http://schemas.microsoft.com/office/drawing/2014/main" id="{2D7CE3C3-A47F-F44F-487B-140DBC985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Gerade Verbindung 83">
                <a:extLst>
                  <a:ext uri="{FF2B5EF4-FFF2-40B4-BE49-F238E27FC236}">
                    <a16:creationId xmlns:a16="http://schemas.microsoft.com/office/drawing/2014/main" id="{DADE2E02-9137-13FC-4F3A-B933068F741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F55A428-25EE-7AFA-C834-861873424A0A}"/>
                </a:ext>
              </a:extLst>
            </p:cNvPr>
            <p:cNvGrpSpPr/>
            <p:nvPr/>
          </p:nvGrpSpPr>
          <p:grpSpPr>
            <a:xfrm>
              <a:off x="2736537" y="3509609"/>
              <a:ext cx="787704" cy="1121418"/>
              <a:chOff x="551656" y="2015870"/>
              <a:chExt cx="2112282" cy="1121418"/>
            </a:xfrm>
          </p:grpSpPr>
          <p:cxnSp>
            <p:nvCxnSpPr>
              <p:cNvPr id="51" name="Gerade Verbindung 82">
                <a:extLst>
                  <a:ext uri="{FF2B5EF4-FFF2-40B4-BE49-F238E27FC236}">
                    <a16:creationId xmlns:a16="http://schemas.microsoft.com/office/drawing/2014/main" id="{39C9C6DD-4302-2582-11C3-41C2EB8EB28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Gerade Verbindung 83">
                <a:extLst>
                  <a:ext uri="{FF2B5EF4-FFF2-40B4-BE49-F238E27FC236}">
                    <a16:creationId xmlns:a16="http://schemas.microsoft.com/office/drawing/2014/main" id="{D3D7B62D-A4D6-43E0-D70D-4558B0BD25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9147A401-FD2B-DE97-10DF-58FC25370FE4}"/>
                </a:ext>
              </a:extLst>
            </p:cNvPr>
            <p:cNvGrpSpPr/>
            <p:nvPr/>
          </p:nvGrpSpPr>
          <p:grpSpPr>
            <a:xfrm>
              <a:off x="5844855" y="3516015"/>
              <a:ext cx="787704" cy="1121418"/>
              <a:chOff x="551656" y="2015870"/>
              <a:chExt cx="2112282" cy="1121418"/>
            </a:xfrm>
          </p:grpSpPr>
          <p:cxnSp>
            <p:nvCxnSpPr>
              <p:cNvPr id="56" name="Gerade Verbindung 82">
                <a:extLst>
                  <a:ext uri="{FF2B5EF4-FFF2-40B4-BE49-F238E27FC236}">
                    <a16:creationId xmlns:a16="http://schemas.microsoft.com/office/drawing/2014/main" id="{E8D57CEE-A34F-06E2-6E3C-15462CE2F63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Gerade Verbindung 83">
                <a:extLst>
                  <a:ext uri="{FF2B5EF4-FFF2-40B4-BE49-F238E27FC236}">
                    <a16:creationId xmlns:a16="http://schemas.microsoft.com/office/drawing/2014/main" id="{DE330038-C959-9B7D-D56A-65B01727BFC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FC711286-A331-2799-6EA8-F5406B3A7856}"/>
                </a:ext>
              </a:extLst>
            </p:cNvPr>
            <p:cNvGrpSpPr/>
            <p:nvPr/>
          </p:nvGrpSpPr>
          <p:grpSpPr>
            <a:xfrm>
              <a:off x="2738988" y="5121500"/>
              <a:ext cx="787704" cy="1121418"/>
              <a:chOff x="551656" y="2015870"/>
              <a:chExt cx="2112282" cy="1121418"/>
            </a:xfrm>
          </p:grpSpPr>
          <p:cxnSp>
            <p:nvCxnSpPr>
              <p:cNvPr id="59" name="Gerade Verbindung 82">
                <a:extLst>
                  <a:ext uri="{FF2B5EF4-FFF2-40B4-BE49-F238E27FC236}">
                    <a16:creationId xmlns:a16="http://schemas.microsoft.com/office/drawing/2014/main" id="{1AFF5645-602B-6CCD-E4E3-CB1CD084F70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Gerade Verbindung 83">
                <a:extLst>
                  <a:ext uri="{FF2B5EF4-FFF2-40B4-BE49-F238E27FC236}">
                    <a16:creationId xmlns:a16="http://schemas.microsoft.com/office/drawing/2014/main" id="{FB49C2C6-856C-9FFC-2626-EA78FE059FA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71783ECB-1DF4-6998-0F8C-CB8D0A25F650}"/>
                </a:ext>
              </a:extLst>
            </p:cNvPr>
            <p:cNvGrpSpPr/>
            <p:nvPr/>
          </p:nvGrpSpPr>
          <p:grpSpPr>
            <a:xfrm>
              <a:off x="5847306" y="5127906"/>
              <a:ext cx="787704" cy="1121418"/>
              <a:chOff x="551656" y="2015870"/>
              <a:chExt cx="2112282" cy="1121418"/>
            </a:xfrm>
          </p:grpSpPr>
          <p:cxnSp>
            <p:nvCxnSpPr>
              <p:cNvPr id="65" name="Gerade Verbindung 82">
                <a:extLst>
                  <a:ext uri="{FF2B5EF4-FFF2-40B4-BE49-F238E27FC236}">
                    <a16:creationId xmlns:a16="http://schemas.microsoft.com/office/drawing/2014/main" id="{0158DB1C-6AB1-D8ED-5465-9EC1960035A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2015870"/>
                <a:ext cx="0" cy="1121418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Gerade Verbindung 83">
                <a:extLst>
                  <a:ext uri="{FF2B5EF4-FFF2-40B4-BE49-F238E27FC236}">
                    <a16:creationId xmlns:a16="http://schemas.microsoft.com/office/drawing/2014/main" id="{5E94456F-9B4A-43E8-0E94-53E2CCDCCC0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656" y="3126339"/>
                <a:ext cx="2112282" cy="6169"/>
              </a:xfrm>
              <a:prstGeom prst="line">
                <a:avLst/>
              </a:prstGeom>
              <a:ln w="12700" cmpd="sng">
                <a:solidFill>
                  <a:schemeClr val="tx1"/>
                </a:solidFill>
                <a:tailEnd type="triangl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1E54DD0C-0542-AF63-C5AC-384577FAF8DE}"/>
                </a:ext>
              </a:extLst>
            </p:cNvPr>
            <p:cNvSpPr/>
            <p:nvPr/>
          </p:nvSpPr>
          <p:spPr>
            <a:xfrm>
              <a:off x="2903519" y="2683435"/>
              <a:ext cx="166252" cy="441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356C8E80-2459-E917-EFF8-D1C3FC8B376C}"/>
                </a:ext>
              </a:extLst>
            </p:cNvPr>
            <p:cNvSpPr/>
            <p:nvPr/>
          </p:nvSpPr>
          <p:spPr>
            <a:xfrm>
              <a:off x="3177056" y="2676375"/>
              <a:ext cx="166252" cy="44137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A14C6AD5-7B39-1DBD-19EE-B5C632FA3796}"/>
                </a:ext>
              </a:extLst>
            </p:cNvPr>
            <p:cNvSpPr/>
            <p:nvPr/>
          </p:nvSpPr>
          <p:spPr>
            <a:xfrm>
              <a:off x="6019496" y="2458913"/>
              <a:ext cx="166252" cy="672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B59E92D0-869E-26B7-8E8C-791FBDE443EB}"/>
                </a:ext>
              </a:extLst>
            </p:cNvPr>
            <p:cNvSpPr/>
            <p:nvPr/>
          </p:nvSpPr>
          <p:spPr>
            <a:xfrm>
              <a:off x="6293033" y="2276375"/>
              <a:ext cx="166252" cy="8484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7950ECA2-4C61-DDAD-446A-C523D61F348A}"/>
                </a:ext>
              </a:extLst>
            </p:cNvPr>
            <p:cNvSpPr/>
            <p:nvPr/>
          </p:nvSpPr>
          <p:spPr>
            <a:xfrm>
              <a:off x="2905637" y="4183728"/>
              <a:ext cx="166252" cy="441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C1178554-32A8-CE74-9354-5628FB31FF08}"/>
                </a:ext>
              </a:extLst>
            </p:cNvPr>
            <p:cNvSpPr/>
            <p:nvPr/>
          </p:nvSpPr>
          <p:spPr>
            <a:xfrm>
              <a:off x="3179174" y="4176668"/>
              <a:ext cx="166252" cy="44137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8C9063D9-822C-E660-6D79-F97C06C46D55}"/>
                </a:ext>
              </a:extLst>
            </p:cNvPr>
            <p:cNvSpPr/>
            <p:nvPr/>
          </p:nvSpPr>
          <p:spPr>
            <a:xfrm>
              <a:off x="6014621" y="3959692"/>
              <a:ext cx="166252" cy="672961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E0C9BFFE-CF1D-22C8-0B77-C6C4F219F1D2}"/>
                </a:ext>
              </a:extLst>
            </p:cNvPr>
            <p:cNvSpPr/>
            <p:nvPr/>
          </p:nvSpPr>
          <p:spPr>
            <a:xfrm>
              <a:off x="6288158" y="3777154"/>
              <a:ext cx="166252" cy="84843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9E2AC75F-232D-28BD-4E25-F53545F50194}"/>
                </a:ext>
              </a:extLst>
            </p:cNvPr>
            <p:cNvSpPr/>
            <p:nvPr/>
          </p:nvSpPr>
          <p:spPr>
            <a:xfrm>
              <a:off x="2907183" y="5793638"/>
              <a:ext cx="166252" cy="441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3EF6ED4-4C39-8060-100F-5EDDD4720486}"/>
                </a:ext>
              </a:extLst>
            </p:cNvPr>
            <p:cNvSpPr/>
            <p:nvPr/>
          </p:nvSpPr>
          <p:spPr>
            <a:xfrm>
              <a:off x="3180720" y="5630691"/>
              <a:ext cx="166252" cy="6051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E5A57FDC-0723-6166-8AA1-413B44EFE377}"/>
                </a:ext>
              </a:extLst>
            </p:cNvPr>
            <p:cNvSpPr/>
            <p:nvPr/>
          </p:nvSpPr>
          <p:spPr>
            <a:xfrm>
              <a:off x="6015278" y="5801958"/>
              <a:ext cx="166252" cy="44137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110E2D7B-A24C-A320-6296-7DD8B7CDC5F9}"/>
                </a:ext>
              </a:extLst>
            </p:cNvPr>
            <p:cNvSpPr/>
            <p:nvPr/>
          </p:nvSpPr>
          <p:spPr>
            <a:xfrm>
              <a:off x="6297841" y="5635242"/>
              <a:ext cx="166252" cy="605149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22">
              <a:extLst>
                <a:ext uri="{FF2B5EF4-FFF2-40B4-BE49-F238E27FC236}">
                  <a16:creationId xmlns:a16="http://schemas.microsoft.com/office/drawing/2014/main" id="{5C275840-0022-4464-45EC-5B5E0329E8EA}"/>
                </a:ext>
              </a:extLst>
            </p:cNvPr>
            <p:cNvSpPr txBox="1"/>
            <p:nvPr/>
          </p:nvSpPr>
          <p:spPr>
            <a:xfrm>
              <a:off x="2721785" y="1915110"/>
              <a:ext cx="85651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12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/>
                  <a:ea typeface="+mn-ea"/>
                  <a:cs typeface="+mn-cs"/>
                </a:rPr>
                <a:t>Yearly sum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12563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E61EB-A5A2-D8BD-1CAD-2E9D5EEAB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B2C97-1302-6F04-73F4-BE6155BC36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96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11255</TotalTime>
  <Words>224</Words>
  <Application>Microsoft Macintosh PowerPoint</Application>
  <PresentationFormat>A4 Paper (210x297 mm)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Frederik Baumgarten</dc:creator>
  <cp:lastModifiedBy>Frederik Baumgarten</cp:lastModifiedBy>
  <cp:revision>5</cp:revision>
  <dcterms:created xsi:type="dcterms:W3CDTF">2023-07-18T05:24:46Z</dcterms:created>
  <dcterms:modified xsi:type="dcterms:W3CDTF">2024-05-16T13:14:48Z</dcterms:modified>
</cp:coreProperties>
</file>