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71" r:id="rId3"/>
    <p:sldId id="264" r:id="rId4"/>
    <p:sldId id="266" r:id="rId5"/>
    <p:sldId id="267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58" r:id="rId14"/>
    <p:sldId id="265" r:id="rId15"/>
    <p:sldId id="268" r:id="rId16"/>
    <p:sldId id="272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BCE"/>
    <a:srgbClr val="DA6515"/>
    <a:srgbClr val="C55A12"/>
    <a:srgbClr val="7E298C"/>
    <a:srgbClr val="947093"/>
    <a:srgbClr val="BDD8EE"/>
    <a:srgbClr val="80179A"/>
    <a:srgbClr val="7E5B7C"/>
    <a:srgbClr val="C208F3"/>
    <a:srgbClr val="FD5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8"/>
    <p:restoredTop sz="94639"/>
  </p:normalViewPr>
  <p:slideViewPr>
    <p:cSldViewPr snapToGrid="0">
      <p:cViewPr>
        <p:scale>
          <a:sx n="197" d="100"/>
          <a:sy n="197" d="100"/>
        </p:scale>
        <p:origin x="1504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AF8A8-FCDA-F24D-B879-D23F15D8627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C1B0-7F59-1749-A9E7-48261261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4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Up Arrow 56">
            <a:extLst>
              <a:ext uri="{FF2B5EF4-FFF2-40B4-BE49-F238E27FC236}">
                <a16:creationId xmlns:a16="http://schemas.microsoft.com/office/drawing/2014/main" id="{AE6FEC8D-95BF-B3DD-58AC-CD80FC6DAF86}"/>
              </a:ext>
            </a:extLst>
          </p:cNvPr>
          <p:cNvSpPr/>
          <p:nvPr/>
        </p:nvSpPr>
        <p:spPr>
          <a:xfrm rot="10800000">
            <a:off x="9376262" y="2192610"/>
            <a:ext cx="212583" cy="34107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67D23B8-CE37-BF11-E881-7BE4991B2266}"/>
              </a:ext>
            </a:extLst>
          </p:cNvPr>
          <p:cNvGrpSpPr/>
          <p:nvPr/>
        </p:nvGrpSpPr>
        <p:grpSpPr>
          <a:xfrm>
            <a:off x="286014" y="1172285"/>
            <a:ext cx="6230841" cy="3049719"/>
            <a:chOff x="286014" y="1172285"/>
            <a:chExt cx="6230841" cy="304971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40120"/>
              <a:ext cx="5892280" cy="15868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BC70A7-F319-EA2E-0FF8-8098AF5BE54A}"/>
                </a:ext>
              </a:extLst>
            </p:cNvPr>
            <p:cNvGrpSpPr/>
            <p:nvPr/>
          </p:nvGrpSpPr>
          <p:grpSpPr>
            <a:xfrm>
              <a:off x="641427" y="1236320"/>
              <a:ext cx="5429471" cy="1586871"/>
              <a:chOff x="641427" y="1199361"/>
              <a:chExt cx="5429471" cy="811973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41427" y="1244230"/>
                <a:ext cx="1114744" cy="8074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248764" y="1199361"/>
                <a:ext cx="1822134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813744"/>
              <a:ext cx="5892280" cy="1552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642885" y="307767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2024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372563" y="1937525"/>
              <a:ext cx="1624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Nutrient availability</a:t>
              </a:r>
            </a:p>
          </p:txBody>
        </p:sp>
        <p:sp>
          <p:nvSpPr>
            <p:cNvPr id="6" name="Up Arrow 5">
              <a:extLst>
                <a:ext uri="{FF2B5EF4-FFF2-40B4-BE49-F238E27FC236}">
                  <a16:creationId xmlns:a16="http://schemas.microsoft.com/office/drawing/2014/main" id="{E197CC0C-16D2-10C9-1443-BD5C8264B87E}"/>
                </a:ext>
              </a:extLst>
            </p:cNvPr>
            <p:cNvSpPr/>
            <p:nvPr/>
          </p:nvSpPr>
          <p:spPr>
            <a:xfrm rot="10800000">
              <a:off x="2106194" y="2320064"/>
              <a:ext cx="212583" cy="341071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ED88F01F-C815-6106-383E-DFF1383A5620}"/>
                </a:ext>
              </a:extLst>
            </p:cNvPr>
            <p:cNvSpPr txBox="1"/>
            <p:nvPr/>
          </p:nvSpPr>
          <p:spPr>
            <a:xfrm>
              <a:off x="611246" y="279922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A963511A-03F7-1A29-E0F0-39ABD94868D7}"/>
                </a:ext>
              </a:extLst>
            </p:cNvPr>
            <p:cNvSpPr txBox="1"/>
            <p:nvPr/>
          </p:nvSpPr>
          <p:spPr>
            <a:xfrm>
              <a:off x="2387289" y="2799222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9" name="TextBox 22">
              <a:extLst>
                <a:ext uri="{FF2B5EF4-FFF2-40B4-BE49-F238E27FC236}">
                  <a16:creationId xmlns:a16="http://schemas.microsoft.com/office/drawing/2014/main" id="{EBE28572-D093-67BC-5AAA-E2A4348B8E04}"/>
                </a:ext>
              </a:extLst>
            </p:cNvPr>
            <p:cNvSpPr txBox="1"/>
            <p:nvPr/>
          </p:nvSpPr>
          <p:spPr>
            <a:xfrm>
              <a:off x="3515145" y="2799222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id="{F2413392-55CA-41C2-6FBD-7AB0B6C8DC37}"/>
                </a:ext>
              </a:extLst>
            </p:cNvPr>
            <p:cNvSpPr txBox="1"/>
            <p:nvPr/>
          </p:nvSpPr>
          <p:spPr>
            <a:xfrm>
              <a:off x="4640817" y="2799222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8D1DDB68-1436-8857-09A6-9E2103B16EC8}"/>
                </a:ext>
              </a:extLst>
            </p:cNvPr>
            <p:cNvSpPr txBox="1"/>
            <p:nvPr/>
          </p:nvSpPr>
          <p:spPr>
            <a:xfrm>
              <a:off x="916714" y="2799222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10173B47-0253-7CDF-5617-EB5A86F9CE39}"/>
                </a:ext>
              </a:extLst>
            </p:cNvPr>
            <p:cNvSpPr txBox="1"/>
            <p:nvPr/>
          </p:nvSpPr>
          <p:spPr>
            <a:xfrm>
              <a:off x="1631964" y="2799222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EA090CD5-09A5-AF19-1D12-C35FFCA841BA}"/>
                </a:ext>
              </a:extLst>
            </p:cNvPr>
            <p:cNvSpPr txBox="1"/>
            <p:nvPr/>
          </p:nvSpPr>
          <p:spPr>
            <a:xfrm>
              <a:off x="1972565" y="2799222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174BF4DC-E71A-258D-9487-3C230FAAC129}"/>
                </a:ext>
              </a:extLst>
            </p:cNvPr>
            <p:cNvSpPr txBox="1"/>
            <p:nvPr/>
          </p:nvSpPr>
          <p:spPr>
            <a:xfrm>
              <a:off x="1254045" y="2799222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FCC2A986-AF74-C60E-DA5F-C7E0EE291AF6}"/>
                </a:ext>
              </a:extLst>
            </p:cNvPr>
            <p:cNvSpPr txBox="1"/>
            <p:nvPr/>
          </p:nvSpPr>
          <p:spPr>
            <a:xfrm>
              <a:off x="3126295" y="2799222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D3DC83D5-B4E0-934E-89E7-05A6C0165B52}"/>
                </a:ext>
              </a:extLst>
            </p:cNvPr>
            <p:cNvSpPr txBox="1"/>
            <p:nvPr/>
          </p:nvSpPr>
          <p:spPr>
            <a:xfrm>
              <a:off x="3892774" y="2799222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4E1860C6-EB0E-8FF6-090F-8A404AAAC85C}"/>
                </a:ext>
              </a:extLst>
            </p:cNvPr>
            <p:cNvSpPr txBox="1"/>
            <p:nvPr/>
          </p:nvSpPr>
          <p:spPr>
            <a:xfrm>
              <a:off x="4251553" y="2799222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E38EAD61-76F8-5820-495C-55542C027B9D}"/>
                </a:ext>
              </a:extLst>
            </p:cNvPr>
            <p:cNvSpPr txBox="1"/>
            <p:nvPr/>
          </p:nvSpPr>
          <p:spPr>
            <a:xfrm>
              <a:off x="2792458" y="2799222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236320"/>
              <a:ext cx="0" cy="158687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Up Arrow 46">
              <a:extLst>
                <a:ext uri="{FF2B5EF4-FFF2-40B4-BE49-F238E27FC236}">
                  <a16:creationId xmlns:a16="http://schemas.microsoft.com/office/drawing/2014/main" id="{621686C4-EDF0-DA81-DE7A-F8D043F7CAC2}"/>
                </a:ext>
              </a:extLst>
            </p:cNvPr>
            <p:cNvSpPr/>
            <p:nvPr/>
          </p:nvSpPr>
          <p:spPr>
            <a:xfrm rot="10800000">
              <a:off x="3569757" y="2192610"/>
              <a:ext cx="212583" cy="397856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Up Arrow 47">
              <a:extLst>
                <a:ext uri="{FF2B5EF4-FFF2-40B4-BE49-F238E27FC236}">
                  <a16:creationId xmlns:a16="http://schemas.microsoft.com/office/drawing/2014/main" id="{0ED3FE21-254D-7C35-67BD-BA4F07C099AF}"/>
                </a:ext>
              </a:extLst>
            </p:cNvPr>
            <p:cNvSpPr/>
            <p:nvPr/>
          </p:nvSpPr>
          <p:spPr>
            <a:xfrm rot="10800000">
              <a:off x="4899931" y="2111885"/>
              <a:ext cx="212583" cy="341071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54151ABE-0462-ECEA-CA15-5DCB4C63FBE7}"/>
                </a:ext>
              </a:extLst>
            </p:cNvPr>
            <p:cNvSpPr txBox="1"/>
            <p:nvPr/>
          </p:nvSpPr>
          <p:spPr>
            <a:xfrm>
              <a:off x="5010880" y="279922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885E3E02-E887-5ECA-F8B3-0797AD39F1B5}"/>
                </a:ext>
              </a:extLst>
            </p:cNvPr>
            <p:cNvSpPr txBox="1"/>
            <p:nvPr/>
          </p:nvSpPr>
          <p:spPr>
            <a:xfrm>
              <a:off x="5355649" y="2799222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51" name="TextBox 22">
              <a:extLst>
                <a:ext uri="{FF2B5EF4-FFF2-40B4-BE49-F238E27FC236}">
                  <a16:creationId xmlns:a16="http://schemas.microsoft.com/office/drawing/2014/main" id="{F5C79513-FDED-D12C-059C-17B1DBDC158F}"/>
                </a:ext>
              </a:extLst>
            </p:cNvPr>
            <p:cNvSpPr txBox="1"/>
            <p:nvPr/>
          </p:nvSpPr>
          <p:spPr>
            <a:xfrm>
              <a:off x="6070899" y="2799222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1A5EC304-BD5B-58D2-B5EF-02C8D9D28C91}"/>
                </a:ext>
              </a:extLst>
            </p:cNvPr>
            <p:cNvSpPr txBox="1"/>
            <p:nvPr/>
          </p:nvSpPr>
          <p:spPr>
            <a:xfrm>
              <a:off x="5692980" y="2799222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A3BC555C-591D-D2C1-77C0-041AE622C7E4}"/>
                </a:ext>
              </a:extLst>
            </p:cNvPr>
            <p:cNvSpPr txBox="1"/>
            <p:nvPr/>
          </p:nvSpPr>
          <p:spPr>
            <a:xfrm>
              <a:off x="1643872" y="1604917"/>
              <a:ext cx="1114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Low release for basic nutrient supply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For all individuals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TextBox 22">
              <a:extLst>
                <a:ext uri="{FF2B5EF4-FFF2-40B4-BE49-F238E27FC236}">
                  <a16:creationId xmlns:a16="http://schemas.microsoft.com/office/drawing/2014/main" id="{93748ECF-D49B-041E-0A29-D586B31FD7DD}"/>
                </a:ext>
              </a:extLst>
            </p:cNvPr>
            <p:cNvSpPr txBox="1"/>
            <p:nvPr/>
          </p:nvSpPr>
          <p:spPr>
            <a:xfrm>
              <a:off x="2878071" y="1601164"/>
              <a:ext cx="1114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Nutrient boost immediately available for nutrient treatment</a:t>
              </a:r>
            </a:p>
          </p:txBody>
        </p:sp>
        <p:sp>
          <p:nvSpPr>
            <p:cNvPr id="65" name="TextBox 22">
              <a:extLst>
                <a:ext uri="{FF2B5EF4-FFF2-40B4-BE49-F238E27FC236}">
                  <a16:creationId xmlns:a16="http://schemas.microsoft.com/office/drawing/2014/main" id="{5E45C711-F4C8-40AE-2FB6-8EA8C0642003}"/>
                </a:ext>
              </a:extLst>
            </p:cNvPr>
            <p:cNvSpPr txBox="1"/>
            <p:nvPr/>
          </p:nvSpPr>
          <p:spPr>
            <a:xfrm>
              <a:off x="4526711" y="1172285"/>
              <a:ext cx="9505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Nutrient boost immediately available for all other treatments</a:t>
              </a:r>
              <a:endParaRPr lang="en-GB" sz="900" dirty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(control)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B78A8E5-9AF3-21BE-35CB-E6F1CFE161DA}"/>
                </a:ext>
              </a:extLst>
            </p:cNvPr>
            <p:cNvSpPr/>
            <p:nvPr/>
          </p:nvSpPr>
          <p:spPr>
            <a:xfrm>
              <a:off x="635540" y="2574587"/>
              <a:ext cx="3041515" cy="246434"/>
            </a:xfrm>
            <a:custGeom>
              <a:avLst/>
              <a:gdLst>
                <a:gd name="connsiteX0" fmla="*/ 0 w 3041515"/>
                <a:gd name="connsiteY0" fmla="*/ 239949 h 246434"/>
                <a:gd name="connsiteX1" fmla="*/ 45396 w 3041515"/>
                <a:gd name="connsiteY1" fmla="*/ 246434 h 246434"/>
                <a:gd name="connsiteX2" fmla="*/ 71337 w 3041515"/>
                <a:gd name="connsiteY2" fmla="*/ 239949 h 246434"/>
                <a:gd name="connsiteX3" fmla="*/ 129703 w 3041515"/>
                <a:gd name="connsiteY3" fmla="*/ 233464 h 246434"/>
                <a:gd name="connsiteX4" fmla="*/ 453958 w 3041515"/>
                <a:gd name="connsiteY4" fmla="*/ 214009 h 246434"/>
                <a:gd name="connsiteX5" fmla="*/ 635541 w 3041515"/>
                <a:gd name="connsiteY5" fmla="*/ 201039 h 246434"/>
                <a:gd name="connsiteX6" fmla="*/ 1102469 w 3041515"/>
                <a:gd name="connsiteY6" fmla="*/ 214009 h 246434"/>
                <a:gd name="connsiteX7" fmla="*/ 1485090 w 3041515"/>
                <a:gd name="connsiteY7" fmla="*/ 201039 h 246434"/>
                <a:gd name="connsiteX8" fmla="*/ 1595337 w 3041515"/>
                <a:gd name="connsiteY8" fmla="*/ 188068 h 246434"/>
                <a:gd name="connsiteX9" fmla="*/ 1627762 w 3041515"/>
                <a:gd name="connsiteY9" fmla="*/ 181583 h 246434"/>
                <a:gd name="connsiteX10" fmla="*/ 1666673 w 3041515"/>
                <a:gd name="connsiteY10" fmla="*/ 168613 h 246434"/>
                <a:gd name="connsiteX11" fmla="*/ 1705583 w 3041515"/>
                <a:gd name="connsiteY11" fmla="*/ 149158 h 246434"/>
                <a:gd name="connsiteX12" fmla="*/ 1725039 w 3041515"/>
                <a:gd name="connsiteY12" fmla="*/ 136187 h 246434"/>
                <a:gd name="connsiteX13" fmla="*/ 1763949 w 3041515"/>
                <a:gd name="connsiteY13" fmla="*/ 123217 h 246434"/>
                <a:gd name="connsiteX14" fmla="*/ 1802860 w 3041515"/>
                <a:gd name="connsiteY14" fmla="*/ 97277 h 246434"/>
                <a:gd name="connsiteX15" fmla="*/ 1822315 w 3041515"/>
                <a:gd name="connsiteY15" fmla="*/ 84307 h 246434"/>
                <a:gd name="connsiteX16" fmla="*/ 1835286 w 3041515"/>
                <a:gd name="connsiteY16" fmla="*/ 71336 h 246434"/>
                <a:gd name="connsiteX17" fmla="*/ 1854741 w 3041515"/>
                <a:gd name="connsiteY17" fmla="*/ 64851 h 246434"/>
                <a:gd name="connsiteX18" fmla="*/ 1874196 w 3041515"/>
                <a:gd name="connsiteY18" fmla="*/ 51881 h 246434"/>
                <a:gd name="connsiteX19" fmla="*/ 1913107 w 3041515"/>
                <a:gd name="connsiteY19" fmla="*/ 38911 h 246434"/>
                <a:gd name="connsiteX20" fmla="*/ 1932562 w 3041515"/>
                <a:gd name="connsiteY20" fmla="*/ 32426 h 246434"/>
                <a:gd name="connsiteX21" fmla="*/ 1984443 w 3041515"/>
                <a:gd name="connsiteY21" fmla="*/ 19456 h 246434"/>
                <a:gd name="connsiteX22" fmla="*/ 2010383 w 3041515"/>
                <a:gd name="connsiteY22" fmla="*/ 12970 h 246434"/>
                <a:gd name="connsiteX23" fmla="*/ 2036324 w 3041515"/>
                <a:gd name="connsiteY23" fmla="*/ 6485 h 246434"/>
                <a:gd name="connsiteX24" fmla="*/ 2055779 w 3041515"/>
                <a:gd name="connsiteY24" fmla="*/ 0 h 246434"/>
                <a:gd name="connsiteX25" fmla="*/ 2133600 w 3041515"/>
                <a:gd name="connsiteY25" fmla="*/ 6485 h 246434"/>
                <a:gd name="connsiteX26" fmla="*/ 2191966 w 3041515"/>
                <a:gd name="connsiteY26" fmla="*/ 32426 h 246434"/>
                <a:gd name="connsiteX27" fmla="*/ 2347609 w 3041515"/>
                <a:gd name="connsiteY27" fmla="*/ 38911 h 246434"/>
                <a:gd name="connsiteX28" fmla="*/ 2367064 w 3041515"/>
                <a:gd name="connsiteY28" fmla="*/ 51881 h 246434"/>
                <a:gd name="connsiteX29" fmla="*/ 2483796 w 3041515"/>
                <a:gd name="connsiteY29" fmla="*/ 38911 h 246434"/>
                <a:gd name="connsiteX30" fmla="*/ 2600528 w 3041515"/>
                <a:gd name="connsiteY30" fmla="*/ 45396 h 246434"/>
                <a:gd name="connsiteX31" fmla="*/ 2645924 w 3041515"/>
                <a:gd name="connsiteY31" fmla="*/ 58366 h 246434"/>
                <a:gd name="connsiteX32" fmla="*/ 2704290 w 3041515"/>
                <a:gd name="connsiteY32" fmla="*/ 71336 h 246434"/>
                <a:gd name="connsiteX33" fmla="*/ 2723745 w 3041515"/>
                <a:gd name="connsiteY33" fmla="*/ 77822 h 246434"/>
                <a:gd name="connsiteX34" fmla="*/ 2769141 w 3041515"/>
                <a:gd name="connsiteY34" fmla="*/ 84307 h 246434"/>
                <a:gd name="connsiteX35" fmla="*/ 2801566 w 3041515"/>
                <a:gd name="connsiteY35" fmla="*/ 90792 h 246434"/>
                <a:gd name="connsiteX36" fmla="*/ 2859932 w 3041515"/>
                <a:gd name="connsiteY36" fmla="*/ 97277 h 246434"/>
                <a:gd name="connsiteX37" fmla="*/ 2898843 w 3041515"/>
                <a:gd name="connsiteY37" fmla="*/ 103762 h 246434"/>
                <a:gd name="connsiteX38" fmla="*/ 2944239 w 3041515"/>
                <a:gd name="connsiteY38" fmla="*/ 110247 h 246434"/>
                <a:gd name="connsiteX39" fmla="*/ 3002605 w 3041515"/>
                <a:gd name="connsiteY39" fmla="*/ 129702 h 246434"/>
                <a:gd name="connsiteX40" fmla="*/ 3022060 w 3041515"/>
                <a:gd name="connsiteY40" fmla="*/ 136187 h 246434"/>
                <a:gd name="connsiteX41" fmla="*/ 3041515 w 3041515"/>
                <a:gd name="connsiteY41" fmla="*/ 136187 h 2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041515" h="246434">
                  <a:moveTo>
                    <a:pt x="0" y="239949"/>
                  </a:moveTo>
                  <a:cubicBezTo>
                    <a:pt x="15132" y="242111"/>
                    <a:pt x="30110" y="246434"/>
                    <a:pt x="45396" y="246434"/>
                  </a:cubicBezTo>
                  <a:cubicBezTo>
                    <a:pt x="54309" y="246434"/>
                    <a:pt x="62528" y="241304"/>
                    <a:pt x="71337" y="239949"/>
                  </a:cubicBezTo>
                  <a:cubicBezTo>
                    <a:pt x="90684" y="236973"/>
                    <a:pt x="110196" y="235090"/>
                    <a:pt x="129703" y="233464"/>
                  </a:cubicBezTo>
                  <a:cubicBezTo>
                    <a:pt x="422407" y="209072"/>
                    <a:pt x="188527" y="229622"/>
                    <a:pt x="453958" y="214009"/>
                  </a:cubicBezTo>
                  <a:cubicBezTo>
                    <a:pt x="514535" y="210446"/>
                    <a:pt x="635541" y="201039"/>
                    <a:pt x="635541" y="201039"/>
                  </a:cubicBezTo>
                  <a:cubicBezTo>
                    <a:pt x="791184" y="205362"/>
                    <a:pt x="946842" y="218872"/>
                    <a:pt x="1102469" y="214009"/>
                  </a:cubicBezTo>
                  <a:lnTo>
                    <a:pt x="1485090" y="201039"/>
                  </a:lnTo>
                  <a:cubicBezTo>
                    <a:pt x="1550612" y="195082"/>
                    <a:pt x="1543288" y="197531"/>
                    <a:pt x="1595337" y="188068"/>
                  </a:cubicBezTo>
                  <a:cubicBezTo>
                    <a:pt x="1606182" y="186096"/>
                    <a:pt x="1617128" y="184483"/>
                    <a:pt x="1627762" y="181583"/>
                  </a:cubicBezTo>
                  <a:cubicBezTo>
                    <a:pt x="1640952" y="177986"/>
                    <a:pt x="1666673" y="168613"/>
                    <a:pt x="1666673" y="168613"/>
                  </a:cubicBezTo>
                  <a:cubicBezTo>
                    <a:pt x="1722433" y="131440"/>
                    <a:pt x="1651881" y="176010"/>
                    <a:pt x="1705583" y="149158"/>
                  </a:cubicBezTo>
                  <a:cubicBezTo>
                    <a:pt x="1712555" y="145672"/>
                    <a:pt x="1717916" y="139353"/>
                    <a:pt x="1725039" y="136187"/>
                  </a:cubicBezTo>
                  <a:cubicBezTo>
                    <a:pt x="1737532" y="130634"/>
                    <a:pt x="1752573" y="130800"/>
                    <a:pt x="1763949" y="123217"/>
                  </a:cubicBezTo>
                  <a:lnTo>
                    <a:pt x="1802860" y="97277"/>
                  </a:lnTo>
                  <a:cubicBezTo>
                    <a:pt x="1809345" y="92954"/>
                    <a:pt x="1816804" y="89818"/>
                    <a:pt x="1822315" y="84307"/>
                  </a:cubicBezTo>
                  <a:cubicBezTo>
                    <a:pt x="1826639" y="79983"/>
                    <a:pt x="1830043" y="74482"/>
                    <a:pt x="1835286" y="71336"/>
                  </a:cubicBezTo>
                  <a:cubicBezTo>
                    <a:pt x="1841148" y="67819"/>
                    <a:pt x="1848627" y="67908"/>
                    <a:pt x="1854741" y="64851"/>
                  </a:cubicBezTo>
                  <a:cubicBezTo>
                    <a:pt x="1861712" y="61365"/>
                    <a:pt x="1867074" y="55046"/>
                    <a:pt x="1874196" y="51881"/>
                  </a:cubicBezTo>
                  <a:cubicBezTo>
                    <a:pt x="1886690" y="46328"/>
                    <a:pt x="1900137" y="43234"/>
                    <a:pt x="1913107" y="38911"/>
                  </a:cubicBezTo>
                  <a:cubicBezTo>
                    <a:pt x="1919592" y="36749"/>
                    <a:pt x="1925930" y="34084"/>
                    <a:pt x="1932562" y="32426"/>
                  </a:cubicBezTo>
                  <a:lnTo>
                    <a:pt x="1984443" y="19456"/>
                  </a:lnTo>
                  <a:lnTo>
                    <a:pt x="2010383" y="12970"/>
                  </a:lnTo>
                  <a:cubicBezTo>
                    <a:pt x="2019030" y="10808"/>
                    <a:pt x="2027868" y="9304"/>
                    <a:pt x="2036324" y="6485"/>
                  </a:cubicBezTo>
                  <a:lnTo>
                    <a:pt x="2055779" y="0"/>
                  </a:lnTo>
                  <a:cubicBezTo>
                    <a:pt x="2081719" y="2162"/>
                    <a:pt x="2108075" y="1380"/>
                    <a:pt x="2133600" y="6485"/>
                  </a:cubicBezTo>
                  <a:cubicBezTo>
                    <a:pt x="2206673" y="21100"/>
                    <a:pt x="2071570" y="27410"/>
                    <a:pt x="2191966" y="32426"/>
                  </a:cubicBezTo>
                  <a:lnTo>
                    <a:pt x="2347609" y="38911"/>
                  </a:lnTo>
                  <a:cubicBezTo>
                    <a:pt x="2354094" y="43234"/>
                    <a:pt x="2359283" y="51423"/>
                    <a:pt x="2367064" y="51881"/>
                  </a:cubicBezTo>
                  <a:cubicBezTo>
                    <a:pt x="2424704" y="55272"/>
                    <a:pt x="2440771" y="49667"/>
                    <a:pt x="2483796" y="38911"/>
                  </a:cubicBezTo>
                  <a:cubicBezTo>
                    <a:pt x="2522707" y="41073"/>
                    <a:pt x="2561717" y="41868"/>
                    <a:pt x="2600528" y="45396"/>
                  </a:cubicBezTo>
                  <a:cubicBezTo>
                    <a:pt x="2615397" y="46748"/>
                    <a:pt x="2631591" y="54271"/>
                    <a:pt x="2645924" y="58366"/>
                  </a:cubicBezTo>
                  <a:cubicBezTo>
                    <a:pt x="2692548" y="71687"/>
                    <a:pt x="2650769" y="57955"/>
                    <a:pt x="2704290" y="71336"/>
                  </a:cubicBezTo>
                  <a:cubicBezTo>
                    <a:pt x="2710922" y="72994"/>
                    <a:pt x="2717042" y="76481"/>
                    <a:pt x="2723745" y="77822"/>
                  </a:cubicBezTo>
                  <a:cubicBezTo>
                    <a:pt x="2738734" y="80820"/>
                    <a:pt x="2754063" y="81794"/>
                    <a:pt x="2769141" y="84307"/>
                  </a:cubicBezTo>
                  <a:cubicBezTo>
                    <a:pt x="2780013" y="86119"/>
                    <a:pt x="2790654" y="89233"/>
                    <a:pt x="2801566" y="90792"/>
                  </a:cubicBezTo>
                  <a:cubicBezTo>
                    <a:pt x="2820944" y="93560"/>
                    <a:pt x="2840529" y="94690"/>
                    <a:pt x="2859932" y="97277"/>
                  </a:cubicBezTo>
                  <a:cubicBezTo>
                    <a:pt x="2872966" y="99015"/>
                    <a:pt x="2885847" y="101763"/>
                    <a:pt x="2898843" y="103762"/>
                  </a:cubicBezTo>
                  <a:cubicBezTo>
                    <a:pt x="2913951" y="106086"/>
                    <a:pt x="2929107" y="108085"/>
                    <a:pt x="2944239" y="110247"/>
                  </a:cubicBezTo>
                  <a:lnTo>
                    <a:pt x="3002605" y="129702"/>
                  </a:lnTo>
                  <a:cubicBezTo>
                    <a:pt x="3009090" y="131864"/>
                    <a:pt x="3015224" y="136187"/>
                    <a:pt x="3022060" y="136187"/>
                  </a:cubicBezTo>
                  <a:lnTo>
                    <a:pt x="3041515" y="136187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899764A-CA90-FAE7-E83A-B0CAC5E11ADE}"/>
                </a:ext>
              </a:extLst>
            </p:cNvPr>
            <p:cNvSpPr/>
            <p:nvPr/>
          </p:nvSpPr>
          <p:spPr>
            <a:xfrm>
              <a:off x="3677055" y="1822315"/>
              <a:ext cx="875490" cy="901430"/>
            </a:xfrm>
            <a:custGeom>
              <a:avLst/>
              <a:gdLst>
                <a:gd name="connsiteX0" fmla="*/ 0 w 875490"/>
                <a:gd name="connsiteY0" fmla="*/ 901430 h 901430"/>
                <a:gd name="connsiteX1" fmla="*/ 38911 w 875490"/>
                <a:gd name="connsiteY1" fmla="*/ 804153 h 901430"/>
                <a:gd name="connsiteX2" fmla="*/ 77822 w 875490"/>
                <a:gd name="connsiteY2" fmla="*/ 739302 h 901430"/>
                <a:gd name="connsiteX3" fmla="*/ 97277 w 875490"/>
                <a:gd name="connsiteY3" fmla="*/ 713362 h 901430"/>
                <a:gd name="connsiteX4" fmla="*/ 110247 w 875490"/>
                <a:gd name="connsiteY4" fmla="*/ 687421 h 901430"/>
                <a:gd name="connsiteX5" fmla="*/ 123217 w 875490"/>
                <a:gd name="connsiteY5" fmla="*/ 635540 h 901430"/>
                <a:gd name="connsiteX6" fmla="*/ 136188 w 875490"/>
                <a:gd name="connsiteY6" fmla="*/ 616085 h 901430"/>
                <a:gd name="connsiteX7" fmla="*/ 155643 w 875490"/>
                <a:gd name="connsiteY7" fmla="*/ 564204 h 901430"/>
                <a:gd name="connsiteX8" fmla="*/ 162128 w 875490"/>
                <a:gd name="connsiteY8" fmla="*/ 538264 h 901430"/>
                <a:gd name="connsiteX9" fmla="*/ 175098 w 875490"/>
                <a:gd name="connsiteY9" fmla="*/ 505838 h 901430"/>
                <a:gd name="connsiteX10" fmla="*/ 201039 w 875490"/>
                <a:gd name="connsiteY10" fmla="*/ 402076 h 901430"/>
                <a:gd name="connsiteX11" fmla="*/ 214009 w 875490"/>
                <a:gd name="connsiteY11" fmla="*/ 356681 h 901430"/>
                <a:gd name="connsiteX12" fmla="*/ 233464 w 875490"/>
                <a:gd name="connsiteY12" fmla="*/ 272374 h 901430"/>
                <a:gd name="connsiteX13" fmla="*/ 259405 w 875490"/>
                <a:gd name="connsiteY13" fmla="*/ 181583 h 901430"/>
                <a:gd name="connsiteX14" fmla="*/ 272375 w 875490"/>
                <a:gd name="connsiteY14" fmla="*/ 162128 h 901430"/>
                <a:gd name="connsiteX15" fmla="*/ 285345 w 875490"/>
                <a:gd name="connsiteY15" fmla="*/ 116732 h 901430"/>
                <a:gd name="connsiteX16" fmla="*/ 298315 w 875490"/>
                <a:gd name="connsiteY16" fmla="*/ 84306 h 901430"/>
                <a:gd name="connsiteX17" fmla="*/ 317771 w 875490"/>
                <a:gd name="connsiteY17" fmla="*/ 45396 h 901430"/>
                <a:gd name="connsiteX18" fmla="*/ 337226 w 875490"/>
                <a:gd name="connsiteY18" fmla="*/ 32425 h 901430"/>
                <a:gd name="connsiteX19" fmla="*/ 376136 w 875490"/>
                <a:gd name="connsiteY19" fmla="*/ 0 h 901430"/>
                <a:gd name="connsiteX20" fmla="*/ 415047 w 875490"/>
                <a:gd name="connsiteY20" fmla="*/ 12970 h 901430"/>
                <a:gd name="connsiteX21" fmla="*/ 434502 w 875490"/>
                <a:gd name="connsiteY21" fmla="*/ 19455 h 901430"/>
                <a:gd name="connsiteX22" fmla="*/ 447473 w 875490"/>
                <a:gd name="connsiteY22" fmla="*/ 32425 h 901430"/>
                <a:gd name="connsiteX23" fmla="*/ 486383 w 875490"/>
                <a:gd name="connsiteY23" fmla="*/ 45396 h 901430"/>
                <a:gd name="connsiteX24" fmla="*/ 538264 w 875490"/>
                <a:gd name="connsiteY24" fmla="*/ 84306 h 901430"/>
                <a:gd name="connsiteX25" fmla="*/ 577175 w 875490"/>
                <a:gd name="connsiteY25" fmla="*/ 97276 h 901430"/>
                <a:gd name="connsiteX26" fmla="*/ 609600 w 875490"/>
                <a:gd name="connsiteY26" fmla="*/ 116732 h 901430"/>
                <a:gd name="connsiteX27" fmla="*/ 622571 w 875490"/>
                <a:gd name="connsiteY27" fmla="*/ 129702 h 901430"/>
                <a:gd name="connsiteX28" fmla="*/ 642026 w 875490"/>
                <a:gd name="connsiteY28" fmla="*/ 142672 h 901430"/>
                <a:gd name="connsiteX29" fmla="*/ 648511 w 875490"/>
                <a:gd name="connsiteY29" fmla="*/ 214008 h 901430"/>
                <a:gd name="connsiteX30" fmla="*/ 654996 w 875490"/>
                <a:gd name="connsiteY30" fmla="*/ 252919 h 901430"/>
                <a:gd name="connsiteX31" fmla="*/ 661481 w 875490"/>
                <a:gd name="connsiteY31" fmla="*/ 434502 h 901430"/>
                <a:gd name="connsiteX32" fmla="*/ 667966 w 875490"/>
                <a:gd name="connsiteY32" fmla="*/ 525294 h 901430"/>
                <a:gd name="connsiteX33" fmla="*/ 674451 w 875490"/>
                <a:gd name="connsiteY33" fmla="*/ 706876 h 901430"/>
                <a:gd name="connsiteX34" fmla="*/ 687422 w 875490"/>
                <a:gd name="connsiteY34" fmla="*/ 719847 h 901430"/>
                <a:gd name="connsiteX35" fmla="*/ 726332 w 875490"/>
                <a:gd name="connsiteY35" fmla="*/ 732817 h 901430"/>
                <a:gd name="connsiteX36" fmla="*/ 875490 w 875490"/>
                <a:gd name="connsiteY36" fmla="*/ 739302 h 90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90" h="901430">
                  <a:moveTo>
                    <a:pt x="0" y="901430"/>
                  </a:moveTo>
                  <a:cubicBezTo>
                    <a:pt x="12970" y="869004"/>
                    <a:pt x="20943" y="834100"/>
                    <a:pt x="38911" y="804153"/>
                  </a:cubicBezTo>
                  <a:cubicBezTo>
                    <a:pt x="51881" y="782536"/>
                    <a:pt x="62696" y="759470"/>
                    <a:pt x="77822" y="739302"/>
                  </a:cubicBezTo>
                  <a:cubicBezTo>
                    <a:pt x="84307" y="730655"/>
                    <a:pt x="91549" y="722527"/>
                    <a:pt x="97277" y="713362"/>
                  </a:cubicBezTo>
                  <a:cubicBezTo>
                    <a:pt x="102401" y="705164"/>
                    <a:pt x="107190" y="696592"/>
                    <a:pt x="110247" y="687421"/>
                  </a:cubicBezTo>
                  <a:cubicBezTo>
                    <a:pt x="115884" y="670510"/>
                    <a:pt x="113328" y="650372"/>
                    <a:pt x="123217" y="635540"/>
                  </a:cubicBezTo>
                  <a:lnTo>
                    <a:pt x="136188" y="616085"/>
                  </a:lnTo>
                  <a:cubicBezTo>
                    <a:pt x="152834" y="549502"/>
                    <a:pt x="130209" y="632028"/>
                    <a:pt x="155643" y="564204"/>
                  </a:cubicBezTo>
                  <a:cubicBezTo>
                    <a:pt x="158772" y="555859"/>
                    <a:pt x="159310" y="546719"/>
                    <a:pt x="162128" y="538264"/>
                  </a:cubicBezTo>
                  <a:cubicBezTo>
                    <a:pt x="165809" y="527220"/>
                    <a:pt x="171417" y="516882"/>
                    <a:pt x="175098" y="505838"/>
                  </a:cubicBezTo>
                  <a:cubicBezTo>
                    <a:pt x="190787" y="458769"/>
                    <a:pt x="188144" y="453655"/>
                    <a:pt x="201039" y="402076"/>
                  </a:cubicBezTo>
                  <a:cubicBezTo>
                    <a:pt x="204856" y="386809"/>
                    <a:pt x="209686" y="371813"/>
                    <a:pt x="214009" y="356681"/>
                  </a:cubicBezTo>
                  <a:cubicBezTo>
                    <a:pt x="225271" y="277847"/>
                    <a:pt x="213117" y="343588"/>
                    <a:pt x="233464" y="272374"/>
                  </a:cubicBezTo>
                  <a:cubicBezTo>
                    <a:pt x="235627" y="264803"/>
                    <a:pt x="251629" y="193247"/>
                    <a:pt x="259405" y="181583"/>
                  </a:cubicBezTo>
                  <a:lnTo>
                    <a:pt x="272375" y="162128"/>
                  </a:lnTo>
                  <a:cubicBezTo>
                    <a:pt x="277486" y="141684"/>
                    <a:pt x="278367" y="135341"/>
                    <a:pt x="285345" y="116732"/>
                  </a:cubicBezTo>
                  <a:cubicBezTo>
                    <a:pt x="289432" y="105832"/>
                    <a:pt x="294228" y="95206"/>
                    <a:pt x="298315" y="84306"/>
                  </a:cubicBezTo>
                  <a:cubicBezTo>
                    <a:pt x="304645" y="67426"/>
                    <a:pt x="303995" y="59172"/>
                    <a:pt x="317771" y="45396"/>
                  </a:cubicBezTo>
                  <a:cubicBezTo>
                    <a:pt x="323282" y="39885"/>
                    <a:pt x="331715" y="37936"/>
                    <a:pt x="337226" y="32425"/>
                  </a:cubicBezTo>
                  <a:cubicBezTo>
                    <a:pt x="372559" y="-2909"/>
                    <a:pt x="338979" y="12386"/>
                    <a:pt x="376136" y="0"/>
                  </a:cubicBezTo>
                  <a:lnTo>
                    <a:pt x="415047" y="12970"/>
                  </a:lnTo>
                  <a:lnTo>
                    <a:pt x="434502" y="19455"/>
                  </a:lnTo>
                  <a:cubicBezTo>
                    <a:pt x="438826" y="23778"/>
                    <a:pt x="442004" y="29691"/>
                    <a:pt x="447473" y="32425"/>
                  </a:cubicBezTo>
                  <a:cubicBezTo>
                    <a:pt x="459701" y="38539"/>
                    <a:pt x="486383" y="45396"/>
                    <a:pt x="486383" y="45396"/>
                  </a:cubicBezTo>
                  <a:cubicBezTo>
                    <a:pt x="501747" y="60759"/>
                    <a:pt x="516268" y="76974"/>
                    <a:pt x="538264" y="84306"/>
                  </a:cubicBezTo>
                  <a:lnTo>
                    <a:pt x="577175" y="97276"/>
                  </a:lnTo>
                  <a:cubicBezTo>
                    <a:pt x="610034" y="130137"/>
                    <a:pt x="567513" y="91480"/>
                    <a:pt x="609600" y="116732"/>
                  </a:cubicBezTo>
                  <a:cubicBezTo>
                    <a:pt x="614843" y="119878"/>
                    <a:pt x="617796" y="125882"/>
                    <a:pt x="622571" y="129702"/>
                  </a:cubicBezTo>
                  <a:cubicBezTo>
                    <a:pt x="628657" y="134571"/>
                    <a:pt x="635541" y="138349"/>
                    <a:pt x="642026" y="142672"/>
                  </a:cubicBezTo>
                  <a:cubicBezTo>
                    <a:pt x="644188" y="166451"/>
                    <a:pt x="645721" y="190295"/>
                    <a:pt x="648511" y="214008"/>
                  </a:cubicBezTo>
                  <a:cubicBezTo>
                    <a:pt x="650047" y="227067"/>
                    <a:pt x="654224" y="239792"/>
                    <a:pt x="654996" y="252919"/>
                  </a:cubicBezTo>
                  <a:cubicBezTo>
                    <a:pt x="658553" y="313381"/>
                    <a:pt x="658600" y="374004"/>
                    <a:pt x="661481" y="434502"/>
                  </a:cubicBezTo>
                  <a:cubicBezTo>
                    <a:pt x="662924" y="464809"/>
                    <a:pt x="666523" y="494987"/>
                    <a:pt x="667966" y="525294"/>
                  </a:cubicBezTo>
                  <a:cubicBezTo>
                    <a:pt x="670847" y="585791"/>
                    <a:pt x="668424" y="646611"/>
                    <a:pt x="674451" y="706876"/>
                  </a:cubicBezTo>
                  <a:cubicBezTo>
                    <a:pt x="675059" y="712960"/>
                    <a:pt x="681953" y="717112"/>
                    <a:pt x="687422" y="719847"/>
                  </a:cubicBezTo>
                  <a:cubicBezTo>
                    <a:pt x="699650" y="725961"/>
                    <a:pt x="712677" y="732134"/>
                    <a:pt x="726332" y="732817"/>
                  </a:cubicBezTo>
                  <a:cubicBezTo>
                    <a:pt x="862511" y="739626"/>
                    <a:pt x="812746" y="739302"/>
                    <a:pt x="875490" y="7393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Up Arrow 76">
              <a:extLst>
                <a:ext uri="{FF2B5EF4-FFF2-40B4-BE49-F238E27FC236}">
                  <a16:creationId xmlns:a16="http://schemas.microsoft.com/office/drawing/2014/main" id="{23F1A67C-AE18-59D1-A2E3-7752B92CE702}"/>
                </a:ext>
              </a:extLst>
            </p:cNvPr>
            <p:cNvSpPr/>
            <p:nvPr/>
          </p:nvSpPr>
          <p:spPr>
            <a:xfrm rot="10800000">
              <a:off x="4226026" y="1604917"/>
              <a:ext cx="212583" cy="341071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9113AE4-D22F-180B-B651-BC88A0E8641E}"/>
                </a:ext>
              </a:extLst>
            </p:cNvPr>
            <p:cNvSpPr/>
            <p:nvPr/>
          </p:nvSpPr>
          <p:spPr>
            <a:xfrm>
              <a:off x="5048651" y="1825559"/>
              <a:ext cx="875490" cy="901430"/>
            </a:xfrm>
            <a:custGeom>
              <a:avLst/>
              <a:gdLst>
                <a:gd name="connsiteX0" fmla="*/ 0 w 875490"/>
                <a:gd name="connsiteY0" fmla="*/ 901430 h 901430"/>
                <a:gd name="connsiteX1" fmla="*/ 38911 w 875490"/>
                <a:gd name="connsiteY1" fmla="*/ 804153 h 901430"/>
                <a:gd name="connsiteX2" fmla="*/ 77822 w 875490"/>
                <a:gd name="connsiteY2" fmla="*/ 739302 h 901430"/>
                <a:gd name="connsiteX3" fmla="*/ 97277 w 875490"/>
                <a:gd name="connsiteY3" fmla="*/ 713362 h 901430"/>
                <a:gd name="connsiteX4" fmla="*/ 110247 w 875490"/>
                <a:gd name="connsiteY4" fmla="*/ 687421 h 901430"/>
                <a:gd name="connsiteX5" fmla="*/ 123217 w 875490"/>
                <a:gd name="connsiteY5" fmla="*/ 635540 h 901430"/>
                <a:gd name="connsiteX6" fmla="*/ 136188 w 875490"/>
                <a:gd name="connsiteY6" fmla="*/ 616085 h 901430"/>
                <a:gd name="connsiteX7" fmla="*/ 155643 w 875490"/>
                <a:gd name="connsiteY7" fmla="*/ 564204 h 901430"/>
                <a:gd name="connsiteX8" fmla="*/ 162128 w 875490"/>
                <a:gd name="connsiteY8" fmla="*/ 538264 h 901430"/>
                <a:gd name="connsiteX9" fmla="*/ 175098 w 875490"/>
                <a:gd name="connsiteY9" fmla="*/ 505838 h 901430"/>
                <a:gd name="connsiteX10" fmla="*/ 201039 w 875490"/>
                <a:gd name="connsiteY10" fmla="*/ 402076 h 901430"/>
                <a:gd name="connsiteX11" fmla="*/ 214009 w 875490"/>
                <a:gd name="connsiteY11" fmla="*/ 356681 h 901430"/>
                <a:gd name="connsiteX12" fmla="*/ 233464 w 875490"/>
                <a:gd name="connsiteY12" fmla="*/ 272374 h 901430"/>
                <a:gd name="connsiteX13" fmla="*/ 259405 w 875490"/>
                <a:gd name="connsiteY13" fmla="*/ 181583 h 901430"/>
                <a:gd name="connsiteX14" fmla="*/ 272375 w 875490"/>
                <a:gd name="connsiteY14" fmla="*/ 162128 h 901430"/>
                <a:gd name="connsiteX15" fmla="*/ 285345 w 875490"/>
                <a:gd name="connsiteY15" fmla="*/ 116732 h 901430"/>
                <a:gd name="connsiteX16" fmla="*/ 298315 w 875490"/>
                <a:gd name="connsiteY16" fmla="*/ 84306 h 901430"/>
                <a:gd name="connsiteX17" fmla="*/ 317771 w 875490"/>
                <a:gd name="connsiteY17" fmla="*/ 45396 h 901430"/>
                <a:gd name="connsiteX18" fmla="*/ 337226 w 875490"/>
                <a:gd name="connsiteY18" fmla="*/ 32425 h 901430"/>
                <a:gd name="connsiteX19" fmla="*/ 376136 w 875490"/>
                <a:gd name="connsiteY19" fmla="*/ 0 h 901430"/>
                <a:gd name="connsiteX20" fmla="*/ 415047 w 875490"/>
                <a:gd name="connsiteY20" fmla="*/ 12970 h 901430"/>
                <a:gd name="connsiteX21" fmla="*/ 434502 w 875490"/>
                <a:gd name="connsiteY21" fmla="*/ 19455 h 901430"/>
                <a:gd name="connsiteX22" fmla="*/ 447473 w 875490"/>
                <a:gd name="connsiteY22" fmla="*/ 32425 h 901430"/>
                <a:gd name="connsiteX23" fmla="*/ 486383 w 875490"/>
                <a:gd name="connsiteY23" fmla="*/ 45396 h 901430"/>
                <a:gd name="connsiteX24" fmla="*/ 538264 w 875490"/>
                <a:gd name="connsiteY24" fmla="*/ 84306 h 901430"/>
                <a:gd name="connsiteX25" fmla="*/ 577175 w 875490"/>
                <a:gd name="connsiteY25" fmla="*/ 97276 h 901430"/>
                <a:gd name="connsiteX26" fmla="*/ 609600 w 875490"/>
                <a:gd name="connsiteY26" fmla="*/ 116732 h 901430"/>
                <a:gd name="connsiteX27" fmla="*/ 622571 w 875490"/>
                <a:gd name="connsiteY27" fmla="*/ 129702 h 901430"/>
                <a:gd name="connsiteX28" fmla="*/ 642026 w 875490"/>
                <a:gd name="connsiteY28" fmla="*/ 142672 h 901430"/>
                <a:gd name="connsiteX29" fmla="*/ 648511 w 875490"/>
                <a:gd name="connsiteY29" fmla="*/ 214008 h 901430"/>
                <a:gd name="connsiteX30" fmla="*/ 654996 w 875490"/>
                <a:gd name="connsiteY30" fmla="*/ 252919 h 901430"/>
                <a:gd name="connsiteX31" fmla="*/ 661481 w 875490"/>
                <a:gd name="connsiteY31" fmla="*/ 434502 h 901430"/>
                <a:gd name="connsiteX32" fmla="*/ 667966 w 875490"/>
                <a:gd name="connsiteY32" fmla="*/ 525294 h 901430"/>
                <a:gd name="connsiteX33" fmla="*/ 674451 w 875490"/>
                <a:gd name="connsiteY33" fmla="*/ 706876 h 901430"/>
                <a:gd name="connsiteX34" fmla="*/ 687422 w 875490"/>
                <a:gd name="connsiteY34" fmla="*/ 719847 h 901430"/>
                <a:gd name="connsiteX35" fmla="*/ 726332 w 875490"/>
                <a:gd name="connsiteY35" fmla="*/ 732817 h 901430"/>
                <a:gd name="connsiteX36" fmla="*/ 875490 w 875490"/>
                <a:gd name="connsiteY36" fmla="*/ 739302 h 90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90" h="901430">
                  <a:moveTo>
                    <a:pt x="0" y="901430"/>
                  </a:moveTo>
                  <a:cubicBezTo>
                    <a:pt x="12970" y="869004"/>
                    <a:pt x="20943" y="834100"/>
                    <a:pt x="38911" y="804153"/>
                  </a:cubicBezTo>
                  <a:cubicBezTo>
                    <a:pt x="51881" y="782536"/>
                    <a:pt x="62696" y="759470"/>
                    <a:pt x="77822" y="739302"/>
                  </a:cubicBezTo>
                  <a:cubicBezTo>
                    <a:pt x="84307" y="730655"/>
                    <a:pt x="91549" y="722527"/>
                    <a:pt x="97277" y="713362"/>
                  </a:cubicBezTo>
                  <a:cubicBezTo>
                    <a:pt x="102401" y="705164"/>
                    <a:pt x="107190" y="696592"/>
                    <a:pt x="110247" y="687421"/>
                  </a:cubicBezTo>
                  <a:cubicBezTo>
                    <a:pt x="115884" y="670510"/>
                    <a:pt x="113328" y="650372"/>
                    <a:pt x="123217" y="635540"/>
                  </a:cubicBezTo>
                  <a:lnTo>
                    <a:pt x="136188" y="616085"/>
                  </a:lnTo>
                  <a:cubicBezTo>
                    <a:pt x="152834" y="549502"/>
                    <a:pt x="130209" y="632028"/>
                    <a:pt x="155643" y="564204"/>
                  </a:cubicBezTo>
                  <a:cubicBezTo>
                    <a:pt x="158772" y="555859"/>
                    <a:pt x="159310" y="546719"/>
                    <a:pt x="162128" y="538264"/>
                  </a:cubicBezTo>
                  <a:cubicBezTo>
                    <a:pt x="165809" y="527220"/>
                    <a:pt x="171417" y="516882"/>
                    <a:pt x="175098" y="505838"/>
                  </a:cubicBezTo>
                  <a:cubicBezTo>
                    <a:pt x="190787" y="458769"/>
                    <a:pt x="188144" y="453655"/>
                    <a:pt x="201039" y="402076"/>
                  </a:cubicBezTo>
                  <a:cubicBezTo>
                    <a:pt x="204856" y="386809"/>
                    <a:pt x="209686" y="371813"/>
                    <a:pt x="214009" y="356681"/>
                  </a:cubicBezTo>
                  <a:cubicBezTo>
                    <a:pt x="225271" y="277847"/>
                    <a:pt x="213117" y="343588"/>
                    <a:pt x="233464" y="272374"/>
                  </a:cubicBezTo>
                  <a:cubicBezTo>
                    <a:pt x="235627" y="264803"/>
                    <a:pt x="251629" y="193247"/>
                    <a:pt x="259405" y="181583"/>
                  </a:cubicBezTo>
                  <a:lnTo>
                    <a:pt x="272375" y="162128"/>
                  </a:lnTo>
                  <a:cubicBezTo>
                    <a:pt x="277486" y="141684"/>
                    <a:pt x="278367" y="135341"/>
                    <a:pt x="285345" y="116732"/>
                  </a:cubicBezTo>
                  <a:cubicBezTo>
                    <a:pt x="289432" y="105832"/>
                    <a:pt x="294228" y="95206"/>
                    <a:pt x="298315" y="84306"/>
                  </a:cubicBezTo>
                  <a:cubicBezTo>
                    <a:pt x="304645" y="67426"/>
                    <a:pt x="303995" y="59172"/>
                    <a:pt x="317771" y="45396"/>
                  </a:cubicBezTo>
                  <a:cubicBezTo>
                    <a:pt x="323282" y="39885"/>
                    <a:pt x="331715" y="37936"/>
                    <a:pt x="337226" y="32425"/>
                  </a:cubicBezTo>
                  <a:cubicBezTo>
                    <a:pt x="372559" y="-2909"/>
                    <a:pt x="338979" y="12386"/>
                    <a:pt x="376136" y="0"/>
                  </a:cubicBezTo>
                  <a:lnTo>
                    <a:pt x="415047" y="12970"/>
                  </a:lnTo>
                  <a:lnTo>
                    <a:pt x="434502" y="19455"/>
                  </a:lnTo>
                  <a:cubicBezTo>
                    <a:pt x="438826" y="23778"/>
                    <a:pt x="442004" y="29691"/>
                    <a:pt x="447473" y="32425"/>
                  </a:cubicBezTo>
                  <a:cubicBezTo>
                    <a:pt x="459701" y="38539"/>
                    <a:pt x="486383" y="45396"/>
                    <a:pt x="486383" y="45396"/>
                  </a:cubicBezTo>
                  <a:cubicBezTo>
                    <a:pt x="501747" y="60759"/>
                    <a:pt x="516268" y="76974"/>
                    <a:pt x="538264" y="84306"/>
                  </a:cubicBezTo>
                  <a:lnTo>
                    <a:pt x="577175" y="97276"/>
                  </a:lnTo>
                  <a:cubicBezTo>
                    <a:pt x="610034" y="130137"/>
                    <a:pt x="567513" y="91480"/>
                    <a:pt x="609600" y="116732"/>
                  </a:cubicBezTo>
                  <a:cubicBezTo>
                    <a:pt x="614843" y="119878"/>
                    <a:pt x="617796" y="125882"/>
                    <a:pt x="622571" y="129702"/>
                  </a:cubicBezTo>
                  <a:cubicBezTo>
                    <a:pt x="628657" y="134571"/>
                    <a:pt x="635541" y="138349"/>
                    <a:pt x="642026" y="142672"/>
                  </a:cubicBezTo>
                  <a:cubicBezTo>
                    <a:pt x="644188" y="166451"/>
                    <a:pt x="645721" y="190295"/>
                    <a:pt x="648511" y="214008"/>
                  </a:cubicBezTo>
                  <a:cubicBezTo>
                    <a:pt x="650047" y="227067"/>
                    <a:pt x="654224" y="239792"/>
                    <a:pt x="654996" y="252919"/>
                  </a:cubicBezTo>
                  <a:cubicBezTo>
                    <a:pt x="658553" y="313381"/>
                    <a:pt x="658600" y="374004"/>
                    <a:pt x="661481" y="434502"/>
                  </a:cubicBezTo>
                  <a:cubicBezTo>
                    <a:pt x="662924" y="464809"/>
                    <a:pt x="666523" y="494987"/>
                    <a:pt x="667966" y="525294"/>
                  </a:cubicBezTo>
                  <a:cubicBezTo>
                    <a:pt x="670847" y="585791"/>
                    <a:pt x="668424" y="646611"/>
                    <a:pt x="674451" y="706876"/>
                  </a:cubicBezTo>
                  <a:cubicBezTo>
                    <a:pt x="675059" y="712960"/>
                    <a:pt x="681953" y="717112"/>
                    <a:pt x="687422" y="719847"/>
                  </a:cubicBezTo>
                  <a:cubicBezTo>
                    <a:pt x="699650" y="725961"/>
                    <a:pt x="712677" y="732134"/>
                    <a:pt x="726332" y="732817"/>
                  </a:cubicBezTo>
                  <a:cubicBezTo>
                    <a:pt x="862511" y="739626"/>
                    <a:pt x="812746" y="739302"/>
                    <a:pt x="875490" y="739302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49B5933-1999-E28C-9102-7CE570504B86}"/>
                </a:ext>
              </a:extLst>
            </p:cNvPr>
            <p:cNvCxnSpPr>
              <a:cxnSpLocks/>
            </p:cNvCxnSpPr>
            <p:nvPr/>
          </p:nvCxnSpPr>
          <p:spPr>
            <a:xfrm>
              <a:off x="4552748" y="2558812"/>
              <a:ext cx="1961330" cy="233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36AC2B-99E7-92DD-1828-9CA62A5B0F67}"/>
                </a:ext>
              </a:extLst>
            </p:cNvPr>
            <p:cNvCxnSpPr>
              <a:cxnSpLocks/>
            </p:cNvCxnSpPr>
            <p:nvPr/>
          </p:nvCxnSpPr>
          <p:spPr>
            <a:xfrm>
              <a:off x="3674292" y="2712467"/>
              <a:ext cx="1374345" cy="568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35E36381-2D98-F9EC-E373-62BC9E5C8E5D}"/>
                </a:ext>
              </a:extLst>
            </p:cNvPr>
            <p:cNvSpPr txBox="1"/>
            <p:nvPr/>
          </p:nvSpPr>
          <p:spPr>
            <a:xfrm>
              <a:off x="3761062" y="1396162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washing</a:t>
              </a:r>
            </a:p>
          </p:txBody>
        </p:sp>
        <p:sp>
          <p:nvSpPr>
            <p:cNvPr id="91" name="Up Arrow 90">
              <a:extLst>
                <a:ext uri="{FF2B5EF4-FFF2-40B4-BE49-F238E27FC236}">
                  <a16:creationId xmlns:a16="http://schemas.microsoft.com/office/drawing/2014/main" id="{AED93F1E-2758-F104-6F70-A7560A4A749B}"/>
                </a:ext>
              </a:extLst>
            </p:cNvPr>
            <p:cNvSpPr/>
            <p:nvPr/>
          </p:nvSpPr>
          <p:spPr>
            <a:xfrm rot="10800000">
              <a:off x="5591202" y="1574223"/>
              <a:ext cx="212583" cy="341071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A032D224-3990-4BE4-8C23-71B6F3601F5C}"/>
                </a:ext>
              </a:extLst>
            </p:cNvPr>
            <p:cNvSpPr txBox="1"/>
            <p:nvPr/>
          </p:nvSpPr>
          <p:spPr>
            <a:xfrm>
              <a:off x="5126238" y="1365468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washing</a:t>
              </a:r>
            </a:p>
          </p:txBody>
        </p:sp>
        <p:sp>
          <p:nvSpPr>
            <p:cNvPr id="95" name="Left-Right Arrow 94">
              <a:extLst>
                <a:ext uri="{FF2B5EF4-FFF2-40B4-BE49-F238E27FC236}">
                  <a16:creationId xmlns:a16="http://schemas.microsoft.com/office/drawing/2014/main" id="{E4165EAA-97D6-C0E8-5A02-1139B7341812}"/>
                </a:ext>
              </a:extLst>
            </p:cNvPr>
            <p:cNvSpPr/>
            <p:nvPr/>
          </p:nvSpPr>
          <p:spPr>
            <a:xfrm>
              <a:off x="3724462" y="2267599"/>
              <a:ext cx="627654" cy="21238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Left-Right Arrow 95">
              <a:extLst>
                <a:ext uri="{FF2B5EF4-FFF2-40B4-BE49-F238E27FC236}">
                  <a16:creationId xmlns:a16="http://schemas.microsoft.com/office/drawing/2014/main" id="{6990B62E-9761-2855-3941-46AC813D3157}"/>
                </a:ext>
              </a:extLst>
            </p:cNvPr>
            <p:cNvSpPr/>
            <p:nvPr/>
          </p:nvSpPr>
          <p:spPr>
            <a:xfrm>
              <a:off x="5075570" y="2303757"/>
              <a:ext cx="627654" cy="21238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Left-Right Arrow 96">
              <a:extLst>
                <a:ext uri="{FF2B5EF4-FFF2-40B4-BE49-F238E27FC236}">
                  <a16:creationId xmlns:a16="http://schemas.microsoft.com/office/drawing/2014/main" id="{01D2C48F-1CFC-67E3-3F31-15089BDD87A1}"/>
                </a:ext>
              </a:extLst>
            </p:cNvPr>
            <p:cNvSpPr/>
            <p:nvPr/>
          </p:nvSpPr>
          <p:spPr>
            <a:xfrm>
              <a:off x="3255929" y="3807551"/>
              <a:ext cx="627654" cy="21238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22">
              <a:extLst>
                <a:ext uri="{FF2B5EF4-FFF2-40B4-BE49-F238E27FC236}">
                  <a16:creationId xmlns:a16="http://schemas.microsoft.com/office/drawing/2014/main" id="{014FAB3A-9266-FB46-1F08-BC3E6FD287FD}"/>
                </a:ext>
              </a:extLst>
            </p:cNvPr>
            <p:cNvSpPr txBox="1"/>
            <p:nvPr/>
          </p:nvSpPr>
          <p:spPr>
            <a:xfrm>
              <a:off x="3804092" y="3714173"/>
              <a:ext cx="11147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Fixed period of potential nutrient benefit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TextBox 22">
              <a:extLst>
                <a:ext uri="{FF2B5EF4-FFF2-40B4-BE49-F238E27FC236}">
                  <a16:creationId xmlns:a16="http://schemas.microsoft.com/office/drawing/2014/main" id="{C4C08954-3661-1BE0-A280-FB7092A57F0E}"/>
                </a:ext>
              </a:extLst>
            </p:cNvPr>
            <p:cNvSpPr txBox="1"/>
            <p:nvPr/>
          </p:nvSpPr>
          <p:spPr>
            <a:xfrm>
              <a:off x="5505137" y="3100337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2025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ABAE469-6D7A-BD9C-7830-99CEE05CE9E3}"/>
                </a:ext>
              </a:extLst>
            </p:cNvPr>
            <p:cNvCxnSpPr/>
            <p:nvPr/>
          </p:nvCxnSpPr>
          <p:spPr>
            <a:xfrm>
              <a:off x="4552545" y="2533682"/>
              <a:ext cx="0" cy="2212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3F02A2-C20F-30F3-F13E-E6D8FFD8EDE7}"/>
                </a:ext>
              </a:extLst>
            </p:cNvPr>
            <p:cNvCxnSpPr/>
            <p:nvPr/>
          </p:nvCxnSpPr>
          <p:spPr>
            <a:xfrm>
              <a:off x="5211690" y="3803424"/>
              <a:ext cx="0" cy="2212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53AEC8AE-A64E-94C4-306C-875109C4BF59}"/>
                </a:ext>
              </a:extLst>
            </p:cNvPr>
            <p:cNvSpPr txBox="1"/>
            <p:nvPr/>
          </p:nvSpPr>
          <p:spPr>
            <a:xfrm>
              <a:off x="5366769" y="3714173"/>
              <a:ext cx="11147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Nutrient increase due to the boost after washing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9211388-D735-D599-8B40-73EEFDEF0AD3}"/>
                </a:ext>
              </a:extLst>
            </p:cNvPr>
            <p:cNvSpPr txBox="1"/>
            <p:nvPr/>
          </p:nvSpPr>
          <p:spPr>
            <a:xfrm>
              <a:off x="527491" y="1250537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dormant</a:t>
              </a:r>
            </a:p>
          </p:txBody>
        </p:sp>
        <p:sp>
          <p:nvSpPr>
            <p:cNvPr id="106" name="TextBox 22">
              <a:extLst>
                <a:ext uri="{FF2B5EF4-FFF2-40B4-BE49-F238E27FC236}">
                  <a16:creationId xmlns:a16="http://schemas.microsoft.com/office/drawing/2014/main" id="{15B86525-0A32-61BD-CC58-E3B91BFD8A8E}"/>
                </a:ext>
              </a:extLst>
            </p:cNvPr>
            <p:cNvSpPr txBox="1"/>
            <p:nvPr/>
          </p:nvSpPr>
          <p:spPr>
            <a:xfrm>
              <a:off x="1642235" y="1248262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(mostly)active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06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255231" y="1252727"/>
            <a:ext cx="6050412" cy="2242947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498412" y="813005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271186" y="756739"/>
            <a:ext cx="193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ssp.</a:t>
            </a: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2007104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2007104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84805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B802D8-66BF-08DC-99D2-ECC597EDDB47}"/>
              </a:ext>
            </a:extLst>
          </p:cNvPr>
          <p:cNvSpPr/>
          <p:nvPr/>
        </p:nvSpPr>
        <p:spPr>
          <a:xfrm>
            <a:off x="1032693" y="1916515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1841268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F400E6-6053-C9EC-A3F3-D7D8D35F8F87}"/>
              </a:ext>
            </a:extLst>
          </p:cNvPr>
          <p:cNvSpPr/>
          <p:nvPr/>
        </p:nvSpPr>
        <p:spPr>
          <a:xfrm>
            <a:off x="898217" y="1904126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897138"/>
            <a:ext cx="1706384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C654DF-84C1-C4B4-3601-B05428B8507D}"/>
              </a:ext>
            </a:extLst>
          </p:cNvPr>
          <p:cNvSpPr/>
          <p:nvPr/>
        </p:nvSpPr>
        <p:spPr>
          <a:xfrm>
            <a:off x="3839038" y="1912249"/>
            <a:ext cx="1730670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189185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87F04D-3485-2277-17DD-D9FAD347D90F}"/>
              </a:ext>
            </a:extLst>
          </p:cNvPr>
          <p:cNvSpPr/>
          <p:nvPr/>
        </p:nvSpPr>
        <p:spPr>
          <a:xfrm>
            <a:off x="3677773" y="1916486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4D91C1D5-8751-F741-E26E-50FFDB2EAE27}"/>
              </a:ext>
            </a:extLst>
          </p:cNvPr>
          <p:cNvSpPr txBox="1"/>
          <p:nvPr/>
        </p:nvSpPr>
        <p:spPr>
          <a:xfrm>
            <a:off x="1144770" y="3041621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AAA65273-253E-1DFE-63A4-8885B07A2D74}"/>
              </a:ext>
            </a:extLst>
          </p:cNvPr>
          <p:cNvSpPr txBox="1"/>
          <p:nvPr/>
        </p:nvSpPr>
        <p:spPr>
          <a:xfrm>
            <a:off x="3954012" y="3041621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A14DD1-592A-BB53-1D3D-E0E5F809CFB4}"/>
              </a:ext>
            </a:extLst>
          </p:cNvPr>
          <p:cNvCxnSpPr>
            <a:cxnSpLocks/>
          </p:cNvCxnSpPr>
          <p:nvPr/>
        </p:nvCxnSpPr>
        <p:spPr>
          <a:xfrm>
            <a:off x="2326334" y="1552611"/>
            <a:ext cx="248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81113F-AFEE-40C0-6264-630DCD645860}"/>
              </a:ext>
            </a:extLst>
          </p:cNvPr>
          <p:cNvCxnSpPr>
            <a:cxnSpLocks/>
          </p:cNvCxnSpPr>
          <p:nvPr/>
        </p:nvCxnSpPr>
        <p:spPr>
          <a:xfrm>
            <a:off x="2330117" y="1737277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2E7BA8-9D43-EB45-14CD-FA8C2DBE69F4}"/>
              </a:ext>
            </a:extLst>
          </p:cNvPr>
          <p:cNvCxnSpPr>
            <a:cxnSpLocks/>
          </p:cNvCxnSpPr>
          <p:nvPr/>
        </p:nvCxnSpPr>
        <p:spPr>
          <a:xfrm>
            <a:off x="2326334" y="1934924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Arrow 34">
            <a:extLst>
              <a:ext uri="{FF2B5EF4-FFF2-40B4-BE49-F238E27FC236}">
                <a16:creationId xmlns:a16="http://schemas.microsoft.com/office/drawing/2014/main" id="{D879DE77-5BD6-5D92-2328-6E090C29A515}"/>
              </a:ext>
            </a:extLst>
          </p:cNvPr>
          <p:cNvSpPr/>
          <p:nvPr/>
        </p:nvSpPr>
        <p:spPr>
          <a:xfrm>
            <a:off x="750091" y="231323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FFF68EC-5781-D422-C1ED-CD59898EA191}"/>
              </a:ext>
            </a:extLst>
          </p:cNvPr>
          <p:cNvSpPr/>
          <p:nvPr/>
        </p:nvSpPr>
        <p:spPr>
          <a:xfrm>
            <a:off x="3518882" y="231323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C83F365-4103-8884-269E-DED60EB32816}"/>
              </a:ext>
            </a:extLst>
          </p:cNvPr>
          <p:cNvSpPr/>
          <p:nvPr/>
        </p:nvSpPr>
        <p:spPr>
          <a:xfrm flipH="1">
            <a:off x="5544762" y="2318319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CB8BB7D4-AFD1-ED3B-C5C3-250FB5217211}"/>
              </a:ext>
            </a:extLst>
          </p:cNvPr>
          <p:cNvSpPr txBox="1"/>
          <p:nvPr/>
        </p:nvSpPr>
        <p:spPr>
          <a:xfrm>
            <a:off x="2587294" y="1352472"/>
            <a:ext cx="58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ECB5CF60-6935-A0F4-6988-3A117BBEAD4C}"/>
              </a:ext>
            </a:extLst>
          </p:cNvPr>
          <p:cNvSpPr txBox="1"/>
          <p:nvPr/>
        </p:nvSpPr>
        <p:spPr>
          <a:xfrm>
            <a:off x="2569520" y="154291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shoot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110C4CC-59F2-3671-608B-207D1AC54DE3}"/>
              </a:ext>
            </a:extLst>
          </p:cNvPr>
          <p:cNvSpPr txBox="1"/>
          <p:nvPr/>
        </p:nvSpPr>
        <p:spPr>
          <a:xfrm>
            <a:off x="2553733" y="173182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xylem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22">
            <a:extLst>
              <a:ext uri="{FF2B5EF4-FFF2-40B4-BE49-F238E27FC236}">
                <a16:creationId xmlns:a16="http://schemas.microsoft.com/office/drawing/2014/main" id="{04B9E722-C523-BD11-12FE-CBDCC8E000F0}"/>
              </a:ext>
            </a:extLst>
          </p:cNvPr>
          <p:cNvSpPr txBox="1"/>
          <p:nvPr/>
        </p:nvSpPr>
        <p:spPr>
          <a:xfrm>
            <a:off x="3839646" y="142531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current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758553-DB35-39B4-A495-482D3842E96C}"/>
              </a:ext>
            </a:extLst>
          </p:cNvPr>
          <p:cNvCxnSpPr>
            <a:cxnSpLocks/>
          </p:cNvCxnSpPr>
          <p:nvPr/>
        </p:nvCxnSpPr>
        <p:spPr>
          <a:xfrm>
            <a:off x="3626758" y="1523839"/>
            <a:ext cx="248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5F54E0-C54E-1E25-5D12-9A4A223B5845}"/>
              </a:ext>
            </a:extLst>
          </p:cNvPr>
          <p:cNvCxnSpPr>
            <a:cxnSpLocks/>
          </p:cNvCxnSpPr>
          <p:nvPr/>
        </p:nvCxnSpPr>
        <p:spPr>
          <a:xfrm>
            <a:off x="3630541" y="1624615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DB73A3-813F-065A-5F9A-BED9A5F5D862}"/>
              </a:ext>
            </a:extLst>
          </p:cNvPr>
          <p:cNvCxnSpPr>
            <a:cxnSpLocks/>
          </p:cNvCxnSpPr>
          <p:nvPr/>
        </p:nvCxnSpPr>
        <p:spPr>
          <a:xfrm>
            <a:off x="3626758" y="1727419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2">
            <a:extLst>
              <a:ext uri="{FF2B5EF4-FFF2-40B4-BE49-F238E27FC236}">
                <a16:creationId xmlns:a16="http://schemas.microsoft.com/office/drawing/2014/main" id="{DFD84C0F-99DA-9543-3442-C8C5D082BD4B}"/>
              </a:ext>
            </a:extLst>
          </p:cNvPr>
          <p:cNvSpPr txBox="1"/>
          <p:nvPr/>
        </p:nvSpPr>
        <p:spPr>
          <a:xfrm>
            <a:off x="5042116" y="1422820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warmer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93DE9F-A8D5-3872-B01D-427E9C9DA666}"/>
              </a:ext>
            </a:extLst>
          </p:cNvPr>
          <p:cNvCxnSpPr>
            <a:cxnSpLocks/>
          </p:cNvCxnSpPr>
          <p:nvPr/>
        </p:nvCxnSpPr>
        <p:spPr>
          <a:xfrm>
            <a:off x="4851349" y="1521341"/>
            <a:ext cx="2480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2F1A1C-3B40-7BDB-B151-48445EBC6931}"/>
              </a:ext>
            </a:extLst>
          </p:cNvPr>
          <p:cNvCxnSpPr>
            <a:cxnSpLocks/>
          </p:cNvCxnSpPr>
          <p:nvPr/>
        </p:nvCxnSpPr>
        <p:spPr>
          <a:xfrm>
            <a:off x="4855132" y="1622117"/>
            <a:ext cx="248056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93B5F6-7DC4-A40D-DC3E-C8F4238A24A4}"/>
              </a:ext>
            </a:extLst>
          </p:cNvPr>
          <p:cNvCxnSpPr>
            <a:cxnSpLocks/>
          </p:cNvCxnSpPr>
          <p:nvPr/>
        </p:nvCxnSpPr>
        <p:spPr>
          <a:xfrm>
            <a:off x="4851349" y="1724921"/>
            <a:ext cx="24805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3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95255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232184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95898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232184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21519" y="153185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75685" y="153185"/>
            <a:ext cx="193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ssp.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10510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1098318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154188"/>
            <a:ext cx="1457527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114890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D879DE77-5BD6-5D92-2328-6E090C29A515}"/>
              </a:ext>
            </a:extLst>
          </p:cNvPr>
          <p:cNvSpPr/>
          <p:nvPr/>
        </p:nvSpPr>
        <p:spPr>
          <a:xfrm>
            <a:off x="750091" y="157028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FFF68EC-5781-D422-C1ED-CD59898EA191}"/>
              </a:ext>
            </a:extLst>
          </p:cNvPr>
          <p:cNvSpPr/>
          <p:nvPr/>
        </p:nvSpPr>
        <p:spPr>
          <a:xfrm>
            <a:off x="3518882" y="157028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C83F365-4103-8884-269E-DED60EB32816}"/>
              </a:ext>
            </a:extLst>
          </p:cNvPr>
          <p:cNvSpPr/>
          <p:nvPr/>
        </p:nvSpPr>
        <p:spPr>
          <a:xfrm flipH="1">
            <a:off x="5544762" y="1575369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82">
            <a:extLst>
              <a:ext uri="{FF2B5EF4-FFF2-40B4-BE49-F238E27FC236}">
                <a16:creationId xmlns:a16="http://schemas.microsoft.com/office/drawing/2014/main" id="{A6C03F99-6E4A-5356-D49B-D520C3A0AD6B}"/>
              </a:ext>
            </a:extLst>
          </p:cNvPr>
          <p:cNvCxnSpPr>
            <a:cxnSpLocks/>
          </p:cNvCxnSpPr>
          <p:nvPr/>
        </p:nvCxnSpPr>
        <p:spPr>
          <a:xfrm flipV="1">
            <a:off x="624561" y="2831754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3">
            <a:extLst>
              <a:ext uri="{FF2B5EF4-FFF2-40B4-BE49-F238E27FC236}">
                <a16:creationId xmlns:a16="http://schemas.microsoft.com/office/drawing/2014/main" id="{C284F171-7D61-9964-9453-81847A6F75B2}"/>
              </a:ext>
            </a:extLst>
          </p:cNvPr>
          <p:cNvCxnSpPr>
            <a:cxnSpLocks/>
          </p:cNvCxnSpPr>
          <p:nvPr/>
        </p:nvCxnSpPr>
        <p:spPr>
          <a:xfrm flipV="1">
            <a:off x="624561" y="4186054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55FEEF-A00C-5061-CEC9-F1706E229E44}"/>
              </a:ext>
            </a:extLst>
          </p:cNvPr>
          <p:cNvSpPr txBox="1"/>
          <p:nvPr/>
        </p:nvSpPr>
        <p:spPr>
          <a:xfrm rot="16200000">
            <a:off x="-1912983" y="3376630"/>
            <a:ext cx="470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 or dry weight production (g * day 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cxnSp>
        <p:nvCxnSpPr>
          <p:cNvPr id="15" name="Gerade Verbindung 82">
            <a:extLst>
              <a:ext uri="{FF2B5EF4-FFF2-40B4-BE49-F238E27FC236}">
                <a16:creationId xmlns:a16="http://schemas.microsoft.com/office/drawing/2014/main" id="{3BD57C4E-D29A-8929-D8CA-A49EEBF06038}"/>
              </a:ext>
            </a:extLst>
          </p:cNvPr>
          <p:cNvCxnSpPr>
            <a:cxnSpLocks/>
          </p:cNvCxnSpPr>
          <p:nvPr/>
        </p:nvCxnSpPr>
        <p:spPr>
          <a:xfrm flipV="1">
            <a:off x="3433806" y="2838181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83">
            <a:extLst>
              <a:ext uri="{FF2B5EF4-FFF2-40B4-BE49-F238E27FC236}">
                <a16:creationId xmlns:a16="http://schemas.microsoft.com/office/drawing/2014/main" id="{E53A2649-EA59-6A29-172E-164B843891DA}"/>
              </a:ext>
            </a:extLst>
          </p:cNvPr>
          <p:cNvCxnSpPr>
            <a:cxnSpLocks/>
          </p:cNvCxnSpPr>
          <p:nvPr/>
        </p:nvCxnSpPr>
        <p:spPr>
          <a:xfrm flipV="1">
            <a:off x="3433806" y="4186054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BE811EC5-FF36-3F24-371D-08A50698386F}"/>
              </a:ext>
            </a:extLst>
          </p:cNvPr>
          <p:cNvSpPr/>
          <p:nvPr/>
        </p:nvSpPr>
        <p:spPr>
          <a:xfrm>
            <a:off x="1032693" y="3052763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D134F74-5998-82A7-F50B-3253F8924C11}"/>
              </a:ext>
            </a:extLst>
          </p:cNvPr>
          <p:cNvSpPr/>
          <p:nvPr/>
        </p:nvSpPr>
        <p:spPr>
          <a:xfrm>
            <a:off x="898217" y="3040374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250FE2D-E562-C542-3FE9-AEDE322DB1B8}"/>
              </a:ext>
            </a:extLst>
          </p:cNvPr>
          <p:cNvSpPr/>
          <p:nvPr/>
        </p:nvSpPr>
        <p:spPr>
          <a:xfrm>
            <a:off x="3839038" y="3048497"/>
            <a:ext cx="1539446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EDB2572-2CFA-3533-CAD8-C27BEB6C8296}"/>
              </a:ext>
            </a:extLst>
          </p:cNvPr>
          <p:cNvSpPr/>
          <p:nvPr/>
        </p:nvSpPr>
        <p:spPr>
          <a:xfrm>
            <a:off x="3677773" y="3052734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Arrow 59">
            <a:extLst>
              <a:ext uri="{FF2B5EF4-FFF2-40B4-BE49-F238E27FC236}">
                <a16:creationId xmlns:a16="http://schemas.microsoft.com/office/drawing/2014/main" id="{1A2EB915-84CA-FF61-B1DD-5D629D7106E0}"/>
              </a:ext>
            </a:extLst>
          </p:cNvPr>
          <p:cNvSpPr/>
          <p:nvPr/>
        </p:nvSpPr>
        <p:spPr>
          <a:xfrm>
            <a:off x="750091" y="3449481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22380A1A-9172-389E-3533-0454C33A0644}"/>
              </a:ext>
            </a:extLst>
          </p:cNvPr>
          <p:cNvSpPr/>
          <p:nvPr/>
        </p:nvSpPr>
        <p:spPr>
          <a:xfrm>
            <a:off x="3518882" y="3449481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>
            <a:extLst>
              <a:ext uri="{FF2B5EF4-FFF2-40B4-BE49-F238E27FC236}">
                <a16:creationId xmlns:a16="http://schemas.microsoft.com/office/drawing/2014/main" id="{CF91445F-D3C5-741F-6E55-5C8A1C61BC5B}"/>
              </a:ext>
            </a:extLst>
          </p:cNvPr>
          <p:cNvSpPr/>
          <p:nvPr/>
        </p:nvSpPr>
        <p:spPr>
          <a:xfrm flipH="1">
            <a:off x="5544762" y="3454567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Gerade Verbindung 82">
            <a:extLst>
              <a:ext uri="{FF2B5EF4-FFF2-40B4-BE49-F238E27FC236}">
                <a16:creationId xmlns:a16="http://schemas.microsoft.com/office/drawing/2014/main" id="{D2810A7C-F420-7317-9F79-C85EA8227AC9}"/>
              </a:ext>
            </a:extLst>
          </p:cNvPr>
          <p:cNvCxnSpPr>
            <a:cxnSpLocks/>
          </p:cNvCxnSpPr>
          <p:nvPr/>
        </p:nvCxnSpPr>
        <p:spPr>
          <a:xfrm flipV="1">
            <a:off x="624561" y="4792169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83">
            <a:extLst>
              <a:ext uri="{FF2B5EF4-FFF2-40B4-BE49-F238E27FC236}">
                <a16:creationId xmlns:a16="http://schemas.microsoft.com/office/drawing/2014/main" id="{7E216E74-B195-468E-ACA2-1507E9FA1618}"/>
              </a:ext>
            </a:extLst>
          </p:cNvPr>
          <p:cNvCxnSpPr>
            <a:cxnSpLocks/>
          </p:cNvCxnSpPr>
          <p:nvPr/>
        </p:nvCxnSpPr>
        <p:spPr>
          <a:xfrm flipV="1">
            <a:off x="624561" y="6161459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82">
            <a:extLst>
              <a:ext uri="{FF2B5EF4-FFF2-40B4-BE49-F238E27FC236}">
                <a16:creationId xmlns:a16="http://schemas.microsoft.com/office/drawing/2014/main" id="{B2010BBB-AF75-8C50-F398-4128BE4C8055}"/>
              </a:ext>
            </a:extLst>
          </p:cNvPr>
          <p:cNvCxnSpPr>
            <a:cxnSpLocks/>
          </p:cNvCxnSpPr>
          <p:nvPr/>
        </p:nvCxnSpPr>
        <p:spPr>
          <a:xfrm flipV="1">
            <a:off x="3433806" y="479859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83">
            <a:extLst>
              <a:ext uri="{FF2B5EF4-FFF2-40B4-BE49-F238E27FC236}">
                <a16:creationId xmlns:a16="http://schemas.microsoft.com/office/drawing/2014/main" id="{06FA58A2-1C6F-F6A6-7194-7C0FDA55B640}"/>
              </a:ext>
            </a:extLst>
          </p:cNvPr>
          <p:cNvCxnSpPr>
            <a:cxnSpLocks/>
          </p:cNvCxnSpPr>
          <p:nvPr/>
        </p:nvCxnSpPr>
        <p:spPr>
          <a:xfrm flipV="1">
            <a:off x="3433806" y="6161459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602EB50E-FA05-87DE-4F37-7B9BD53DCEBE}"/>
              </a:ext>
            </a:extLst>
          </p:cNvPr>
          <p:cNvSpPr/>
          <p:nvPr/>
        </p:nvSpPr>
        <p:spPr>
          <a:xfrm>
            <a:off x="635045" y="5097843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0DC79AE-87FE-7858-171A-D5F59324E3ED}"/>
              </a:ext>
            </a:extLst>
          </p:cNvPr>
          <p:cNvSpPr/>
          <p:nvPr/>
        </p:nvSpPr>
        <p:spPr>
          <a:xfrm>
            <a:off x="3433806" y="5097843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811B13F2-41B2-39AA-BF96-3074AECA8FDE}"/>
              </a:ext>
            </a:extLst>
          </p:cNvPr>
          <p:cNvSpPr/>
          <p:nvPr/>
        </p:nvSpPr>
        <p:spPr>
          <a:xfrm>
            <a:off x="630076" y="5103767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BE3FE306-66EA-C32A-64DE-ECFF9661C878}"/>
              </a:ext>
            </a:extLst>
          </p:cNvPr>
          <p:cNvSpPr/>
          <p:nvPr/>
        </p:nvSpPr>
        <p:spPr>
          <a:xfrm>
            <a:off x="3433806" y="5103767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BAE2B0E-A404-2DAA-D44A-D62EA7A3A323}"/>
              </a:ext>
            </a:extLst>
          </p:cNvPr>
          <p:cNvSpPr txBox="1"/>
          <p:nvPr/>
        </p:nvSpPr>
        <p:spPr>
          <a:xfrm>
            <a:off x="1144770" y="613828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93" name="TextBox 22">
            <a:extLst>
              <a:ext uri="{FF2B5EF4-FFF2-40B4-BE49-F238E27FC236}">
                <a16:creationId xmlns:a16="http://schemas.microsoft.com/office/drawing/2014/main" id="{390A2B84-55E5-AC6E-F7B2-753C5F0F5D6E}"/>
              </a:ext>
            </a:extLst>
          </p:cNvPr>
          <p:cNvSpPr txBox="1"/>
          <p:nvPr/>
        </p:nvSpPr>
        <p:spPr>
          <a:xfrm>
            <a:off x="3954012" y="613828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A3C99A57-683F-16D4-F157-CB1690C7B3D0}"/>
              </a:ext>
            </a:extLst>
          </p:cNvPr>
          <p:cNvSpPr/>
          <p:nvPr/>
        </p:nvSpPr>
        <p:spPr>
          <a:xfrm>
            <a:off x="750091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CD5EAD1E-0E95-60F3-2ED4-4E7394DC76F4}"/>
              </a:ext>
            </a:extLst>
          </p:cNvPr>
          <p:cNvSpPr/>
          <p:nvPr/>
        </p:nvSpPr>
        <p:spPr>
          <a:xfrm>
            <a:off x="3518882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Arrow 102">
            <a:extLst>
              <a:ext uri="{FF2B5EF4-FFF2-40B4-BE49-F238E27FC236}">
                <a16:creationId xmlns:a16="http://schemas.microsoft.com/office/drawing/2014/main" id="{2ABF0D71-2342-3E6E-C2FB-3DB9935A909C}"/>
              </a:ext>
            </a:extLst>
          </p:cNvPr>
          <p:cNvSpPr/>
          <p:nvPr/>
        </p:nvSpPr>
        <p:spPr>
          <a:xfrm flipH="1">
            <a:off x="5544762" y="5414982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17AD156E-AA87-06B4-D38B-D35666B349C0}"/>
              </a:ext>
            </a:extLst>
          </p:cNvPr>
          <p:cNvSpPr txBox="1"/>
          <p:nvPr/>
        </p:nvSpPr>
        <p:spPr>
          <a:xfrm>
            <a:off x="506880" y="547714"/>
            <a:ext cx="17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Apical meristems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F0DA658A-C4D6-C089-19DC-16C465004B97}"/>
              </a:ext>
            </a:extLst>
          </p:cNvPr>
          <p:cNvSpPr txBox="1"/>
          <p:nvPr/>
        </p:nvSpPr>
        <p:spPr>
          <a:xfrm>
            <a:off x="498412" y="2464736"/>
            <a:ext cx="188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Cambial meristem</a:t>
            </a:r>
          </a:p>
        </p:txBody>
      </p:sp>
      <p:sp>
        <p:nvSpPr>
          <p:cNvPr id="125" name="TextBox 22">
            <a:extLst>
              <a:ext uri="{FF2B5EF4-FFF2-40B4-BE49-F238E27FC236}">
                <a16:creationId xmlns:a16="http://schemas.microsoft.com/office/drawing/2014/main" id="{99F0D627-376F-2885-9CA2-553A00D977D4}"/>
              </a:ext>
            </a:extLst>
          </p:cNvPr>
          <p:cNvSpPr txBox="1"/>
          <p:nvPr/>
        </p:nvSpPr>
        <p:spPr>
          <a:xfrm>
            <a:off x="543558" y="4423610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 meristems </a:t>
            </a:r>
          </a:p>
        </p:txBody>
      </p:sp>
      <p:sp>
        <p:nvSpPr>
          <p:cNvPr id="126" name="Left Arrow 125">
            <a:extLst>
              <a:ext uri="{FF2B5EF4-FFF2-40B4-BE49-F238E27FC236}">
                <a16:creationId xmlns:a16="http://schemas.microsoft.com/office/drawing/2014/main" id="{F6AE99EB-4EFC-DE6E-4F72-762C8F890492}"/>
              </a:ext>
            </a:extLst>
          </p:cNvPr>
          <p:cNvSpPr/>
          <p:nvPr/>
        </p:nvSpPr>
        <p:spPr>
          <a:xfrm flipH="1">
            <a:off x="2773111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255231" y="509777"/>
            <a:ext cx="5978208" cy="6068229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25E6EAF-6D92-2240-904E-1C2C67EB1A99}"/>
              </a:ext>
            </a:extLst>
          </p:cNvPr>
          <p:cNvGrpSpPr/>
          <p:nvPr/>
        </p:nvGrpSpPr>
        <p:grpSpPr>
          <a:xfrm>
            <a:off x="1876712" y="1110643"/>
            <a:ext cx="1184937" cy="935665"/>
            <a:chOff x="1873671" y="916091"/>
            <a:chExt cx="1184937" cy="935665"/>
          </a:xfrm>
        </p:grpSpPr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8B8BCA3A-403B-9322-8FCB-67BC4E93008A}"/>
                </a:ext>
              </a:extLst>
            </p:cNvPr>
            <p:cNvSpPr txBox="1"/>
            <p:nvPr/>
          </p:nvSpPr>
          <p:spPr>
            <a:xfrm>
              <a:off x="2154509" y="1191582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current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4E117F4-B9DC-656F-6C7D-072D5A6B0066}"/>
                </a:ext>
              </a:extLst>
            </p:cNvPr>
            <p:cNvCxnSpPr>
              <a:cxnSpLocks/>
            </p:cNvCxnSpPr>
            <p:nvPr/>
          </p:nvCxnSpPr>
          <p:spPr>
            <a:xfrm>
              <a:off x="1941621" y="1373232"/>
              <a:ext cx="2480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22">
              <a:extLst>
                <a:ext uri="{FF2B5EF4-FFF2-40B4-BE49-F238E27FC236}">
                  <a16:creationId xmlns:a16="http://schemas.microsoft.com/office/drawing/2014/main" id="{69D38719-1D79-DD83-A4DB-6810D50CFDB2}"/>
                </a:ext>
              </a:extLst>
            </p:cNvPr>
            <p:cNvSpPr txBox="1"/>
            <p:nvPr/>
          </p:nvSpPr>
          <p:spPr>
            <a:xfrm>
              <a:off x="2140728" y="1482424"/>
              <a:ext cx="917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warmer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50DEDA-BD59-E6E4-A651-8E285823E42D}"/>
                </a:ext>
              </a:extLst>
            </p:cNvPr>
            <p:cNvCxnSpPr>
              <a:cxnSpLocks/>
            </p:cNvCxnSpPr>
            <p:nvPr/>
          </p:nvCxnSpPr>
          <p:spPr>
            <a:xfrm>
              <a:off x="1949961" y="1664074"/>
              <a:ext cx="24805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22">
              <a:extLst>
                <a:ext uri="{FF2B5EF4-FFF2-40B4-BE49-F238E27FC236}">
                  <a16:creationId xmlns:a16="http://schemas.microsoft.com/office/drawing/2014/main" id="{C72C4660-AB04-C350-2019-A072B0A5CA45}"/>
                </a:ext>
              </a:extLst>
            </p:cNvPr>
            <p:cNvSpPr txBox="1"/>
            <p:nvPr/>
          </p:nvSpPr>
          <p:spPr>
            <a:xfrm>
              <a:off x="1873671" y="916091"/>
              <a:ext cx="959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Climate:</a:t>
              </a:r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27E197B-BCE1-3AF8-18E8-9A1B1E5540A5}"/>
              </a:ext>
            </a:extLst>
          </p:cNvPr>
          <p:cNvCxnSpPr>
            <a:cxnSpLocks/>
          </p:cNvCxnSpPr>
          <p:nvPr/>
        </p:nvCxnSpPr>
        <p:spPr>
          <a:xfrm>
            <a:off x="3313610" y="509777"/>
            <a:ext cx="0" cy="6068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4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AA3B5C8-1395-7611-3E48-A427AED5D8DC}"/>
              </a:ext>
            </a:extLst>
          </p:cNvPr>
          <p:cNvGrpSpPr/>
          <p:nvPr/>
        </p:nvGrpSpPr>
        <p:grpSpPr>
          <a:xfrm>
            <a:off x="125854" y="1345478"/>
            <a:ext cx="6687381" cy="5232528"/>
            <a:chOff x="125854" y="1345478"/>
            <a:chExt cx="6687381" cy="523252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0A4D774-0E6A-FA4B-C28A-3C47DDDE308C}"/>
                </a:ext>
              </a:extLst>
            </p:cNvPr>
            <p:cNvGrpSpPr/>
            <p:nvPr/>
          </p:nvGrpSpPr>
          <p:grpSpPr>
            <a:xfrm>
              <a:off x="125854" y="1345478"/>
              <a:ext cx="6687381" cy="5232528"/>
              <a:chOff x="125854" y="1345478"/>
              <a:chExt cx="6687381" cy="523252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555CEA4-04D4-BCA8-94A7-40FB684617F0}"/>
                  </a:ext>
                </a:extLst>
              </p:cNvPr>
              <p:cNvSpPr/>
              <p:nvPr/>
            </p:nvSpPr>
            <p:spPr>
              <a:xfrm>
                <a:off x="173025" y="1656785"/>
                <a:ext cx="6511950" cy="4921221"/>
              </a:xfrm>
              <a:prstGeom prst="rect">
                <a:avLst/>
              </a:prstGeom>
              <a:solidFill>
                <a:schemeClr val="bg1">
                  <a:lumMod val="95000"/>
                  <a:alpha val="2099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9D63148-CE31-8331-B7C7-245EC7ED609B}"/>
                  </a:ext>
                </a:extLst>
              </p:cNvPr>
              <p:cNvSpPr/>
              <p:nvPr/>
            </p:nvSpPr>
            <p:spPr>
              <a:xfrm>
                <a:off x="840023" y="2134081"/>
                <a:ext cx="331483" cy="98256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CD49F7B-7DED-87F5-20C3-C3E21FD3E700}"/>
                  </a:ext>
                </a:extLst>
              </p:cNvPr>
              <p:cNvSpPr/>
              <p:nvPr/>
            </p:nvSpPr>
            <p:spPr>
              <a:xfrm>
                <a:off x="3926474" y="2175101"/>
                <a:ext cx="1644526" cy="947215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Left Arrow 34">
                <a:extLst>
                  <a:ext uri="{FF2B5EF4-FFF2-40B4-BE49-F238E27FC236}">
                    <a16:creationId xmlns:a16="http://schemas.microsoft.com/office/drawing/2014/main" id="{D879DE77-5BD6-5D92-2328-6E090C29A515}"/>
                  </a:ext>
                </a:extLst>
              </p:cNvPr>
              <p:cNvSpPr/>
              <p:nvPr/>
            </p:nvSpPr>
            <p:spPr>
              <a:xfrm>
                <a:off x="65345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Left Arrow 35">
                <a:extLst>
                  <a:ext uri="{FF2B5EF4-FFF2-40B4-BE49-F238E27FC236}">
                    <a16:creationId xmlns:a16="http://schemas.microsoft.com/office/drawing/2014/main" id="{CFFF68EC-5781-D422-C1ED-CD59898EA191}"/>
                  </a:ext>
                </a:extLst>
              </p:cNvPr>
              <p:cNvSpPr/>
              <p:nvPr/>
            </p:nvSpPr>
            <p:spPr>
              <a:xfrm>
                <a:off x="373001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Left Arrow 36">
                <a:extLst>
                  <a:ext uri="{FF2B5EF4-FFF2-40B4-BE49-F238E27FC236}">
                    <a16:creationId xmlns:a16="http://schemas.microsoft.com/office/drawing/2014/main" id="{3C83F365-4103-8884-269E-DED60EB32816}"/>
                  </a:ext>
                </a:extLst>
              </p:cNvPr>
              <p:cNvSpPr/>
              <p:nvPr/>
            </p:nvSpPr>
            <p:spPr>
              <a:xfrm flipH="1">
                <a:off x="5372971" y="252096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9D134F74-5998-82A7-F50B-3253F8924C11}"/>
                  </a:ext>
                </a:extLst>
              </p:cNvPr>
              <p:cNvSpPr/>
              <p:nvPr/>
            </p:nvSpPr>
            <p:spPr>
              <a:xfrm>
                <a:off x="773586" y="3709051"/>
                <a:ext cx="1049119" cy="9364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EDB2572-2CFA-3533-CAD8-C27BEB6C8296}"/>
                  </a:ext>
                </a:extLst>
              </p:cNvPr>
              <p:cNvSpPr/>
              <p:nvPr/>
            </p:nvSpPr>
            <p:spPr>
              <a:xfrm>
                <a:off x="3858878" y="3719075"/>
                <a:ext cx="1667931" cy="92963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1A2EB915-84CA-FF61-B1DD-5D629D7106E0}"/>
                  </a:ext>
                </a:extLst>
              </p:cNvPr>
              <p:cNvSpPr/>
              <p:nvPr/>
            </p:nvSpPr>
            <p:spPr>
              <a:xfrm>
                <a:off x="65345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Left Arrow 60">
                <a:extLst>
                  <a:ext uri="{FF2B5EF4-FFF2-40B4-BE49-F238E27FC236}">
                    <a16:creationId xmlns:a16="http://schemas.microsoft.com/office/drawing/2014/main" id="{22380A1A-9172-389E-3533-0454C33A0644}"/>
                  </a:ext>
                </a:extLst>
              </p:cNvPr>
              <p:cNvSpPr/>
              <p:nvPr/>
            </p:nvSpPr>
            <p:spPr>
              <a:xfrm>
                <a:off x="373001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Left Arrow 61">
                <a:extLst>
                  <a:ext uri="{FF2B5EF4-FFF2-40B4-BE49-F238E27FC236}">
                    <a16:creationId xmlns:a16="http://schemas.microsoft.com/office/drawing/2014/main" id="{CF91445F-D3C5-741F-6E55-5C8A1C61BC5B}"/>
                  </a:ext>
                </a:extLst>
              </p:cNvPr>
              <p:cNvSpPr/>
              <p:nvPr/>
            </p:nvSpPr>
            <p:spPr>
              <a:xfrm flipH="1">
                <a:off x="5372971" y="404495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11B13F2-41B2-39AA-BF96-3074AECA8FDE}"/>
                  </a:ext>
                </a:extLst>
              </p:cNvPr>
              <p:cNvSpPr/>
              <p:nvPr/>
            </p:nvSpPr>
            <p:spPr>
              <a:xfrm>
                <a:off x="556128" y="5382426"/>
                <a:ext cx="2030102" cy="757832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BE3FE306-66EA-C32A-64DE-ECFF9661C878}"/>
                  </a:ext>
                </a:extLst>
              </p:cNvPr>
              <p:cNvSpPr/>
              <p:nvPr/>
            </p:nvSpPr>
            <p:spPr>
              <a:xfrm>
                <a:off x="3661025" y="5382426"/>
                <a:ext cx="2030102" cy="757832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7" name="Left Arrow 96">
                <a:extLst>
                  <a:ext uri="{FF2B5EF4-FFF2-40B4-BE49-F238E27FC236}">
                    <a16:creationId xmlns:a16="http://schemas.microsoft.com/office/drawing/2014/main" id="{A3C99A57-683F-16D4-F157-CB1690C7B3D0}"/>
                  </a:ext>
                </a:extLst>
              </p:cNvPr>
              <p:cNvSpPr/>
              <p:nvPr/>
            </p:nvSpPr>
            <p:spPr>
              <a:xfrm>
                <a:off x="65345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8" name="Left Arrow 97">
                <a:extLst>
                  <a:ext uri="{FF2B5EF4-FFF2-40B4-BE49-F238E27FC236}">
                    <a16:creationId xmlns:a16="http://schemas.microsoft.com/office/drawing/2014/main" id="{CD5EAD1E-0E95-60F3-2ED4-4E7394DC76F4}"/>
                  </a:ext>
                </a:extLst>
              </p:cNvPr>
              <p:cNvSpPr/>
              <p:nvPr/>
            </p:nvSpPr>
            <p:spPr>
              <a:xfrm>
                <a:off x="373001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2ABF0D71-2342-3E6E-C2FB-3DB9935A909C}"/>
                  </a:ext>
                </a:extLst>
              </p:cNvPr>
              <p:cNvSpPr/>
              <p:nvPr/>
            </p:nvSpPr>
            <p:spPr>
              <a:xfrm flipH="1">
                <a:off x="5372971" y="563481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Left Arrow 125">
                <a:extLst>
                  <a:ext uri="{FF2B5EF4-FFF2-40B4-BE49-F238E27FC236}">
                    <a16:creationId xmlns:a16="http://schemas.microsoft.com/office/drawing/2014/main" id="{F6AE99EB-4EFC-DE6E-4F72-762C8F890492}"/>
                  </a:ext>
                </a:extLst>
              </p:cNvPr>
              <p:cNvSpPr/>
              <p:nvPr/>
            </p:nvSpPr>
            <p:spPr>
              <a:xfrm flipH="1">
                <a:off x="2294090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6C8E80-2459-E917-EFF8-D1C3FC8B376C}"/>
                  </a:ext>
                </a:extLst>
              </p:cNvPr>
              <p:cNvSpPr/>
              <p:nvPr/>
            </p:nvSpPr>
            <p:spPr>
              <a:xfrm>
                <a:off x="3177056" y="2676375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59E92D0-869E-26B7-8E8C-791FBDE443EB}"/>
                  </a:ext>
                </a:extLst>
              </p:cNvPr>
              <p:cNvSpPr/>
              <p:nvPr/>
            </p:nvSpPr>
            <p:spPr>
              <a:xfrm>
                <a:off x="6293033" y="2276375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1178554-32A8-CE74-9354-5628FB31FF08}"/>
                  </a:ext>
                </a:extLst>
              </p:cNvPr>
              <p:cNvSpPr/>
              <p:nvPr/>
            </p:nvSpPr>
            <p:spPr>
              <a:xfrm>
                <a:off x="3179174" y="4176668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0C9BFFE-CF1D-22C8-0B77-C6C4F219F1D2}"/>
                  </a:ext>
                </a:extLst>
              </p:cNvPr>
              <p:cNvSpPr/>
              <p:nvPr/>
            </p:nvSpPr>
            <p:spPr>
              <a:xfrm>
                <a:off x="6288158" y="3777154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3EF6ED4-4C39-8060-100F-5EDDD4720486}"/>
                  </a:ext>
                </a:extLst>
              </p:cNvPr>
              <p:cNvSpPr/>
              <p:nvPr/>
            </p:nvSpPr>
            <p:spPr>
              <a:xfrm>
                <a:off x="3180720" y="5630691"/>
                <a:ext cx="166252" cy="60514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10E2D7B-A24C-A320-6296-7DD8B7CDC5F9}"/>
                  </a:ext>
                </a:extLst>
              </p:cNvPr>
              <p:cNvSpPr/>
              <p:nvPr/>
            </p:nvSpPr>
            <p:spPr>
              <a:xfrm>
                <a:off x="6297841" y="5635242"/>
                <a:ext cx="166252" cy="60514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75A462FF-A702-E3D1-69EA-099EFCBE9B4B}"/>
                  </a:ext>
                </a:extLst>
              </p:cNvPr>
              <p:cNvSpPr/>
              <p:nvPr/>
            </p:nvSpPr>
            <p:spPr>
              <a:xfrm>
                <a:off x="959355" y="2139584"/>
                <a:ext cx="331483" cy="98256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772903F-EB1A-9D1A-9BC1-F0F44546256F}"/>
                  </a:ext>
                </a:extLst>
              </p:cNvPr>
              <p:cNvSpPr/>
              <p:nvPr/>
            </p:nvSpPr>
            <p:spPr>
              <a:xfrm>
                <a:off x="4056096" y="2179389"/>
                <a:ext cx="1182027" cy="947215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26AED87-D0F8-60F4-A269-722A27FBB510}"/>
                  </a:ext>
                </a:extLst>
              </p:cNvPr>
              <p:cNvGrpSpPr/>
              <p:nvPr/>
            </p:nvGrpSpPr>
            <p:grpSpPr>
              <a:xfrm>
                <a:off x="551656" y="2015870"/>
                <a:ext cx="2112282" cy="1121418"/>
                <a:chOff x="551656" y="2015870"/>
                <a:chExt cx="2112282" cy="1121418"/>
              </a:xfrm>
            </p:grpSpPr>
            <p:cxnSp>
              <p:nvCxnSpPr>
                <p:cNvPr id="4" name="Gerade Verbindung 82">
                  <a:extLst>
                    <a:ext uri="{FF2B5EF4-FFF2-40B4-BE49-F238E27FC236}">
                      <a16:creationId xmlns:a16="http://schemas.microsoft.com/office/drawing/2014/main" id="{5473D0EF-DAD0-C5DA-6E66-69417322C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Gerade Verbindung 83">
                  <a:extLst>
                    <a:ext uri="{FF2B5EF4-FFF2-40B4-BE49-F238E27FC236}">
                      <a16:creationId xmlns:a16="http://schemas.microsoft.com/office/drawing/2014/main" id="{8C9FCB23-9F4E-ED79-6986-2C6B617DC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A1B3A21-B112-F505-3840-DDDE96219631}"/>
                  </a:ext>
                </a:extLst>
              </p:cNvPr>
              <p:cNvGrpSpPr/>
              <p:nvPr/>
            </p:nvGrpSpPr>
            <p:grpSpPr>
              <a:xfrm>
                <a:off x="3661025" y="2021082"/>
                <a:ext cx="2135607" cy="1121418"/>
                <a:chOff x="3661025" y="2021082"/>
                <a:chExt cx="2135607" cy="1121418"/>
              </a:xfrm>
            </p:grpSpPr>
            <p:cxnSp>
              <p:nvCxnSpPr>
                <p:cNvPr id="7" name="Gerade Verbindung 82">
                  <a:extLst>
                    <a:ext uri="{FF2B5EF4-FFF2-40B4-BE49-F238E27FC236}">
                      <a16:creationId xmlns:a16="http://schemas.microsoft.com/office/drawing/2014/main" id="{B5F579BE-807C-1E79-CC11-0BD626D05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2021082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 Verbindung 83">
                  <a:extLst>
                    <a:ext uri="{FF2B5EF4-FFF2-40B4-BE49-F238E27FC236}">
                      <a16:creationId xmlns:a16="http://schemas.microsoft.com/office/drawing/2014/main" id="{D720CF77-5781-081B-AFDC-3AB2B3537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126339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FCCE0DFF-10E2-BD96-BC3B-2AF4DA98E2A1}"/>
                  </a:ext>
                </a:extLst>
              </p:cNvPr>
              <p:cNvSpPr txBox="1"/>
              <p:nvPr/>
            </p:nvSpPr>
            <p:spPr>
              <a:xfrm>
                <a:off x="125854" y="1355095"/>
                <a:ext cx="3303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Determinate strategy (e.g. </a:t>
                </a:r>
                <a:r>
                  <a:rPr lang="en-GB" sz="1400" dirty="0">
                    <a:solidFill>
                      <a:prstClr val="black"/>
                    </a:solidFill>
                    <a:latin typeface="Calibri"/>
                  </a:rPr>
                  <a:t>Maple, Pine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E811EC5-FF36-3F24-371D-08A50698386F}"/>
                  </a:ext>
                </a:extLst>
              </p:cNvPr>
              <p:cNvSpPr/>
              <p:nvPr/>
            </p:nvSpPr>
            <p:spPr>
              <a:xfrm>
                <a:off x="892917" y="3719099"/>
                <a:ext cx="1049119" cy="9364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250FE2D-E562-C542-3FE9-AEDE322DB1B8}"/>
                  </a:ext>
                </a:extLst>
              </p:cNvPr>
              <p:cNvSpPr/>
              <p:nvPr/>
            </p:nvSpPr>
            <p:spPr>
              <a:xfrm>
                <a:off x="3989660" y="3715640"/>
                <a:ext cx="1248462" cy="92963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TextBox 22">
                <a:extLst>
                  <a:ext uri="{FF2B5EF4-FFF2-40B4-BE49-F238E27FC236}">
                    <a16:creationId xmlns:a16="http://schemas.microsoft.com/office/drawing/2014/main" id="{82709FFC-A0D8-1E75-BA6C-B8AA7206168C}"/>
                  </a:ext>
                </a:extLst>
              </p:cNvPr>
              <p:cNvSpPr txBox="1"/>
              <p:nvPr/>
            </p:nvSpPr>
            <p:spPr>
              <a:xfrm>
                <a:off x="3510098" y="1345478"/>
                <a:ext cx="3303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Indeterminate strategy (e.g. Birch, Larch)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C44A259-15D0-BAC1-B288-1763E75DD951}"/>
                  </a:ext>
                </a:extLst>
              </p:cNvPr>
              <p:cNvGrpSpPr/>
              <p:nvPr/>
            </p:nvGrpSpPr>
            <p:grpSpPr>
              <a:xfrm>
                <a:off x="551656" y="3539864"/>
                <a:ext cx="1696629" cy="1121418"/>
                <a:chOff x="551656" y="3539864"/>
                <a:chExt cx="1696629" cy="1121418"/>
              </a:xfrm>
            </p:grpSpPr>
            <p:cxnSp>
              <p:nvCxnSpPr>
                <p:cNvPr id="10" name="Gerade Verbindung 82">
                  <a:extLst>
                    <a:ext uri="{FF2B5EF4-FFF2-40B4-BE49-F238E27FC236}">
                      <a16:creationId xmlns:a16="http://schemas.microsoft.com/office/drawing/2014/main" id="{A6C03F99-6E4A-5356-D49B-D520C3A0A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539864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83">
                  <a:extLst>
                    <a:ext uri="{FF2B5EF4-FFF2-40B4-BE49-F238E27FC236}">
                      <a16:creationId xmlns:a16="http://schemas.microsoft.com/office/drawing/2014/main" id="{C284F171-7D61-9964-9453-81847A6F7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656" y="4644346"/>
                  <a:ext cx="1696629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02EB50E-FA05-87DE-4F37-7B9BD53DCEBE}"/>
                  </a:ext>
                </a:extLst>
              </p:cNvPr>
              <p:cNvSpPr/>
              <p:nvPr/>
            </p:nvSpPr>
            <p:spPr>
              <a:xfrm>
                <a:off x="570433" y="5377621"/>
                <a:ext cx="2030102" cy="77511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E0DC79AE-87FE-7858-171A-D5F59324E3ED}"/>
                  </a:ext>
                </a:extLst>
              </p:cNvPr>
              <p:cNvSpPr/>
              <p:nvPr/>
            </p:nvSpPr>
            <p:spPr>
              <a:xfrm>
                <a:off x="3661025" y="5377621"/>
                <a:ext cx="2030102" cy="77511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55FEEF-A00C-5061-CEC9-F1706E229E44}"/>
                  </a:ext>
                </a:extLst>
              </p:cNvPr>
              <p:cNvSpPr txBox="1"/>
              <p:nvPr/>
            </p:nvSpPr>
            <p:spPr>
              <a:xfrm rot="16200000">
                <a:off x="-2025838" y="3916050"/>
                <a:ext cx="4753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Growth rate (g * day </a:t>
                </a:r>
                <a:r>
                  <a:rPr kumimoji="0" lang="en-GB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-1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640C6A-16C8-D658-899B-5DDEDE35A353}"/>
                  </a:ext>
                </a:extLst>
              </p:cNvPr>
              <p:cNvGrpSpPr/>
              <p:nvPr/>
            </p:nvGrpSpPr>
            <p:grpSpPr>
              <a:xfrm>
                <a:off x="3661025" y="3545078"/>
                <a:ext cx="2135607" cy="1121418"/>
                <a:chOff x="3661025" y="3545078"/>
                <a:chExt cx="2135607" cy="1121418"/>
              </a:xfrm>
            </p:grpSpPr>
            <p:cxnSp>
              <p:nvCxnSpPr>
                <p:cNvPr id="15" name="Gerade Verbindung 82">
                  <a:extLst>
                    <a:ext uri="{FF2B5EF4-FFF2-40B4-BE49-F238E27FC236}">
                      <a16:creationId xmlns:a16="http://schemas.microsoft.com/office/drawing/2014/main" id="{3BD57C4E-D29A-8929-D8CA-A49EEBF06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54507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 Verbindung 83">
                  <a:extLst>
                    <a:ext uri="{FF2B5EF4-FFF2-40B4-BE49-F238E27FC236}">
                      <a16:creationId xmlns:a16="http://schemas.microsoft.com/office/drawing/2014/main" id="{E53A2649-EA59-6A29-172E-164B84389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4638177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E7F7EFE-67B1-A870-D132-D151EB0A37D3}"/>
                  </a:ext>
                </a:extLst>
              </p:cNvPr>
              <p:cNvGrpSpPr/>
              <p:nvPr/>
            </p:nvGrpSpPr>
            <p:grpSpPr>
              <a:xfrm>
                <a:off x="551656" y="5129726"/>
                <a:ext cx="2112282" cy="1121418"/>
                <a:chOff x="551656" y="5129726"/>
                <a:chExt cx="2112282" cy="1121418"/>
              </a:xfrm>
            </p:grpSpPr>
            <p:cxnSp>
              <p:nvCxnSpPr>
                <p:cNvPr id="75" name="Gerade Verbindung 82">
                  <a:extLst>
                    <a:ext uri="{FF2B5EF4-FFF2-40B4-BE49-F238E27FC236}">
                      <a16:creationId xmlns:a16="http://schemas.microsoft.com/office/drawing/2014/main" id="{D2810A7C-F420-7317-9F79-C85EA8227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5129726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83">
                  <a:extLst>
                    <a:ext uri="{FF2B5EF4-FFF2-40B4-BE49-F238E27FC236}">
                      <a16:creationId xmlns:a16="http://schemas.microsoft.com/office/drawing/2014/main" id="{7E216E74-B195-468E-ACA2-1507E9FA1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6240194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6FA3249-F22A-5B3B-A49E-604CE27D13CE}"/>
                  </a:ext>
                </a:extLst>
              </p:cNvPr>
              <p:cNvGrpSpPr/>
              <p:nvPr/>
            </p:nvGrpSpPr>
            <p:grpSpPr>
              <a:xfrm>
                <a:off x="3661025" y="5134938"/>
                <a:ext cx="2135607" cy="1121418"/>
                <a:chOff x="3661025" y="5134938"/>
                <a:chExt cx="2135607" cy="1121418"/>
              </a:xfrm>
            </p:grpSpPr>
            <p:cxnSp>
              <p:nvCxnSpPr>
                <p:cNvPr id="78" name="Gerade Verbindung 82">
                  <a:extLst>
                    <a:ext uri="{FF2B5EF4-FFF2-40B4-BE49-F238E27FC236}">
                      <a16:creationId xmlns:a16="http://schemas.microsoft.com/office/drawing/2014/main" id="{B2010BBB-AF75-8C50-F398-4128BE4C8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513493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83">
                  <a:extLst>
                    <a:ext uri="{FF2B5EF4-FFF2-40B4-BE49-F238E27FC236}">
                      <a16:creationId xmlns:a16="http://schemas.microsoft.com/office/drawing/2014/main" id="{06FA58A2-1C6F-F6A6-7194-7C0FDA55B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6240194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22">
                <a:extLst>
                  <a:ext uri="{FF2B5EF4-FFF2-40B4-BE49-F238E27FC236}">
                    <a16:creationId xmlns:a16="http://schemas.microsoft.com/office/drawing/2014/main" id="{4BAE2B0E-A404-2DAA-D44A-D62EA7A3A323}"/>
                  </a:ext>
                </a:extLst>
              </p:cNvPr>
              <p:cNvSpPr txBox="1"/>
              <p:nvPr/>
            </p:nvSpPr>
            <p:spPr>
              <a:xfrm>
                <a:off x="973536" y="6221399"/>
                <a:ext cx="1251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93" name="TextBox 22">
                <a:extLst>
                  <a:ext uri="{FF2B5EF4-FFF2-40B4-BE49-F238E27FC236}">
                    <a16:creationId xmlns:a16="http://schemas.microsoft.com/office/drawing/2014/main" id="{390A2B84-55E5-AC6E-F7B2-753C5F0F5D6E}"/>
                  </a:ext>
                </a:extLst>
              </p:cNvPr>
              <p:cNvSpPr txBox="1"/>
              <p:nvPr/>
            </p:nvSpPr>
            <p:spPr>
              <a:xfrm>
                <a:off x="4082902" y="6221399"/>
                <a:ext cx="1443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123" name="TextBox 22">
                <a:extLst>
                  <a:ext uri="{FF2B5EF4-FFF2-40B4-BE49-F238E27FC236}">
                    <a16:creationId xmlns:a16="http://schemas.microsoft.com/office/drawing/2014/main" id="{17AD156E-AA87-06B4-D38B-D35666B349C0}"/>
                  </a:ext>
                </a:extLst>
              </p:cNvPr>
              <p:cNvSpPr txBox="1"/>
              <p:nvPr/>
            </p:nvSpPr>
            <p:spPr>
              <a:xfrm>
                <a:off x="456218" y="1687550"/>
                <a:ext cx="213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Apical meristems</a:t>
                </a:r>
              </a:p>
            </p:txBody>
          </p:sp>
          <p:sp>
            <p:nvSpPr>
              <p:cNvPr id="124" name="TextBox 22">
                <a:extLst>
                  <a:ext uri="{FF2B5EF4-FFF2-40B4-BE49-F238E27FC236}">
                    <a16:creationId xmlns:a16="http://schemas.microsoft.com/office/drawing/2014/main" id="{F0DA658A-C4D6-C089-19DC-16C465004B97}"/>
                  </a:ext>
                </a:extLst>
              </p:cNvPr>
              <p:cNvSpPr txBox="1"/>
              <p:nvPr/>
            </p:nvSpPr>
            <p:spPr>
              <a:xfrm>
                <a:off x="449351" y="3242220"/>
                <a:ext cx="2270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Cambial meristem</a:t>
                </a:r>
              </a:p>
            </p:txBody>
          </p:sp>
          <p:sp>
            <p:nvSpPr>
              <p:cNvPr id="125" name="TextBox 22">
                <a:extLst>
                  <a:ext uri="{FF2B5EF4-FFF2-40B4-BE49-F238E27FC236}">
                    <a16:creationId xmlns:a16="http://schemas.microsoft.com/office/drawing/2014/main" id="{99F0D627-376F-2885-9CA2-553A00D977D4}"/>
                  </a:ext>
                </a:extLst>
              </p:cNvPr>
              <p:cNvSpPr txBox="1"/>
              <p:nvPr/>
            </p:nvSpPr>
            <p:spPr>
              <a:xfrm>
                <a:off x="485964" y="4830830"/>
                <a:ext cx="2177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Root meristems 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25E6EAF-6D92-2240-904E-1C2C67EB1A99}"/>
                  </a:ext>
                </a:extLst>
              </p:cNvPr>
              <p:cNvGrpSpPr/>
              <p:nvPr/>
            </p:nvGrpSpPr>
            <p:grpSpPr>
              <a:xfrm>
                <a:off x="1462333" y="2144076"/>
                <a:ext cx="1110788" cy="767063"/>
                <a:chOff x="1744457" y="916091"/>
                <a:chExt cx="1369687" cy="945846"/>
              </a:xfrm>
            </p:grpSpPr>
            <p:sp>
              <p:nvSpPr>
                <p:cNvPr id="115" name="TextBox 22">
                  <a:extLst>
                    <a:ext uri="{FF2B5EF4-FFF2-40B4-BE49-F238E27FC236}">
                      <a16:creationId xmlns:a16="http://schemas.microsoft.com/office/drawing/2014/main" id="{8B8BCA3A-403B-9322-8FCB-67BC4E93008A}"/>
                    </a:ext>
                  </a:extLst>
                </p:cNvPr>
                <p:cNvSpPr txBox="1"/>
                <p:nvPr/>
              </p:nvSpPr>
              <p:spPr>
                <a:xfrm>
                  <a:off x="2171414" y="1191582"/>
                  <a:ext cx="888845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current</a:t>
                  </a:r>
                </a:p>
              </p:txBody>
            </p:sp>
            <p:sp>
              <p:nvSpPr>
                <p:cNvPr id="119" name="TextBox 22">
                  <a:extLst>
                    <a:ext uri="{FF2B5EF4-FFF2-40B4-BE49-F238E27FC236}">
                      <a16:creationId xmlns:a16="http://schemas.microsoft.com/office/drawing/2014/main" id="{69D38719-1D79-DD83-A4DB-6810D50CFDB2}"/>
                    </a:ext>
                  </a:extLst>
                </p:cNvPr>
                <p:cNvSpPr txBox="1"/>
                <p:nvPr/>
              </p:nvSpPr>
              <p:spPr>
                <a:xfrm>
                  <a:off x="2183235" y="1482425"/>
                  <a:ext cx="93090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warmer</a:t>
                  </a:r>
                </a:p>
              </p:txBody>
            </p:sp>
            <p:sp>
              <p:nvSpPr>
                <p:cNvPr id="129" name="TextBox 22">
                  <a:extLst>
                    <a:ext uri="{FF2B5EF4-FFF2-40B4-BE49-F238E27FC236}">
                      <a16:creationId xmlns:a16="http://schemas.microsoft.com/office/drawing/2014/main" id="{C72C4660-AB04-C350-2019-A072B0A5CA45}"/>
                    </a:ext>
                  </a:extLst>
                </p:cNvPr>
                <p:cNvSpPr txBox="1"/>
                <p:nvPr/>
              </p:nvSpPr>
              <p:spPr>
                <a:xfrm>
                  <a:off x="1744457" y="916091"/>
                  <a:ext cx="97241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Climate:</a:t>
                  </a:r>
                </a:p>
              </p:txBody>
            </p: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27E197B-BCE1-3AF8-18E8-9A1B1E554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548" y="1345478"/>
                <a:ext cx="0" cy="52325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C40B56D-AF6C-2ED5-7E40-2484402D4962}"/>
                  </a:ext>
                </a:extLst>
              </p:cNvPr>
              <p:cNvGrpSpPr/>
              <p:nvPr/>
            </p:nvGrpSpPr>
            <p:grpSpPr>
              <a:xfrm>
                <a:off x="2736537" y="200928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39" name="Gerade Verbindung 82">
                  <a:extLst>
                    <a:ext uri="{FF2B5EF4-FFF2-40B4-BE49-F238E27FC236}">
                      <a16:creationId xmlns:a16="http://schemas.microsoft.com/office/drawing/2014/main" id="{C0B598C7-CBEC-4A47-B728-B840F7257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83">
                  <a:extLst>
                    <a:ext uri="{FF2B5EF4-FFF2-40B4-BE49-F238E27FC236}">
                      <a16:creationId xmlns:a16="http://schemas.microsoft.com/office/drawing/2014/main" id="{4CA9D3F1-4952-ED63-3EFF-455E9D78D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E9EED38-1221-D8F7-9608-FE5FC6ECC634}"/>
                  </a:ext>
                </a:extLst>
              </p:cNvPr>
              <p:cNvGrpSpPr/>
              <p:nvPr/>
            </p:nvGrpSpPr>
            <p:grpSpPr>
              <a:xfrm>
                <a:off x="5844855" y="201568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48" name="Gerade Verbindung 82">
                  <a:extLst>
                    <a:ext uri="{FF2B5EF4-FFF2-40B4-BE49-F238E27FC236}">
                      <a16:creationId xmlns:a16="http://schemas.microsoft.com/office/drawing/2014/main" id="{2D7CE3C3-A47F-F44F-487B-140DBC985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83">
                  <a:extLst>
                    <a:ext uri="{FF2B5EF4-FFF2-40B4-BE49-F238E27FC236}">
                      <a16:creationId xmlns:a16="http://schemas.microsoft.com/office/drawing/2014/main" id="{DADE2E02-9137-13FC-4F3A-B933068F7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E54DD0C-0542-AF63-C5AC-384577FAF8DE}"/>
                  </a:ext>
                </a:extLst>
              </p:cNvPr>
              <p:cNvSpPr/>
              <p:nvPr/>
            </p:nvSpPr>
            <p:spPr>
              <a:xfrm>
                <a:off x="2903519" y="2683435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4C6AD5-7B39-1DBD-19EE-B5C632FA3796}"/>
                  </a:ext>
                </a:extLst>
              </p:cNvPr>
              <p:cNvSpPr/>
              <p:nvPr/>
            </p:nvSpPr>
            <p:spPr>
              <a:xfrm>
                <a:off x="6019496" y="2458913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950ECA2-4C61-DDAD-446A-C523D61F348A}"/>
                  </a:ext>
                </a:extLst>
              </p:cNvPr>
              <p:cNvSpPr/>
              <p:nvPr/>
            </p:nvSpPr>
            <p:spPr>
              <a:xfrm>
                <a:off x="2905637" y="418372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9063D9-822C-E660-6D79-F97C06C46D55}"/>
                  </a:ext>
                </a:extLst>
              </p:cNvPr>
              <p:cNvSpPr/>
              <p:nvPr/>
            </p:nvSpPr>
            <p:spPr>
              <a:xfrm>
                <a:off x="6014621" y="3959692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2AC75F-232D-28BD-4E25-F53545F50194}"/>
                  </a:ext>
                </a:extLst>
              </p:cNvPr>
              <p:cNvSpPr/>
              <p:nvPr/>
            </p:nvSpPr>
            <p:spPr>
              <a:xfrm>
                <a:off x="2907183" y="579363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5A57FDC-0723-6166-8AA1-413B44EFE377}"/>
                  </a:ext>
                </a:extLst>
              </p:cNvPr>
              <p:cNvSpPr/>
              <p:nvPr/>
            </p:nvSpPr>
            <p:spPr>
              <a:xfrm>
                <a:off x="6015278" y="580195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F55A428-25EE-7AFA-C834-861873424A0A}"/>
                  </a:ext>
                </a:extLst>
              </p:cNvPr>
              <p:cNvGrpSpPr/>
              <p:nvPr/>
            </p:nvGrpSpPr>
            <p:grpSpPr>
              <a:xfrm>
                <a:off x="2736537" y="3509609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1" name="Gerade Verbindung 82">
                  <a:extLst>
                    <a:ext uri="{FF2B5EF4-FFF2-40B4-BE49-F238E27FC236}">
                      <a16:creationId xmlns:a16="http://schemas.microsoft.com/office/drawing/2014/main" id="{39C9C6DD-4302-2582-11C3-41C2EB8EB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83">
                  <a:extLst>
                    <a:ext uri="{FF2B5EF4-FFF2-40B4-BE49-F238E27FC236}">
                      <a16:creationId xmlns:a16="http://schemas.microsoft.com/office/drawing/2014/main" id="{D3D7B62D-A4D6-43E0-D70D-4558B0BD2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147A401-FD2B-DE97-10DF-58FC25370FE4}"/>
                  </a:ext>
                </a:extLst>
              </p:cNvPr>
              <p:cNvGrpSpPr/>
              <p:nvPr/>
            </p:nvGrpSpPr>
            <p:grpSpPr>
              <a:xfrm>
                <a:off x="5844855" y="3516015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6" name="Gerade Verbindung 82">
                  <a:extLst>
                    <a:ext uri="{FF2B5EF4-FFF2-40B4-BE49-F238E27FC236}">
                      <a16:creationId xmlns:a16="http://schemas.microsoft.com/office/drawing/2014/main" id="{E8D57CEE-A34F-06E2-6E3C-15462CE2F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83">
                  <a:extLst>
                    <a:ext uri="{FF2B5EF4-FFF2-40B4-BE49-F238E27FC236}">
                      <a16:creationId xmlns:a16="http://schemas.microsoft.com/office/drawing/2014/main" id="{DE330038-C959-9B7D-D56A-65B01727B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C711286-A331-2799-6EA8-F5406B3A7856}"/>
                  </a:ext>
                </a:extLst>
              </p:cNvPr>
              <p:cNvGrpSpPr/>
              <p:nvPr/>
            </p:nvGrpSpPr>
            <p:grpSpPr>
              <a:xfrm>
                <a:off x="2738988" y="512150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9" name="Gerade Verbindung 82">
                  <a:extLst>
                    <a:ext uri="{FF2B5EF4-FFF2-40B4-BE49-F238E27FC236}">
                      <a16:creationId xmlns:a16="http://schemas.microsoft.com/office/drawing/2014/main" id="{1AFF5645-602B-6CCD-E4E3-CB1CD084F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83">
                  <a:extLst>
                    <a:ext uri="{FF2B5EF4-FFF2-40B4-BE49-F238E27FC236}">
                      <a16:creationId xmlns:a16="http://schemas.microsoft.com/office/drawing/2014/main" id="{FB49C2C6-856C-9FFC-2626-EA78FE059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1783ECB-1DF4-6998-0F8C-CB8D0A25F650}"/>
                  </a:ext>
                </a:extLst>
              </p:cNvPr>
              <p:cNvGrpSpPr/>
              <p:nvPr/>
            </p:nvGrpSpPr>
            <p:grpSpPr>
              <a:xfrm>
                <a:off x="5847306" y="512790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65" name="Gerade Verbindung 82">
                  <a:extLst>
                    <a:ext uri="{FF2B5EF4-FFF2-40B4-BE49-F238E27FC236}">
                      <a16:creationId xmlns:a16="http://schemas.microsoft.com/office/drawing/2014/main" id="{0158DB1C-6AB1-D8ED-5465-9EC196003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83">
                  <a:extLst>
                    <a:ext uri="{FF2B5EF4-FFF2-40B4-BE49-F238E27FC236}">
                      <a16:creationId xmlns:a16="http://schemas.microsoft.com/office/drawing/2014/main" id="{5E94456F-9B4A-43E8-0E94-53E2CCDCC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5C275840-0022-4464-45EC-5B5E0329E8EA}"/>
                  </a:ext>
                </a:extLst>
              </p:cNvPr>
              <p:cNvSpPr txBox="1"/>
              <p:nvPr/>
            </p:nvSpPr>
            <p:spPr>
              <a:xfrm rot="16200000">
                <a:off x="1878184" y="3714600"/>
                <a:ext cx="1263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Yearly biomass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increment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0924276-E111-3C23-6B6B-CA95B900B037}"/>
                </a:ext>
              </a:extLst>
            </p:cNvPr>
            <p:cNvSpPr/>
            <p:nvPr/>
          </p:nvSpPr>
          <p:spPr>
            <a:xfrm>
              <a:off x="1545149" y="2470726"/>
              <a:ext cx="290680" cy="139751"/>
            </a:xfrm>
            <a:prstGeom prst="rect">
              <a:avLst/>
            </a:prstGeom>
            <a:solidFill>
              <a:srgbClr val="B6DF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E80A66-8B1C-DBCD-C71B-352C6FD4E02A}"/>
                </a:ext>
              </a:extLst>
            </p:cNvPr>
            <p:cNvSpPr/>
            <p:nvPr/>
          </p:nvSpPr>
          <p:spPr>
            <a:xfrm>
              <a:off x="1547296" y="2692698"/>
              <a:ext cx="290680" cy="139751"/>
            </a:xfrm>
            <a:prstGeom prst="rect">
              <a:avLst/>
            </a:prstGeom>
            <a:solidFill>
              <a:srgbClr val="FFD2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25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E96733-083D-1C22-EC2F-642BCC639DB4}"/>
              </a:ext>
            </a:extLst>
          </p:cNvPr>
          <p:cNvSpPr/>
          <p:nvPr/>
        </p:nvSpPr>
        <p:spPr>
          <a:xfrm>
            <a:off x="2580542" y="1151820"/>
            <a:ext cx="1696915" cy="1116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asdf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9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12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1253575" y="1017393"/>
            <a:ext cx="4350849" cy="3459517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8CE96-CA03-D62F-2471-F222D0F7E4D9}"/>
              </a:ext>
            </a:extLst>
          </p:cNvPr>
          <p:cNvSpPr/>
          <p:nvPr/>
        </p:nvSpPr>
        <p:spPr>
          <a:xfrm>
            <a:off x="1610494" y="1468808"/>
            <a:ext cx="522512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42FFE6-3593-8FBE-2BF4-A72530D88F51}"/>
              </a:ext>
            </a:extLst>
          </p:cNvPr>
          <p:cNvSpPr/>
          <p:nvPr/>
        </p:nvSpPr>
        <p:spPr>
          <a:xfrm>
            <a:off x="2668720" y="1472921"/>
            <a:ext cx="522512" cy="1129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5FEEF-A00C-5061-CEC9-F1706E229E44}"/>
              </a:ext>
            </a:extLst>
          </p:cNvPr>
          <p:cNvSpPr txBox="1"/>
          <p:nvPr/>
        </p:nvSpPr>
        <p:spPr>
          <a:xfrm rot="16200000">
            <a:off x="-980680" y="2649611"/>
            <a:ext cx="47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 (g * day </a:t>
            </a:r>
            <a:r>
              <a:rPr kumimoji="0" lang="en-GB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F7EFE-67B1-A870-D132-D151EB0A37D3}"/>
              </a:ext>
            </a:extLst>
          </p:cNvPr>
          <p:cNvGrpSpPr/>
          <p:nvPr/>
        </p:nvGrpSpPr>
        <p:grpSpPr>
          <a:xfrm>
            <a:off x="1609007" y="1481147"/>
            <a:ext cx="2517251" cy="1121418"/>
            <a:chOff x="551656" y="5129726"/>
            <a:chExt cx="2517251" cy="1121418"/>
          </a:xfrm>
        </p:grpSpPr>
        <p:cxnSp>
          <p:nvCxnSpPr>
            <p:cNvPr id="75" name="Gerade Verbindung 82">
              <a:extLst>
                <a:ext uri="{FF2B5EF4-FFF2-40B4-BE49-F238E27FC236}">
                  <a16:creationId xmlns:a16="http://schemas.microsoft.com/office/drawing/2014/main" id="{D2810A7C-F420-7317-9F79-C85EA8227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5129726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83">
              <a:extLst>
                <a:ext uri="{FF2B5EF4-FFF2-40B4-BE49-F238E27FC236}">
                  <a16:creationId xmlns:a16="http://schemas.microsoft.com/office/drawing/2014/main" id="{7E216E74-B195-468E-ACA2-1507E9FA1618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" y="6246363"/>
              <a:ext cx="2517251" cy="0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22">
            <a:extLst>
              <a:ext uri="{FF2B5EF4-FFF2-40B4-BE49-F238E27FC236}">
                <a16:creationId xmlns:a16="http://schemas.microsoft.com/office/drawing/2014/main" id="{99F0D627-376F-2885-9CA2-553A00D977D4}"/>
              </a:ext>
            </a:extLst>
          </p:cNvPr>
          <p:cNvSpPr txBox="1"/>
          <p:nvPr/>
        </p:nvSpPr>
        <p:spPr>
          <a:xfrm>
            <a:off x="1503115" y="1053967"/>
            <a:ext cx="21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climate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2AC75F-232D-28BD-4E25-F53545F50194}"/>
              </a:ext>
            </a:extLst>
          </p:cNvPr>
          <p:cNvSpPr/>
          <p:nvPr/>
        </p:nvSpPr>
        <p:spPr>
          <a:xfrm>
            <a:off x="4803305" y="2145059"/>
            <a:ext cx="166252" cy="441379"/>
          </a:xfrm>
          <a:prstGeom prst="rect">
            <a:avLst/>
          </a:prstGeom>
          <a:solidFill>
            <a:schemeClr val="accent6">
              <a:lumMod val="40000"/>
              <a:lumOff val="60000"/>
              <a:alpha val="7880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C711286-A331-2799-6EA8-F5406B3A7856}"/>
              </a:ext>
            </a:extLst>
          </p:cNvPr>
          <p:cNvGrpSpPr/>
          <p:nvPr/>
        </p:nvGrpSpPr>
        <p:grpSpPr>
          <a:xfrm>
            <a:off x="4635110" y="1472921"/>
            <a:ext cx="787704" cy="1121418"/>
            <a:chOff x="551656" y="2015870"/>
            <a:chExt cx="2112282" cy="1121418"/>
          </a:xfrm>
        </p:grpSpPr>
        <p:cxnSp>
          <p:nvCxnSpPr>
            <p:cNvPr id="59" name="Gerade Verbindung 82">
              <a:extLst>
                <a:ext uri="{FF2B5EF4-FFF2-40B4-BE49-F238E27FC236}">
                  <a16:creationId xmlns:a16="http://schemas.microsoft.com/office/drawing/2014/main" id="{1AFF5645-602B-6CCD-E4E3-CB1CD084F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2015870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83">
              <a:extLst>
                <a:ext uri="{FF2B5EF4-FFF2-40B4-BE49-F238E27FC236}">
                  <a16:creationId xmlns:a16="http://schemas.microsoft.com/office/drawing/2014/main" id="{FB49C2C6-856C-9FFC-2626-EA78FE059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3126339"/>
              <a:ext cx="2112282" cy="6169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70C9BD3-71F9-5BFA-1773-79863ED6C3D8}"/>
              </a:ext>
            </a:extLst>
          </p:cNvPr>
          <p:cNvSpPr/>
          <p:nvPr/>
        </p:nvSpPr>
        <p:spPr>
          <a:xfrm>
            <a:off x="2206262" y="1598574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E1103B-7074-E692-3080-87D5B884905C}"/>
              </a:ext>
            </a:extLst>
          </p:cNvPr>
          <p:cNvSpPr/>
          <p:nvPr/>
        </p:nvSpPr>
        <p:spPr>
          <a:xfrm>
            <a:off x="3460801" y="1472921"/>
            <a:ext cx="577131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2A52AB-E221-B39E-6466-E4D08D00E581}"/>
              </a:ext>
            </a:extLst>
          </p:cNvPr>
          <p:cNvSpPr/>
          <p:nvPr/>
        </p:nvSpPr>
        <p:spPr>
          <a:xfrm>
            <a:off x="2083992" y="2096933"/>
            <a:ext cx="1544152" cy="49468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BDD9EE5D-70C7-17C4-1AB7-1027438EED1E}"/>
              </a:ext>
            </a:extLst>
          </p:cNvPr>
          <p:cNvSpPr txBox="1"/>
          <p:nvPr/>
        </p:nvSpPr>
        <p:spPr>
          <a:xfrm rot="16200000">
            <a:off x="3111546" y="1710443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DCDF2F6A-CEC1-8CE9-27D6-1038F3753C64}"/>
              </a:ext>
            </a:extLst>
          </p:cNvPr>
          <p:cNvSpPr txBox="1"/>
          <p:nvPr/>
        </p:nvSpPr>
        <p:spPr>
          <a:xfrm rot="16200000">
            <a:off x="1221544" y="1703422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27EBB03D-5041-B129-75CB-EC7853C9979F}"/>
              </a:ext>
            </a:extLst>
          </p:cNvPr>
          <p:cNvSpPr txBox="1"/>
          <p:nvPr/>
        </p:nvSpPr>
        <p:spPr>
          <a:xfrm rot="16200000">
            <a:off x="2281367" y="1793386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drought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A6CF65-B006-4C9B-8259-CF16826622AE}"/>
              </a:ext>
            </a:extLst>
          </p:cNvPr>
          <p:cNvSpPr/>
          <p:nvPr/>
        </p:nvSpPr>
        <p:spPr>
          <a:xfrm>
            <a:off x="5104936" y="2145059"/>
            <a:ext cx="166252" cy="441379"/>
          </a:xfrm>
          <a:prstGeom prst="rect">
            <a:avLst/>
          </a:prstGeom>
          <a:solidFill>
            <a:schemeClr val="accent6">
              <a:lumMod val="60000"/>
              <a:lumOff val="40000"/>
              <a:alpha val="42949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45A8ED-B355-A03A-EF59-A66F88753179}"/>
              </a:ext>
            </a:extLst>
          </p:cNvPr>
          <p:cNvCxnSpPr>
            <a:cxnSpLocks/>
          </p:cNvCxnSpPr>
          <p:nvPr/>
        </p:nvCxnSpPr>
        <p:spPr>
          <a:xfrm flipV="1">
            <a:off x="5188062" y="1902303"/>
            <a:ext cx="0" cy="470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544E2-AD8F-C09D-DBF9-536BAD190D85}"/>
              </a:ext>
            </a:extLst>
          </p:cNvPr>
          <p:cNvCxnSpPr>
            <a:cxnSpLocks/>
          </p:cNvCxnSpPr>
          <p:nvPr/>
        </p:nvCxnSpPr>
        <p:spPr>
          <a:xfrm flipV="1">
            <a:off x="4886431" y="2053844"/>
            <a:ext cx="0" cy="173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B8CBF18-A667-22AE-B4F5-92081499D4CA}"/>
              </a:ext>
            </a:extLst>
          </p:cNvPr>
          <p:cNvSpPr/>
          <p:nvPr/>
        </p:nvSpPr>
        <p:spPr>
          <a:xfrm>
            <a:off x="1610495" y="3065121"/>
            <a:ext cx="344448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616F757-B410-4F59-E64F-7EB0185450D7}"/>
              </a:ext>
            </a:extLst>
          </p:cNvPr>
          <p:cNvSpPr/>
          <p:nvPr/>
        </p:nvSpPr>
        <p:spPr>
          <a:xfrm>
            <a:off x="2591190" y="3069234"/>
            <a:ext cx="688478" cy="1129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180D0DE-4C64-2A06-12C5-8D47399BC8F3}"/>
              </a:ext>
            </a:extLst>
          </p:cNvPr>
          <p:cNvGrpSpPr/>
          <p:nvPr/>
        </p:nvGrpSpPr>
        <p:grpSpPr>
          <a:xfrm>
            <a:off x="1609007" y="3077460"/>
            <a:ext cx="2517251" cy="1121418"/>
            <a:chOff x="551656" y="5129726"/>
            <a:chExt cx="2517251" cy="1121418"/>
          </a:xfrm>
        </p:grpSpPr>
        <p:cxnSp>
          <p:nvCxnSpPr>
            <p:cNvPr id="99" name="Gerade Verbindung 82">
              <a:extLst>
                <a:ext uri="{FF2B5EF4-FFF2-40B4-BE49-F238E27FC236}">
                  <a16:creationId xmlns:a16="http://schemas.microsoft.com/office/drawing/2014/main" id="{2C77FB84-4A0A-ADEF-3123-E1CD4FD9D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5129726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83">
              <a:extLst>
                <a:ext uri="{FF2B5EF4-FFF2-40B4-BE49-F238E27FC236}">
                  <a16:creationId xmlns:a16="http://schemas.microsoft.com/office/drawing/2014/main" id="{7C2351BC-3D56-F4BE-B450-2E2F4D3867ED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" y="6246363"/>
              <a:ext cx="2517251" cy="0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22">
            <a:extLst>
              <a:ext uri="{FF2B5EF4-FFF2-40B4-BE49-F238E27FC236}">
                <a16:creationId xmlns:a16="http://schemas.microsoft.com/office/drawing/2014/main" id="{993E3107-0107-4D23-567C-8E0FE4C9C093}"/>
              </a:ext>
            </a:extLst>
          </p:cNvPr>
          <p:cNvSpPr txBox="1"/>
          <p:nvPr/>
        </p:nvSpPr>
        <p:spPr>
          <a:xfrm>
            <a:off x="2030887" y="4169133"/>
            <a:ext cx="1251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505C581-B0FB-2A99-2EAC-BDE0E0A99F6F}"/>
              </a:ext>
            </a:extLst>
          </p:cNvPr>
          <p:cNvSpPr/>
          <p:nvPr/>
        </p:nvSpPr>
        <p:spPr>
          <a:xfrm>
            <a:off x="4803305" y="3741372"/>
            <a:ext cx="166252" cy="441379"/>
          </a:xfrm>
          <a:prstGeom prst="rect">
            <a:avLst/>
          </a:prstGeom>
          <a:solidFill>
            <a:schemeClr val="accent6">
              <a:lumMod val="40000"/>
              <a:lumOff val="60000"/>
              <a:alpha val="7880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8252A67-76FC-72E9-2B1D-78A4B654E6F0}"/>
              </a:ext>
            </a:extLst>
          </p:cNvPr>
          <p:cNvGrpSpPr/>
          <p:nvPr/>
        </p:nvGrpSpPr>
        <p:grpSpPr>
          <a:xfrm>
            <a:off x="4635110" y="3069234"/>
            <a:ext cx="787704" cy="1121418"/>
            <a:chOff x="551656" y="2015870"/>
            <a:chExt cx="2112282" cy="1121418"/>
          </a:xfrm>
        </p:grpSpPr>
        <p:cxnSp>
          <p:nvCxnSpPr>
            <p:cNvPr id="106" name="Gerade Verbindung 82">
              <a:extLst>
                <a:ext uri="{FF2B5EF4-FFF2-40B4-BE49-F238E27FC236}">
                  <a16:creationId xmlns:a16="http://schemas.microsoft.com/office/drawing/2014/main" id="{A22B9F37-2200-B4BC-5697-59DA8A717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2015870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83">
              <a:extLst>
                <a:ext uri="{FF2B5EF4-FFF2-40B4-BE49-F238E27FC236}">
                  <a16:creationId xmlns:a16="http://schemas.microsoft.com/office/drawing/2014/main" id="{B4ADD915-F873-BBF4-6D6E-A9D0D38DA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3126339"/>
              <a:ext cx="2112282" cy="6169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ight Triangle 107">
            <a:extLst>
              <a:ext uri="{FF2B5EF4-FFF2-40B4-BE49-F238E27FC236}">
                <a16:creationId xmlns:a16="http://schemas.microsoft.com/office/drawing/2014/main" id="{C0B27817-C77C-820B-3B7F-4AED3F93FB4F}"/>
              </a:ext>
            </a:extLst>
          </p:cNvPr>
          <p:cNvSpPr/>
          <p:nvPr/>
        </p:nvSpPr>
        <p:spPr>
          <a:xfrm>
            <a:off x="2206262" y="3194887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ADFBB3-EF8B-E1BD-6D46-91A346D63876}"/>
              </a:ext>
            </a:extLst>
          </p:cNvPr>
          <p:cNvSpPr/>
          <p:nvPr/>
        </p:nvSpPr>
        <p:spPr>
          <a:xfrm>
            <a:off x="3669648" y="3069234"/>
            <a:ext cx="368283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Triangle 109">
            <a:extLst>
              <a:ext uri="{FF2B5EF4-FFF2-40B4-BE49-F238E27FC236}">
                <a16:creationId xmlns:a16="http://schemas.microsoft.com/office/drawing/2014/main" id="{58B81FF7-D197-DBEA-C756-C53AC7FDF8B8}"/>
              </a:ext>
            </a:extLst>
          </p:cNvPr>
          <p:cNvSpPr/>
          <p:nvPr/>
        </p:nvSpPr>
        <p:spPr>
          <a:xfrm>
            <a:off x="2083992" y="3693246"/>
            <a:ext cx="1544152" cy="49468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22">
            <a:extLst>
              <a:ext uri="{FF2B5EF4-FFF2-40B4-BE49-F238E27FC236}">
                <a16:creationId xmlns:a16="http://schemas.microsoft.com/office/drawing/2014/main" id="{E2D8B4C6-4F80-8E1A-587E-E31F32E21B8B}"/>
              </a:ext>
            </a:extLst>
          </p:cNvPr>
          <p:cNvSpPr txBox="1"/>
          <p:nvPr/>
        </p:nvSpPr>
        <p:spPr>
          <a:xfrm rot="16200000">
            <a:off x="3218079" y="3306089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ACF1C7A2-EF7A-97D8-E05A-E8C5726EB1AD}"/>
              </a:ext>
            </a:extLst>
          </p:cNvPr>
          <p:cNvSpPr txBox="1"/>
          <p:nvPr/>
        </p:nvSpPr>
        <p:spPr>
          <a:xfrm rot="16200000">
            <a:off x="1151890" y="3306088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FB56C0FB-78A7-BF5B-17C8-03C63AF462D9}"/>
              </a:ext>
            </a:extLst>
          </p:cNvPr>
          <p:cNvSpPr txBox="1"/>
          <p:nvPr/>
        </p:nvSpPr>
        <p:spPr>
          <a:xfrm rot="16200000">
            <a:off x="2281367" y="3389699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drought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794CB5E-5F1C-8745-3C20-21007EB194A2}"/>
              </a:ext>
            </a:extLst>
          </p:cNvPr>
          <p:cNvSpPr/>
          <p:nvPr/>
        </p:nvSpPr>
        <p:spPr>
          <a:xfrm>
            <a:off x="5104936" y="3574394"/>
            <a:ext cx="166252" cy="608358"/>
          </a:xfrm>
          <a:prstGeom prst="rect">
            <a:avLst/>
          </a:prstGeom>
          <a:solidFill>
            <a:schemeClr val="accent6">
              <a:lumMod val="60000"/>
              <a:lumOff val="40000"/>
              <a:alpha val="42949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73B94CC-444E-5F36-5BF9-4B1B9063A450}"/>
              </a:ext>
            </a:extLst>
          </p:cNvPr>
          <p:cNvCxnSpPr>
            <a:cxnSpLocks/>
          </p:cNvCxnSpPr>
          <p:nvPr/>
        </p:nvCxnSpPr>
        <p:spPr>
          <a:xfrm flipV="1">
            <a:off x="5188062" y="3312986"/>
            <a:ext cx="0" cy="470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F53A67D-4332-7FF7-41B3-923BF3095E26}"/>
              </a:ext>
            </a:extLst>
          </p:cNvPr>
          <p:cNvCxnSpPr>
            <a:cxnSpLocks/>
          </p:cNvCxnSpPr>
          <p:nvPr/>
        </p:nvCxnSpPr>
        <p:spPr>
          <a:xfrm flipV="1">
            <a:off x="4886431" y="3650157"/>
            <a:ext cx="0" cy="173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B9237D79-B6DD-1A45-E1B0-D34C4036EF5C}"/>
              </a:ext>
            </a:extLst>
          </p:cNvPr>
          <p:cNvSpPr/>
          <p:nvPr/>
        </p:nvSpPr>
        <p:spPr>
          <a:xfrm>
            <a:off x="1900700" y="3568869"/>
            <a:ext cx="1959656" cy="62083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1F142E23-B6FF-939B-74AB-697B7816C014}"/>
              </a:ext>
            </a:extLst>
          </p:cNvPr>
          <p:cNvSpPr/>
          <p:nvPr/>
        </p:nvSpPr>
        <p:spPr>
          <a:xfrm>
            <a:off x="2110011" y="3196118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DABC94-CAC5-1C0C-3829-618071791506}"/>
              </a:ext>
            </a:extLst>
          </p:cNvPr>
          <p:cNvSpPr txBox="1"/>
          <p:nvPr/>
        </p:nvSpPr>
        <p:spPr>
          <a:xfrm rot="16200000">
            <a:off x="2025232" y="2733222"/>
            <a:ext cx="47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Biomass increment (g * year </a:t>
            </a:r>
            <a:r>
              <a:rPr lang="en-GB" sz="1400" baseline="30000" dirty="0">
                <a:solidFill>
                  <a:prstClr val="black"/>
                </a:solidFill>
                <a:latin typeface="Calibri"/>
              </a:rPr>
              <a:t>-1</a:t>
            </a:r>
            <a:r>
              <a:rPr lang="en-GB" sz="1400" dirty="0">
                <a:solidFill>
                  <a:prstClr val="black"/>
                </a:solidFill>
                <a:latin typeface="Calibri"/>
              </a:rPr>
              <a:t>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8E9CF29E-436E-C690-EA83-7C0D00BB8B63}"/>
              </a:ext>
            </a:extLst>
          </p:cNvPr>
          <p:cNvSpPr txBox="1"/>
          <p:nvPr/>
        </p:nvSpPr>
        <p:spPr>
          <a:xfrm>
            <a:off x="1494635" y="2755287"/>
            <a:ext cx="21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Future climate</a:t>
            </a:r>
          </a:p>
        </p:txBody>
      </p:sp>
    </p:spTree>
    <p:extLst>
      <p:ext uri="{BB962C8B-B14F-4D97-AF65-F5344CB8AC3E}">
        <p14:creationId xmlns:p14="http://schemas.microsoft.com/office/powerpoint/2010/main" val="337150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1253575" y="1017393"/>
            <a:ext cx="4350849" cy="3459517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8D696-68BA-36B8-7A01-86972A79AA91}"/>
              </a:ext>
            </a:extLst>
          </p:cNvPr>
          <p:cNvSpPr/>
          <p:nvPr/>
        </p:nvSpPr>
        <p:spPr>
          <a:xfrm>
            <a:off x="4555700" y="3062749"/>
            <a:ext cx="1048724" cy="112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7EF1CD-6922-4885-8E75-510CA1DFECCC}"/>
              </a:ext>
            </a:extLst>
          </p:cNvPr>
          <p:cNvSpPr/>
          <p:nvPr/>
        </p:nvSpPr>
        <p:spPr>
          <a:xfrm>
            <a:off x="4555700" y="1468808"/>
            <a:ext cx="1048724" cy="112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8CE96-CA03-D62F-2471-F222D0F7E4D9}"/>
              </a:ext>
            </a:extLst>
          </p:cNvPr>
          <p:cNvSpPr/>
          <p:nvPr/>
        </p:nvSpPr>
        <p:spPr>
          <a:xfrm>
            <a:off x="1610494" y="1267874"/>
            <a:ext cx="522512" cy="1330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42FFE6-3593-8FBE-2BF4-A72530D88F51}"/>
              </a:ext>
            </a:extLst>
          </p:cNvPr>
          <p:cNvSpPr/>
          <p:nvPr/>
        </p:nvSpPr>
        <p:spPr>
          <a:xfrm>
            <a:off x="2668720" y="1472921"/>
            <a:ext cx="522512" cy="1129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5FEEF-A00C-5061-CEC9-F1706E229E44}"/>
              </a:ext>
            </a:extLst>
          </p:cNvPr>
          <p:cNvSpPr txBox="1"/>
          <p:nvPr/>
        </p:nvSpPr>
        <p:spPr>
          <a:xfrm rot="16200000">
            <a:off x="-980680" y="2649611"/>
            <a:ext cx="47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 (g * day </a:t>
            </a:r>
            <a:r>
              <a:rPr kumimoji="0" lang="en-GB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125" name="TextBox 22">
            <a:extLst>
              <a:ext uri="{FF2B5EF4-FFF2-40B4-BE49-F238E27FC236}">
                <a16:creationId xmlns:a16="http://schemas.microsoft.com/office/drawing/2014/main" id="{99F0D627-376F-2885-9CA2-553A00D977D4}"/>
              </a:ext>
            </a:extLst>
          </p:cNvPr>
          <p:cNvSpPr txBox="1"/>
          <p:nvPr/>
        </p:nvSpPr>
        <p:spPr>
          <a:xfrm>
            <a:off x="1541607" y="1004511"/>
            <a:ext cx="21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climate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2AC75F-232D-28BD-4E25-F53545F50194}"/>
              </a:ext>
            </a:extLst>
          </p:cNvPr>
          <p:cNvSpPr/>
          <p:nvPr/>
        </p:nvSpPr>
        <p:spPr>
          <a:xfrm>
            <a:off x="4803305" y="2145059"/>
            <a:ext cx="166252" cy="441379"/>
          </a:xfrm>
          <a:prstGeom prst="rect">
            <a:avLst/>
          </a:prstGeom>
          <a:solidFill>
            <a:schemeClr val="accent6">
              <a:lumMod val="40000"/>
              <a:lumOff val="60000"/>
              <a:alpha val="7880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70C9BD3-71F9-5BFA-1773-79863ED6C3D8}"/>
              </a:ext>
            </a:extLst>
          </p:cNvPr>
          <p:cNvSpPr/>
          <p:nvPr/>
        </p:nvSpPr>
        <p:spPr>
          <a:xfrm>
            <a:off x="2206262" y="1598574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E1103B-7074-E692-3080-87D5B884905C}"/>
              </a:ext>
            </a:extLst>
          </p:cNvPr>
          <p:cNvSpPr/>
          <p:nvPr/>
        </p:nvSpPr>
        <p:spPr>
          <a:xfrm>
            <a:off x="3460801" y="1271987"/>
            <a:ext cx="577131" cy="1330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2A52AB-E221-B39E-6466-E4D08D00E581}"/>
              </a:ext>
            </a:extLst>
          </p:cNvPr>
          <p:cNvSpPr/>
          <p:nvPr/>
        </p:nvSpPr>
        <p:spPr>
          <a:xfrm>
            <a:off x="2083992" y="2096933"/>
            <a:ext cx="1544152" cy="49468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BDD9EE5D-70C7-17C4-1AB7-1027438EED1E}"/>
              </a:ext>
            </a:extLst>
          </p:cNvPr>
          <p:cNvSpPr txBox="1"/>
          <p:nvPr/>
        </p:nvSpPr>
        <p:spPr>
          <a:xfrm rot="16200000">
            <a:off x="3111546" y="1710443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DCDF2F6A-CEC1-8CE9-27D6-1038F3753C64}"/>
              </a:ext>
            </a:extLst>
          </p:cNvPr>
          <p:cNvSpPr txBox="1"/>
          <p:nvPr/>
        </p:nvSpPr>
        <p:spPr>
          <a:xfrm rot="16200000">
            <a:off x="1221544" y="1703422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27EBB03D-5041-B129-75CB-EC7853C9979F}"/>
              </a:ext>
            </a:extLst>
          </p:cNvPr>
          <p:cNvSpPr txBox="1"/>
          <p:nvPr/>
        </p:nvSpPr>
        <p:spPr>
          <a:xfrm rot="16200000">
            <a:off x="2313792" y="1793386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drought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A6CF65-B006-4C9B-8259-CF16826622AE}"/>
              </a:ext>
            </a:extLst>
          </p:cNvPr>
          <p:cNvSpPr/>
          <p:nvPr/>
        </p:nvSpPr>
        <p:spPr>
          <a:xfrm>
            <a:off x="5104936" y="2145059"/>
            <a:ext cx="166252" cy="441379"/>
          </a:xfrm>
          <a:prstGeom prst="rect">
            <a:avLst/>
          </a:prstGeom>
          <a:solidFill>
            <a:schemeClr val="accent6">
              <a:lumMod val="60000"/>
              <a:lumOff val="40000"/>
              <a:alpha val="42949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45A8ED-B355-A03A-EF59-A66F88753179}"/>
              </a:ext>
            </a:extLst>
          </p:cNvPr>
          <p:cNvCxnSpPr>
            <a:cxnSpLocks/>
          </p:cNvCxnSpPr>
          <p:nvPr/>
        </p:nvCxnSpPr>
        <p:spPr>
          <a:xfrm flipV="1">
            <a:off x="5188062" y="1902303"/>
            <a:ext cx="0" cy="470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544E2-AD8F-C09D-DBF9-536BAD190D85}"/>
              </a:ext>
            </a:extLst>
          </p:cNvPr>
          <p:cNvCxnSpPr>
            <a:cxnSpLocks/>
          </p:cNvCxnSpPr>
          <p:nvPr/>
        </p:nvCxnSpPr>
        <p:spPr>
          <a:xfrm flipV="1">
            <a:off x="4886431" y="2053844"/>
            <a:ext cx="0" cy="173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B8CBF18-A667-22AE-B4F5-92081499D4CA}"/>
              </a:ext>
            </a:extLst>
          </p:cNvPr>
          <p:cNvSpPr/>
          <p:nvPr/>
        </p:nvSpPr>
        <p:spPr>
          <a:xfrm>
            <a:off x="1610495" y="2846517"/>
            <a:ext cx="344448" cy="1348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616F757-B410-4F59-E64F-7EB0185450D7}"/>
              </a:ext>
            </a:extLst>
          </p:cNvPr>
          <p:cNvSpPr/>
          <p:nvPr/>
        </p:nvSpPr>
        <p:spPr>
          <a:xfrm>
            <a:off x="2591190" y="3069234"/>
            <a:ext cx="688478" cy="1129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993E3107-0107-4D23-567C-8E0FE4C9C093}"/>
              </a:ext>
            </a:extLst>
          </p:cNvPr>
          <p:cNvSpPr txBox="1"/>
          <p:nvPr/>
        </p:nvSpPr>
        <p:spPr>
          <a:xfrm>
            <a:off x="2030887" y="4169133"/>
            <a:ext cx="1251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505C581-B0FB-2A99-2EAC-BDE0E0A99F6F}"/>
              </a:ext>
            </a:extLst>
          </p:cNvPr>
          <p:cNvSpPr/>
          <p:nvPr/>
        </p:nvSpPr>
        <p:spPr>
          <a:xfrm>
            <a:off x="4803305" y="3741372"/>
            <a:ext cx="166252" cy="441379"/>
          </a:xfrm>
          <a:prstGeom prst="rect">
            <a:avLst/>
          </a:prstGeom>
          <a:solidFill>
            <a:schemeClr val="accent6">
              <a:lumMod val="40000"/>
              <a:lumOff val="60000"/>
              <a:alpha val="7880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Triangle 107">
            <a:extLst>
              <a:ext uri="{FF2B5EF4-FFF2-40B4-BE49-F238E27FC236}">
                <a16:creationId xmlns:a16="http://schemas.microsoft.com/office/drawing/2014/main" id="{C0B27817-C77C-820B-3B7F-4AED3F93FB4F}"/>
              </a:ext>
            </a:extLst>
          </p:cNvPr>
          <p:cNvSpPr/>
          <p:nvPr/>
        </p:nvSpPr>
        <p:spPr>
          <a:xfrm>
            <a:off x="2206262" y="3194887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ADFBB3-EF8B-E1BD-6D46-91A346D63876}"/>
              </a:ext>
            </a:extLst>
          </p:cNvPr>
          <p:cNvSpPr/>
          <p:nvPr/>
        </p:nvSpPr>
        <p:spPr>
          <a:xfrm>
            <a:off x="3669648" y="2850632"/>
            <a:ext cx="368283" cy="13482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Triangle 109">
            <a:extLst>
              <a:ext uri="{FF2B5EF4-FFF2-40B4-BE49-F238E27FC236}">
                <a16:creationId xmlns:a16="http://schemas.microsoft.com/office/drawing/2014/main" id="{58B81FF7-D197-DBEA-C756-C53AC7FDF8B8}"/>
              </a:ext>
            </a:extLst>
          </p:cNvPr>
          <p:cNvSpPr/>
          <p:nvPr/>
        </p:nvSpPr>
        <p:spPr>
          <a:xfrm>
            <a:off x="2083992" y="3693246"/>
            <a:ext cx="1544152" cy="49468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22">
            <a:extLst>
              <a:ext uri="{FF2B5EF4-FFF2-40B4-BE49-F238E27FC236}">
                <a16:creationId xmlns:a16="http://schemas.microsoft.com/office/drawing/2014/main" id="{E2D8B4C6-4F80-8E1A-587E-E31F32E21B8B}"/>
              </a:ext>
            </a:extLst>
          </p:cNvPr>
          <p:cNvSpPr txBox="1"/>
          <p:nvPr/>
        </p:nvSpPr>
        <p:spPr>
          <a:xfrm rot="16200000">
            <a:off x="3218079" y="3306088"/>
            <a:ext cx="1251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ACF1C7A2-EF7A-97D8-E05A-E8C5726EB1AD}"/>
              </a:ext>
            </a:extLst>
          </p:cNvPr>
          <p:cNvSpPr txBox="1"/>
          <p:nvPr/>
        </p:nvSpPr>
        <p:spPr>
          <a:xfrm rot="16200000">
            <a:off x="1151890" y="3306088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FB56C0FB-78A7-BF5B-17C8-03C63AF462D9}"/>
              </a:ext>
            </a:extLst>
          </p:cNvPr>
          <p:cNvSpPr txBox="1"/>
          <p:nvPr/>
        </p:nvSpPr>
        <p:spPr>
          <a:xfrm rot="16200000">
            <a:off x="2326762" y="3363759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drought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794CB5E-5F1C-8745-3C20-21007EB194A2}"/>
              </a:ext>
            </a:extLst>
          </p:cNvPr>
          <p:cNvSpPr/>
          <p:nvPr/>
        </p:nvSpPr>
        <p:spPr>
          <a:xfrm>
            <a:off x="5104936" y="3574394"/>
            <a:ext cx="166252" cy="608358"/>
          </a:xfrm>
          <a:prstGeom prst="rect">
            <a:avLst/>
          </a:prstGeom>
          <a:solidFill>
            <a:schemeClr val="accent6">
              <a:lumMod val="60000"/>
              <a:lumOff val="40000"/>
              <a:alpha val="42949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73B94CC-444E-5F36-5BF9-4B1B9063A450}"/>
              </a:ext>
            </a:extLst>
          </p:cNvPr>
          <p:cNvCxnSpPr>
            <a:cxnSpLocks/>
          </p:cNvCxnSpPr>
          <p:nvPr/>
        </p:nvCxnSpPr>
        <p:spPr>
          <a:xfrm flipV="1">
            <a:off x="5188062" y="3312986"/>
            <a:ext cx="0" cy="470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F53A67D-4332-7FF7-41B3-923BF3095E26}"/>
              </a:ext>
            </a:extLst>
          </p:cNvPr>
          <p:cNvCxnSpPr>
            <a:cxnSpLocks/>
          </p:cNvCxnSpPr>
          <p:nvPr/>
        </p:nvCxnSpPr>
        <p:spPr>
          <a:xfrm flipV="1">
            <a:off x="4886431" y="3650157"/>
            <a:ext cx="0" cy="173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B9237D79-B6DD-1A45-E1B0-D34C4036EF5C}"/>
              </a:ext>
            </a:extLst>
          </p:cNvPr>
          <p:cNvSpPr/>
          <p:nvPr/>
        </p:nvSpPr>
        <p:spPr>
          <a:xfrm>
            <a:off x="1900700" y="3568869"/>
            <a:ext cx="1959656" cy="62083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1F142E23-B6FF-939B-74AB-697B7816C014}"/>
              </a:ext>
            </a:extLst>
          </p:cNvPr>
          <p:cNvSpPr/>
          <p:nvPr/>
        </p:nvSpPr>
        <p:spPr>
          <a:xfrm>
            <a:off x="2110011" y="3196118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DABC94-CAC5-1C0C-3829-618071791506}"/>
              </a:ext>
            </a:extLst>
          </p:cNvPr>
          <p:cNvSpPr txBox="1"/>
          <p:nvPr/>
        </p:nvSpPr>
        <p:spPr>
          <a:xfrm rot="16200000">
            <a:off x="2025232" y="2733222"/>
            <a:ext cx="47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Biomass increment (g * year </a:t>
            </a:r>
            <a:r>
              <a:rPr lang="en-GB" sz="1400" baseline="30000" dirty="0">
                <a:solidFill>
                  <a:prstClr val="black"/>
                </a:solidFill>
                <a:latin typeface="Calibri"/>
              </a:rPr>
              <a:t>-1</a:t>
            </a:r>
            <a:r>
              <a:rPr lang="en-GB" sz="1400" dirty="0">
                <a:solidFill>
                  <a:prstClr val="black"/>
                </a:solidFill>
                <a:latin typeface="Calibri"/>
              </a:rPr>
              <a:t>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8E9CF29E-436E-C690-EA83-7C0D00BB8B63}"/>
              </a:ext>
            </a:extLst>
          </p:cNvPr>
          <p:cNvSpPr txBox="1"/>
          <p:nvPr/>
        </p:nvSpPr>
        <p:spPr>
          <a:xfrm>
            <a:off x="1520716" y="2603309"/>
            <a:ext cx="21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Future climate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2FB30-463D-4389-A714-C0D5B5D541FE}"/>
              </a:ext>
            </a:extLst>
          </p:cNvPr>
          <p:cNvSpPr/>
          <p:nvPr/>
        </p:nvSpPr>
        <p:spPr>
          <a:xfrm>
            <a:off x="1621583" y="2850632"/>
            <a:ext cx="2416348" cy="13456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B4E576-15E7-30D4-FC06-989FA4615A8A}"/>
              </a:ext>
            </a:extLst>
          </p:cNvPr>
          <p:cNvSpPr/>
          <p:nvPr/>
        </p:nvSpPr>
        <p:spPr>
          <a:xfrm>
            <a:off x="1621583" y="1267874"/>
            <a:ext cx="2416348" cy="1322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35D8E432-02CE-6A66-2E8F-D82B45385EAD}"/>
              </a:ext>
            </a:extLst>
          </p:cNvPr>
          <p:cNvSpPr/>
          <p:nvPr/>
        </p:nvSpPr>
        <p:spPr>
          <a:xfrm>
            <a:off x="2030887" y="1310877"/>
            <a:ext cx="1544153" cy="24603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9812D8E4-DD02-82FB-38BC-EE0D184B8430}"/>
              </a:ext>
            </a:extLst>
          </p:cNvPr>
          <p:cNvSpPr/>
          <p:nvPr/>
        </p:nvSpPr>
        <p:spPr>
          <a:xfrm>
            <a:off x="1830821" y="2890123"/>
            <a:ext cx="1972556" cy="24603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8AC23EF5-1926-7D65-83E0-4EC35BE606E3}"/>
              </a:ext>
            </a:extLst>
          </p:cNvPr>
          <p:cNvSpPr txBox="1"/>
          <p:nvPr/>
        </p:nvSpPr>
        <p:spPr>
          <a:xfrm>
            <a:off x="2030887" y="1303078"/>
            <a:ext cx="1518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Potential growing season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30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FC2E2B-96E0-5E7F-CEAD-2058A26E22EA}"/>
              </a:ext>
            </a:extLst>
          </p:cNvPr>
          <p:cNvGrpSpPr/>
          <p:nvPr/>
        </p:nvGrpSpPr>
        <p:grpSpPr>
          <a:xfrm>
            <a:off x="255230" y="1090759"/>
            <a:ext cx="6561936" cy="5544834"/>
            <a:chOff x="255230" y="1090759"/>
            <a:chExt cx="6561936" cy="554483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40120"/>
              <a:ext cx="4472733" cy="50195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2744664"/>
              <a:ext cx="2158987" cy="3521598"/>
              <a:chOff x="2435225" y="2744663"/>
              <a:chExt cx="2158987" cy="811122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3618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BC70A7-F319-EA2E-0FF8-8098AF5BE54A}"/>
                </a:ext>
              </a:extLst>
            </p:cNvPr>
            <p:cNvGrpSpPr/>
            <p:nvPr/>
          </p:nvGrpSpPr>
          <p:grpSpPr>
            <a:xfrm>
              <a:off x="660492" y="1199362"/>
              <a:ext cx="4436801" cy="5079684"/>
              <a:chOff x="660492" y="1199361"/>
              <a:chExt cx="4436801" cy="811973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60492" y="1244232"/>
                <a:ext cx="601351" cy="8074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21495"/>
                <a:ext cx="80416" cy="8074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4537"/>
                <a:ext cx="280171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199361"/>
                <a:ext cx="370669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7269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1290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44941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62672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1213209"/>
              <a:ext cx="128759" cy="50454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132538" y="6266261"/>
              <a:ext cx="1243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Day of year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351443" y="5297150"/>
              <a:ext cx="158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Rate of activity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264398" y="3660139"/>
              <a:ext cx="140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1388957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13828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254396" y="1906748"/>
              <a:ext cx="138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3462557"/>
                <a:ext cx="4541400" cy="10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34564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23735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41796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055299" y="2188881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4696514" y="3885107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5059718" y="1090759"/>
              <a:ext cx="858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5133226" y="2716623"/>
              <a:ext cx="85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5133226" y="4598448"/>
              <a:ext cx="85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cxnSp>
          <p:nvCxnSpPr>
            <p:cNvPr id="38" name="Gerade Verbindung 83">
              <a:extLst>
                <a:ext uri="{FF2B5EF4-FFF2-40B4-BE49-F238E27FC236}">
                  <a16:creationId xmlns:a16="http://schemas.microsoft.com/office/drawing/2014/main" id="{006F8115-B369-A5AC-F05C-1ADDEB651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0" y="120453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2C6D001-E341-0AB2-AE4B-7AD5AFA23A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1843" y="5767020"/>
              <a:ext cx="207011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A73976-7486-9CCD-E18E-74E403BE09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560" y="6139299"/>
              <a:ext cx="94768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5A74E3-F12F-810E-8459-9637263971A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681" y="6139299"/>
              <a:ext cx="82938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620461" y="5410599"/>
              <a:ext cx="855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growth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963F29-5441-BD1B-6393-547D90552F02}"/>
                </a:ext>
              </a:extLst>
            </p:cNvPr>
            <p:cNvCxnSpPr>
              <a:cxnSpLocks/>
            </p:cNvCxnSpPr>
            <p:nvPr/>
          </p:nvCxnSpPr>
          <p:spPr>
            <a:xfrm>
              <a:off x="2921005" y="5410599"/>
              <a:ext cx="112518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860753" y="5086005"/>
              <a:ext cx="1233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4"/>
                  </a:solidFill>
                  <a:latin typeface="Calibri"/>
                </a:rPr>
                <a:t>maturation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2EE0E411-4E8E-9FA1-A14E-05F773D7FF28}"/>
                </a:ext>
              </a:extLst>
            </p:cNvPr>
            <p:cNvSpPr txBox="1"/>
            <p:nvPr/>
          </p:nvSpPr>
          <p:spPr>
            <a:xfrm>
              <a:off x="3316254" y="470742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2"/>
                  </a:solidFill>
                  <a:latin typeface="Calibri"/>
                </a:rPr>
                <a:t>senescence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AB2E9B-120A-F5F0-3074-BD24C4A087EE}"/>
                </a:ext>
              </a:extLst>
            </p:cNvPr>
            <p:cNvCxnSpPr>
              <a:cxnSpLocks/>
            </p:cNvCxnSpPr>
            <p:nvPr/>
          </p:nvCxnSpPr>
          <p:spPr>
            <a:xfrm>
              <a:off x="3814763" y="5061596"/>
              <a:ext cx="881751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697154" y="2373548"/>
              <a:ext cx="164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828882" y="5193349"/>
              <a:ext cx="1607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CE01D552-4C33-194B-E3F0-213E09E49139}"/>
                </a:ext>
              </a:extLst>
            </p:cNvPr>
            <p:cNvSpPr/>
            <p:nvPr/>
          </p:nvSpPr>
          <p:spPr>
            <a:xfrm flipH="1">
              <a:off x="5887470" y="1199363"/>
              <a:ext cx="477939" cy="31829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98B58CF-B9CA-BD45-8788-53DC2A68BEA9}"/>
                </a:ext>
              </a:extLst>
            </p:cNvPr>
            <p:cNvSpPr/>
            <p:nvPr/>
          </p:nvSpPr>
          <p:spPr>
            <a:xfrm flipH="1">
              <a:off x="6007275" y="4574395"/>
              <a:ext cx="440557" cy="158630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1528002"/>
              <a:ext cx="441484" cy="40005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3702383"/>
              <a:ext cx="441484" cy="40005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876493" y="1180736"/>
              <a:ext cx="162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876493" y="3203817"/>
              <a:ext cx="162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14994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07256" y="1352578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563044" y="5745794"/>
              <a:ext cx="1127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1"/>
                  </a:solidFill>
                  <a:latin typeface="Calibri"/>
                </a:rPr>
                <a:t>dormancy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11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2A3B1FC-E499-F370-2609-94274986AE25}"/>
              </a:ext>
            </a:extLst>
          </p:cNvPr>
          <p:cNvGrpSpPr/>
          <p:nvPr/>
        </p:nvGrpSpPr>
        <p:grpSpPr>
          <a:xfrm>
            <a:off x="257441" y="1090759"/>
            <a:ext cx="6528947" cy="7726614"/>
            <a:chOff x="257441" y="1090759"/>
            <a:chExt cx="6528947" cy="77266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18265"/>
              <a:ext cx="4472733" cy="6915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CB3E79-A448-9E0A-FD5F-C1696A6C121B}"/>
                </a:ext>
              </a:extLst>
            </p:cNvPr>
            <p:cNvGrpSpPr/>
            <p:nvPr/>
          </p:nvGrpSpPr>
          <p:grpSpPr>
            <a:xfrm>
              <a:off x="638524" y="4513582"/>
              <a:ext cx="4458769" cy="3620290"/>
              <a:chOff x="638524" y="4513582"/>
              <a:chExt cx="4458769" cy="175418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0B2B51-6DCB-1530-4D47-705F29926E8C}"/>
                  </a:ext>
                </a:extLst>
              </p:cNvPr>
              <p:cNvSpPr/>
              <p:nvPr/>
            </p:nvSpPr>
            <p:spPr>
              <a:xfrm>
                <a:off x="638524" y="4519981"/>
                <a:ext cx="995901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95FF0D-6A8E-E13D-7F73-A22F398A2AA5}"/>
                  </a:ext>
                </a:extLst>
              </p:cNvPr>
              <p:cNvSpPr/>
              <p:nvPr/>
            </p:nvSpPr>
            <p:spPr>
              <a:xfrm>
                <a:off x="3159738" y="4513582"/>
                <a:ext cx="1937555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2744664"/>
              <a:ext cx="2158987" cy="5389208"/>
              <a:chOff x="2435225" y="2744663"/>
              <a:chExt cx="2158987" cy="811122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1212688"/>
              <a:ext cx="4464323" cy="6921183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1290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1212689"/>
              <a:ext cx="128759" cy="6916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44941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62672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7269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8509596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439994" y="7122713"/>
              <a:ext cx="1702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Effective 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128751" y="3690916"/>
              <a:ext cx="1137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1388957"/>
                <a:ext cx="4462560" cy="143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13828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21508" y="1937525"/>
              <a:ext cx="11228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3462557"/>
                <a:ext cx="4541400" cy="109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34564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23735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41796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102588" y="2188881"/>
              <a:ext cx="5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067957" y="3967109"/>
              <a:ext cx="1103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5133969" y="1090759"/>
              <a:ext cx="710130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5207477" y="2716623"/>
              <a:ext cx="710130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5207477" y="4598448"/>
              <a:ext cx="710130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A73976-7486-9CCD-E18E-74E403BE098B}"/>
                </a:ext>
              </a:extLst>
            </p:cNvPr>
            <p:cNvCxnSpPr>
              <a:cxnSpLocks/>
            </p:cNvCxnSpPr>
            <p:nvPr/>
          </p:nvCxnSpPr>
          <p:spPr>
            <a:xfrm>
              <a:off x="672779" y="6035619"/>
              <a:ext cx="9476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5A74E3-F12F-810E-8459-9637263971AA}"/>
                </a:ext>
              </a:extLst>
            </p:cNvPr>
            <p:cNvCxnSpPr>
              <a:cxnSpLocks/>
            </p:cNvCxnSpPr>
            <p:nvPr/>
          </p:nvCxnSpPr>
          <p:spPr>
            <a:xfrm>
              <a:off x="4040516" y="6013928"/>
              <a:ext cx="1073643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708142" y="5517867"/>
              <a:ext cx="707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growth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696435" y="4943468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C-allocation 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(reproduction, storage, </a:t>
              </a:r>
              <a:r>
                <a:rPr kumimoji="0" lang="en-GB" sz="1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defense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856877" y="2404325"/>
              <a:ext cx="1322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985880" y="5224126"/>
              <a:ext cx="1293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CE01D552-4C33-194B-E3F0-213E09E49139}"/>
                </a:ext>
              </a:extLst>
            </p:cNvPr>
            <p:cNvSpPr/>
            <p:nvPr/>
          </p:nvSpPr>
          <p:spPr>
            <a:xfrm flipH="1">
              <a:off x="5887470" y="1199363"/>
              <a:ext cx="477939" cy="31829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98B58CF-B9CA-BD45-8788-53DC2A68BEA9}"/>
                </a:ext>
              </a:extLst>
            </p:cNvPr>
            <p:cNvSpPr/>
            <p:nvPr/>
          </p:nvSpPr>
          <p:spPr>
            <a:xfrm flipH="1">
              <a:off x="6007275" y="4574395"/>
              <a:ext cx="440557" cy="158630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1688869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3702383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1036055" y="1180736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1036055" y="3203817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14994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67368" y="13525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630828" y="577527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4707429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4157822" y="575622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40404" y="5359319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Phenology</a:t>
              </a: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8122090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6562256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C5AE89F-E81B-5E2A-F32E-A370B2AE0BEA}"/>
                </a:ext>
              </a:extLst>
            </p:cNvPr>
            <p:cNvSpPr/>
            <p:nvPr/>
          </p:nvSpPr>
          <p:spPr>
            <a:xfrm>
              <a:off x="1635614" y="6422266"/>
              <a:ext cx="1622738" cy="1717183"/>
            </a:xfrm>
            <a:custGeom>
              <a:avLst/>
              <a:gdLst>
                <a:gd name="connsiteX0" fmla="*/ 0 w 1910366"/>
                <a:gd name="connsiteY0" fmla="*/ 1712890 h 1717183"/>
                <a:gd name="connsiteX1" fmla="*/ 42929 w 1910366"/>
                <a:gd name="connsiteY1" fmla="*/ 1704304 h 1717183"/>
                <a:gd name="connsiteX2" fmla="*/ 68687 w 1910366"/>
                <a:gd name="connsiteY2" fmla="*/ 1687132 h 1717183"/>
                <a:gd name="connsiteX3" fmla="*/ 81566 w 1910366"/>
                <a:gd name="connsiteY3" fmla="*/ 1678546 h 1717183"/>
                <a:gd name="connsiteX4" fmla="*/ 94445 w 1910366"/>
                <a:gd name="connsiteY4" fmla="*/ 1669960 h 1717183"/>
                <a:gd name="connsiteX5" fmla="*/ 115910 w 1910366"/>
                <a:gd name="connsiteY5" fmla="*/ 1648496 h 1717183"/>
                <a:gd name="connsiteX6" fmla="*/ 141668 w 1910366"/>
                <a:gd name="connsiteY6" fmla="*/ 1627031 h 1717183"/>
                <a:gd name="connsiteX7" fmla="*/ 163132 w 1910366"/>
                <a:gd name="connsiteY7" fmla="*/ 1601273 h 1717183"/>
                <a:gd name="connsiteX8" fmla="*/ 171718 w 1910366"/>
                <a:gd name="connsiteY8" fmla="*/ 1588394 h 1717183"/>
                <a:gd name="connsiteX9" fmla="*/ 197476 w 1910366"/>
                <a:gd name="connsiteY9" fmla="*/ 1554050 h 1717183"/>
                <a:gd name="connsiteX10" fmla="*/ 210355 w 1910366"/>
                <a:gd name="connsiteY10" fmla="*/ 1536879 h 1717183"/>
                <a:gd name="connsiteX11" fmla="*/ 218941 w 1910366"/>
                <a:gd name="connsiteY11" fmla="*/ 1519707 h 1717183"/>
                <a:gd name="connsiteX12" fmla="*/ 244698 w 1910366"/>
                <a:gd name="connsiteY12" fmla="*/ 1485363 h 1717183"/>
                <a:gd name="connsiteX13" fmla="*/ 253284 w 1910366"/>
                <a:gd name="connsiteY13" fmla="*/ 1463898 h 1717183"/>
                <a:gd name="connsiteX14" fmla="*/ 266163 w 1910366"/>
                <a:gd name="connsiteY14" fmla="*/ 1446727 h 1717183"/>
                <a:gd name="connsiteX15" fmla="*/ 291921 w 1910366"/>
                <a:gd name="connsiteY15" fmla="*/ 1399504 h 1717183"/>
                <a:gd name="connsiteX16" fmla="*/ 330558 w 1910366"/>
                <a:gd name="connsiteY16" fmla="*/ 1326524 h 1717183"/>
                <a:gd name="connsiteX17" fmla="*/ 347729 w 1910366"/>
                <a:gd name="connsiteY17" fmla="*/ 1279301 h 1717183"/>
                <a:gd name="connsiteX18" fmla="*/ 373487 w 1910366"/>
                <a:gd name="connsiteY18" fmla="*/ 1223493 h 1717183"/>
                <a:gd name="connsiteX19" fmla="*/ 382073 w 1910366"/>
                <a:gd name="connsiteY19" fmla="*/ 1193442 h 1717183"/>
                <a:gd name="connsiteX20" fmla="*/ 394952 w 1910366"/>
                <a:gd name="connsiteY20" fmla="*/ 1163391 h 1717183"/>
                <a:gd name="connsiteX21" fmla="*/ 403538 w 1910366"/>
                <a:gd name="connsiteY21" fmla="*/ 1133341 h 1717183"/>
                <a:gd name="connsiteX22" fmla="*/ 429296 w 1910366"/>
                <a:gd name="connsiteY22" fmla="*/ 1064653 h 1717183"/>
                <a:gd name="connsiteX23" fmla="*/ 437882 w 1910366"/>
                <a:gd name="connsiteY23" fmla="*/ 1034603 h 1717183"/>
                <a:gd name="connsiteX24" fmla="*/ 450760 w 1910366"/>
                <a:gd name="connsiteY24" fmla="*/ 1004552 h 1717183"/>
                <a:gd name="connsiteX25" fmla="*/ 467932 w 1910366"/>
                <a:gd name="connsiteY25" fmla="*/ 944450 h 1717183"/>
                <a:gd name="connsiteX26" fmla="*/ 476518 w 1910366"/>
                <a:gd name="connsiteY26" fmla="*/ 914400 h 1717183"/>
                <a:gd name="connsiteX27" fmla="*/ 489397 w 1910366"/>
                <a:gd name="connsiteY27" fmla="*/ 884349 h 1717183"/>
                <a:gd name="connsiteX28" fmla="*/ 497983 w 1910366"/>
                <a:gd name="connsiteY28" fmla="*/ 854298 h 1717183"/>
                <a:gd name="connsiteX29" fmla="*/ 506569 w 1910366"/>
                <a:gd name="connsiteY29" fmla="*/ 828541 h 1717183"/>
                <a:gd name="connsiteX30" fmla="*/ 515155 w 1910366"/>
                <a:gd name="connsiteY30" fmla="*/ 798490 h 1717183"/>
                <a:gd name="connsiteX31" fmla="*/ 523741 w 1910366"/>
                <a:gd name="connsiteY31" fmla="*/ 781318 h 1717183"/>
                <a:gd name="connsiteX32" fmla="*/ 528034 w 1910366"/>
                <a:gd name="connsiteY32" fmla="*/ 764146 h 1717183"/>
                <a:gd name="connsiteX33" fmla="*/ 536620 w 1910366"/>
                <a:gd name="connsiteY33" fmla="*/ 746974 h 1717183"/>
                <a:gd name="connsiteX34" fmla="*/ 545206 w 1910366"/>
                <a:gd name="connsiteY34" fmla="*/ 721217 h 1717183"/>
                <a:gd name="connsiteX35" fmla="*/ 549498 w 1910366"/>
                <a:gd name="connsiteY35" fmla="*/ 708338 h 1717183"/>
                <a:gd name="connsiteX36" fmla="*/ 553791 w 1910366"/>
                <a:gd name="connsiteY36" fmla="*/ 691166 h 1717183"/>
                <a:gd name="connsiteX37" fmla="*/ 562377 w 1910366"/>
                <a:gd name="connsiteY37" fmla="*/ 673994 h 1717183"/>
                <a:gd name="connsiteX38" fmla="*/ 579549 w 1910366"/>
                <a:gd name="connsiteY38" fmla="*/ 618186 h 1717183"/>
                <a:gd name="connsiteX39" fmla="*/ 583842 w 1910366"/>
                <a:gd name="connsiteY39" fmla="*/ 592428 h 1717183"/>
                <a:gd name="connsiteX40" fmla="*/ 592428 w 1910366"/>
                <a:gd name="connsiteY40" fmla="*/ 553791 h 1717183"/>
                <a:gd name="connsiteX41" fmla="*/ 596721 w 1910366"/>
                <a:gd name="connsiteY41" fmla="*/ 523741 h 1717183"/>
                <a:gd name="connsiteX42" fmla="*/ 601014 w 1910366"/>
                <a:gd name="connsiteY42" fmla="*/ 463639 h 1717183"/>
                <a:gd name="connsiteX43" fmla="*/ 605307 w 1910366"/>
                <a:gd name="connsiteY43" fmla="*/ 339143 h 1717183"/>
                <a:gd name="connsiteX44" fmla="*/ 613893 w 1910366"/>
                <a:gd name="connsiteY44" fmla="*/ 279042 h 1717183"/>
                <a:gd name="connsiteX45" fmla="*/ 618186 w 1910366"/>
                <a:gd name="connsiteY45" fmla="*/ 240405 h 1717183"/>
                <a:gd name="connsiteX46" fmla="*/ 626772 w 1910366"/>
                <a:gd name="connsiteY46" fmla="*/ 201769 h 1717183"/>
                <a:gd name="connsiteX47" fmla="*/ 635358 w 1910366"/>
                <a:gd name="connsiteY47" fmla="*/ 158839 h 1717183"/>
                <a:gd name="connsiteX48" fmla="*/ 643944 w 1910366"/>
                <a:gd name="connsiteY48" fmla="*/ 137374 h 1717183"/>
                <a:gd name="connsiteX49" fmla="*/ 648237 w 1910366"/>
                <a:gd name="connsiteY49" fmla="*/ 120203 h 1717183"/>
                <a:gd name="connsiteX50" fmla="*/ 661115 w 1910366"/>
                <a:gd name="connsiteY50" fmla="*/ 81566 h 1717183"/>
                <a:gd name="connsiteX51" fmla="*/ 665408 w 1910366"/>
                <a:gd name="connsiteY51" fmla="*/ 68687 h 1717183"/>
                <a:gd name="connsiteX52" fmla="*/ 669701 w 1910366"/>
                <a:gd name="connsiteY52" fmla="*/ 55808 h 1717183"/>
                <a:gd name="connsiteX53" fmla="*/ 686873 w 1910366"/>
                <a:gd name="connsiteY53" fmla="*/ 30050 h 1717183"/>
                <a:gd name="connsiteX54" fmla="*/ 708338 w 1910366"/>
                <a:gd name="connsiteY54" fmla="*/ 4293 h 1717183"/>
                <a:gd name="connsiteX55" fmla="*/ 721217 w 1910366"/>
                <a:gd name="connsiteY55" fmla="*/ 0 h 1717183"/>
                <a:gd name="connsiteX56" fmla="*/ 734096 w 1910366"/>
                <a:gd name="connsiteY56" fmla="*/ 51515 h 1717183"/>
                <a:gd name="connsiteX57" fmla="*/ 742682 w 1910366"/>
                <a:gd name="connsiteY57" fmla="*/ 64394 h 1717183"/>
                <a:gd name="connsiteX58" fmla="*/ 768439 w 1910366"/>
                <a:gd name="connsiteY58" fmla="*/ 77273 h 1717183"/>
                <a:gd name="connsiteX59" fmla="*/ 777025 w 1910366"/>
                <a:gd name="connsiteY59" fmla="*/ 103031 h 1717183"/>
                <a:gd name="connsiteX60" fmla="*/ 781318 w 1910366"/>
                <a:gd name="connsiteY60" fmla="*/ 115910 h 1717183"/>
                <a:gd name="connsiteX61" fmla="*/ 794197 w 1910366"/>
                <a:gd name="connsiteY61" fmla="*/ 141667 h 1717183"/>
                <a:gd name="connsiteX62" fmla="*/ 807076 w 1910366"/>
                <a:gd name="connsiteY62" fmla="*/ 167425 h 1717183"/>
                <a:gd name="connsiteX63" fmla="*/ 807076 w 1910366"/>
                <a:gd name="connsiteY63" fmla="*/ 854298 h 1717183"/>
                <a:gd name="connsiteX64" fmla="*/ 815662 w 1910366"/>
                <a:gd name="connsiteY64" fmla="*/ 978794 h 1717183"/>
                <a:gd name="connsiteX65" fmla="*/ 824248 w 1910366"/>
                <a:gd name="connsiteY65" fmla="*/ 1116169 h 1717183"/>
                <a:gd name="connsiteX66" fmla="*/ 832834 w 1910366"/>
                <a:gd name="connsiteY66" fmla="*/ 1184856 h 1717183"/>
                <a:gd name="connsiteX67" fmla="*/ 837127 w 1910366"/>
                <a:gd name="connsiteY67" fmla="*/ 1210614 h 1717183"/>
                <a:gd name="connsiteX68" fmla="*/ 845713 w 1910366"/>
                <a:gd name="connsiteY68" fmla="*/ 1270715 h 1717183"/>
                <a:gd name="connsiteX69" fmla="*/ 845713 w 1910366"/>
                <a:gd name="connsiteY69" fmla="*/ 1584101 h 1717183"/>
                <a:gd name="connsiteX70" fmla="*/ 862884 w 1910366"/>
                <a:gd name="connsiteY70" fmla="*/ 1717183 h 1717183"/>
                <a:gd name="connsiteX71" fmla="*/ 892935 w 1910366"/>
                <a:gd name="connsiteY71" fmla="*/ 1708597 h 1717183"/>
                <a:gd name="connsiteX72" fmla="*/ 948744 w 1910366"/>
                <a:gd name="connsiteY72" fmla="*/ 1704304 h 1717183"/>
                <a:gd name="connsiteX73" fmla="*/ 961622 w 1910366"/>
                <a:gd name="connsiteY73" fmla="*/ 1700011 h 1717183"/>
                <a:gd name="connsiteX74" fmla="*/ 970208 w 1910366"/>
                <a:gd name="connsiteY74" fmla="*/ 1687132 h 1717183"/>
                <a:gd name="connsiteX75" fmla="*/ 983087 w 1910366"/>
                <a:gd name="connsiteY75" fmla="*/ 1678546 h 1717183"/>
                <a:gd name="connsiteX76" fmla="*/ 987380 w 1910366"/>
                <a:gd name="connsiteY76" fmla="*/ 1665667 h 1717183"/>
                <a:gd name="connsiteX77" fmla="*/ 1004552 w 1910366"/>
                <a:gd name="connsiteY77" fmla="*/ 1639910 h 1717183"/>
                <a:gd name="connsiteX78" fmla="*/ 1017431 w 1910366"/>
                <a:gd name="connsiteY78" fmla="*/ 1614152 h 1717183"/>
                <a:gd name="connsiteX79" fmla="*/ 1021724 w 1910366"/>
                <a:gd name="connsiteY79" fmla="*/ 1601273 h 1717183"/>
                <a:gd name="connsiteX80" fmla="*/ 1030310 w 1910366"/>
                <a:gd name="connsiteY80" fmla="*/ 1588394 h 1717183"/>
                <a:gd name="connsiteX81" fmla="*/ 1038896 w 1910366"/>
                <a:gd name="connsiteY81" fmla="*/ 1562636 h 1717183"/>
                <a:gd name="connsiteX82" fmla="*/ 1047482 w 1910366"/>
                <a:gd name="connsiteY82" fmla="*/ 1536879 h 1717183"/>
                <a:gd name="connsiteX83" fmla="*/ 1056068 w 1910366"/>
                <a:gd name="connsiteY83" fmla="*/ 1498242 h 1717183"/>
                <a:gd name="connsiteX84" fmla="*/ 1064653 w 1910366"/>
                <a:gd name="connsiteY84" fmla="*/ 1485363 h 1717183"/>
                <a:gd name="connsiteX85" fmla="*/ 1073239 w 1910366"/>
                <a:gd name="connsiteY85" fmla="*/ 1455312 h 1717183"/>
                <a:gd name="connsiteX86" fmla="*/ 1081825 w 1910366"/>
                <a:gd name="connsiteY86" fmla="*/ 1433848 h 1717183"/>
                <a:gd name="connsiteX87" fmla="*/ 1086118 w 1910366"/>
                <a:gd name="connsiteY87" fmla="*/ 1416676 h 1717183"/>
                <a:gd name="connsiteX88" fmla="*/ 1094704 w 1910366"/>
                <a:gd name="connsiteY88" fmla="*/ 1399504 h 1717183"/>
                <a:gd name="connsiteX89" fmla="*/ 1103290 w 1910366"/>
                <a:gd name="connsiteY89" fmla="*/ 1373746 h 1717183"/>
                <a:gd name="connsiteX90" fmla="*/ 1116169 w 1910366"/>
                <a:gd name="connsiteY90" fmla="*/ 1335110 h 1717183"/>
                <a:gd name="connsiteX91" fmla="*/ 1129048 w 1910366"/>
                <a:gd name="connsiteY91" fmla="*/ 1296473 h 1717183"/>
                <a:gd name="connsiteX92" fmla="*/ 1133341 w 1910366"/>
                <a:gd name="connsiteY92" fmla="*/ 1283594 h 1717183"/>
                <a:gd name="connsiteX93" fmla="*/ 1137634 w 1910366"/>
                <a:gd name="connsiteY93" fmla="*/ 1266422 h 1717183"/>
                <a:gd name="connsiteX94" fmla="*/ 1141927 w 1910366"/>
                <a:gd name="connsiteY94" fmla="*/ 1244958 h 1717183"/>
                <a:gd name="connsiteX95" fmla="*/ 1146220 w 1910366"/>
                <a:gd name="connsiteY95" fmla="*/ 1232079 h 1717183"/>
                <a:gd name="connsiteX96" fmla="*/ 1154806 w 1910366"/>
                <a:gd name="connsiteY96" fmla="*/ 1197735 h 1717183"/>
                <a:gd name="connsiteX97" fmla="*/ 1159098 w 1910366"/>
                <a:gd name="connsiteY97" fmla="*/ 1180563 h 1717183"/>
                <a:gd name="connsiteX98" fmla="*/ 1167684 w 1910366"/>
                <a:gd name="connsiteY98" fmla="*/ 1154805 h 1717183"/>
                <a:gd name="connsiteX99" fmla="*/ 1176270 w 1910366"/>
                <a:gd name="connsiteY99" fmla="*/ 1129048 h 1717183"/>
                <a:gd name="connsiteX100" fmla="*/ 1180563 w 1910366"/>
                <a:gd name="connsiteY100" fmla="*/ 1116169 h 1717183"/>
                <a:gd name="connsiteX101" fmla="*/ 1189149 w 1910366"/>
                <a:gd name="connsiteY101" fmla="*/ 1103290 h 1717183"/>
                <a:gd name="connsiteX102" fmla="*/ 1193442 w 1910366"/>
                <a:gd name="connsiteY102" fmla="*/ 1090411 h 1717183"/>
                <a:gd name="connsiteX103" fmla="*/ 1210614 w 1910366"/>
                <a:gd name="connsiteY103" fmla="*/ 1064653 h 1717183"/>
                <a:gd name="connsiteX104" fmla="*/ 1219200 w 1910366"/>
                <a:gd name="connsiteY104" fmla="*/ 1051774 h 1717183"/>
                <a:gd name="connsiteX105" fmla="*/ 1227786 w 1910366"/>
                <a:gd name="connsiteY105" fmla="*/ 1038896 h 1717183"/>
                <a:gd name="connsiteX106" fmla="*/ 1232079 w 1910366"/>
                <a:gd name="connsiteY106" fmla="*/ 1060360 h 1717183"/>
                <a:gd name="connsiteX107" fmla="*/ 1236372 w 1910366"/>
                <a:gd name="connsiteY107" fmla="*/ 1073239 h 1717183"/>
                <a:gd name="connsiteX108" fmla="*/ 1253544 w 1910366"/>
                <a:gd name="connsiteY108" fmla="*/ 1047481 h 1717183"/>
                <a:gd name="connsiteX109" fmla="*/ 1262129 w 1910366"/>
                <a:gd name="connsiteY109" fmla="*/ 1034603 h 1717183"/>
                <a:gd name="connsiteX110" fmla="*/ 1270715 w 1910366"/>
                <a:gd name="connsiteY110" fmla="*/ 1008845 h 1717183"/>
                <a:gd name="connsiteX111" fmla="*/ 1292180 w 1910366"/>
                <a:gd name="connsiteY111" fmla="*/ 1004552 h 1717183"/>
                <a:gd name="connsiteX112" fmla="*/ 1300766 w 1910366"/>
                <a:gd name="connsiteY112" fmla="*/ 991673 h 1717183"/>
                <a:gd name="connsiteX113" fmla="*/ 1313645 w 1910366"/>
                <a:gd name="connsiteY113" fmla="*/ 983087 h 1717183"/>
                <a:gd name="connsiteX114" fmla="*/ 1322231 w 1910366"/>
                <a:gd name="connsiteY114" fmla="*/ 948743 h 1717183"/>
                <a:gd name="connsiteX115" fmla="*/ 1347989 w 1910366"/>
                <a:gd name="connsiteY115" fmla="*/ 935865 h 1717183"/>
                <a:gd name="connsiteX116" fmla="*/ 1343696 w 1910366"/>
                <a:gd name="connsiteY116" fmla="*/ 957329 h 1717183"/>
                <a:gd name="connsiteX117" fmla="*/ 1352282 w 1910366"/>
                <a:gd name="connsiteY117" fmla="*/ 1056067 h 1717183"/>
                <a:gd name="connsiteX118" fmla="*/ 1360868 w 1910366"/>
                <a:gd name="connsiteY118" fmla="*/ 1081825 h 1717183"/>
                <a:gd name="connsiteX119" fmla="*/ 1369453 w 1910366"/>
                <a:gd name="connsiteY119" fmla="*/ 1107583 h 1717183"/>
                <a:gd name="connsiteX120" fmla="*/ 1382332 w 1910366"/>
                <a:gd name="connsiteY120" fmla="*/ 1133341 h 1717183"/>
                <a:gd name="connsiteX121" fmla="*/ 1395211 w 1910366"/>
                <a:gd name="connsiteY121" fmla="*/ 1193442 h 1717183"/>
                <a:gd name="connsiteX122" fmla="*/ 1403797 w 1910366"/>
                <a:gd name="connsiteY122" fmla="*/ 1244958 h 1717183"/>
                <a:gd name="connsiteX123" fmla="*/ 1412383 w 1910366"/>
                <a:gd name="connsiteY123" fmla="*/ 1330817 h 1717183"/>
                <a:gd name="connsiteX124" fmla="*/ 1420969 w 1910366"/>
                <a:gd name="connsiteY124" fmla="*/ 1451020 h 1717183"/>
                <a:gd name="connsiteX125" fmla="*/ 1425262 w 1910366"/>
                <a:gd name="connsiteY125" fmla="*/ 1476777 h 1717183"/>
                <a:gd name="connsiteX126" fmla="*/ 1429555 w 1910366"/>
                <a:gd name="connsiteY126" fmla="*/ 1519707 h 1717183"/>
                <a:gd name="connsiteX127" fmla="*/ 1433848 w 1910366"/>
                <a:gd name="connsiteY127" fmla="*/ 1549758 h 1717183"/>
                <a:gd name="connsiteX128" fmla="*/ 1442434 w 1910366"/>
                <a:gd name="connsiteY128" fmla="*/ 1596980 h 1717183"/>
                <a:gd name="connsiteX129" fmla="*/ 1451020 w 1910366"/>
                <a:gd name="connsiteY129" fmla="*/ 1631324 h 1717183"/>
                <a:gd name="connsiteX130" fmla="*/ 1463898 w 1910366"/>
                <a:gd name="connsiteY130" fmla="*/ 1669960 h 1717183"/>
                <a:gd name="connsiteX131" fmla="*/ 1468191 w 1910366"/>
                <a:gd name="connsiteY131" fmla="*/ 1682839 h 1717183"/>
                <a:gd name="connsiteX132" fmla="*/ 1481070 w 1910366"/>
                <a:gd name="connsiteY132" fmla="*/ 1708597 h 1717183"/>
                <a:gd name="connsiteX133" fmla="*/ 1506828 w 1910366"/>
                <a:gd name="connsiteY133" fmla="*/ 1700011 h 1717183"/>
                <a:gd name="connsiteX134" fmla="*/ 1541172 w 1910366"/>
                <a:gd name="connsiteY134" fmla="*/ 1704304 h 1717183"/>
                <a:gd name="connsiteX135" fmla="*/ 1584101 w 1910366"/>
                <a:gd name="connsiteY135" fmla="*/ 1712890 h 1717183"/>
                <a:gd name="connsiteX136" fmla="*/ 1622738 w 1910366"/>
                <a:gd name="connsiteY136" fmla="*/ 1717183 h 1717183"/>
                <a:gd name="connsiteX137" fmla="*/ 1691425 w 1910366"/>
                <a:gd name="connsiteY137" fmla="*/ 1712890 h 1717183"/>
                <a:gd name="connsiteX138" fmla="*/ 1704304 w 1910366"/>
                <a:gd name="connsiteY138" fmla="*/ 1708597 h 1717183"/>
                <a:gd name="connsiteX139" fmla="*/ 1721476 w 1910366"/>
                <a:gd name="connsiteY139" fmla="*/ 1687132 h 1717183"/>
                <a:gd name="connsiteX140" fmla="*/ 1730062 w 1910366"/>
                <a:gd name="connsiteY140" fmla="*/ 1674253 h 1717183"/>
                <a:gd name="connsiteX141" fmla="*/ 1742941 w 1910366"/>
                <a:gd name="connsiteY141" fmla="*/ 1669960 h 1717183"/>
                <a:gd name="connsiteX142" fmla="*/ 1815921 w 1910366"/>
                <a:gd name="connsiteY142" fmla="*/ 1674253 h 1717183"/>
                <a:gd name="connsiteX143" fmla="*/ 1841679 w 1910366"/>
                <a:gd name="connsiteY143" fmla="*/ 1682839 h 1717183"/>
                <a:gd name="connsiteX144" fmla="*/ 1854558 w 1910366"/>
                <a:gd name="connsiteY144" fmla="*/ 1691425 h 1717183"/>
                <a:gd name="connsiteX145" fmla="*/ 1906073 w 1910366"/>
                <a:gd name="connsiteY145" fmla="*/ 1704304 h 1717183"/>
                <a:gd name="connsiteX146" fmla="*/ 1910366 w 1910366"/>
                <a:gd name="connsiteY146" fmla="*/ 1708597 h 1717183"/>
                <a:gd name="connsiteX0" fmla="*/ 0 w 1906098"/>
                <a:gd name="connsiteY0" fmla="*/ 1712890 h 1762572"/>
                <a:gd name="connsiteX1" fmla="*/ 42929 w 1906098"/>
                <a:gd name="connsiteY1" fmla="*/ 1704304 h 1762572"/>
                <a:gd name="connsiteX2" fmla="*/ 68687 w 1906098"/>
                <a:gd name="connsiteY2" fmla="*/ 1687132 h 1762572"/>
                <a:gd name="connsiteX3" fmla="*/ 81566 w 1906098"/>
                <a:gd name="connsiteY3" fmla="*/ 1678546 h 1762572"/>
                <a:gd name="connsiteX4" fmla="*/ 94445 w 1906098"/>
                <a:gd name="connsiteY4" fmla="*/ 1669960 h 1762572"/>
                <a:gd name="connsiteX5" fmla="*/ 115910 w 1906098"/>
                <a:gd name="connsiteY5" fmla="*/ 1648496 h 1762572"/>
                <a:gd name="connsiteX6" fmla="*/ 141668 w 1906098"/>
                <a:gd name="connsiteY6" fmla="*/ 1627031 h 1762572"/>
                <a:gd name="connsiteX7" fmla="*/ 163132 w 1906098"/>
                <a:gd name="connsiteY7" fmla="*/ 1601273 h 1762572"/>
                <a:gd name="connsiteX8" fmla="*/ 171718 w 1906098"/>
                <a:gd name="connsiteY8" fmla="*/ 1588394 h 1762572"/>
                <a:gd name="connsiteX9" fmla="*/ 197476 w 1906098"/>
                <a:gd name="connsiteY9" fmla="*/ 1554050 h 1762572"/>
                <a:gd name="connsiteX10" fmla="*/ 210355 w 1906098"/>
                <a:gd name="connsiteY10" fmla="*/ 1536879 h 1762572"/>
                <a:gd name="connsiteX11" fmla="*/ 218941 w 1906098"/>
                <a:gd name="connsiteY11" fmla="*/ 1519707 h 1762572"/>
                <a:gd name="connsiteX12" fmla="*/ 244698 w 1906098"/>
                <a:gd name="connsiteY12" fmla="*/ 1485363 h 1762572"/>
                <a:gd name="connsiteX13" fmla="*/ 253284 w 1906098"/>
                <a:gd name="connsiteY13" fmla="*/ 1463898 h 1762572"/>
                <a:gd name="connsiteX14" fmla="*/ 266163 w 1906098"/>
                <a:gd name="connsiteY14" fmla="*/ 1446727 h 1762572"/>
                <a:gd name="connsiteX15" fmla="*/ 291921 w 1906098"/>
                <a:gd name="connsiteY15" fmla="*/ 1399504 h 1762572"/>
                <a:gd name="connsiteX16" fmla="*/ 330558 w 1906098"/>
                <a:gd name="connsiteY16" fmla="*/ 1326524 h 1762572"/>
                <a:gd name="connsiteX17" fmla="*/ 347729 w 1906098"/>
                <a:gd name="connsiteY17" fmla="*/ 1279301 h 1762572"/>
                <a:gd name="connsiteX18" fmla="*/ 373487 w 1906098"/>
                <a:gd name="connsiteY18" fmla="*/ 1223493 h 1762572"/>
                <a:gd name="connsiteX19" fmla="*/ 382073 w 1906098"/>
                <a:gd name="connsiteY19" fmla="*/ 1193442 h 1762572"/>
                <a:gd name="connsiteX20" fmla="*/ 394952 w 1906098"/>
                <a:gd name="connsiteY20" fmla="*/ 1163391 h 1762572"/>
                <a:gd name="connsiteX21" fmla="*/ 403538 w 1906098"/>
                <a:gd name="connsiteY21" fmla="*/ 1133341 h 1762572"/>
                <a:gd name="connsiteX22" fmla="*/ 429296 w 1906098"/>
                <a:gd name="connsiteY22" fmla="*/ 1064653 h 1762572"/>
                <a:gd name="connsiteX23" fmla="*/ 437882 w 1906098"/>
                <a:gd name="connsiteY23" fmla="*/ 1034603 h 1762572"/>
                <a:gd name="connsiteX24" fmla="*/ 450760 w 1906098"/>
                <a:gd name="connsiteY24" fmla="*/ 1004552 h 1762572"/>
                <a:gd name="connsiteX25" fmla="*/ 467932 w 1906098"/>
                <a:gd name="connsiteY25" fmla="*/ 944450 h 1762572"/>
                <a:gd name="connsiteX26" fmla="*/ 476518 w 1906098"/>
                <a:gd name="connsiteY26" fmla="*/ 914400 h 1762572"/>
                <a:gd name="connsiteX27" fmla="*/ 489397 w 1906098"/>
                <a:gd name="connsiteY27" fmla="*/ 884349 h 1762572"/>
                <a:gd name="connsiteX28" fmla="*/ 497983 w 1906098"/>
                <a:gd name="connsiteY28" fmla="*/ 854298 h 1762572"/>
                <a:gd name="connsiteX29" fmla="*/ 506569 w 1906098"/>
                <a:gd name="connsiteY29" fmla="*/ 828541 h 1762572"/>
                <a:gd name="connsiteX30" fmla="*/ 515155 w 1906098"/>
                <a:gd name="connsiteY30" fmla="*/ 798490 h 1762572"/>
                <a:gd name="connsiteX31" fmla="*/ 523741 w 1906098"/>
                <a:gd name="connsiteY31" fmla="*/ 781318 h 1762572"/>
                <a:gd name="connsiteX32" fmla="*/ 528034 w 1906098"/>
                <a:gd name="connsiteY32" fmla="*/ 764146 h 1762572"/>
                <a:gd name="connsiteX33" fmla="*/ 536620 w 1906098"/>
                <a:gd name="connsiteY33" fmla="*/ 746974 h 1762572"/>
                <a:gd name="connsiteX34" fmla="*/ 545206 w 1906098"/>
                <a:gd name="connsiteY34" fmla="*/ 721217 h 1762572"/>
                <a:gd name="connsiteX35" fmla="*/ 549498 w 1906098"/>
                <a:gd name="connsiteY35" fmla="*/ 708338 h 1762572"/>
                <a:gd name="connsiteX36" fmla="*/ 553791 w 1906098"/>
                <a:gd name="connsiteY36" fmla="*/ 691166 h 1762572"/>
                <a:gd name="connsiteX37" fmla="*/ 562377 w 1906098"/>
                <a:gd name="connsiteY37" fmla="*/ 673994 h 1762572"/>
                <a:gd name="connsiteX38" fmla="*/ 579549 w 1906098"/>
                <a:gd name="connsiteY38" fmla="*/ 618186 h 1762572"/>
                <a:gd name="connsiteX39" fmla="*/ 583842 w 1906098"/>
                <a:gd name="connsiteY39" fmla="*/ 592428 h 1762572"/>
                <a:gd name="connsiteX40" fmla="*/ 592428 w 1906098"/>
                <a:gd name="connsiteY40" fmla="*/ 553791 h 1762572"/>
                <a:gd name="connsiteX41" fmla="*/ 596721 w 1906098"/>
                <a:gd name="connsiteY41" fmla="*/ 523741 h 1762572"/>
                <a:gd name="connsiteX42" fmla="*/ 601014 w 1906098"/>
                <a:gd name="connsiteY42" fmla="*/ 463639 h 1762572"/>
                <a:gd name="connsiteX43" fmla="*/ 605307 w 1906098"/>
                <a:gd name="connsiteY43" fmla="*/ 339143 h 1762572"/>
                <a:gd name="connsiteX44" fmla="*/ 613893 w 1906098"/>
                <a:gd name="connsiteY44" fmla="*/ 279042 h 1762572"/>
                <a:gd name="connsiteX45" fmla="*/ 618186 w 1906098"/>
                <a:gd name="connsiteY45" fmla="*/ 240405 h 1762572"/>
                <a:gd name="connsiteX46" fmla="*/ 626772 w 1906098"/>
                <a:gd name="connsiteY46" fmla="*/ 201769 h 1762572"/>
                <a:gd name="connsiteX47" fmla="*/ 635358 w 1906098"/>
                <a:gd name="connsiteY47" fmla="*/ 158839 h 1762572"/>
                <a:gd name="connsiteX48" fmla="*/ 643944 w 1906098"/>
                <a:gd name="connsiteY48" fmla="*/ 137374 h 1762572"/>
                <a:gd name="connsiteX49" fmla="*/ 648237 w 1906098"/>
                <a:gd name="connsiteY49" fmla="*/ 120203 h 1762572"/>
                <a:gd name="connsiteX50" fmla="*/ 661115 w 1906098"/>
                <a:gd name="connsiteY50" fmla="*/ 81566 h 1762572"/>
                <a:gd name="connsiteX51" fmla="*/ 665408 w 1906098"/>
                <a:gd name="connsiteY51" fmla="*/ 68687 h 1762572"/>
                <a:gd name="connsiteX52" fmla="*/ 669701 w 1906098"/>
                <a:gd name="connsiteY52" fmla="*/ 55808 h 1762572"/>
                <a:gd name="connsiteX53" fmla="*/ 686873 w 1906098"/>
                <a:gd name="connsiteY53" fmla="*/ 30050 h 1762572"/>
                <a:gd name="connsiteX54" fmla="*/ 708338 w 1906098"/>
                <a:gd name="connsiteY54" fmla="*/ 4293 h 1762572"/>
                <a:gd name="connsiteX55" fmla="*/ 721217 w 1906098"/>
                <a:gd name="connsiteY55" fmla="*/ 0 h 1762572"/>
                <a:gd name="connsiteX56" fmla="*/ 734096 w 1906098"/>
                <a:gd name="connsiteY56" fmla="*/ 51515 h 1762572"/>
                <a:gd name="connsiteX57" fmla="*/ 742682 w 1906098"/>
                <a:gd name="connsiteY57" fmla="*/ 64394 h 1762572"/>
                <a:gd name="connsiteX58" fmla="*/ 768439 w 1906098"/>
                <a:gd name="connsiteY58" fmla="*/ 77273 h 1762572"/>
                <a:gd name="connsiteX59" fmla="*/ 777025 w 1906098"/>
                <a:gd name="connsiteY59" fmla="*/ 103031 h 1762572"/>
                <a:gd name="connsiteX60" fmla="*/ 781318 w 1906098"/>
                <a:gd name="connsiteY60" fmla="*/ 115910 h 1762572"/>
                <a:gd name="connsiteX61" fmla="*/ 794197 w 1906098"/>
                <a:gd name="connsiteY61" fmla="*/ 141667 h 1762572"/>
                <a:gd name="connsiteX62" fmla="*/ 807076 w 1906098"/>
                <a:gd name="connsiteY62" fmla="*/ 167425 h 1762572"/>
                <a:gd name="connsiteX63" fmla="*/ 807076 w 1906098"/>
                <a:gd name="connsiteY63" fmla="*/ 854298 h 1762572"/>
                <a:gd name="connsiteX64" fmla="*/ 815662 w 1906098"/>
                <a:gd name="connsiteY64" fmla="*/ 978794 h 1762572"/>
                <a:gd name="connsiteX65" fmla="*/ 824248 w 1906098"/>
                <a:gd name="connsiteY65" fmla="*/ 1116169 h 1762572"/>
                <a:gd name="connsiteX66" fmla="*/ 832834 w 1906098"/>
                <a:gd name="connsiteY66" fmla="*/ 1184856 h 1762572"/>
                <a:gd name="connsiteX67" fmla="*/ 837127 w 1906098"/>
                <a:gd name="connsiteY67" fmla="*/ 1210614 h 1762572"/>
                <a:gd name="connsiteX68" fmla="*/ 845713 w 1906098"/>
                <a:gd name="connsiteY68" fmla="*/ 1270715 h 1762572"/>
                <a:gd name="connsiteX69" fmla="*/ 845713 w 1906098"/>
                <a:gd name="connsiteY69" fmla="*/ 1584101 h 1762572"/>
                <a:gd name="connsiteX70" fmla="*/ 862884 w 1906098"/>
                <a:gd name="connsiteY70" fmla="*/ 1717183 h 1762572"/>
                <a:gd name="connsiteX71" fmla="*/ 892935 w 1906098"/>
                <a:gd name="connsiteY71" fmla="*/ 1708597 h 1762572"/>
                <a:gd name="connsiteX72" fmla="*/ 948744 w 1906098"/>
                <a:gd name="connsiteY72" fmla="*/ 1704304 h 1762572"/>
                <a:gd name="connsiteX73" fmla="*/ 961622 w 1906098"/>
                <a:gd name="connsiteY73" fmla="*/ 1700011 h 1762572"/>
                <a:gd name="connsiteX74" fmla="*/ 970208 w 1906098"/>
                <a:gd name="connsiteY74" fmla="*/ 1687132 h 1762572"/>
                <a:gd name="connsiteX75" fmla="*/ 983087 w 1906098"/>
                <a:gd name="connsiteY75" fmla="*/ 1678546 h 1762572"/>
                <a:gd name="connsiteX76" fmla="*/ 987380 w 1906098"/>
                <a:gd name="connsiteY76" fmla="*/ 1665667 h 1762572"/>
                <a:gd name="connsiteX77" fmla="*/ 1004552 w 1906098"/>
                <a:gd name="connsiteY77" fmla="*/ 1639910 h 1762572"/>
                <a:gd name="connsiteX78" fmla="*/ 1017431 w 1906098"/>
                <a:gd name="connsiteY78" fmla="*/ 1614152 h 1762572"/>
                <a:gd name="connsiteX79" fmla="*/ 1021724 w 1906098"/>
                <a:gd name="connsiteY79" fmla="*/ 1601273 h 1762572"/>
                <a:gd name="connsiteX80" fmla="*/ 1030310 w 1906098"/>
                <a:gd name="connsiteY80" fmla="*/ 1588394 h 1762572"/>
                <a:gd name="connsiteX81" fmla="*/ 1038896 w 1906098"/>
                <a:gd name="connsiteY81" fmla="*/ 1562636 h 1762572"/>
                <a:gd name="connsiteX82" fmla="*/ 1047482 w 1906098"/>
                <a:gd name="connsiteY82" fmla="*/ 1536879 h 1762572"/>
                <a:gd name="connsiteX83" fmla="*/ 1056068 w 1906098"/>
                <a:gd name="connsiteY83" fmla="*/ 1498242 h 1762572"/>
                <a:gd name="connsiteX84" fmla="*/ 1064653 w 1906098"/>
                <a:gd name="connsiteY84" fmla="*/ 1485363 h 1762572"/>
                <a:gd name="connsiteX85" fmla="*/ 1073239 w 1906098"/>
                <a:gd name="connsiteY85" fmla="*/ 1455312 h 1762572"/>
                <a:gd name="connsiteX86" fmla="*/ 1081825 w 1906098"/>
                <a:gd name="connsiteY86" fmla="*/ 1433848 h 1762572"/>
                <a:gd name="connsiteX87" fmla="*/ 1086118 w 1906098"/>
                <a:gd name="connsiteY87" fmla="*/ 1416676 h 1762572"/>
                <a:gd name="connsiteX88" fmla="*/ 1094704 w 1906098"/>
                <a:gd name="connsiteY88" fmla="*/ 1399504 h 1762572"/>
                <a:gd name="connsiteX89" fmla="*/ 1103290 w 1906098"/>
                <a:gd name="connsiteY89" fmla="*/ 1373746 h 1762572"/>
                <a:gd name="connsiteX90" fmla="*/ 1116169 w 1906098"/>
                <a:gd name="connsiteY90" fmla="*/ 1335110 h 1762572"/>
                <a:gd name="connsiteX91" fmla="*/ 1129048 w 1906098"/>
                <a:gd name="connsiteY91" fmla="*/ 1296473 h 1762572"/>
                <a:gd name="connsiteX92" fmla="*/ 1133341 w 1906098"/>
                <a:gd name="connsiteY92" fmla="*/ 1283594 h 1762572"/>
                <a:gd name="connsiteX93" fmla="*/ 1137634 w 1906098"/>
                <a:gd name="connsiteY93" fmla="*/ 1266422 h 1762572"/>
                <a:gd name="connsiteX94" fmla="*/ 1141927 w 1906098"/>
                <a:gd name="connsiteY94" fmla="*/ 1244958 h 1762572"/>
                <a:gd name="connsiteX95" fmla="*/ 1146220 w 1906098"/>
                <a:gd name="connsiteY95" fmla="*/ 1232079 h 1762572"/>
                <a:gd name="connsiteX96" fmla="*/ 1154806 w 1906098"/>
                <a:gd name="connsiteY96" fmla="*/ 1197735 h 1762572"/>
                <a:gd name="connsiteX97" fmla="*/ 1159098 w 1906098"/>
                <a:gd name="connsiteY97" fmla="*/ 1180563 h 1762572"/>
                <a:gd name="connsiteX98" fmla="*/ 1167684 w 1906098"/>
                <a:gd name="connsiteY98" fmla="*/ 1154805 h 1762572"/>
                <a:gd name="connsiteX99" fmla="*/ 1176270 w 1906098"/>
                <a:gd name="connsiteY99" fmla="*/ 1129048 h 1762572"/>
                <a:gd name="connsiteX100" fmla="*/ 1180563 w 1906098"/>
                <a:gd name="connsiteY100" fmla="*/ 1116169 h 1762572"/>
                <a:gd name="connsiteX101" fmla="*/ 1189149 w 1906098"/>
                <a:gd name="connsiteY101" fmla="*/ 1103290 h 1762572"/>
                <a:gd name="connsiteX102" fmla="*/ 1193442 w 1906098"/>
                <a:gd name="connsiteY102" fmla="*/ 1090411 h 1762572"/>
                <a:gd name="connsiteX103" fmla="*/ 1210614 w 1906098"/>
                <a:gd name="connsiteY103" fmla="*/ 1064653 h 1762572"/>
                <a:gd name="connsiteX104" fmla="*/ 1219200 w 1906098"/>
                <a:gd name="connsiteY104" fmla="*/ 1051774 h 1762572"/>
                <a:gd name="connsiteX105" fmla="*/ 1227786 w 1906098"/>
                <a:gd name="connsiteY105" fmla="*/ 1038896 h 1762572"/>
                <a:gd name="connsiteX106" fmla="*/ 1232079 w 1906098"/>
                <a:gd name="connsiteY106" fmla="*/ 1060360 h 1762572"/>
                <a:gd name="connsiteX107" fmla="*/ 1236372 w 1906098"/>
                <a:gd name="connsiteY107" fmla="*/ 1073239 h 1762572"/>
                <a:gd name="connsiteX108" fmla="*/ 1253544 w 1906098"/>
                <a:gd name="connsiteY108" fmla="*/ 1047481 h 1762572"/>
                <a:gd name="connsiteX109" fmla="*/ 1262129 w 1906098"/>
                <a:gd name="connsiteY109" fmla="*/ 1034603 h 1762572"/>
                <a:gd name="connsiteX110" fmla="*/ 1270715 w 1906098"/>
                <a:gd name="connsiteY110" fmla="*/ 1008845 h 1762572"/>
                <a:gd name="connsiteX111" fmla="*/ 1292180 w 1906098"/>
                <a:gd name="connsiteY111" fmla="*/ 1004552 h 1762572"/>
                <a:gd name="connsiteX112" fmla="*/ 1300766 w 1906098"/>
                <a:gd name="connsiteY112" fmla="*/ 991673 h 1762572"/>
                <a:gd name="connsiteX113" fmla="*/ 1313645 w 1906098"/>
                <a:gd name="connsiteY113" fmla="*/ 983087 h 1762572"/>
                <a:gd name="connsiteX114" fmla="*/ 1322231 w 1906098"/>
                <a:gd name="connsiteY114" fmla="*/ 948743 h 1762572"/>
                <a:gd name="connsiteX115" fmla="*/ 1347989 w 1906098"/>
                <a:gd name="connsiteY115" fmla="*/ 935865 h 1762572"/>
                <a:gd name="connsiteX116" fmla="*/ 1343696 w 1906098"/>
                <a:gd name="connsiteY116" fmla="*/ 957329 h 1762572"/>
                <a:gd name="connsiteX117" fmla="*/ 1352282 w 1906098"/>
                <a:gd name="connsiteY117" fmla="*/ 1056067 h 1762572"/>
                <a:gd name="connsiteX118" fmla="*/ 1360868 w 1906098"/>
                <a:gd name="connsiteY118" fmla="*/ 1081825 h 1762572"/>
                <a:gd name="connsiteX119" fmla="*/ 1369453 w 1906098"/>
                <a:gd name="connsiteY119" fmla="*/ 1107583 h 1762572"/>
                <a:gd name="connsiteX120" fmla="*/ 1382332 w 1906098"/>
                <a:gd name="connsiteY120" fmla="*/ 1133341 h 1762572"/>
                <a:gd name="connsiteX121" fmla="*/ 1395211 w 1906098"/>
                <a:gd name="connsiteY121" fmla="*/ 1193442 h 1762572"/>
                <a:gd name="connsiteX122" fmla="*/ 1403797 w 1906098"/>
                <a:gd name="connsiteY122" fmla="*/ 1244958 h 1762572"/>
                <a:gd name="connsiteX123" fmla="*/ 1412383 w 1906098"/>
                <a:gd name="connsiteY123" fmla="*/ 1330817 h 1762572"/>
                <a:gd name="connsiteX124" fmla="*/ 1420969 w 1906098"/>
                <a:gd name="connsiteY124" fmla="*/ 1451020 h 1762572"/>
                <a:gd name="connsiteX125" fmla="*/ 1425262 w 1906098"/>
                <a:gd name="connsiteY125" fmla="*/ 1476777 h 1762572"/>
                <a:gd name="connsiteX126" fmla="*/ 1429555 w 1906098"/>
                <a:gd name="connsiteY126" fmla="*/ 1519707 h 1762572"/>
                <a:gd name="connsiteX127" fmla="*/ 1433848 w 1906098"/>
                <a:gd name="connsiteY127" fmla="*/ 1549758 h 1762572"/>
                <a:gd name="connsiteX128" fmla="*/ 1442434 w 1906098"/>
                <a:gd name="connsiteY128" fmla="*/ 1596980 h 1762572"/>
                <a:gd name="connsiteX129" fmla="*/ 1451020 w 1906098"/>
                <a:gd name="connsiteY129" fmla="*/ 1631324 h 1762572"/>
                <a:gd name="connsiteX130" fmla="*/ 1463898 w 1906098"/>
                <a:gd name="connsiteY130" fmla="*/ 1669960 h 1762572"/>
                <a:gd name="connsiteX131" fmla="*/ 1468191 w 1906098"/>
                <a:gd name="connsiteY131" fmla="*/ 1682839 h 1762572"/>
                <a:gd name="connsiteX132" fmla="*/ 1481070 w 1906098"/>
                <a:gd name="connsiteY132" fmla="*/ 1708597 h 1762572"/>
                <a:gd name="connsiteX133" fmla="*/ 1506828 w 1906098"/>
                <a:gd name="connsiteY133" fmla="*/ 1700011 h 1762572"/>
                <a:gd name="connsiteX134" fmla="*/ 1541172 w 1906098"/>
                <a:gd name="connsiteY134" fmla="*/ 1704304 h 1762572"/>
                <a:gd name="connsiteX135" fmla="*/ 1584101 w 1906098"/>
                <a:gd name="connsiteY135" fmla="*/ 1712890 h 1762572"/>
                <a:gd name="connsiteX136" fmla="*/ 1622738 w 1906098"/>
                <a:gd name="connsiteY136" fmla="*/ 1717183 h 1762572"/>
                <a:gd name="connsiteX137" fmla="*/ 1691425 w 1906098"/>
                <a:gd name="connsiteY137" fmla="*/ 1712890 h 1762572"/>
                <a:gd name="connsiteX138" fmla="*/ 1704304 w 1906098"/>
                <a:gd name="connsiteY138" fmla="*/ 1708597 h 1762572"/>
                <a:gd name="connsiteX139" fmla="*/ 1721476 w 1906098"/>
                <a:gd name="connsiteY139" fmla="*/ 1687132 h 1762572"/>
                <a:gd name="connsiteX140" fmla="*/ 1730062 w 1906098"/>
                <a:gd name="connsiteY140" fmla="*/ 1674253 h 1762572"/>
                <a:gd name="connsiteX141" fmla="*/ 1742941 w 1906098"/>
                <a:gd name="connsiteY141" fmla="*/ 1669960 h 1762572"/>
                <a:gd name="connsiteX142" fmla="*/ 1815921 w 1906098"/>
                <a:gd name="connsiteY142" fmla="*/ 1674253 h 1762572"/>
                <a:gd name="connsiteX143" fmla="*/ 1841679 w 1906098"/>
                <a:gd name="connsiteY143" fmla="*/ 1682839 h 1762572"/>
                <a:gd name="connsiteX144" fmla="*/ 1854558 w 1906098"/>
                <a:gd name="connsiteY144" fmla="*/ 1691425 h 1762572"/>
                <a:gd name="connsiteX145" fmla="*/ 1906073 w 1906098"/>
                <a:gd name="connsiteY145" fmla="*/ 1704304 h 1762572"/>
                <a:gd name="connsiteX146" fmla="*/ 1850041 w 1906098"/>
                <a:gd name="connsiteY146" fmla="*/ 1762572 h 1762572"/>
                <a:gd name="connsiteX0" fmla="*/ 0 w 1906073"/>
                <a:gd name="connsiteY0" fmla="*/ 1712890 h 1717183"/>
                <a:gd name="connsiteX1" fmla="*/ 42929 w 1906073"/>
                <a:gd name="connsiteY1" fmla="*/ 1704304 h 1717183"/>
                <a:gd name="connsiteX2" fmla="*/ 68687 w 1906073"/>
                <a:gd name="connsiteY2" fmla="*/ 1687132 h 1717183"/>
                <a:gd name="connsiteX3" fmla="*/ 81566 w 1906073"/>
                <a:gd name="connsiteY3" fmla="*/ 1678546 h 1717183"/>
                <a:gd name="connsiteX4" fmla="*/ 94445 w 1906073"/>
                <a:gd name="connsiteY4" fmla="*/ 1669960 h 1717183"/>
                <a:gd name="connsiteX5" fmla="*/ 115910 w 1906073"/>
                <a:gd name="connsiteY5" fmla="*/ 1648496 h 1717183"/>
                <a:gd name="connsiteX6" fmla="*/ 141668 w 1906073"/>
                <a:gd name="connsiteY6" fmla="*/ 1627031 h 1717183"/>
                <a:gd name="connsiteX7" fmla="*/ 163132 w 1906073"/>
                <a:gd name="connsiteY7" fmla="*/ 1601273 h 1717183"/>
                <a:gd name="connsiteX8" fmla="*/ 171718 w 1906073"/>
                <a:gd name="connsiteY8" fmla="*/ 1588394 h 1717183"/>
                <a:gd name="connsiteX9" fmla="*/ 197476 w 1906073"/>
                <a:gd name="connsiteY9" fmla="*/ 1554050 h 1717183"/>
                <a:gd name="connsiteX10" fmla="*/ 210355 w 1906073"/>
                <a:gd name="connsiteY10" fmla="*/ 1536879 h 1717183"/>
                <a:gd name="connsiteX11" fmla="*/ 218941 w 1906073"/>
                <a:gd name="connsiteY11" fmla="*/ 1519707 h 1717183"/>
                <a:gd name="connsiteX12" fmla="*/ 244698 w 1906073"/>
                <a:gd name="connsiteY12" fmla="*/ 1485363 h 1717183"/>
                <a:gd name="connsiteX13" fmla="*/ 253284 w 1906073"/>
                <a:gd name="connsiteY13" fmla="*/ 1463898 h 1717183"/>
                <a:gd name="connsiteX14" fmla="*/ 266163 w 1906073"/>
                <a:gd name="connsiteY14" fmla="*/ 1446727 h 1717183"/>
                <a:gd name="connsiteX15" fmla="*/ 291921 w 1906073"/>
                <a:gd name="connsiteY15" fmla="*/ 1399504 h 1717183"/>
                <a:gd name="connsiteX16" fmla="*/ 330558 w 1906073"/>
                <a:gd name="connsiteY16" fmla="*/ 1326524 h 1717183"/>
                <a:gd name="connsiteX17" fmla="*/ 347729 w 1906073"/>
                <a:gd name="connsiteY17" fmla="*/ 1279301 h 1717183"/>
                <a:gd name="connsiteX18" fmla="*/ 373487 w 1906073"/>
                <a:gd name="connsiteY18" fmla="*/ 1223493 h 1717183"/>
                <a:gd name="connsiteX19" fmla="*/ 382073 w 1906073"/>
                <a:gd name="connsiteY19" fmla="*/ 1193442 h 1717183"/>
                <a:gd name="connsiteX20" fmla="*/ 394952 w 1906073"/>
                <a:gd name="connsiteY20" fmla="*/ 1163391 h 1717183"/>
                <a:gd name="connsiteX21" fmla="*/ 403538 w 1906073"/>
                <a:gd name="connsiteY21" fmla="*/ 1133341 h 1717183"/>
                <a:gd name="connsiteX22" fmla="*/ 429296 w 1906073"/>
                <a:gd name="connsiteY22" fmla="*/ 1064653 h 1717183"/>
                <a:gd name="connsiteX23" fmla="*/ 437882 w 1906073"/>
                <a:gd name="connsiteY23" fmla="*/ 1034603 h 1717183"/>
                <a:gd name="connsiteX24" fmla="*/ 450760 w 1906073"/>
                <a:gd name="connsiteY24" fmla="*/ 1004552 h 1717183"/>
                <a:gd name="connsiteX25" fmla="*/ 467932 w 1906073"/>
                <a:gd name="connsiteY25" fmla="*/ 944450 h 1717183"/>
                <a:gd name="connsiteX26" fmla="*/ 476518 w 1906073"/>
                <a:gd name="connsiteY26" fmla="*/ 914400 h 1717183"/>
                <a:gd name="connsiteX27" fmla="*/ 489397 w 1906073"/>
                <a:gd name="connsiteY27" fmla="*/ 884349 h 1717183"/>
                <a:gd name="connsiteX28" fmla="*/ 497983 w 1906073"/>
                <a:gd name="connsiteY28" fmla="*/ 854298 h 1717183"/>
                <a:gd name="connsiteX29" fmla="*/ 506569 w 1906073"/>
                <a:gd name="connsiteY29" fmla="*/ 828541 h 1717183"/>
                <a:gd name="connsiteX30" fmla="*/ 515155 w 1906073"/>
                <a:gd name="connsiteY30" fmla="*/ 798490 h 1717183"/>
                <a:gd name="connsiteX31" fmla="*/ 523741 w 1906073"/>
                <a:gd name="connsiteY31" fmla="*/ 781318 h 1717183"/>
                <a:gd name="connsiteX32" fmla="*/ 528034 w 1906073"/>
                <a:gd name="connsiteY32" fmla="*/ 764146 h 1717183"/>
                <a:gd name="connsiteX33" fmla="*/ 536620 w 1906073"/>
                <a:gd name="connsiteY33" fmla="*/ 746974 h 1717183"/>
                <a:gd name="connsiteX34" fmla="*/ 545206 w 1906073"/>
                <a:gd name="connsiteY34" fmla="*/ 721217 h 1717183"/>
                <a:gd name="connsiteX35" fmla="*/ 549498 w 1906073"/>
                <a:gd name="connsiteY35" fmla="*/ 708338 h 1717183"/>
                <a:gd name="connsiteX36" fmla="*/ 553791 w 1906073"/>
                <a:gd name="connsiteY36" fmla="*/ 691166 h 1717183"/>
                <a:gd name="connsiteX37" fmla="*/ 562377 w 1906073"/>
                <a:gd name="connsiteY37" fmla="*/ 673994 h 1717183"/>
                <a:gd name="connsiteX38" fmla="*/ 579549 w 1906073"/>
                <a:gd name="connsiteY38" fmla="*/ 618186 h 1717183"/>
                <a:gd name="connsiteX39" fmla="*/ 583842 w 1906073"/>
                <a:gd name="connsiteY39" fmla="*/ 592428 h 1717183"/>
                <a:gd name="connsiteX40" fmla="*/ 592428 w 1906073"/>
                <a:gd name="connsiteY40" fmla="*/ 553791 h 1717183"/>
                <a:gd name="connsiteX41" fmla="*/ 596721 w 1906073"/>
                <a:gd name="connsiteY41" fmla="*/ 523741 h 1717183"/>
                <a:gd name="connsiteX42" fmla="*/ 601014 w 1906073"/>
                <a:gd name="connsiteY42" fmla="*/ 463639 h 1717183"/>
                <a:gd name="connsiteX43" fmla="*/ 605307 w 1906073"/>
                <a:gd name="connsiteY43" fmla="*/ 339143 h 1717183"/>
                <a:gd name="connsiteX44" fmla="*/ 613893 w 1906073"/>
                <a:gd name="connsiteY44" fmla="*/ 279042 h 1717183"/>
                <a:gd name="connsiteX45" fmla="*/ 618186 w 1906073"/>
                <a:gd name="connsiteY45" fmla="*/ 240405 h 1717183"/>
                <a:gd name="connsiteX46" fmla="*/ 626772 w 1906073"/>
                <a:gd name="connsiteY46" fmla="*/ 201769 h 1717183"/>
                <a:gd name="connsiteX47" fmla="*/ 635358 w 1906073"/>
                <a:gd name="connsiteY47" fmla="*/ 158839 h 1717183"/>
                <a:gd name="connsiteX48" fmla="*/ 643944 w 1906073"/>
                <a:gd name="connsiteY48" fmla="*/ 137374 h 1717183"/>
                <a:gd name="connsiteX49" fmla="*/ 648237 w 1906073"/>
                <a:gd name="connsiteY49" fmla="*/ 120203 h 1717183"/>
                <a:gd name="connsiteX50" fmla="*/ 661115 w 1906073"/>
                <a:gd name="connsiteY50" fmla="*/ 81566 h 1717183"/>
                <a:gd name="connsiteX51" fmla="*/ 665408 w 1906073"/>
                <a:gd name="connsiteY51" fmla="*/ 68687 h 1717183"/>
                <a:gd name="connsiteX52" fmla="*/ 669701 w 1906073"/>
                <a:gd name="connsiteY52" fmla="*/ 55808 h 1717183"/>
                <a:gd name="connsiteX53" fmla="*/ 686873 w 1906073"/>
                <a:gd name="connsiteY53" fmla="*/ 30050 h 1717183"/>
                <a:gd name="connsiteX54" fmla="*/ 708338 w 1906073"/>
                <a:gd name="connsiteY54" fmla="*/ 4293 h 1717183"/>
                <a:gd name="connsiteX55" fmla="*/ 721217 w 1906073"/>
                <a:gd name="connsiteY55" fmla="*/ 0 h 1717183"/>
                <a:gd name="connsiteX56" fmla="*/ 734096 w 1906073"/>
                <a:gd name="connsiteY56" fmla="*/ 51515 h 1717183"/>
                <a:gd name="connsiteX57" fmla="*/ 742682 w 1906073"/>
                <a:gd name="connsiteY57" fmla="*/ 64394 h 1717183"/>
                <a:gd name="connsiteX58" fmla="*/ 768439 w 1906073"/>
                <a:gd name="connsiteY58" fmla="*/ 77273 h 1717183"/>
                <a:gd name="connsiteX59" fmla="*/ 777025 w 1906073"/>
                <a:gd name="connsiteY59" fmla="*/ 103031 h 1717183"/>
                <a:gd name="connsiteX60" fmla="*/ 781318 w 1906073"/>
                <a:gd name="connsiteY60" fmla="*/ 115910 h 1717183"/>
                <a:gd name="connsiteX61" fmla="*/ 794197 w 1906073"/>
                <a:gd name="connsiteY61" fmla="*/ 141667 h 1717183"/>
                <a:gd name="connsiteX62" fmla="*/ 807076 w 1906073"/>
                <a:gd name="connsiteY62" fmla="*/ 167425 h 1717183"/>
                <a:gd name="connsiteX63" fmla="*/ 807076 w 1906073"/>
                <a:gd name="connsiteY63" fmla="*/ 854298 h 1717183"/>
                <a:gd name="connsiteX64" fmla="*/ 815662 w 1906073"/>
                <a:gd name="connsiteY64" fmla="*/ 978794 h 1717183"/>
                <a:gd name="connsiteX65" fmla="*/ 824248 w 1906073"/>
                <a:gd name="connsiteY65" fmla="*/ 1116169 h 1717183"/>
                <a:gd name="connsiteX66" fmla="*/ 832834 w 1906073"/>
                <a:gd name="connsiteY66" fmla="*/ 1184856 h 1717183"/>
                <a:gd name="connsiteX67" fmla="*/ 837127 w 1906073"/>
                <a:gd name="connsiteY67" fmla="*/ 1210614 h 1717183"/>
                <a:gd name="connsiteX68" fmla="*/ 845713 w 1906073"/>
                <a:gd name="connsiteY68" fmla="*/ 1270715 h 1717183"/>
                <a:gd name="connsiteX69" fmla="*/ 845713 w 1906073"/>
                <a:gd name="connsiteY69" fmla="*/ 1584101 h 1717183"/>
                <a:gd name="connsiteX70" fmla="*/ 862884 w 1906073"/>
                <a:gd name="connsiteY70" fmla="*/ 1717183 h 1717183"/>
                <a:gd name="connsiteX71" fmla="*/ 892935 w 1906073"/>
                <a:gd name="connsiteY71" fmla="*/ 1708597 h 1717183"/>
                <a:gd name="connsiteX72" fmla="*/ 948744 w 1906073"/>
                <a:gd name="connsiteY72" fmla="*/ 1704304 h 1717183"/>
                <a:gd name="connsiteX73" fmla="*/ 961622 w 1906073"/>
                <a:gd name="connsiteY73" fmla="*/ 1700011 h 1717183"/>
                <a:gd name="connsiteX74" fmla="*/ 970208 w 1906073"/>
                <a:gd name="connsiteY74" fmla="*/ 1687132 h 1717183"/>
                <a:gd name="connsiteX75" fmla="*/ 983087 w 1906073"/>
                <a:gd name="connsiteY75" fmla="*/ 1678546 h 1717183"/>
                <a:gd name="connsiteX76" fmla="*/ 987380 w 1906073"/>
                <a:gd name="connsiteY76" fmla="*/ 1665667 h 1717183"/>
                <a:gd name="connsiteX77" fmla="*/ 1004552 w 1906073"/>
                <a:gd name="connsiteY77" fmla="*/ 1639910 h 1717183"/>
                <a:gd name="connsiteX78" fmla="*/ 1017431 w 1906073"/>
                <a:gd name="connsiteY78" fmla="*/ 1614152 h 1717183"/>
                <a:gd name="connsiteX79" fmla="*/ 1021724 w 1906073"/>
                <a:gd name="connsiteY79" fmla="*/ 1601273 h 1717183"/>
                <a:gd name="connsiteX80" fmla="*/ 1030310 w 1906073"/>
                <a:gd name="connsiteY80" fmla="*/ 1588394 h 1717183"/>
                <a:gd name="connsiteX81" fmla="*/ 1038896 w 1906073"/>
                <a:gd name="connsiteY81" fmla="*/ 1562636 h 1717183"/>
                <a:gd name="connsiteX82" fmla="*/ 1047482 w 1906073"/>
                <a:gd name="connsiteY82" fmla="*/ 1536879 h 1717183"/>
                <a:gd name="connsiteX83" fmla="*/ 1056068 w 1906073"/>
                <a:gd name="connsiteY83" fmla="*/ 1498242 h 1717183"/>
                <a:gd name="connsiteX84" fmla="*/ 1064653 w 1906073"/>
                <a:gd name="connsiteY84" fmla="*/ 1485363 h 1717183"/>
                <a:gd name="connsiteX85" fmla="*/ 1073239 w 1906073"/>
                <a:gd name="connsiteY85" fmla="*/ 1455312 h 1717183"/>
                <a:gd name="connsiteX86" fmla="*/ 1081825 w 1906073"/>
                <a:gd name="connsiteY86" fmla="*/ 1433848 h 1717183"/>
                <a:gd name="connsiteX87" fmla="*/ 1086118 w 1906073"/>
                <a:gd name="connsiteY87" fmla="*/ 1416676 h 1717183"/>
                <a:gd name="connsiteX88" fmla="*/ 1094704 w 1906073"/>
                <a:gd name="connsiteY88" fmla="*/ 1399504 h 1717183"/>
                <a:gd name="connsiteX89" fmla="*/ 1103290 w 1906073"/>
                <a:gd name="connsiteY89" fmla="*/ 1373746 h 1717183"/>
                <a:gd name="connsiteX90" fmla="*/ 1116169 w 1906073"/>
                <a:gd name="connsiteY90" fmla="*/ 1335110 h 1717183"/>
                <a:gd name="connsiteX91" fmla="*/ 1129048 w 1906073"/>
                <a:gd name="connsiteY91" fmla="*/ 1296473 h 1717183"/>
                <a:gd name="connsiteX92" fmla="*/ 1133341 w 1906073"/>
                <a:gd name="connsiteY92" fmla="*/ 1283594 h 1717183"/>
                <a:gd name="connsiteX93" fmla="*/ 1137634 w 1906073"/>
                <a:gd name="connsiteY93" fmla="*/ 1266422 h 1717183"/>
                <a:gd name="connsiteX94" fmla="*/ 1141927 w 1906073"/>
                <a:gd name="connsiteY94" fmla="*/ 1244958 h 1717183"/>
                <a:gd name="connsiteX95" fmla="*/ 1146220 w 1906073"/>
                <a:gd name="connsiteY95" fmla="*/ 1232079 h 1717183"/>
                <a:gd name="connsiteX96" fmla="*/ 1154806 w 1906073"/>
                <a:gd name="connsiteY96" fmla="*/ 1197735 h 1717183"/>
                <a:gd name="connsiteX97" fmla="*/ 1159098 w 1906073"/>
                <a:gd name="connsiteY97" fmla="*/ 1180563 h 1717183"/>
                <a:gd name="connsiteX98" fmla="*/ 1167684 w 1906073"/>
                <a:gd name="connsiteY98" fmla="*/ 1154805 h 1717183"/>
                <a:gd name="connsiteX99" fmla="*/ 1176270 w 1906073"/>
                <a:gd name="connsiteY99" fmla="*/ 1129048 h 1717183"/>
                <a:gd name="connsiteX100" fmla="*/ 1180563 w 1906073"/>
                <a:gd name="connsiteY100" fmla="*/ 1116169 h 1717183"/>
                <a:gd name="connsiteX101" fmla="*/ 1189149 w 1906073"/>
                <a:gd name="connsiteY101" fmla="*/ 1103290 h 1717183"/>
                <a:gd name="connsiteX102" fmla="*/ 1193442 w 1906073"/>
                <a:gd name="connsiteY102" fmla="*/ 1090411 h 1717183"/>
                <a:gd name="connsiteX103" fmla="*/ 1210614 w 1906073"/>
                <a:gd name="connsiteY103" fmla="*/ 1064653 h 1717183"/>
                <a:gd name="connsiteX104" fmla="*/ 1219200 w 1906073"/>
                <a:gd name="connsiteY104" fmla="*/ 1051774 h 1717183"/>
                <a:gd name="connsiteX105" fmla="*/ 1227786 w 1906073"/>
                <a:gd name="connsiteY105" fmla="*/ 1038896 h 1717183"/>
                <a:gd name="connsiteX106" fmla="*/ 1232079 w 1906073"/>
                <a:gd name="connsiteY106" fmla="*/ 1060360 h 1717183"/>
                <a:gd name="connsiteX107" fmla="*/ 1236372 w 1906073"/>
                <a:gd name="connsiteY107" fmla="*/ 1073239 h 1717183"/>
                <a:gd name="connsiteX108" fmla="*/ 1253544 w 1906073"/>
                <a:gd name="connsiteY108" fmla="*/ 1047481 h 1717183"/>
                <a:gd name="connsiteX109" fmla="*/ 1262129 w 1906073"/>
                <a:gd name="connsiteY109" fmla="*/ 1034603 h 1717183"/>
                <a:gd name="connsiteX110" fmla="*/ 1270715 w 1906073"/>
                <a:gd name="connsiteY110" fmla="*/ 1008845 h 1717183"/>
                <a:gd name="connsiteX111" fmla="*/ 1292180 w 1906073"/>
                <a:gd name="connsiteY111" fmla="*/ 1004552 h 1717183"/>
                <a:gd name="connsiteX112" fmla="*/ 1300766 w 1906073"/>
                <a:gd name="connsiteY112" fmla="*/ 991673 h 1717183"/>
                <a:gd name="connsiteX113" fmla="*/ 1313645 w 1906073"/>
                <a:gd name="connsiteY113" fmla="*/ 983087 h 1717183"/>
                <a:gd name="connsiteX114" fmla="*/ 1322231 w 1906073"/>
                <a:gd name="connsiteY114" fmla="*/ 948743 h 1717183"/>
                <a:gd name="connsiteX115" fmla="*/ 1347989 w 1906073"/>
                <a:gd name="connsiteY115" fmla="*/ 935865 h 1717183"/>
                <a:gd name="connsiteX116" fmla="*/ 1343696 w 1906073"/>
                <a:gd name="connsiteY116" fmla="*/ 957329 h 1717183"/>
                <a:gd name="connsiteX117" fmla="*/ 1352282 w 1906073"/>
                <a:gd name="connsiteY117" fmla="*/ 1056067 h 1717183"/>
                <a:gd name="connsiteX118" fmla="*/ 1360868 w 1906073"/>
                <a:gd name="connsiteY118" fmla="*/ 1081825 h 1717183"/>
                <a:gd name="connsiteX119" fmla="*/ 1369453 w 1906073"/>
                <a:gd name="connsiteY119" fmla="*/ 1107583 h 1717183"/>
                <a:gd name="connsiteX120" fmla="*/ 1382332 w 1906073"/>
                <a:gd name="connsiteY120" fmla="*/ 1133341 h 1717183"/>
                <a:gd name="connsiteX121" fmla="*/ 1395211 w 1906073"/>
                <a:gd name="connsiteY121" fmla="*/ 1193442 h 1717183"/>
                <a:gd name="connsiteX122" fmla="*/ 1403797 w 1906073"/>
                <a:gd name="connsiteY122" fmla="*/ 1244958 h 1717183"/>
                <a:gd name="connsiteX123" fmla="*/ 1412383 w 1906073"/>
                <a:gd name="connsiteY123" fmla="*/ 1330817 h 1717183"/>
                <a:gd name="connsiteX124" fmla="*/ 1420969 w 1906073"/>
                <a:gd name="connsiteY124" fmla="*/ 1451020 h 1717183"/>
                <a:gd name="connsiteX125" fmla="*/ 1425262 w 1906073"/>
                <a:gd name="connsiteY125" fmla="*/ 1476777 h 1717183"/>
                <a:gd name="connsiteX126" fmla="*/ 1429555 w 1906073"/>
                <a:gd name="connsiteY126" fmla="*/ 1519707 h 1717183"/>
                <a:gd name="connsiteX127" fmla="*/ 1433848 w 1906073"/>
                <a:gd name="connsiteY127" fmla="*/ 1549758 h 1717183"/>
                <a:gd name="connsiteX128" fmla="*/ 1442434 w 1906073"/>
                <a:gd name="connsiteY128" fmla="*/ 1596980 h 1717183"/>
                <a:gd name="connsiteX129" fmla="*/ 1451020 w 1906073"/>
                <a:gd name="connsiteY129" fmla="*/ 1631324 h 1717183"/>
                <a:gd name="connsiteX130" fmla="*/ 1463898 w 1906073"/>
                <a:gd name="connsiteY130" fmla="*/ 1669960 h 1717183"/>
                <a:gd name="connsiteX131" fmla="*/ 1468191 w 1906073"/>
                <a:gd name="connsiteY131" fmla="*/ 1682839 h 1717183"/>
                <a:gd name="connsiteX132" fmla="*/ 1481070 w 1906073"/>
                <a:gd name="connsiteY132" fmla="*/ 1708597 h 1717183"/>
                <a:gd name="connsiteX133" fmla="*/ 1506828 w 1906073"/>
                <a:gd name="connsiteY133" fmla="*/ 1700011 h 1717183"/>
                <a:gd name="connsiteX134" fmla="*/ 1541172 w 1906073"/>
                <a:gd name="connsiteY134" fmla="*/ 1704304 h 1717183"/>
                <a:gd name="connsiteX135" fmla="*/ 1584101 w 1906073"/>
                <a:gd name="connsiteY135" fmla="*/ 1712890 h 1717183"/>
                <a:gd name="connsiteX136" fmla="*/ 1622738 w 1906073"/>
                <a:gd name="connsiteY136" fmla="*/ 1717183 h 1717183"/>
                <a:gd name="connsiteX137" fmla="*/ 1691425 w 1906073"/>
                <a:gd name="connsiteY137" fmla="*/ 1712890 h 1717183"/>
                <a:gd name="connsiteX138" fmla="*/ 1704304 w 1906073"/>
                <a:gd name="connsiteY138" fmla="*/ 1708597 h 1717183"/>
                <a:gd name="connsiteX139" fmla="*/ 1721476 w 1906073"/>
                <a:gd name="connsiteY139" fmla="*/ 1687132 h 1717183"/>
                <a:gd name="connsiteX140" fmla="*/ 1730062 w 1906073"/>
                <a:gd name="connsiteY140" fmla="*/ 1674253 h 1717183"/>
                <a:gd name="connsiteX141" fmla="*/ 1742941 w 1906073"/>
                <a:gd name="connsiteY141" fmla="*/ 1669960 h 1717183"/>
                <a:gd name="connsiteX142" fmla="*/ 1815921 w 1906073"/>
                <a:gd name="connsiteY142" fmla="*/ 1674253 h 1717183"/>
                <a:gd name="connsiteX143" fmla="*/ 1841679 w 1906073"/>
                <a:gd name="connsiteY143" fmla="*/ 1682839 h 1717183"/>
                <a:gd name="connsiteX144" fmla="*/ 1854558 w 1906073"/>
                <a:gd name="connsiteY144" fmla="*/ 1691425 h 1717183"/>
                <a:gd name="connsiteX145" fmla="*/ 1906073 w 1906073"/>
                <a:gd name="connsiteY145" fmla="*/ 1704304 h 1717183"/>
                <a:gd name="connsiteX0" fmla="*/ 0 w 1854558"/>
                <a:gd name="connsiteY0" fmla="*/ 1712890 h 1717183"/>
                <a:gd name="connsiteX1" fmla="*/ 42929 w 1854558"/>
                <a:gd name="connsiteY1" fmla="*/ 1704304 h 1717183"/>
                <a:gd name="connsiteX2" fmla="*/ 68687 w 1854558"/>
                <a:gd name="connsiteY2" fmla="*/ 1687132 h 1717183"/>
                <a:gd name="connsiteX3" fmla="*/ 81566 w 1854558"/>
                <a:gd name="connsiteY3" fmla="*/ 1678546 h 1717183"/>
                <a:gd name="connsiteX4" fmla="*/ 94445 w 1854558"/>
                <a:gd name="connsiteY4" fmla="*/ 1669960 h 1717183"/>
                <a:gd name="connsiteX5" fmla="*/ 115910 w 1854558"/>
                <a:gd name="connsiteY5" fmla="*/ 1648496 h 1717183"/>
                <a:gd name="connsiteX6" fmla="*/ 141668 w 1854558"/>
                <a:gd name="connsiteY6" fmla="*/ 1627031 h 1717183"/>
                <a:gd name="connsiteX7" fmla="*/ 163132 w 1854558"/>
                <a:gd name="connsiteY7" fmla="*/ 1601273 h 1717183"/>
                <a:gd name="connsiteX8" fmla="*/ 171718 w 1854558"/>
                <a:gd name="connsiteY8" fmla="*/ 1588394 h 1717183"/>
                <a:gd name="connsiteX9" fmla="*/ 197476 w 1854558"/>
                <a:gd name="connsiteY9" fmla="*/ 1554050 h 1717183"/>
                <a:gd name="connsiteX10" fmla="*/ 210355 w 1854558"/>
                <a:gd name="connsiteY10" fmla="*/ 1536879 h 1717183"/>
                <a:gd name="connsiteX11" fmla="*/ 218941 w 1854558"/>
                <a:gd name="connsiteY11" fmla="*/ 1519707 h 1717183"/>
                <a:gd name="connsiteX12" fmla="*/ 244698 w 1854558"/>
                <a:gd name="connsiteY12" fmla="*/ 1485363 h 1717183"/>
                <a:gd name="connsiteX13" fmla="*/ 253284 w 1854558"/>
                <a:gd name="connsiteY13" fmla="*/ 1463898 h 1717183"/>
                <a:gd name="connsiteX14" fmla="*/ 266163 w 1854558"/>
                <a:gd name="connsiteY14" fmla="*/ 1446727 h 1717183"/>
                <a:gd name="connsiteX15" fmla="*/ 291921 w 1854558"/>
                <a:gd name="connsiteY15" fmla="*/ 1399504 h 1717183"/>
                <a:gd name="connsiteX16" fmla="*/ 330558 w 1854558"/>
                <a:gd name="connsiteY16" fmla="*/ 1326524 h 1717183"/>
                <a:gd name="connsiteX17" fmla="*/ 347729 w 1854558"/>
                <a:gd name="connsiteY17" fmla="*/ 1279301 h 1717183"/>
                <a:gd name="connsiteX18" fmla="*/ 373487 w 1854558"/>
                <a:gd name="connsiteY18" fmla="*/ 1223493 h 1717183"/>
                <a:gd name="connsiteX19" fmla="*/ 382073 w 1854558"/>
                <a:gd name="connsiteY19" fmla="*/ 1193442 h 1717183"/>
                <a:gd name="connsiteX20" fmla="*/ 394952 w 1854558"/>
                <a:gd name="connsiteY20" fmla="*/ 1163391 h 1717183"/>
                <a:gd name="connsiteX21" fmla="*/ 403538 w 1854558"/>
                <a:gd name="connsiteY21" fmla="*/ 1133341 h 1717183"/>
                <a:gd name="connsiteX22" fmla="*/ 429296 w 1854558"/>
                <a:gd name="connsiteY22" fmla="*/ 1064653 h 1717183"/>
                <a:gd name="connsiteX23" fmla="*/ 437882 w 1854558"/>
                <a:gd name="connsiteY23" fmla="*/ 1034603 h 1717183"/>
                <a:gd name="connsiteX24" fmla="*/ 450760 w 1854558"/>
                <a:gd name="connsiteY24" fmla="*/ 1004552 h 1717183"/>
                <a:gd name="connsiteX25" fmla="*/ 467932 w 1854558"/>
                <a:gd name="connsiteY25" fmla="*/ 944450 h 1717183"/>
                <a:gd name="connsiteX26" fmla="*/ 476518 w 1854558"/>
                <a:gd name="connsiteY26" fmla="*/ 914400 h 1717183"/>
                <a:gd name="connsiteX27" fmla="*/ 489397 w 1854558"/>
                <a:gd name="connsiteY27" fmla="*/ 884349 h 1717183"/>
                <a:gd name="connsiteX28" fmla="*/ 497983 w 1854558"/>
                <a:gd name="connsiteY28" fmla="*/ 854298 h 1717183"/>
                <a:gd name="connsiteX29" fmla="*/ 506569 w 1854558"/>
                <a:gd name="connsiteY29" fmla="*/ 828541 h 1717183"/>
                <a:gd name="connsiteX30" fmla="*/ 515155 w 1854558"/>
                <a:gd name="connsiteY30" fmla="*/ 798490 h 1717183"/>
                <a:gd name="connsiteX31" fmla="*/ 523741 w 1854558"/>
                <a:gd name="connsiteY31" fmla="*/ 781318 h 1717183"/>
                <a:gd name="connsiteX32" fmla="*/ 528034 w 1854558"/>
                <a:gd name="connsiteY32" fmla="*/ 764146 h 1717183"/>
                <a:gd name="connsiteX33" fmla="*/ 536620 w 1854558"/>
                <a:gd name="connsiteY33" fmla="*/ 746974 h 1717183"/>
                <a:gd name="connsiteX34" fmla="*/ 545206 w 1854558"/>
                <a:gd name="connsiteY34" fmla="*/ 721217 h 1717183"/>
                <a:gd name="connsiteX35" fmla="*/ 549498 w 1854558"/>
                <a:gd name="connsiteY35" fmla="*/ 708338 h 1717183"/>
                <a:gd name="connsiteX36" fmla="*/ 553791 w 1854558"/>
                <a:gd name="connsiteY36" fmla="*/ 691166 h 1717183"/>
                <a:gd name="connsiteX37" fmla="*/ 562377 w 1854558"/>
                <a:gd name="connsiteY37" fmla="*/ 673994 h 1717183"/>
                <a:gd name="connsiteX38" fmla="*/ 579549 w 1854558"/>
                <a:gd name="connsiteY38" fmla="*/ 618186 h 1717183"/>
                <a:gd name="connsiteX39" fmla="*/ 583842 w 1854558"/>
                <a:gd name="connsiteY39" fmla="*/ 592428 h 1717183"/>
                <a:gd name="connsiteX40" fmla="*/ 592428 w 1854558"/>
                <a:gd name="connsiteY40" fmla="*/ 553791 h 1717183"/>
                <a:gd name="connsiteX41" fmla="*/ 596721 w 1854558"/>
                <a:gd name="connsiteY41" fmla="*/ 523741 h 1717183"/>
                <a:gd name="connsiteX42" fmla="*/ 601014 w 1854558"/>
                <a:gd name="connsiteY42" fmla="*/ 463639 h 1717183"/>
                <a:gd name="connsiteX43" fmla="*/ 605307 w 1854558"/>
                <a:gd name="connsiteY43" fmla="*/ 339143 h 1717183"/>
                <a:gd name="connsiteX44" fmla="*/ 613893 w 1854558"/>
                <a:gd name="connsiteY44" fmla="*/ 279042 h 1717183"/>
                <a:gd name="connsiteX45" fmla="*/ 618186 w 1854558"/>
                <a:gd name="connsiteY45" fmla="*/ 240405 h 1717183"/>
                <a:gd name="connsiteX46" fmla="*/ 626772 w 1854558"/>
                <a:gd name="connsiteY46" fmla="*/ 201769 h 1717183"/>
                <a:gd name="connsiteX47" fmla="*/ 635358 w 1854558"/>
                <a:gd name="connsiteY47" fmla="*/ 158839 h 1717183"/>
                <a:gd name="connsiteX48" fmla="*/ 643944 w 1854558"/>
                <a:gd name="connsiteY48" fmla="*/ 137374 h 1717183"/>
                <a:gd name="connsiteX49" fmla="*/ 648237 w 1854558"/>
                <a:gd name="connsiteY49" fmla="*/ 120203 h 1717183"/>
                <a:gd name="connsiteX50" fmla="*/ 661115 w 1854558"/>
                <a:gd name="connsiteY50" fmla="*/ 81566 h 1717183"/>
                <a:gd name="connsiteX51" fmla="*/ 665408 w 1854558"/>
                <a:gd name="connsiteY51" fmla="*/ 68687 h 1717183"/>
                <a:gd name="connsiteX52" fmla="*/ 669701 w 1854558"/>
                <a:gd name="connsiteY52" fmla="*/ 55808 h 1717183"/>
                <a:gd name="connsiteX53" fmla="*/ 686873 w 1854558"/>
                <a:gd name="connsiteY53" fmla="*/ 30050 h 1717183"/>
                <a:gd name="connsiteX54" fmla="*/ 708338 w 1854558"/>
                <a:gd name="connsiteY54" fmla="*/ 4293 h 1717183"/>
                <a:gd name="connsiteX55" fmla="*/ 721217 w 1854558"/>
                <a:gd name="connsiteY55" fmla="*/ 0 h 1717183"/>
                <a:gd name="connsiteX56" fmla="*/ 734096 w 1854558"/>
                <a:gd name="connsiteY56" fmla="*/ 51515 h 1717183"/>
                <a:gd name="connsiteX57" fmla="*/ 742682 w 1854558"/>
                <a:gd name="connsiteY57" fmla="*/ 64394 h 1717183"/>
                <a:gd name="connsiteX58" fmla="*/ 768439 w 1854558"/>
                <a:gd name="connsiteY58" fmla="*/ 77273 h 1717183"/>
                <a:gd name="connsiteX59" fmla="*/ 777025 w 1854558"/>
                <a:gd name="connsiteY59" fmla="*/ 103031 h 1717183"/>
                <a:gd name="connsiteX60" fmla="*/ 781318 w 1854558"/>
                <a:gd name="connsiteY60" fmla="*/ 115910 h 1717183"/>
                <a:gd name="connsiteX61" fmla="*/ 794197 w 1854558"/>
                <a:gd name="connsiteY61" fmla="*/ 141667 h 1717183"/>
                <a:gd name="connsiteX62" fmla="*/ 807076 w 1854558"/>
                <a:gd name="connsiteY62" fmla="*/ 167425 h 1717183"/>
                <a:gd name="connsiteX63" fmla="*/ 807076 w 1854558"/>
                <a:gd name="connsiteY63" fmla="*/ 854298 h 1717183"/>
                <a:gd name="connsiteX64" fmla="*/ 815662 w 1854558"/>
                <a:gd name="connsiteY64" fmla="*/ 978794 h 1717183"/>
                <a:gd name="connsiteX65" fmla="*/ 824248 w 1854558"/>
                <a:gd name="connsiteY65" fmla="*/ 1116169 h 1717183"/>
                <a:gd name="connsiteX66" fmla="*/ 832834 w 1854558"/>
                <a:gd name="connsiteY66" fmla="*/ 1184856 h 1717183"/>
                <a:gd name="connsiteX67" fmla="*/ 837127 w 1854558"/>
                <a:gd name="connsiteY67" fmla="*/ 1210614 h 1717183"/>
                <a:gd name="connsiteX68" fmla="*/ 845713 w 1854558"/>
                <a:gd name="connsiteY68" fmla="*/ 1270715 h 1717183"/>
                <a:gd name="connsiteX69" fmla="*/ 845713 w 1854558"/>
                <a:gd name="connsiteY69" fmla="*/ 1584101 h 1717183"/>
                <a:gd name="connsiteX70" fmla="*/ 862884 w 1854558"/>
                <a:gd name="connsiteY70" fmla="*/ 1717183 h 1717183"/>
                <a:gd name="connsiteX71" fmla="*/ 892935 w 1854558"/>
                <a:gd name="connsiteY71" fmla="*/ 1708597 h 1717183"/>
                <a:gd name="connsiteX72" fmla="*/ 948744 w 1854558"/>
                <a:gd name="connsiteY72" fmla="*/ 1704304 h 1717183"/>
                <a:gd name="connsiteX73" fmla="*/ 961622 w 1854558"/>
                <a:gd name="connsiteY73" fmla="*/ 1700011 h 1717183"/>
                <a:gd name="connsiteX74" fmla="*/ 970208 w 1854558"/>
                <a:gd name="connsiteY74" fmla="*/ 1687132 h 1717183"/>
                <a:gd name="connsiteX75" fmla="*/ 983087 w 1854558"/>
                <a:gd name="connsiteY75" fmla="*/ 1678546 h 1717183"/>
                <a:gd name="connsiteX76" fmla="*/ 987380 w 1854558"/>
                <a:gd name="connsiteY76" fmla="*/ 1665667 h 1717183"/>
                <a:gd name="connsiteX77" fmla="*/ 1004552 w 1854558"/>
                <a:gd name="connsiteY77" fmla="*/ 1639910 h 1717183"/>
                <a:gd name="connsiteX78" fmla="*/ 1017431 w 1854558"/>
                <a:gd name="connsiteY78" fmla="*/ 1614152 h 1717183"/>
                <a:gd name="connsiteX79" fmla="*/ 1021724 w 1854558"/>
                <a:gd name="connsiteY79" fmla="*/ 1601273 h 1717183"/>
                <a:gd name="connsiteX80" fmla="*/ 1030310 w 1854558"/>
                <a:gd name="connsiteY80" fmla="*/ 1588394 h 1717183"/>
                <a:gd name="connsiteX81" fmla="*/ 1038896 w 1854558"/>
                <a:gd name="connsiteY81" fmla="*/ 1562636 h 1717183"/>
                <a:gd name="connsiteX82" fmla="*/ 1047482 w 1854558"/>
                <a:gd name="connsiteY82" fmla="*/ 1536879 h 1717183"/>
                <a:gd name="connsiteX83" fmla="*/ 1056068 w 1854558"/>
                <a:gd name="connsiteY83" fmla="*/ 1498242 h 1717183"/>
                <a:gd name="connsiteX84" fmla="*/ 1064653 w 1854558"/>
                <a:gd name="connsiteY84" fmla="*/ 1485363 h 1717183"/>
                <a:gd name="connsiteX85" fmla="*/ 1073239 w 1854558"/>
                <a:gd name="connsiteY85" fmla="*/ 1455312 h 1717183"/>
                <a:gd name="connsiteX86" fmla="*/ 1081825 w 1854558"/>
                <a:gd name="connsiteY86" fmla="*/ 1433848 h 1717183"/>
                <a:gd name="connsiteX87" fmla="*/ 1086118 w 1854558"/>
                <a:gd name="connsiteY87" fmla="*/ 1416676 h 1717183"/>
                <a:gd name="connsiteX88" fmla="*/ 1094704 w 1854558"/>
                <a:gd name="connsiteY88" fmla="*/ 1399504 h 1717183"/>
                <a:gd name="connsiteX89" fmla="*/ 1103290 w 1854558"/>
                <a:gd name="connsiteY89" fmla="*/ 1373746 h 1717183"/>
                <a:gd name="connsiteX90" fmla="*/ 1116169 w 1854558"/>
                <a:gd name="connsiteY90" fmla="*/ 1335110 h 1717183"/>
                <a:gd name="connsiteX91" fmla="*/ 1129048 w 1854558"/>
                <a:gd name="connsiteY91" fmla="*/ 1296473 h 1717183"/>
                <a:gd name="connsiteX92" fmla="*/ 1133341 w 1854558"/>
                <a:gd name="connsiteY92" fmla="*/ 1283594 h 1717183"/>
                <a:gd name="connsiteX93" fmla="*/ 1137634 w 1854558"/>
                <a:gd name="connsiteY93" fmla="*/ 1266422 h 1717183"/>
                <a:gd name="connsiteX94" fmla="*/ 1141927 w 1854558"/>
                <a:gd name="connsiteY94" fmla="*/ 1244958 h 1717183"/>
                <a:gd name="connsiteX95" fmla="*/ 1146220 w 1854558"/>
                <a:gd name="connsiteY95" fmla="*/ 1232079 h 1717183"/>
                <a:gd name="connsiteX96" fmla="*/ 1154806 w 1854558"/>
                <a:gd name="connsiteY96" fmla="*/ 1197735 h 1717183"/>
                <a:gd name="connsiteX97" fmla="*/ 1159098 w 1854558"/>
                <a:gd name="connsiteY97" fmla="*/ 1180563 h 1717183"/>
                <a:gd name="connsiteX98" fmla="*/ 1167684 w 1854558"/>
                <a:gd name="connsiteY98" fmla="*/ 1154805 h 1717183"/>
                <a:gd name="connsiteX99" fmla="*/ 1176270 w 1854558"/>
                <a:gd name="connsiteY99" fmla="*/ 1129048 h 1717183"/>
                <a:gd name="connsiteX100" fmla="*/ 1180563 w 1854558"/>
                <a:gd name="connsiteY100" fmla="*/ 1116169 h 1717183"/>
                <a:gd name="connsiteX101" fmla="*/ 1189149 w 1854558"/>
                <a:gd name="connsiteY101" fmla="*/ 1103290 h 1717183"/>
                <a:gd name="connsiteX102" fmla="*/ 1193442 w 1854558"/>
                <a:gd name="connsiteY102" fmla="*/ 1090411 h 1717183"/>
                <a:gd name="connsiteX103" fmla="*/ 1210614 w 1854558"/>
                <a:gd name="connsiteY103" fmla="*/ 1064653 h 1717183"/>
                <a:gd name="connsiteX104" fmla="*/ 1219200 w 1854558"/>
                <a:gd name="connsiteY104" fmla="*/ 1051774 h 1717183"/>
                <a:gd name="connsiteX105" fmla="*/ 1227786 w 1854558"/>
                <a:gd name="connsiteY105" fmla="*/ 1038896 h 1717183"/>
                <a:gd name="connsiteX106" fmla="*/ 1232079 w 1854558"/>
                <a:gd name="connsiteY106" fmla="*/ 1060360 h 1717183"/>
                <a:gd name="connsiteX107" fmla="*/ 1236372 w 1854558"/>
                <a:gd name="connsiteY107" fmla="*/ 1073239 h 1717183"/>
                <a:gd name="connsiteX108" fmla="*/ 1253544 w 1854558"/>
                <a:gd name="connsiteY108" fmla="*/ 1047481 h 1717183"/>
                <a:gd name="connsiteX109" fmla="*/ 1262129 w 1854558"/>
                <a:gd name="connsiteY109" fmla="*/ 1034603 h 1717183"/>
                <a:gd name="connsiteX110" fmla="*/ 1270715 w 1854558"/>
                <a:gd name="connsiteY110" fmla="*/ 1008845 h 1717183"/>
                <a:gd name="connsiteX111" fmla="*/ 1292180 w 1854558"/>
                <a:gd name="connsiteY111" fmla="*/ 1004552 h 1717183"/>
                <a:gd name="connsiteX112" fmla="*/ 1300766 w 1854558"/>
                <a:gd name="connsiteY112" fmla="*/ 991673 h 1717183"/>
                <a:gd name="connsiteX113" fmla="*/ 1313645 w 1854558"/>
                <a:gd name="connsiteY113" fmla="*/ 983087 h 1717183"/>
                <a:gd name="connsiteX114" fmla="*/ 1322231 w 1854558"/>
                <a:gd name="connsiteY114" fmla="*/ 948743 h 1717183"/>
                <a:gd name="connsiteX115" fmla="*/ 1347989 w 1854558"/>
                <a:gd name="connsiteY115" fmla="*/ 935865 h 1717183"/>
                <a:gd name="connsiteX116" fmla="*/ 1343696 w 1854558"/>
                <a:gd name="connsiteY116" fmla="*/ 957329 h 1717183"/>
                <a:gd name="connsiteX117" fmla="*/ 1352282 w 1854558"/>
                <a:gd name="connsiteY117" fmla="*/ 1056067 h 1717183"/>
                <a:gd name="connsiteX118" fmla="*/ 1360868 w 1854558"/>
                <a:gd name="connsiteY118" fmla="*/ 1081825 h 1717183"/>
                <a:gd name="connsiteX119" fmla="*/ 1369453 w 1854558"/>
                <a:gd name="connsiteY119" fmla="*/ 1107583 h 1717183"/>
                <a:gd name="connsiteX120" fmla="*/ 1382332 w 1854558"/>
                <a:gd name="connsiteY120" fmla="*/ 1133341 h 1717183"/>
                <a:gd name="connsiteX121" fmla="*/ 1395211 w 1854558"/>
                <a:gd name="connsiteY121" fmla="*/ 1193442 h 1717183"/>
                <a:gd name="connsiteX122" fmla="*/ 1403797 w 1854558"/>
                <a:gd name="connsiteY122" fmla="*/ 1244958 h 1717183"/>
                <a:gd name="connsiteX123" fmla="*/ 1412383 w 1854558"/>
                <a:gd name="connsiteY123" fmla="*/ 1330817 h 1717183"/>
                <a:gd name="connsiteX124" fmla="*/ 1420969 w 1854558"/>
                <a:gd name="connsiteY124" fmla="*/ 1451020 h 1717183"/>
                <a:gd name="connsiteX125" fmla="*/ 1425262 w 1854558"/>
                <a:gd name="connsiteY125" fmla="*/ 1476777 h 1717183"/>
                <a:gd name="connsiteX126" fmla="*/ 1429555 w 1854558"/>
                <a:gd name="connsiteY126" fmla="*/ 1519707 h 1717183"/>
                <a:gd name="connsiteX127" fmla="*/ 1433848 w 1854558"/>
                <a:gd name="connsiteY127" fmla="*/ 1549758 h 1717183"/>
                <a:gd name="connsiteX128" fmla="*/ 1442434 w 1854558"/>
                <a:gd name="connsiteY128" fmla="*/ 1596980 h 1717183"/>
                <a:gd name="connsiteX129" fmla="*/ 1451020 w 1854558"/>
                <a:gd name="connsiteY129" fmla="*/ 1631324 h 1717183"/>
                <a:gd name="connsiteX130" fmla="*/ 1463898 w 1854558"/>
                <a:gd name="connsiteY130" fmla="*/ 1669960 h 1717183"/>
                <a:gd name="connsiteX131" fmla="*/ 1468191 w 1854558"/>
                <a:gd name="connsiteY131" fmla="*/ 1682839 h 1717183"/>
                <a:gd name="connsiteX132" fmla="*/ 1481070 w 1854558"/>
                <a:gd name="connsiteY132" fmla="*/ 1708597 h 1717183"/>
                <a:gd name="connsiteX133" fmla="*/ 1506828 w 1854558"/>
                <a:gd name="connsiteY133" fmla="*/ 1700011 h 1717183"/>
                <a:gd name="connsiteX134" fmla="*/ 1541172 w 1854558"/>
                <a:gd name="connsiteY134" fmla="*/ 1704304 h 1717183"/>
                <a:gd name="connsiteX135" fmla="*/ 1584101 w 1854558"/>
                <a:gd name="connsiteY135" fmla="*/ 1712890 h 1717183"/>
                <a:gd name="connsiteX136" fmla="*/ 1622738 w 1854558"/>
                <a:gd name="connsiteY136" fmla="*/ 1717183 h 1717183"/>
                <a:gd name="connsiteX137" fmla="*/ 1691425 w 1854558"/>
                <a:gd name="connsiteY137" fmla="*/ 1712890 h 1717183"/>
                <a:gd name="connsiteX138" fmla="*/ 1704304 w 1854558"/>
                <a:gd name="connsiteY138" fmla="*/ 1708597 h 1717183"/>
                <a:gd name="connsiteX139" fmla="*/ 1721476 w 1854558"/>
                <a:gd name="connsiteY139" fmla="*/ 1687132 h 1717183"/>
                <a:gd name="connsiteX140" fmla="*/ 1730062 w 1854558"/>
                <a:gd name="connsiteY140" fmla="*/ 1674253 h 1717183"/>
                <a:gd name="connsiteX141" fmla="*/ 1742941 w 1854558"/>
                <a:gd name="connsiteY141" fmla="*/ 1669960 h 1717183"/>
                <a:gd name="connsiteX142" fmla="*/ 1815921 w 1854558"/>
                <a:gd name="connsiteY142" fmla="*/ 1674253 h 1717183"/>
                <a:gd name="connsiteX143" fmla="*/ 1841679 w 1854558"/>
                <a:gd name="connsiteY143" fmla="*/ 1682839 h 1717183"/>
                <a:gd name="connsiteX144" fmla="*/ 1854558 w 1854558"/>
                <a:gd name="connsiteY144" fmla="*/ 1691425 h 1717183"/>
                <a:gd name="connsiteX0" fmla="*/ 0 w 1841679"/>
                <a:gd name="connsiteY0" fmla="*/ 1712890 h 1717183"/>
                <a:gd name="connsiteX1" fmla="*/ 42929 w 1841679"/>
                <a:gd name="connsiteY1" fmla="*/ 1704304 h 1717183"/>
                <a:gd name="connsiteX2" fmla="*/ 68687 w 1841679"/>
                <a:gd name="connsiteY2" fmla="*/ 1687132 h 1717183"/>
                <a:gd name="connsiteX3" fmla="*/ 81566 w 1841679"/>
                <a:gd name="connsiteY3" fmla="*/ 1678546 h 1717183"/>
                <a:gd name="connsiteX4" fmla="*/ 94445 w 1841679"/>
                <a:gd name="connsiteY4" fmla="*/ 1669960 h 1717183"/>
                <a:gd name="connsiteX5" fmla="*/ 115910 w 1841679"/>
                <a:gd name="connsiteY5" fmla="*/ 1648496 h 1717183"/>
                <a:gd name="connsiteX6" fmla="*/ 141668 w 1841679"/>
                <a:gd name="connsiteY6" fmla="*/ 1627031 h 1717183"/>
                <a:gd name="connsiteX7" fmla="*/ 163132 w 1841679"/>
                <a:gd name="connsiteY7" fmla="*/ 1601273 h 1717183"/>
                <a:gd name="connsiteX8" fmla="*/ 171718 w 1841679"/>
                <a:gd name="connsiteY8" fmla="*/ 1588394 h 1717183"/>
                <a:gd name="connsiteX9" fmla="*/ 197476 w 1841679"/>
                <a:gd name="connsiteY9" fmla="*/ 1554050 h 1717183"/>
                <a:gd name="connsiteX10" fmla="*/ 210355 w 1841679"/>
                <a:gd name="connsiteY10" fmla="*/ 1536879 h 1717183"/>
                <a:gd name="connsiteX11" fmla="*/ 218941 w 1841679"/>
                <a:gd name="connsiteY11" fmla="*/ 1519707 h 1717183"/>
                <a:gd name="connsiteX12" fmla="*/ 244698 w 1841679"/>
                <a:gd name="connsiteY12" fmla="*/ 1485363 h 1717183"/>
                <a:gd name="connsiteX13" fmla="*/ 253284 w 1841679"/>
                <a:gd name="connsiteY13" fmla="*/ 1463898 h 1717183"/>
                <a:gd name="connsiteX14" fmla="*/ 266163 w 1841679"/>
                <a:gd name="connsiteY14" fmla="*/ 1446727 h 1717183"/>
                <a:gd name="connsiteX15" fmla="*/ 291921 w 1841679"/>
                <a:gd name="connsiteY15" fmla="*/ 1399504 h 1717183"/>
                <a:gd name="connsiteX16" fmla="*/ 330558 w 1841679"/>
                <a:gd name="connsiteY16" fmla="*/ 1326524 h 1717183"/>
                <a:gd name="connsiteX17" fmla="*/ 347729 w 1841679"/>
                <a:gd name="connsiteY17" fmla="*/ 1279301 h 1717183"/>
                <a:gd name="connsiteX18" fmla="*/ 373487 w 1841679"/>
                <a:gd name="connsiteY18" fmla="*/ 1223493 h 1717183"/>
                <a:gd name="connsiteX19" fmla="*/ 382073 w 1841679"/>
                <a:gd name="connsiteY19" fmla="*/ 1193442 h 1717183"/>
                <a:gd name="connsiteX20" fmla="*/ 394952 w 1841679"/>
                <a:gd name="connsiteY20" fmla="*/ 1163391 h 1717183"/>
                <a:gd name="connsiteX21" fmla="*/ 403538 w 1841679"/>
                <a:gd name="connsiteY21" fmla="*/ 1133341 h 1717183"/>
                <a:gd name="connsiteX22" fmla="*/ 429296 w 1841679"/>
                <a:gd name="connsiteY22" fmla="*/ 1064653 h 1717183"/>
                <a:gd name="connsiteX23" fmla="*/ 437882 w 1841679"/>
                <a:gd name="connsiteY23" fmla="*/ 1034603 h 1717183"/>
                <a:gd name="connsiteX24" fmla="*/ 450760 w 1841679"/>
                <a:gd name="connsiteY24" fmla="*/ 1004552 h 1717183"/>
                <a:gd name="connsiteX25" fmla="*/ 467932 w 1841679"/>
                <a:gd name="connsiteY25" fmla="*/ 944450 h 1717183"/>
                <a:gd name="connsiteX26" fmla="*/ 476518 w 1841679"/>
                <a:gd name="connsiteY26" fmla="*/ 914400 h 1717183"/>
                <a:gd name="connsiteX27" fmla="*/ 489397 w 1841679"/>
                <a:gd name="connsiteY27" fmla="*/ 884349 h 1717183"/>
                <a:gd name="connsiteX28" fmla="*/ 497983 w 1841679"/>
                <a:gd name="connsiteY28" fmla="*/ 854298 h 1717183"/>
                <a:gd name="connsiteX29" fmla="*/ 506569 w 1841679"/>
                <a:gd name="connsiteY29" fmla="*/ 828541 h 1717183"/>
                <a:gd name="connsiteX30" fmla="*/ 515155 w 1841679"/>
                <a:gd name="connsiteY30" fmla="*/ 798490 h 1717183"/>
                <a:gd name="connsiteX31" fmla="*/ 523741 w 1841679"/>
                <a:gd name="connsiteY31" fmla="*/ 781318 h 1717183"/>
                <a:gd name="connsiteX32" fmla="*/ 528034 w 1841679"/>
                <a:gd name="connsiteY32" fmla="*/ 764146 h 1717183"/>
                <a:gd name="connsiteX33" fmla="*/ 536620 w 1841679"/>
                <a:gd name="connsiteY33" fmla="*/ 746974 h 1717183"/>
                <a:gd name="connsiteX34" fmla="*/ 545206 w 1841679"/>
                <a:gd name="connsiteY34" fmla="*/ 721217 h 1717183"/>
                <a:gd name="connsiteX35" fmla="*/ 549498 w 1841679"/>
                <a:gd name="connsiteY35" fmla="*/ 708338 h 1717183"/>
                <a:gd name="connsiteX36" fmla="*/ 553791 w 1841679"/>
                <a:gd name="connsiteY36" fmla="*/ 691166 h 1717183"/>
                <a:gd name="connsiteX37" fmla="*/ 562377 w 1841679"/>
                <a:gd name="connsiteY37" fmla="*/ 673994 h 1717183"/>
                <a:gd name="connsiteX38" fmla="*/ 579549 w 1841679"/>
                <a:gd name="connsiteY38" fmla="*/ 618186 h 1717183"/>
                <a:gd name="connsiteX39" fmla="*/ 583842 w 1841679"/>
                <a:gd name="connsiteY39" fmla="*/ 592428 h 1717183"/>
                <a:gd name="connsiteX40" fmla="*/ 592428 w 1841679"/>
                <a:gd name="connsiteY40" fmla="*/ 553791 h 1717183"/>
                <a:gd name="connsiteX41" fmla="*/ 596721 w 1841679"/>
                <a:gd name="connsiteY41" fmla="*/ 523741 h 1717183"/>
                <a:gd name="connsiteX42" fmla="*/ 601014 w 1841679"/>
                <a:gd name="connsiteY42" fmla="*/ 463639 h 1717183"/>
                <a:gd name="connsiteX43" fmla="*/ 605307 w 1841679"/>
                <a:gd name="connsiteY43" fmla="*/ 339143 h 1717183"/>
                <a:gd name="connsiteX44" fmla="*/ 613893 w 1841679"/>
                <a:gd name="connsiteY44" fmla="*/ 279042 h 1717183"/>
                <a:gd name="connsiteX45" fmla="*/ 618186 w 1841679"/>
                <a:gd name="connsiteY45" fmla="*/ 240405 h 1717183"/>
                <a:gd name="connsiteX46" fmla="*/ 626772 w 1841679"/>
                <a:gd name="connsiteY46" fmla="*/ 201769 h 1717183"/>
                <a:gd name="connsiteX47" fmla="*/ 635358 w 1841679"/>
                <a:gd name="connsiteY47" fmla="*/ 158839 h 1717183"/>
                <a:gd name="connsiteX48" fmla="*/ 643944 w 1841679"/>
                <a:gd name="connsiteY48" fmla="*/ 137374 h 1717183"/>
                <a:gd name="connsiteX49" fmla="*/ 648237 w 1841679"/>
                <a:gd name="connsiteY49" fmla="*/ 120203 h 1717183"/>
                <a:gd name="connsiteX50" fmla="*/ 661115 w 1841679"/>
                <a:gd name="connsiteY50" fmla="*/ 81566 h 1717183"/>
                <a:gd name="connsiteX51" fmla="*/ 665408 w 1841679"/>
                <a:gd name="connsiteY51" fmla="*/ 68687 h 1717183"/>
                <a:gd name="connsiteX52" fmla="*/ 669701 w 1841679"/>
                <a:gd name="connsiteY52" fmla="*/ 55808 h 1717183"/>
                <a:gd name="connsiteX53" fmla="*/ 686873 w 1841679"/>
                <a:gd name="connsiteY53" fmla="*/ 30050 h 1717183"/>
                <a:gd name="connsiteX54" fmla="*/ 708338 w 1841679"/>
                <a:gd name="connsiteY54" fmla="*/ 4293 h 1717183"/>
                <a:gd name="connsiteX55" fmla="*/ 721217 w 1841679"/>
                <a:gd name="connsiteY55" fmla="*/ 0 h 1717183"/>
                <a:gd name="connsiteX56" fmla="*/ 734096 w 1841679"/>
                <a:gd name="connsiteY56" fmla="*/ 51515 h 1717183"/>
                <a:gd name="connsiteX57" fmla="*/ 742682 w 1841679"/>
                <a:gd name="connsiteY57" fmla="*/ 64394 h 1717183"/>
                <a:gd name="connsiteX58" fmla="*/ 768439 w 1841679"/>
                <a:gd name="connsiteY58" fmla="*/ 77273 h 1717183"/>
                <a:gd name="connsiteX59" fmla="*/ 777025 w 1841679"/>
                <a:gd name="connsiteY59" fmla="*/ 103031 h 1717183"/>
                <a:gd name="connsiteX60" fmla="*/ 781318 w 1841679"/>
                <a:gd name="connsiteY60" fmla="*/ 115910 h 1717183"/>
                <a:gd name="connsiteX61" fmla="*/ 794197 w 1841679"/>
                <a:gd name="connsiteY61" fmla="*/ 141667 h 1717183"/>
                <a:gd name="connsiteX62" fmla="*/ 807076 w 1841679"/>
                <a:gd name="connsiteY62" fmla="*/ 167425 h 1717183"/>
                <a:gd name="connsiteX63" fmla="*/ 807076 w 1841679"/>
                <a:gd name="connsiteY63" fmla="*/ 854298 h 1717183"/>
                <a:gd name="connsiteX64" fmla="*/ 815662 w 1841679"/>
                <a:gd name="connsiteY64" fmla="*/ 978794 h 1717183"/>
                <a:gd name="connsiteX65" fmla="*/ 824248 w 1841679"/>
                <a:gd name="connsiteY65" fmla="*/ 1116169 h 1717183"/>
                <a:gd name="connsiteX66" fmla="*/ 832834 w 1841679"/>
                <a:gd name="connsiteY66" fmla="*/ 1184856 h 1717183"/>
                <a:gd name="connsiteX67" fmla="*/ 837127 w 1841679"/>
                <a:gd name="connsiteY67" fmla="*/ 1210614 h 1717183"/>
                <a:gd name="connsiteX68" fmla="*/ 845713 w 1841679"/>
                <a:gd name="connsiteY68" fmla="*/ 1270715 h 1717183"/>
                <a:gd name="connsiteX69" fmla="*/ 845713 w 1841679"/>
                <a:gd name="connsiteY69" fmla="*/ 1584101 h 1717183"/>
                <a:gd name="connsiteX70" fmla="*/ 862884 w 1841679"/>
                <a:gd name="connsiteY70" fmla="*/ 1717183 h 1717183"/>
                <a:gd name="connsiteX71" fmla="*/ 892935 w 1841679"/>
                <a:gd name="connsiteY71" fmla="*/ 1708597 h 1717183"/>
                <a:gd name="connsiteX72" fmla="*/ 948744 w 1841679"/>
                <a:gd name="connsiteY72" fmla="*/ 1704304 h 1717183"/>
                <a:gd name="connsiteX73" fmla="*/ 961622 w 1841679"/>
                <a:gd name="connsiteY73" fmla="*/ 1700011 h 1717183"/>
                <a:gd name="connsiteX74" fmla="*/ 970208 w 1841679"/>
                <a:gd name="connsiteY74" fmla="*/ 1687132 h 1717183"/>
                <a:gd name="connsiteX75" fmla="*/ 983087 w 1841679"/>
                <a:gd name="connsiteY75" fmla="*/ 1678546 h 1717183"/>
                <a:gd name="connsiteX76" fmla="*/ 987380 w 1841679"/>
                <a:gd name="connsiteY76" fmla="*/ 1665667 h 1717183"/>
                <a:gd name="connsiteX77" fmla="*/ 1004552 w 1841679"/>
                <a:gd name="connsiteY77" fmla="*/ 1639910 h 1717183"/>
                <a:gd name="connsiteX78" fmla="*/ 1017431 w 1841679"/>
                <a:gd name="connsiteY78" fmla="*/ 1614152 h 1717183"/>
                <a:gd name="connsiteX79" fmla="*/ 1021724 w 1841679"/>
                <a:gd name="connsiteY79" fmla="*/ 1601273 h 1717183"/>
                <a:gd name="connsiteX80" fmla="*/ 1030310 w 1841679"/>
                <a:gd name="connsiteY80" fmla="*/ 1588394 h 1717183"/>
                <a:gd name="connsiteX81" fmla="*/ 1038896 w 1841679"/>
                <a:gd name="connsiteY81" fmla="*/ 1562636 h 1717183"/>
                <a:gd name="connsiteX82" fmla="*/ 1047482 w 1841679"/>
                <a:gd name="connsiteY82" fmla="*/ 1536879 h 1717183"/>
                <a:gd name="connsiteX83" fmla="*/ 1056068 w 1841679"/>
                <a:gd name="connsiteY83" fmla="*/ 1498242 h 1717183"/>
                <a:gd name="connsiteX84" fmla="*/ 1064653 w 1841679"/>
                <a:gd name="connsiteY84" fmla="*/ 1485363 h 1717183"/>
                <a:gd name="connsiteX85" fmla="*/ 1073239 w 1841679"/>
                <a:gd name="connsiteY85" fmla="*/ 1455312 h 1717183"/>
                <a:gd name="connsiteX86" fmla="*/ 1081825 w 1841679"/>
                <a:gd name="connsiteY86" fmla="*/ 1433848 h 1717183"/>
                <a:gd name="connsiteX87" fmla="*/ 1086118 w 1841679"/>
                <a:gd name="connsiteY87" fmla="*/ 1416676 h 1717183"/>
                <a:gd name="connsiteX88" fmla="*/ 1094704 w 1841679"/>
                <a:gd name="connsiteY88" fmla="*/ 1399504 h 1717183"/>
                <a:gd name="connsiteX89" fmla="*/ 1103290 w 1841679"/>
                <a:gd name="connsiteY89" fmla="*/ 1373746 h 1717183"/>
                <a:gd name="connsiteX90" fmla="*/ 1116169 w 1841679"/>
                <a:gd name="connsiteY90" fmla="*/ 1335110 h 1717183"/>
                <a:gd name="connsiteX91" fmla="*/ 1129048 w 1841679"/>
                <a:gd name="connsiteY91" fmla="*/ 1296473 h 1717183"/>
                <a:gd name="connsiteX92" fmla="*/ 1133341 w 1841679"/>
                <a:gd name="connsiteY92" fmla="*/ 1283594 h 1717183"/>
                <a:gd name="connsiteX93" fmla="*/ 1137634 w 1841679"/>
                <a:gd name="connsiteY93" fmla="*/ 1266422 h 1717183"/>
                <a:gd name="connsiteX94" fmla="*/ 1141927 w 1841679"/>
                <a:gd name="connsiteY94" fmla="*/ 1244958 h 1717183"/>
                <a:gd name="connsiteX95" fmla="*/ 1146220 w 1841679"/>
                <a:gd name="connsiteY95" fmla="*/ 1232079 h 1717183"/>
                <a:gd name="connsiteX96" fmla="*/ 1154806 w 1841679"/>
                <a:gd name="connsiteY96" fmla="*/ 1197735 h 1717183"/>
                <a:gd name="connsiteX97" fmla="*/ 1159098 w 1841679"/>
                <a:gd name="connsiteY97" fmla="*/ 1180563 h 1717183"/>
                <a:gd name="connsiteX98" fmla="*/ 1167684 w 1841679"/>
                <a:gd name="connsiteY98" fmla="*/ 1154805 h 1717183"/>
                <a:gd name="connsiteX99" fmla="*/ 1176270 w 1841679"/>
                <a:gd name="connsiteY99" fmla="*/ 1129048 h 1717183"/>
                <a:gd name="connsiteX100" fmla="*/ 1180563 w 1841679"/>
                <a:gd name="connsiteY100" fmla="*/ 1116169 h 1717183"/>
                <a:gd name="connsiteX101" fmla="*/ 1189149 w 1841679"/>
                <a:gd name="connsiteY101" fmla="*/ 1103290 h 1717183"/>
                <a:gd name="connsiteX102" fmla="*/ 1193442 w 1841679"/>
                <a:gd name="connsiteY102" fmla="*/ 1090411 h 1717183"/>
                <a:gd name="connsiteX103" fmla="*/ 1210614 w 1841679"/>
                <a:gd name="connsiteY103" fmla="*/ 1064653 h 1717183"/>
                <a:gd name="connsiteX104" fmla="*/ 1219200 w 1841679"/>
                <a:gd name="connsiteY104" fmla="*/ 1051774 h 1717183"/>
                <a:gd name="connsiteX105" fmla="*/ 1227786 w 1841679"/>
                <a:gd name="connsiteY105" fmla="*/ 1038896 h 1717183"/>
                <a:gd name="connsiteX106" fmla="*/ 1232079 w 1841679"/>
                <a:gd name="connsiteY106" fmla="*/ 1060360 h 1717183"/>
                <a:gd name="connsiteX107" fmla="*/ 1236372 w 1841679"/>
                <a:gd name="connsiteY107" fmla="*/ 1073239 h 1717183"/>
                <a:gd name="connsiteX108" fmla="*/ 1253544 w 1841679"/>
                <a:gd name="connsiteY108" fmla="*/ 1047481 h 1717183"/>
                <a:gd name="connsiteX109" fmla="*/ 1262129 w 1841679"/>
                <a:gd name="connsiteY109" fmla="*/ 1034603 h 1717183"/>
                <a:gd name="connsiteX110" fmla="*/ 1270715 w 1841679"/>
                <a:gd name="connsiteY110" fmla="*/ 1008845 h 1717183"/>
                <a:gd name="connsiteX111" fmla="*/ 1292180 w 1841679"/>
                <a:gd name="connsiteY111" fmla="*/ 1004552 h 1717183"/>
                <a:gd name="connsiteX112" fmla="*/ 1300766 w 1841679"/>
                <a:gd name="connsiteY112" fmla="*/ 991673 h 1717183"/>
                <a:gd name="connsiteX113" fmla="*/ 1313645 w 1841679"/>
                <a:gd name="connsiteY113" fmla="*/ 983087 h 1717183"/>
                <a:gd name="connsiteX114" fmla="*/ 1322231 w 1841679"/>
                <a:gd name="connsiteY114" fmla="*/ 948743 h 1717183"/>
                <a:gd name="connsiteX115" fmla="*/ 1347989 w 1841679"/>
                <a:gd name="connsiteY115" fmla="*/ 935865 h 1717183"/>
                <a:gd name="connsiteX116" fmla="*/ 1343696 w 1841679"/>
                <a:gd name="connsiteY116" fmla="*/ 957329 h 1717183"/>
                <a:gd name="connsiteX117" fmla="*/ 1352282 w 1841679"/>
                <a:gd name="connsiteY117" fmla="*/ 1056067 h 1717183"/>
                <a:gd name="connsiteX118" fmla="*/ 1360868 w 1841679"/>
                <a:gd name="connsiteY118" fmla="*/ 1081825 h 1717183"/>
                <a:gd name="connsiteX119" fmla="*/ 1369453 w 1841679"/>
                <a:gd name="connsiteY119" fmla="*/ 1107583 h 1717183"/>
                <a:gd name="connsiteX120" fmla="*/ 1382332 w 1841679"/>
                <a:gd name="connsiteY120" fmla="*/ 1133341 h 1717183"/>
                <a:gd name="connsiteX121" fmla="*/ 1395211 w 1841679"/>
                <a:gd name="connsiteY121" fmla="*/ 1193442 h 1717183"/>
                <a:gd name="connsiteX122" fmla="*/ 1403797 w 1841679"/>
                <a:gd name="connsiteY122" fmla="*/ 1244958 h 1717183"/>
                <a:gd name="connsiteX123" fmla="*/ 1412383 w 1841679"/>
                <a:gd name="connsiteY123" fmla="*/ 1330817 h 1717183"/>
                <a:gd name="connsiteX124" fmla="*/ 1420969 w 1841679"/>
                <a:gd name="connsiteY124" fmla="*/ 1451020 h 1717183"/>
                <a:gd name="connsiteX125" fmla="*/ 1425262 w 1841679"/>
                <a:gd name="connsiteY125" fmla="*/ 1476777 h 1717183"/>
                <a:gd name="connsiteX126" fmla="*/ 1429555 w 1841679"/>
                <a:gd name="connsiteY126" fmla="*/ 1519707 h 1717183"/>
                <a:gd name="connsiteX127" fmla="*/ 1433848 w 1841679"/>
                <a:gd name="connsiteY127" fmla="*/ 1549758 h 1717183"/>
                <a:gd name="connsiteX128" fmla="*/ 1442434 w 1841679"/>
                <a:gd name="connsiteY128" fmla="*/ 1596980 h 1717183"/>
                <a:gd name="connsiteX129" fmla="*/ 1451020 w 1841679"/>
                <a:gd name="connsiteY129" fmla="*/ 1631324 h 1717183"/>
                <a:gd name="connsiteX130" fmla="*/ 1463898 w 1841679"/>
                <a:gd name="connsiteY130" fmla="*/ 1669960 h 1717183"/>
                <a:gd name="connsiteX131" fmla="*/ 1468191 w 1841679"/>
                <a:gd name="connsiteY131" fmla="*/ 1682839 h 1717183"/>
                <a:gd name="connsiteX132" fmla="*/ 1481070 w 1841679"/>
                <a:gd name="connsiteY132" fmla="*/ 1708597 h 1717183"/>
                <a:gd name="connsiteX133" fmla="*/ 1506828 w 1841679"/>
                <a:gd name="connsiteY133" fmla="*/ 1700011 h 1717183"/>
                <a:gd name="connsiteX134" fmla="*/ 1541172 w 1841679"/>
                <a:gd name="connsiteY134" fmla="*/ 1704304 h 1717183"/>
                <a:gd name="connsiteX135" fmla="*/ 1584101 w 1841679"/>
                <a:gd name="connsiteY135" fmla="*/ 1712890 h 1717183"/>
                <a:gd name="connsiteX136" fmla="*/ 1622738 w 1841679"/>
                <a:gd name="connsiteY136" fmla="*/ 1717183 h 1717183"/>
                <a:gd name="connsiteX137" fmla="*/ 1691425 w 1841679"/>
                <a:gd name="connsiteY137" fmla="*/ 1712890 h 1717183"/>
                <a:gd name="connsiteX138" fmla="*/ 1704304 w 1841679"/>
                <a:gd name="connsiteY138" fmla="*/ 1708597 h 1717183"/>
                <a:gd name="connsiteX139" fmla="*/ 1721476 w 1841679"/>
                <a:gd name="connsiteY139" fmla="*/ 1687132 h 1717183"/>
                <a:gd name="connsiteX140" fmla="*/ 1730062 w 1841679"/>
                <a:gd name="connsiteY140" fmla="*/ 1674253 h 1717183"/>
                <a:gd name="connsiteX141" fmla="*/ 1742941 w 1841679"/>
                <a:gd name="connsiteY141" fmla="*/ 1669960 h 1717183"/>
                <a:gd name="connsiteX142" fmla="*/ 1815921 w 1841679"/>
                <a:gd name="connsiteY142" fmla="*/ 1674253 h 1717183"/>
                <a:gd name="connsiteX143" fmla="*/ 1841679 w 1841679"/>
                <a:gd name="connsiteY143" fmla="*/ 1682839 h 1717183"/>
                <a:gd name="connsiteX0" fmla="*/ 0 w 1815921"/>
                <a:gd name="connsiteY0" fmla="*/ 1712890 h 1717183"/>
                <a:gd name="connsiteX1" fmla="*/ 42929 w 1815921"/>
                <a:gd name="connsiteY1" fmla="*/ 1704304 h 1717183"/>
                <a:gd name="connsiteX2" fmla="*/ 68687 w 1815921"/>
                <a:gd name="connsiteY2" fmla="*/ 1687132 h 1717183"/>
                <a:gd name="connsiteX3" fmla="*/ 81566 w 1815921"/>
                <a:gd name="connsiteY3" fmla="*/ 1678546 h 1717183"/>
                <a:gd name="connsiteX4" fmla="*/ 94445 w 1815921"/>
                <a:gd name="connsiteY4" fmla="*/ 1669960 h 1717183"/>
                <a:gd name="connsiteX5" fmla="*/ 115910 w 1815921"/>
                <a:gd name="connsiteY5" fmla="*/ 1648496 h 1717183"/>
                <a:gd name="connsiteX6" fmla="*/ 141668 w 1815921"/>
                <a:gd name="connsiteY6" fmla="*/ 1627031 h 1717183"/>
                <a:gd name="connsiteX7" fmla="*/ 163132 w 1815921"/>
                <a:gd name="connsiteY7" fmla="*/ 1601273 h 1717183"/>
                <a:gd name="connsiteX8" fmla="*/ 171718 w 1815921"/>
                <a:gd name="connsiteY8" fmla="*/ 1588394 h 1717183"/>
                <a:gd name="connsiteX9" fmla="*/ 197476 w 1815921"/>
                <a:gd name="connsiteY9" fmla="*/ 1554050 h 1717183"/>
                <a:gd name="connsiteX10" fmla="*/ 210355 w 1815921"/>
                <a:gd name="connsiteY10" fmla="*/ 1536879 h 1717183"/>
                <a:gd name="connsiteX11" fmla="*/ 218941 w 1815921"/>
                <a:gd name="connsiteY11" fmla="*/ 1519707 h 1717183"/>
                <a:gd name="connsiteX12" fmla="*/ 244698 w 1815921"/>
                <a:gd name="connsiteY12" fmla="*/ 1485363 h 1717183"/>
                <a:gd name="connsiteX13" fmla="*/ 253284 w 1815921"/>
                <a:gd name="connsiteY13" fmla="*/ 1463898 h 1717183"/>
                <a:gd name="connsiteX14" fmla="*/ 266163 w 1815921"/>
                <a:gd name="connsiteY14" fmla="*/ 1446727 h 1717183"/>
                <a:gd name="connsiteX15" fmla="*/ 291921 w 1815921"/>
                <a:gd name="connsiteY15" fmla="*/ 1399504 h 1717183"/>
                <a:gd name="connsiteX16" fmla="*/ 330558 w 1815921"/>
                <a:gd name="connsiteY16" fmla="*/ 1326524 h 1717183"/>
                <a:gd name="connsiteX17" fmla="*/ 347729 w 1815921"/>
                <a:gd name="connsiteY17" fmla="*/ 1279301 h 1717183"/>
                <a:gd name="connsiteX18" fmla="*/ 373487 w 1815921"/>
                <a:gd name="connsiteY18" fmla="*/ 1223493 h 1717183"/>
                <a:gd name="connsiteX19" fmla="*/ 382073 w 1815921"/>
                <a:gd name="connsiteY19" fmla="*/ 1193442 h 1717183"/>
                <a:gd name="connsiteX20" fmla="*/ 394952 w 1815921"/>
                <a:gd name="connsiteY20" fmla="*/ 1163391 h 1717183"/>
                <a:gd name="connsiteX21" fmla="*/ 403538 w 1815921"/>
                <a:gd name="connsiteY21" fmla="*/ 1133341 h 1717183"/>
                <a:gd name="connsiteX22" fmla="*/ 429296 w 1815921"/>
                <a:gd name="connsiteY22" fmla="*/ 1064653 h 1717183"/>
                <a:gd name="connsiteX23" fmla="*/ 437882 w 1815921"/>
                <a:gd name="connsiteY23" fmla="*/ 1034603 h 1717183"/>
                <a:gd name="connsiteX24" fmla="*/ 450760 w 1815921"/>
                <a:gd name="connsiteY24" fmla="*/ 1004552 h 1717183"/>
                <a:gd name="connsiteX25" fmla="*/ 467932 w 1815921"/>
                <a:gd name="connsiteY25" fmla="*/ 944450 h 1717183"/>
                <a:gd name="connsiteX26" fmla="*/ 476518 w 1815921"/>
                <a:gd name="connsiteY26" fmla="*/ 914400 h 1717183"/>
                <a:gd name="connsiteX27" fmla="*/ 489397 w 1815921"/>
                <a:gd name="connsiteY27" fmla="*/ 884349 h 1717183"/>
                <a:gd name="connsiteX28" fmla="*/ 497983 w 1815921"/>
                <a:gd name="connsiteY28" fmla="*/ 854298 h 1717183"/>
                <a:gd name="connsiteX29" fmla="*/ 506569 w 1815921"/>
                <a:gd name="connsiteY29" fmla="*/ 828541 h 1717183"/>
                <a:gd name="connsiteX30" fmla="*/ 515155 w 1815921"/>
                <a:gd name="connsiteY30" fmla="*/ 798490 h 1717183"/>
                <a:gd name="connsiteX31" fmla="*/ 523741 w 1815921"/>
                <a:gd name="connsiteY31" fmla="*/ 781318 h 1717183"/>
                <a:gd name="connsiteX32" fmla="*/ 528034 w 1815921"/>
                <a:gd name="connsiteY32" fmla="*/ 764146 h 1717183"/>
                <a:gd name="connsiteX33" fmla="*/ 536620 w 1815921"/>
                <a:gd name="connsiteY33" fmla="*/ 746974 h 1717183"/>
                <a:gd name="connsiteX34" fmla="*/ 545206 w 1815921"/>
                <a:gd name="connsiteY34" fmla="*/ 721217 h 1717183"/>
                <a:gd name="connsiteX35" fmla="*/ 549498 w 1815921"/>
                <a:gd name="connsiteY35" fmla="*/ 708338 h 1717183"/>
                <a:gd name="connsiteX36" fmla="*/ 553791 w 1815921"/>
                <a:gd name="connsiteY36" fmla="*/ 691166 h 1717183"/>
                <a:gd name="connsiteX37" fmla="*/ 562377 w 1815921"/>
                <a:gd name="connsiteY37" fmla="*/ 673994 h 1717183"/>
                <a:gd name="connsiteX38" fmla="*/ 579549 w 1815921"/>
                <a:gd name="connsiteY38" fmla="*/ 618186 h 1717183"/>
                <a:gd name="connsiteX39" fmla="*/ 583842 w 1815921"/>
                <a:gd name="connsiteY39" fmla="*/ 592428 h 1717183"/>
                <a:gd name="connsiteX40" fmla="*/ 592428 w 1815921"/>
                <a:gd name="connsiteY40" fmla="*/ 553791 h 1717183"/>
                <a:gd name="connsiteX41" fmla="*/ 596721 w 1815921"/>
                <a:gd name="connsiteY41" fmla="*/ 523741 h 1717183"/>
                <a:gd name="connsiteX42" fmla="*/ 601014 w 1815921"/>
                <a:gd name="connsiteY42" fmla="*/ 463639 h 1717183"/>
                <a:gd name="connsiteX43" fmla="*/ 605307 w 1815921"/>
                <a:gd name="connsiteY43" fmla="*/ 339143 h 1717183"/>
                <a:gd name="connsiteX44" fmla="*/ 613893 w 1815921"/>
                <a:gd name="connsiteY44" fmla="*/ 279042 h 1717183"/>
                <a:gd name="connsiteX45" fmla="*/ 618186 w 1815921"/>
                <a:gd name="connsiteY45" fmla="*/ 240405 h 1717183"/>
                <a:gd name="connsiteX46" fmla="*/ 626772 w 1815921"/>
                <a:gd name="connsiteY46" fmla="*/ 201769 h 1717183"/>
                <a:gd name="connsiteX47" fmla="*/ 635358 w 1815921"/>
                <a:gd name="connsiteY47" fmla="*/ 158839 h 1717183"/>
                <a:gd name="connsiteX48" fmla="*/ 643944 w 1815921"/>
                <a:gd name="connsiteY48" fmla="*/ 137374 h 1717183"/>
                <a:gd name="connsiteX49" fmla="*/ 648237 w 1815921"/>
                <a:gd name="connsiteY49" fmla="*/ 120203 h 1717183"/>
                <a:gd name="connsiteX50" fmla="*/ 661115 w 1815921"/>
                <a:gd name="connsiteY50" fmla="*/ 81566 h 1717183"/>
                <a:gd name="connsiteX51" fmla="*/ 665408 w 1815921"/>
                <a:gd name="connsiteY51" fmla="*/ 68687 h 1717183"/>
                <a:gd name="connsiteX52" fmla="*/ 669701 w 1815921"/>
                <a:gd name="connsiteY52" fmla="*/ 55808 h 1717183"/>
                <a:gd name="connsiteX53" fmla="*/ 686873 w 1815921"/>
                <a:gd name="connsiteY53" fmla="*/ 30050 h 1717183"/>
                <a:gd name="connsiteX54" fmla="*/ 708338 w 1815921"/>
                <a:gd name="connsiteY54" fmla="*/ 4293 h 1717183"/>
                <a:gd name="connsiteX55" fmla="*/ 721217 w 1815921"/>
                <a:gd name="connsiteY55" fmla="*/ 0 h 1717183"/>
                <a:gd name="connsiteX56" fmla="*/ 734096 w 1815921"/>
                <a:gd name="connsiteY56" fmla="*/ 51515 h 1717183"/>
                <a:gd name="connsiteX57" fmla="*/ 742682 w 1815921"/>
                <a:gd name="connsiteY57" fmla="*/ 64394 h 1717183"/>
                <a:gd name="connsiteX58" fmla="*/ 768439 w 1815921"/>
                <a:gd name="connsiteY58" fmla="*/ 77273 h 1717183"/>
                <a:gd name="connsiteX59" fmla="*/ 777025 w 1815921"/>
                <a:gd name="connsiteY59" fmla="*/ 103031 h 1717183"/>
                <a:gd name="connsiteX60" fmla="*/ 781318 w 1815921"/>
                <a:gd name="connsiteY60" fmla="*/ 115910 h 1717183"/>
                <a:gd name="connsiteX61" fmla="*/ 794197 w 1815921"/>
                <a:gd name="connsiteY61" fmla="*/ 141667 h 1717183"/>
                <a:gd name="connsiteX62" fmla="*/ 807076 w 1815921"/>
                <a:gd name="connsiteY62" fmla="*/ 167425 h 1717183"/>
                <a:gd name="connsiteX63" fmla="*/ 807076 w 1815921"/>
                <a:gd name="connsiteY63" fmla="*/ 854298 h 1717183"/>
                <a:gd name="connsiteX64" fmla="*/ 815662 w 1815921"/>
                <a:gd name="connsiteY64" fmla="*/ 978794 h 1717183"/>
                <a:gd name="connsiteX65" fmla="*/ 824248 w 1815921"/>
                <a:gd name="connsiteY65" fmla="*/ 1116169 h 1717183"/>
                <a:gd name="connsiteX66" fmla="*/ 832834 w 1815921"/>
                <a:gd name="connsiteY66" fmla="*/ 1184856 h 1717183"/>
                <a:gd name="connsiteX67" fmla="*/ 837127 w 1815921"/>
                <a:gd name="connsiteY67" fmla="*/ 1210614 h 1717183"/>
                <a:gd name="connsiteX68" fmla="*/ 845713 w 1815921"/>
                <a:gd name="connsiteY68" fmla="*/ 1270715 h 1717183"/>
                <a:gd name="connsiteX69" fmla="*/ 845713 w 1815921"/>
                <a:gd name="connsiteY69" fmla="*/ 1584101 h 1717183"/>
                <a:gd name="connsiteX70" fmla="*/ 862884 w 1815921"/>
                <a:gd name="connsiteY70" fmla="*/ 1717183 h 1717183"/>
                <a:gd name="connsiteX71" fmla="*/ 892935 w 1815921"/>
                <a:gd name="connsiteY71" fmla="*/ 1708597 h 1717183"/>
                <a:gd name="connsiteX72" fmla="*/ 948744 w 1815921"/>
                <a:gd name="connsiteY72" fmla="*/ 1704304 h 1717183"/>
                <a:gd name="connsiteX73" fmla="*/ 961622 w 1815921"/>
                <a:gd name="connsiteY73" fmla="*/ 1700011 h 1717183"/>
                <a:gd name="connsiteX74" fmla="*/ 970208 w 1815921"/>
                <a:gd name="connsiteY74" fmla="*/ 1687132 h 1717183"/>
                <a:gd name="connsiteX75" fmla="*/ 983087 w 1815921"/>
                <a:gd name="connsiteY75" fmla="*/ 1678546 h 1717183"/>
                <a:gd name="connsiteX76" fmla="*/ 987380 w 1815921"/>
                <a:gd name="connsiteY76" fmla="*/ 1665667 h 1717183"/>
                <a:gd name="connsiteX77" fmla="*/ 1004552 w 1815921"/>
                <a:gd name="connsiteY77" fmla="*/ 1639910 h 1717183"/>
                <a:gd name="connsiteX78" fmla="*/ 1017431 w 1815921"/>
                <a:gd name="connsiteY78" fmla="*/ 1614152 h 1717183"/>
                <a:gd name="connsiteX79" fmla="*/ 1021724 w 1815921"/>
                <a:gd name="connsiteY79" fmla="*/ 1601273 h 1717183"/>
                <a:gd name="connsiteX80" fmla="*/ 1030310 w 1815921"/>
                <a:gd name="connsiteY80" fmla="*/ 1588394 h 1717183"/>
                <a:gd name="connsiteX81" fmla="*/ 1038896 w 1815921"/>
                <a:gd name="connsiteY81" fmla="*/ 1562636 h 1717183"/>
                <a:gd name="connsiteX82" fmla="*/ 1047482 w 1815921"/>
                <a:gd name="connsiteY82" fmla="*/ 1536879 h 1717183"/>
                <a:gd name="connsiteX83" fmla="*/ 1056068 w 1815921"/>
                <a:gd name="connsiteY83" fmla="*/ 1498242 h 1717183"/>
                <a:gd name="connsiteX84" fmla="*/ 1064653 w 1815921"/>
                <a:gd name="connsiteY84" fmla="*/ 1485363 h 1717183"/>
                <a:gd name="connsiteX85" fmla="*/ 1073239 w 1815921"/>
                <a:gd name="connsiteY85" fmla="*/ 1455312 h 1717183"/>
                <a:gd name="connsiteX86" fmla="*/ 1081825 w 1815921"/>
                <a:gd name="connsiteY86" fmla="*/ 1433848 h 1717183"/>
                <a:gd name="connsiteX87" fmla="*/ 1086118 w 1815921"/>
                <a:gd name="connsiteY87" fmla="*/ 1416676 h 1717183"/>
                <a:gd name="connsiteX88" fmla="*/ 1094704 w 1815921"/>
                <a:gd name="connsiteY88" fmla="*/ 1399504 h 1717183"/>
                <a:gd name="connsiteX89" fmla="*/ 1103290 w 1815921"/>
                <a:gd name="connsiteY89" fmla="*/ 1373746 h 1717183"/>
                <a:gd name="connsiteX90" fmla="*/ 1116169 w 1815921"/>
                <a:gd name="connsiteY90" fmla="*/ 1335110 h 1717183"/>
                <a:gd name="connsiteX91" fmla="*/ 1129048 w 1815921"/>
                <a:gd name="connsiteY91" fmla="*/ 1296473 h 1717183"/>
                <a:gd name="connsiteX92" fmla="*/ 1133341 w 1815921"/>
                <a:gd name="connsiteY92" fmla="*/ 1283594 h 1717183"/>
                <a:gd name="connsiteX93" fmla="*/ 1137634 w 1815921"/>
                <a:gd name="connsiteY93" fmla="*/ 1266422 h 1717183"/>
                <a:gd name="connsiteX94" fmla="*/ 1141927 w 1815921"/>
                <a:gd name="connsiteY94" fmla="*/ 1244958 h 1717183"/>
                <a:gd name="connsiteX95" fmla="*/ 1146220 w 1815921"/>
                <a:gd name="connsiteY95" fmla="*/ 1232079 h 1717183"/>
                <a:gd name="connsiteX96" fmla="*/ 1154806 w 1815921"/>
                <a:gd name="connsiteY96" fmla="*/ 1197735 h 1717183"/>
                <a:gd name="connsiteX97" fmla="*/ 1159098 w 1815921"/>
                <a:gd name="connsiteY97" fmla="*/ 1180563 h 1717183"/>
                <a:gd name="connsiteX98" fmla="*/ 1167684 w 1815921"/>
                <a:gd name="connsiteY98" fmla="*/ 1154805 h 1717183"/>
                <a:gd name="connsiteX99" fmla="*/ 1176270 w 1815921"/>
                <a:gd name="connsiteY99" fmla="*/ 1129048 h 1717183"/>
                <a:gd name="connsiteX100" fmla="*/ 1180563 w 1815921"/>
                <a:gd name="connsiteY100" fmla="*/ 1116169 h 1717183"/>
                <a:gd name="connsiteX101" fmla="*/ 1189149 w 1815921"/>
                <a:gd name="connsiteY101" fmla="*/ 1103290 h 1717183"/>
                <a:gd name="connsiteX102" fmla="*/ 1193442 w 1815921"/>
                <a:gd name="connsiteY102" fmla="*/ 1090411 h 1717183"/>
                <a:gd name="connsiteX103" fmla="*/ 1210614 w 1815921"/>
                <a:gd name="connsiteY103" fmla="*/ 1064653 h 1717183"/>
                <a:gd name="connsiteX104" fmla="*/ 1219200 w 1815921"/>
                <a:gd name="connsiteY104" fmla="*/ 1051774 h 1717183"/>
                <a:gd name="connsiteX105" fmla="*/ 1227786 w 1815921"/>
                <a:gd name="connsiteY105" fmla="*/ 1038896 h 1717183"/>
                <a:gd name="connsiteX106" fmla="*/ 1232079 w 1815921"/>
                <a:gd name="connsiteY106" fmla="*/ 1060360 h 1717183"/>
                <a:gd name="connsiteX107" fmla="*/ 1236372 w 1815921"/>
                <a:gd name="connsiteY107" fmla="*/ 1073239 h 1717183"/>
                <a:gd name="connsiteX108" fmla="*/ 1253544 w 1815921"/>
                <a:gd name="connsiteY108" fmla="*/ 1047481 h 1717183"/>
                <a:gd name="connsiteX109" fmla="*/ 1262129 w 1815921"/>
                <a:gd name="connsiteY109" fmla="*/ 1034603 h 1717183"/>
                <a:gd name="connsiteX110" fmla="*/ 1270715 w 1815921"/>
                <a:gd name="connsiteY110" fmla="*/ 1008845 h 1717183"/>
                <a:gd name="connsiteX111" fmla="*/ 1292180 w 1815921"/>
                <a:gd name="connsiteY111" fmla="*/ 1004552 h 1717183"/>
                <a:gd name="connsiteX112" fmla="*/ 1300766 w 1815921"/>
                <a:gd name="connsiteY112" fmla="*/ 991673 h 1717183"/>
                <a:gd name="connsiteX113" fmla="*/ 1313645 w 1815921"/>
                <a:gd name="connsiteY113" fmla="*/ 983087 h 1717183"/>
                <a:gd name="connsiteX114" fmla="*/ 1322231 w 1815921"/>
                <a:gd name="connsiteY114" fmla="*/ 948743 h 1717183"/>
                <a:gd name="connsiteX115" fmla="*/ 1347989 w 1815921"/>
                <a:gd name="connsiteY115" fmla="*/ 935865 h 1717183"/>
                <a:gd name="connsiteX116" fmla="*/ 1343696 w 1815921"/>
                <a:gd name="connsiteY116" fmla="*/ 957329 h 1717183"/>
                <a:gd name="connsiteX117" fmla="*/ 1352282 w 1815921"/>
                <a:gd name="connsiteY117" fmla="*/ 1056067 h 1717183"/>
                <a:gd name="connsiteX118" fmla="*/ 1360868 w 1815921"/>
                <a:gd name="connsiteY118" fmla="*/ 1081825 h 1717183"/>
                <a:gd name="connsiteX119" fmla="*/ 1369453 w 1815921"/>
                <a:gd name="connsiteY119" fmla="*/ 1107583 h 1717183"/>
                <a:gd name="connsiteX120" fmla="*/ 1382332 w 1815921"/>
                <a:gd name="connsiteY120" fmla="*/ 1133341 h 1717183"/>
                <a:gd name="connsiteX121" fmla="*/ 1395211 w 1815921"/>
                <a:gd name="connsiteY121" fmla="*/ 1193442 h 1717183"/>
                <a:gd name="connsiteX122" fmla="*/ 1403797 w 1815921"/>
                <a:gd name="connsiteY122" fmla="*/ 1244958 h 1717183"/>
                <a:gd name="connsiteX123" fmla="*/ 1412383 w 1815921"/>
                <a:gd name="connsiteY123" fmla="*/ 1330817 h 1717183"/>
                <a:gd name="connsiteX124" fmla="*/ 1420969 w 1815921"/>
                <a:gd name="connsiteY124" fmla="*/ 1451020 h 1717183"/>
                <a:gd name="connsiteX125" fmla="*/ 1425262 w 1815921"/>
                <a:gd name="connsiteY125" fmla="*/ 1476777 h 1717183"/>
                <a:gd name="connsiteX126" fmla="*/ 1429555 w 1815921"/>
                <a:gd name="connsiteY126" fmla="*/ 1519707 h 1717183"/>
                <a:gd name="connsiteX127" fmla="*/ 1433848 w 1815921"/>
                <a:gd name="connsiteY127" fmla="*/ 1549758 h 1717183"/>
                <a:gd name="connsiteX128" fmla="*/ 1442434 w 1815921"/>
                <a:gd name="connsiteY128" fmla="*/ 1596980 h 1717183"/>
                <a:gd name="connsiteX129" fmla="*/ 1451020 w 1815921"/>
                <a:gd name="connsiteY129" fmla="*/ 1631324 h 1717183"/>
                <a:gd name="connsiteX130" fmla="*/ 1463898 w 1815921"/>
                <a:gd name="connsiteY130" fmla="*/ 1669960 h 1717183"/>
                <a:gd name="connsiteX131" fmla="*/ 1468191 w 1815921"/>
                <a:gd name="connsiteY131" fmla="*/ 1682839 h 1717183"/>
                <a:gd name="connsiteX132" fmla="*/ 1481070 w 1815921"/>
                <a:gd name="connsiteY132" fmla="*/ 1708597 h 1717183"/>
                <a:gd name="connsiteX133" fmla="*/ 1506828 w 1815921"/>
                <a:gd name="connsiteY133" fmla="*/ 1700011 h 1717183"/>
                <a:gd name="connsiteX134" fmla="*/ 1541172 w 1815921"/>
                <a:gd name="connsiteY134" fmla="*/ 1704304 h 1717183"/>
                <a:gd name="connsiteX135" fmla="*/ 1584101 w 1815921"/>
                <a:gd name="connsiteY135" fmla="*/ 1712890 h 1717183"/>
                <a:gd name="connsiteX136" fmla="*/ 1622738 w 1815921"/>
                <a:gd name="connsiteY136" fmla="*/ 1717183 h 1717183"/>
                <a:gd name="connsiteX137" fmla="*/ 1691425 w 1815921"/>
                <a:gd name="connsiteY137" fmla="*/ 1712890 h 1717183"/>
                <a:gd name="connsiteX138" fmla="*/ 1704304 w 1815921"/>
                <a:gd name="connsiteY138" fmla="*/ 1708597 h 1717183"/>
                <a:gd name="connsiteX139" fmla="*/ 1721476 w 1815921"/>
                <a:gd name="connsiteY139" fmla="*/ 1687132 h 1717183"/>
                <a:gd name="connsiteX140" fmla="*/ 1730062 w 1815921"/>
                <a:gd name="connsiteY140" fmla="*/ 1674253 h 1717183"/>
                <a:gd name="connsiteX141" fmla="*/ 1742941 w 1815921"/>
                <a:gd name="connsiteY141" fmla="*/ 1669960 h 1717183"/>
                <a:gd name="connsiteX142" fmla="*/ 1815921 w 1815921"/>
                <a:gd name="connsiteY142" fmla="*/ 1674253 h 1717183"/>
                <a:gd name="connsiteX0" fmla="*/ 0 w 1742941"/>
                <a:gd name="connsiteY0" fmla="*/ 1712890 h 1717183"/>
                <a:gd name="connsiteX1" fmla="*/ 42929 w 1742941"/>
                <a:gd name="connsiteY1" fmla="*/ 1704304 h 1717183"/>
                <a:gd name="connsiteX2" fmla="*/ 68687 w 1742941"/>
                <a:gd name="connsiteY2" fmla="*/ 1687132 h 1717183"/>
                <a:gd name="connsiteX3" fmla="*/ 81566 w 1742941"/>
                <a:gd name="connsiteY3" fmla="*/ 1678546 h 1717183"/>
                <a:gd name="connsiteX4" fmla="*/ 94445 w 1742941"/>
                <a:gd name="connsiteY4" fmla="*/ 1669960 h 1717183"/>
                <a:gd name="connsiteX5" fmla="*/ 115910 w 1742941"/>
                <a:gd name="connsiteY5" fmla="*/ 1648496 h 1717183"/>
                <a:gd name="connsiteX6" fmla="*/ 141668 w 1742941"/>
                <a:gd name="connsiteY6" fmla="*/ 1627031 h 1717183"/>
                <a:gd name="connsiteX7" fmla="*/ 163132 w 1742941"/>
                <a:gd name="connsiteY7" fmla="*/ 1601273 h 1717183"/>
                <a:gd name="connsiteX8" fmla="*/ 171718 w 1742941"/>
                <a:gd name="connsiteY8" fmla="*/ 1588394 h 1717183"/>
                <a:gd name="connsiteX9" fmla="*/ 197476 w 1742941"/>
                <a:gd name="connsiteY9" fmla="*/ 1554050 h 1717183"/>
                <a:gd name="connsiteX10" fmla="*/ 210355 w 1742941"/>
                <a:gd name="connsiteY10" fmla="*/ 1536879 h 1717183"/>
                <a:gd name="connsiteX11" fmla="*/ 218941 w 1742941"/>
                <a:gd name="connsiteY11" fmla="*/ 1519707 h 1717183"/>
                <a:gd name="connsiteX12" fmla="*/ 244698 w 1742941"/>
                <a:gd name="connsiteY12" fmla="*/ 1485363 h 1717183"/>
                <a:gd name="connsiteX13" fmla="*/ 253284 w 1742941"/>
                <a:gd name="connsiteY13" fmla="*/ 1463898 h 1717183"/>
                <a:gd name="connsiteX14" fmla="*/ 266163 w 1742941"/>
                <a:gd name="connsiteY14" fmla="*/ 1446727 h 1717183"/>
                <a:gd name="connsiteX15" fmla="*/ 291921 w 1742941"/>
                <a:gd name="connsiteY15" fmla="*/ 1399504 h 1717183"/>
                <a:gd name="connsiteX16" fmla="*/ 330558 w 1742941"/>
                <a:gd name="connsiteY16" fmla="*/ 1326524 h 1717183"/>
                <a:gd name="connsiteX17" fmla="*/ 347729 w 1742941"/>
                <a:gd name="connsiteY17" fmla="*/ 1279301 h 1717183"/>
                <a:gd name="connsiteX18" fmla="*/ 373487 w 1742941"/>
                <a:gd name="connsiteY18" fmla="*/ 1223493 h 1717183"/>
                <a:gd name="connsiteX19" fmla="*/ 382073 w 1742941"/>
                <a:gd name="connsiteY19" fmla="*/ 1193442 h 1717183"/>
                <a:gd name="connsiteX20" fmla="*/ 394952 w 1742941"/>
                <a:gd name="connsiteY20" fmla="*/ 1163391 h 1717183"/>
                <a:gd name="connsiteX21" fmla="*/ 403538 w 1742941"/>
                <a:gd name="connsiteY21" fmla="*/ 1133341 h 1717183"/>
                <a:gd name="connsiteX22" fmla="*/ 429296 w 1742941"/>
                <a:gd name="connsiteY22" fmla="*/ 1064653 h 1717183"/>
                <a:gd name="connsiteX23" fmla="*/ 437882 w 1742941"/>
                <a:gd name="connsiteY23" fmla="*/ 1034603 h 1717183"/>
                <a:gd name="connsiteX24" fmla="*/ 450760 w 1742941"/>
                <a:gd name="connsiteY24" fmla="*/ 1004552 h 1717183"/>
                <a:gd name="connsiteX25" fmla="*/ 467932 w 1742941"/>
                <a:gd name="connsiteY25" fmla="*/ 944450 h 1717183"/>
                <a:gd name="connsiteX26" fmla="*/ 476518 w 1742941"/>
                <a:gd name="connsiteY26" fmla="*/ 914400 h 1717183"/>
                <a:gd name="connsiteX27" fmla="*/ 489397 w 1742941"/>
                <a:gd name="connsiteY27" fmla="*/ 884349 h 1717183"/>
                <a:gd name="connsiteX28" fmla="*/ 497983 w 1742941"/>
                <a:gd name="connsiteY28" fmla="*/ 854298 h 1717183"/>
                <a:gd name="connsiteX29" fmla="*/ 506569 w 1742941"/>
                <a:gd name="connsiteY29" fmla="*/ 828541 h 1717183"/>
                <a:gd name="connsiteX30" fmla="*/ 515155 w 1742941"/>
                <a:gd name="connsiteY30" fmla="*/ 798490 h 1717183"/>
                <a:gd name="connsiteX31" fmla="*/ 523741 w 1742941"/>
                <a:gd name="connsiteY31" fmla="*/ 781318 h 1717183"/>
                <a:gd name="connsiteX32" fmla="*/ 528034 w 1742941"/>
                <a:gd name="connsiteY32" fmla="*/ 764146 h 1717183"/>
                <a:gd name="connsiteX33" fmla="*/ 536620 w 1742941"/>
                <a:gd name="connsiteY33" fmla="*/ 746974 h 1717183"/>
                <a:gd name="connsiteX34" fmla="*/ 545206 w 1742941"/>
                <a:gd name="connsiteY34" fmla="*/ 721217 h 1717183"/>
                <a:gd name="connsiteX35" fmla="*/ 549498 w 1742941"/>
                <a:gd name="connsiteY35" fmla="*/ 708338 h 1717183"/>
                <a:gd name="connsiteX36" fmla="*/ 553791 w 1742941"/>
                <a:gd name="connsiteY36" fmla="*/ 691166 h 1717183"/>
                <a:gd name="connsiteX37" fmla="*/ 562377 w 1742941"/>
                <a:gd name="connsiteY37" fmla="*/ 673994 h 1717183"/>
                <a:gd name="connsiteX38" fmla="*/ 579549 w 1742941"/>
                <a:gd name="connsiteY38" fmla="*/ 618186 h 1717183"/>
                <a:gd name="connsiteX39" fmla="*/ 583842 w 1742941"/>
                <a:gd name="connsiteY39" fmla="*/ 592428 h 1717183"/>
                <a:gd name="connsiteX40" fmla="*/ 592428 w 1742941"/>
                <a:gd name="connsiteY40" fmla="*/ 553791 h 1717183"/>
                <a:gd name="connsiteX41" fmla="*/ 596721 w 1742941"/>
                <a:gd name="connsiteY41" fmla="*/ 523741 h 1717183"/>
                <a:gd name="connsiteX42" fmla="*/ 601014 w 1742941"/>
                <a:gd name="connsiteY42" fmla="*/ 463639 h 1717183"/>
                <a:gd name="connsiteX43" fmla="*/ 605307 w 1742941"/>
                <a:gd name="connsiteY43" fmla="*/ 339143 h 1717183"/>
                <a:gd name="connsiteX44" fmla="*/ 613893 w 1742941"/>
                <a:gd name="connsiteY44" fmla="*/ 279042 h 1717183"/>
                <a:gd name="connsiteX45" fmla="*/ 618186 w 1742941"/>
                <a:gd name="connsiteY45" fmla="*/ 240405 h 1717183"/>
                <a:gd name="connsiteX46" fmla="*/ 626772 w 1742941"/>
                <a:gd name="connsiteY46" fmla="*/ 201769 h 1717183"/>
                <a:gd name="connsiteX47" fmla="*/ 635358 w 1742941"/>
                <a:gd name="connsiteY47" fmla="*/ 158839 h 1717183"/>
                <a:gd name="connsiteX48" fmla="*/ 643944 w 1742941"/>
                <a:gd name="connsiteY48" fmla="*/ 137374 h 1717183"/>
                <a:gd name="connsiteX49" fmla="*/ 648237 w 1742941"/>
                <a:gd name="connsiteY49" fmla="*/ 120203 h 1717183"/>
                <a:gd name="connsiteX50" fmla="*/ 661115 w 1742941"/>
                <a:gd name="connsiteY50" fmla="*/ 81566 h 1717183"/>
                <a:gd name="connsiteX51" fmla="*/ 665408 w 1742941"/>
                <a:gd name="connsiteY51" fmla="*/ 68687 h 1717183"/>
                <a:gd name="connsiteX52" fmla="*/ 669701 w 1742941"/>
                <a:gd name="connsiteY52" fmla="*/ 55808 h 1717183"/>
                <a:gd name="connsiteX53" fmla="*/ 686873 w 1742941"/>
                <a:gd name="connsiteY53" fmla="*/ 30050 h 1717183"/>
                <a:gd name="connsiteX54" fmla="*/ 708338 w 1742941"/>
                <a:gd name="connsiteY54" fmla="*/ 4293 h 1717183"/>
                <a:gd name="connsiteX55" fmla="*/ 721217 w 1742941"/>
                <a:gd name="connsiteY55" fmla="*/ 0 h 1717183"/>
                <a:gd name="connsiteX56" fmla="*/ 734096 w 1742941"/>
                <a:gd name="connsiteY56" fmla="*/ 51515 h 1717183"/>
                <a:gd name="connsiteX57" fmla="*/ 742682 w 1742941"/>
                <a:gd name="connsiteY57" fmla="*/ 64394 h 1717183"/>
                <a:gd name="connsiteX58" fmla="*/ 768439 w 1742941"/>
                <a:gd name="connsiteY58" fmla="*/ 77273 h 1717183"/>
                <a:gd name="connsiteX59" fmla="*/ 777025 w 1742941"/>
                <a:gd name="connsiteY59" fmla="*/ 103031 h 1717183"/>
                <a:gd name="connsiteX60" fmla="*/ 781318 w 1742941"/>
                <a:gd name="connsiteY60" fmla="*/ 115910 h 1717183"/>
                <a:gd name="connsiteX61" fmla="*/ 794197 w 1742941"/>
                <a:gd name="connsiteY61" fmla="*/ 141667 h 1717183"/>
                <a:gd name="connsiteX62" fmla="*/ 807076 w 1742941"/>
                <a:gd name="connsiteY62" fmla="*/ 167425 h 1717183"/>
                <a:gd name="connsiteX63" fmla="*/ 807076 w 1742941"/>
                <a:gd name="connsiteY63" fmla="*/ 854298 h 1717183"/>
                <a:gd name="connsiteX64" fmla="*/ 815662 w 1742941"/>
                <a:gd name="connsiteY64" fmla="*/ 978794 h 1717183"/>
                <a:gd name="connsiteX65" fmla="*/ 824248 w 1742941"/>
                <a:gd name="connsiteY65" fmla="*/ 1116169 h 1717183"/>
                <a:gd name="connsiteX66" fmla="*/ 832834 w 1742941"/>
                <a:gd name="connsiteY66" fmla="*/ 1184856 h 1717183"/>
                <a:gd name="connsiteX67" fmla="*/ 837127 w 1742941"/>
                <a:gd name="connsiteY67" fmla="*/ 1210614 h 1717183"/>
                <a:gd name="connsiteX68" fmla="*/ 845713 w 1742941"/>
                <a:gd name="connsiteY68" fmla="*/ 1270715 h 1717183"/>
                <a:gd name="connsiteX69" fmla="*/ 845713 w 1742941"/>
                <a:gd name="connsiteY69" fmla="*/ 1584101 h 1717183"/>
                <a:gd name="connsiteX70" fmla="*/ 862884 w 1742941"/>
                <a:gd name="connsiteY70" fmla="*/ 1717183 h 1717183"/>
                <a:gd name="connsiteX71" fmla="*/ 892935 w 1742941"/>
                <a:gd name="connsiteY71" fmla="*/ 1708597 h 1717183"/>
                <a:gd name="connsiteX72" fmla="*/ 948744 w 1742941"/>
                <a:gd name="connsiteY72" fmla="*/ 1704304 h 1717183"/>
                <a:gd name="connsiteX73" fmla="*/ 961622 w 1742941"/>
                <a:gd name="connsiteY73" fmla="*/ 1700011 h 1717183"/>
                <a:gd name="connsiteX74" fmla="*/ 970208 w 1742941"/>
                <a:gd name="connsiteY74" fmla="*/ 1687132 h 1717183"/>
                <a:gd name="connsiteX75" fmla="*/ 983087 w 1742941"/>
                <a:gd name="connsiteY75" fmla="*/ 1678546 h 1717183"/>
                <a:gd name="connsiteX76" fmla="*/ 987380 w 1742941"/>
                <a:gd name="connsiteY76" fmla="*/ 1665667 h 1717183"/>
                <a:gd name="connsiteX77" fmla="*/ 1004552 w 1742941"/>
                <a:gd name="connsiteY77" fmla="*/ 1639910 h 1717183"/>
                <a:gd name="connsiteX78" fmla="*/ 1017431 w 1742941"/>
                <a:gd name="connsiteY78" fmla="*/ 1614152 h 1717183"/>
                <a:gd name="connsiteX79" fmla="*/ 1021724 w 1742941"/>
                <a:gd name="connsiteY79" fmla="*/ 1601273 h 1717183"/>
                <a:gd name="connsiteX80" fmla="*/ 1030310 w 1742941"/>
                <a:gd name="connsiteY80" fmla="*/ 1588394 h 1717183"/>
                <a:gd name="connsiteX81" fmla="*/ 1038896 w 1742941"/>
                <a:gd name="connsiteY81" fmla="*/ 1562636 h 1717183"/>
                <a:gd name="connsiteX82" fmla="*/ 1047482 w 1742941"/>
                <a:gd name="connsiteY82" fmla="*/ 1536879 h 1717183"/>
                <a:gd name="connsiteX83" fmla="*/ 1056068 w 1742941"/>
                <a:gd name="connsiteY83" fmla="*/ 1498242 h 1717183"/>
                <a:gd name="connsiteX84" fmla="*/ 1064653 w 1742941"/>
                <a:gd name="connsiteY84" fmla="*/ 1485363 h 1717183"/>
                <a:gd name="connsiteX85" fmla="*/ 1073239 w 1742941"/>
                <a:gd name="connsiteY85" fmla="*/ 1455312 h 1717183"/>
                <a:gd name="connsiteX86" fmla="*/ 1081825 w 1742941"/>
                <a:gd name="connsiteY86" fmla="*/ 1433848 h 1717183"/>
                <a:gd name="connsiteX87" fmla="*/ 1086118 w 1742941"/>
                <a:gd name="connsiteY87" fmla="*/ 1416676 h 1717183"/>
                <a:gd name="connsiteX88" fmla="*/ 1094704 w 1742941"/>
                <a:gd name="connsiteY88" fmla="*/ 1399504 h 1717183"/>
                <a:gd name="connsiteX89" fmla="*/ 1103290 w 1742941"/>
                <a:gd name="connsiteY89" fmla="*/ 1373746 h 1717183"/>
                <a:gd name="connsiteX90" fmla="*/ 1116169 w 1742941"/>
                <a:gd name="connsiteY90" fmla="*/ 1335110 h 1717183"/>
                <a:gd name="connsiteX91" fmla="*/ 1129048 w 1742941"/>
                <a:gd name="connsiteY91" fmla="*/ 1296473 h 1717183"/>
                <a:gd name="connsiteX92" fmla="*/ 1133341 w 1742941"/>
                <a:gd name="connsiteY92" fmla="*/ 1283594 h 1717183"/>
                <a:gd name="connsiteX93" fmla="*/ 1137634 w 1742941"/>
                <a:gd name="connsiteY93" fmla="*/ 1266422 h 1717183"/>
                <a:gd name="connsiteX94" fmla="*/ 1141927 w 1742941"/>
                <a:gd name="connsiteY94" fmla="*/ 1244958 h 1717183"/>
                <a:gd name="connsiteX95" fmla="*/ 1146220 w 1742941"/>
                <a:gd name="connsiteY95" fmla="*/ 1232079 h 1717183"/>
                <a:gd name="connsiteX96" fmla="*/ 1154806 w 1742941"/>
                <a:gd name="connsiteY96" fmla="*/ 1197735 h 1717183"/>
                <a:gd name="connsiteX97" fmla="*/ 1159098 w 1742941"/>
                <a:gd name="connsiteY97" fmla="*/ 1180563 h 1717183"/>
                <a:gd name="connsiteX98" fmla="*/ 1167684 w 1742941"/>
                <a:gd name="connsiteY98" fmla="*/ 1154805 h 1717183"/>
                <a:gd name="connsiteX99" fmla="*/ 1176270 w 1742941"/>
                <a:gd name="connsiteY99" fmla="*/ 1129048 h 1717183"/>
                <a:gd name="connsiteX100" fmla="*/ 1180563 w 1742941"/>
                <a:gd name="connsiteY100" fmla="*/ 1116169 h 1717183"/>
                <a:gd name="connsiteX101" fmla="*/ 1189149 w 1742941"/>
                <a:gd name="connsiteY101" fmla="*/ 1103290 h 1717183"/>
                <a:gd name="connsiteX102" fmla="*/ 1193442 w 1742941"/>
                <a:gd name="connsiteY102" fmla="*/ 1090411 h 1717183"/>
                <a:gd name="connsiteX103" fmla="*/ 1210614 w 1742941"/>
                <a:gd name="connsiteY103" fmla="*/ 1064653 h 1717183"/>
                <a:gd name="connsiteX104" fmla="*/ 1219200 w 1742941"/>
                <a:gd name="connsiteY104" fmla="*/ 1051774 h 1717183"/>
                <a:gd name="connsiteX105" fmla="*/ 1227786 w 1742941"/>
                <a:gd name="connsiteY105" fmla="*/ 1038896 h 1717183"/>
                <a:gd name="connsiteX106" fmla="*/ 1232079 w 1742941"/>
                <a:gd name="connsiteY106" fmla="*/ 1060360 h 1717183"/>
                <a:gd name="connsiteX107" fmla="*/ 1236372 w 1742941"/>
                <a:gd name="connsiteY107" fmla="*/ 1073239 h 1717183"/>
                <a:gd name="connsiteX108" fmla="*/ 1253544 w 1742941"/>
                <a:gd name="connsiteY108" fmla="*/ 1047481 h 1717183"/>
                <a:gd name="connsiteX109" fmla="*/ 1262129 w 1742941"/>
                <a:gd name="connsiteY109" fmla="*/ 1034603 h 1717183"/>
                <a:gd name="connsiteX110" fmla="*/ 1270715 w 1742941"/>
                <a:gd name="connsiteY110" fmla="*/ 1008845 h 1717183"/>
                <a:gd name="connsiteX111" fmla="*/ 1292180 w 1742941"/>
                <a:gd name="connsiteY111" fmla="*/ 1004552 h 1717183"/>
                <a:gd name="connsiteX112" fmla="*/ 1300766 w 1742941"/>
                <a:gd name="connsiteY112" fmla="*/ 991673 h 1717183"/>
                <a:gd name="connsiteX113" fmla="*/ 1313645 w 1742941"/>
                <a:gd name="connsiteY113" fmla="*/ 983087 h 1717183"/>
                <a:gd name="connsiteX114" fmla="*/ 1322231 w 1742941"/>
                <a:gd name="connsiteY114" fmla="*/ 948743 h 1717183"/>
                <a:gd name="connsiteX115" fmla="*/ 1347989 w 1742941"/>
                <a:gd name="connsiteY115" fmla="*/ 935865 h 1717183"/>
                <a:gd name="connsiteX116" fmla="*/ 1343696 w 1742941"/>
                <a:gd name="connsiteY116" fmla="*/ 957329 h 1717183"/>
                <a:gd name="connsiteX117" fmla="*/ 1352282 w 1742941"/>
                <a:gd name="connsiteY117" fmla="*/ 1056067 h 1717183"/>
                <a:gd name="connsiteX118" fmla="*/ 1360868 w 1742941"/>
                <a:gd name="connsiteY118" fmla="*/ 1081825 h 1717183"/>
                <a:gd name="connsiteX119" fmla="*/ 1369453 w 1742941"/>
                <a:gd name="connsiteY119" fmla="*/ 1107583 h 1717183"/>
                <a:gd name="connsiteX120" fmla="*/ 1382332 w 1742941"/>
                <a:gd name="connsiteY120" fmla="*/ 1133341 h 1717183"/>
                <a:gd name="connsiteX121" fmla="*/ 1395211 w 1742941"/>
                <a:gd name="connsiteY121" fmla="*/ 1193442 h 1717183"/>
                <a:gd name="connsiteX122" fmla="*/ 1403797 w 1742941"/>
                <a:gd name="connsiteY122" fmla="*/ 1244958 h 1717183"/>
                <a:gd name="connsiteX123" fmla="*/ 1412383 w 1742941"/>
                <a:gd name="connsiteY123" fmla="*/ 1330817 h 1717183"/>
                <a:gd name="connsiteX124" fmla="*/ 1420969 w 1742941"/>
                <a:gd name="connsiteY124" fmla="*/ 1451020 h 1717183"/>
                <a:gd name="connsiteX125" fmla="*/ 1425262 w 1742941"/>
                <a:gd name="connsiteY125" fmla="*/ 1476777 h 1717183"/>
                <a:gd name="connsiteX126" fmla="*/ 1429555 w 1742941"/>
                <a:gd name="connsiteY126" fmla="*/ 1519707 h 1717183"/>
                <a:gd name="connsiteX127" fmla="*/ 1433848 w 1742941"/>
                <a:gd name="connsiteY127" fmla="*/ 1549758 h 1717183"/>
                <a:gd name="connsiteX128" fmla="*/ 1442434 w 1742941"/>
                <a:gd name="connsiteY128" fmla="*/ 1596980 h 1717183"/>
                <a:gd name="connsiteX129" fmla="*/ 1451020 w 1742941"/>
                <a:gd name="connsiteY129" fmla="*/ 1631324 h 1717183"/>
                <a:gd name="connsiteX130" fmla="*/ 1463898 w 1742941"/>
                <a:gd name="connsiteY130" fmla="*/ 1669960 h 1717183"/>
                <a:gd name="connsiteX131" fmla="*/ 1468191 w 1742941"/>
                <a:gd name="connsiteY131" fmla="*/ 1682839 h 1717183"/>
                <a:gd name="connsiteX132" fmla="*/ 1481070 w 1742941"/>
                <a:gd name="connsiteY132" fmla="*/ 1708597 h 1717183"/>
                <a:gd name="connsiteX133" fmla="*/ 1506828 w 1742941"/>
                <a:gd name="connsiteY133" fmla="*/ 1700011 h 1717183"/>
                <a:gd name="connsiteX134" fmla="*/ 1541172 w 1742941"/>
                <a:gd name="connsiteY134" fmla="*/ 1704304 h 1717183"/>
                <a:gd name="connsiteX135" fmla="*/ 1584101 w 1742941"/>
                <a:gd name="connsiteY135" fmla="*/ 1712890 h 1717183"/>
                <a:gd name="connsiteX136" fmla="*/ 1622738 w 1742941"/>
                <a:gd name="connsiteY136" fmla="*/ 1717183 h 1717183"/>
                <a:gd name="connsiteX137" fmla="*/ 1691425 w 1742941"/>
                <a:gd name="connsiteY137" fmla="*/ 1712890 h 1717183"/>
                <a:gd name="connsiteX138" fmla="*/ 1704304 w 1742941"/>
                <a:gd name="connsiteY138" fmla="*/ 1708597 h 1717183"/>
                <a:gd name="connsiteX139" fmla="*/ 1721476 w 1742941"/>
                <a:gd name="connsiteY139" fmla="*/ 1687132 h 1717183"/>
                <a:gd name="connsiteX140" fmla="*/ 1730062 w 1742941"/>
                <a:gd name="connsiteY140" fmla="*/ 1674253 h 1717183"/>
                <a:gd name="connsiteX141" fmla="*/ 1742941 w 1742941"/>
                <a:gd name="connsiteY141" fmla="*/ 1669960 h 1717183"/>
                <a:gd name="connsiteX0" fmla="*/ 0 w 1745760"/>
                <a:gd name="connsiteY0" fmla="*/ 1712890 h 1717183"/>
                <a:gd name="connsiteX1" fmla="*/ 42929 w 1745760"/>
                <a:gd name="connsiteY1" fmla="*/ 1704304 h 1717183"/>
                <a:gd name="connsiteX2" fmla="*/ 68687 w 1745760"/>
                <a:gd name="connsiteY2" fmla="*/ 1687132 h 1717183"/>
                <a:gd name="connsiteX3" fmla="*/ 81566 w 1745760"/>
                <a:gd name="connsiteY3" fmla="*/ 1678546 h 1717183"/>
                <a:gd name="connsiteX4" fmla="*/ 94445 w 1745760"/>
                <a:gd name="connsiteY4" fmla="*/ 1669960 h 1717183"/>
                <a:gd name="connsiteX5" fmla="*/ 115910 w 1745760"/>
                <a:gd name="connsiteY5" fmla="*/ 1648496 h 1717183"/>
                <a:gd name="connsiteX6" fmla="*/ 141668 w 1745760"/>
                <a:gd name="connsiteY6" fmla="*/ 1627031 h 1717183"/>
                <a:gd name="connsiteX7" fmla="*/ 163132 w 1745760"/>
                <a:gd name="connsiteY7" fmla="*/ 1601273 h 1717183"/>
                <a:gd name="connsiteX8" fmla="*/ 171718 w 1745760"/>
                <a:gd name="connsiteY8" fmla="*/ 1588394 h 1717183"/>
                <a:gd name="connsiteX9" fmla="*/ 197476 w 1745760"/>
                <a:gd name="connsiteY9" fmla="*/ 1554050 h 1717183"/>
                <a:gd name="connsiteX10" fmla="*/ 210355 w 1745760"/>
                <a:gd name="connsiteY10" fmla="*/ 1536879 h 1717183"/>
                <a:gd name="connsiteX11" fmla="*/ 218941 w 1745760"/>
                <a:gd name="connsiteY11" fmla="*/ 1519707 h 1717183"/>
                <a:gd name="connsiteX12" fmla="*/ 244698 w 1745760"/>
                <a:gd name="connsiteY12" fmla="*/ 1485363 h 1717183"/>
                <a:gd name="connsiteX13" fmla="*/ 253284 w 1745760"/>
                <a:gd name="connsiteY13" fmla="*/ 1463898 h 1717183"/>
                <a:gd name="connsiteX14" fmla="*/ 266163 w 1745760"/>
                <a:gd name="connsiteY14" fmla="*/ 1446727 h 1717183"/>
                <a:gd name="connsiteX15" fmla="*/ 291921 w 1745760"/>
                <a:gd name="connsiteY15" fmla="*/ 1399504 h 1717183"/>
                <a:gd name="connsiteX16" fmla="*/ 330558 w 1745760"/>
                <a:gd name="connsiteY16" fmla="*/ 1326524 h 1717183"/>
                <a:gd name="connsiteX17" fmla="*/ 347729 w 1745760"/>
                <a:gd name="connsiteY17" fmla="*/ 1279301 h 1717183"/>
                <a:gd name="connsiteX18" fmla="*/ 373487 w 1745760"/>
                <a:gd name="connsiteY18" fmla="*/ 1223493 h 1717183"/>
                <a:gd name="connsiteX19" fmla="*/ 382073 w 1745760"/>
                <a:gd name="connsiteY19" fmla="*/ 1193442 h 1717183"/>
                <a:gd name="connsiteX20" fmla="*/ 394952 w 1745760"/>
                <a:gd name="connsiteY20" fmla="*/ 1163391 h 1717183"/>
                <a:gd name="connsiteX21" fmla="*/ 403538 w 1745760"/>
                <a:gd name="connsiteY21" fmla="*/ 1133341 h 1717183"/>
                <a:gd name="connsiteX22" fmla="*/ 429296 w 1745760"/>
                <a:gd name="connsiteY22" fmla="*/ 1064653 h 1717183"/>
                <a:gd name="connsiteX23" fmla="*/ 437882 w 1745760"/>
                <a:gd name="connsiteY23" fmla="*/ 1034603 h 1717183"/>
                <a:gd name="connsiteX24" fmla="*/ 450760 w 1745760"/>
                <a:gd name="connsiteY24" fmla="*/ 1004552 h 1717183"/>
                <a:gd name="connsiteX25" fmla="*/ 467932 w 1745760"/>
                <a:gd name="connsiteY25" fmla="*/ 944450 h 1717183"/>
                <a:gd name="connsiteX26" fmla="*/ 476518 w 1745760"/>
                <a:gd name="connsiteY26" fmla="*/ 914400 h 1717183"/>
                <a:gd name="connsiteX27" fmla="*/ 489397 w 1745760"/>
                <a:gd name="connsiteY27" fmla="*/ 884349 h 1717183"/>
                <a:gd name="connsiteX28" fmla="*/ 497983 w 1745760"/>
                <a:gd name="connsiteY28" fmla="*/ 854298 h 1717183"/>
                <a:gd name="connsiteX29" fmla="*/ 506569 w 1745760"/>
                <a:gd name="connsiteY29" fmla="*/ 828541 h 1717183"/>
                <a:gd name="connsiteX30" fmla="*/ 515155 w 1745760"/>
                <a:gd name="connsiteY30" fmla="*/ 798490 h 1717183"/>
                <a:gd name="connsiteX31" fmla="*/ 523741 w 1745760"/>
                <a:gd name="connsiteY31" fmla="*/ 781318 h 1717183"/>
                <a:gd name="connsiteX32" fmla="*/ 528034 w 1745760"/>
                <a:gd name="connsiteY32" fmla="*/ 764146 h 1717183"/>
                <a:gd name="connsiteX33" fmla="*/ 536620 w 1745760"/>
                <a:gd name="connsiteY33" fmla="*/ 746974 h 1717183"/>
                <a:gd name="connsiteX34" fmla="*/ 545206 w 1745760"/>
                <a:gd name="connsiteY34" fmla="*/ 721217 h 1717183"/>
                <a:gd name="connsiteX35" fmla="*/ 549498 w 1745760"/>
                <a:gd name="connsiteY35" fmla="*/ 708338 h 1717183"/>
                <a:gd name="connsiteX36" fmla="*/ 553791 w 1745760"/>
                <a:gd name="connsiteY36" fmla="*/ 691166 h 1717183"/>
                <a:gd name="connsiteX37" fmla="*/ 562377 w 1745760"/>
                <a:gd name="connsiteY37" fmla="*/ 673994 h 1717183"/>
                <a:gd name="connsiteX38" fmla="*/ 579549 w 1745760"/>
                <a:gd name="connsiteY38" fmla="*/ 618186 h 1717183"/>
                <a:gd name="connsiteX39" fmla="*/ 583842 w 1745760"/>
                <a:gd name="connsiteY39" fmla="*/ 592428 h 1717183"/>
                <a:gd name="connsiteX40" fmla="*/ 592428 w 1745760"/>
                <a:gd name="connsiteY40" fmla="*/ 553791 h 1717183"/>
                <a:gd name="connsiteX41" fmla="*/ 596721 w 1745760"/>
                <a:gd name="connsiteY41" fmla="*/ 523741 h 1717183"/>
                <a:gd name="connsiteX42" fmla="*/ 601014 w 1745760"/>
                <a:gd name="connsiteY42" fmla="*/ 463639 h 1717183"/>
                <a:gd name="connsiteX43" fmla="*/ 605307 w 1745760"/>
                <a:gd name="connsiteY43" fmla="*/ 339143 h 1717183"/>
                <a:gd name="connsiteX44" fmla="*/ 613893 w 1745760"/>
                <a:gd name="connsiteY44" fmla="*/ 279042 h 1717183"/>
                <a:gd name="connsiteX45" fmla="*/ 618186 w 1745760"/>
                <a:gd name="connsiteY45" fmla="*/ 240405 h 1717183"/>
                <a:gd name="connsiteX46" fmla="*/ 626772 w 1745760"/>
                <a:gd name="connsiteY46" fmla="*/ 201769 h 1717183"/>
                <a:gd name="connsiteX47" fmla="*/ 635358 w 1745760"/>
                <a:gd name="connsiteY47" fmla="*/ 158839 h 1717183"/>
                <a:gd name="connsiteX48" fmla="*/ 643944 w 1745760"/>
                <a:gd name="connsiteY48" fmla="*/ 137374 h 1717183"/>
                <a:gd name="connsiteX49" fmla="*/ 648237 w 1745760"/>
                <a:gd name="connsiteY49" fmla="*/ 120203 h 1717183"/>
                <a:gd name="connsiteX50" fmla="*/ 661115 w 1745760"/>
                <a:gd name="connsiteY50" fmla="*/ 81566 h 1717183"/>
                <a:gd name="connsiteX51" fmla="*/ 665408 w 1745760"/>
                <a:gd name="connsiteY51" fmla="*/ 68687 h 1717183"/>
                <a:gd name="connsiteX52" fmla="*/ 669701 w 1745760"/>
                <a:gd name="connsiteY52" fmla="*/ 55808 h 1717183"/>
                <a:gd name="connsiteX53" fmla="*/ 686873 w 1745760"/>
                <a:gd name="connsiteY53" fmla="*/ 30050 h 1717183"/>
                <a:gd name="connsiteX54" fmla="*/ 708338 w 1745760"/>
                <a:gd name="connsiteY54" fmla="*/ 4293 h 1717183"/>
                <a:gd name="connsiteX55" fmla="*/ 721217 w 1745760"/>
                <a:gd name="connsiteY55" fmla="*/ 0 h 1717183"/>
                <a:gd name="connsiteX56" fmla="*/ 734096 w 1745760"/>
                <a:gd name="connsiteY56" fmla="*/ 51515 h 1717183"/>
                <a:gd name="connsiteX57" fmla="*/ 742682 w 1745760"/>
                <a:gd name="connsiteY57" fmla="*/ 64394 h 1717183"/>
                <a:gd name="connsiteX58" fmla="*/ 768439 w 1745760"/>
                <a:gd name="connsiteY58" fmla="*/ 77273 h 1717183"/>
                <a:gd name="connsiteX59" fmla="*/ 777025 w 1745760"/>
                <a:gd name="connsiteY59" fmla="*/ 103031 h 1717183"/>
                <a:gd name="connsiteX60" fmla="*/ 781318 w 1745760"/>
                <a:gd name="connsiteY60" fmla="*/ 115910 h 1717183"/>
                <a:gd name="connsiteX61" fmla="*/ 794197 w 1745760"/>
                <a:gd name="connsiteY61" fmla="*/ 141667 h 1717183"/>
                <a:gd name="connsiteX62" fmla="*/ 807076 w 1745760"/>
                <a:gd name="connsiteY62" fmla="*/ 167425 h 1717183"/>
                <a:gd name="connsiteX63" fmla="*/ 807076 w 1745760"/>
                <a:gd name="connsiteY63" fmla="*/ 854298 h 1717183"/>
                <a:gd name="connsiteX64" fmla="*/ 815662 w 1745760"/>
                <a:gd name="connsiteY64" fmla="*/ 978794 h 1717183"/>
                <a:gd name="connsiteX65" fmla="*/ 824248 w 1745760"/>
                <a:gd name="connsiteY65" fmla="*/ 1116169 h 1717183"/>
                <a:gd name="connsiteX66" fmla="*/ 832834 w 1745760"/>
                <a:gd name="connsiteY66" fmla="*/ 1184856 h 1717183"/>
                <a:gd name="connsiteX67" fmla="*/ 837127 w 1745760"/>
                <a:gd name="connsiteY67" fmla="*/ 1210614 h 1717183"/>
                <a:gd name="connsiteX68" fmla="*/ 845713 w 1745760"/>
                <a:gd name="connsiteY68" fmla="*/ 1270715 h 1717183"/>
                <a:gd name="connsiteX69" fmla="*/ 845713 w 1745760"/>
                <a:gd name="connsiteY69" fmla="*/ 1584101 h 1717183"/>
                <a:gd name="connsiteX70" fmla="*/ 862884 w 1745760"/>
                <a:gd name="connsiteY70" fmla="*/ 1717183 h 1717183"/>
                <a:gd name="connsiteX71" fmla="*/ 892935 w 1745760"/>
                <a:gd name="connsiteY71" fmla="*/ 1708597 h 1717183"/>
                <a:gd name="connsiteX72" fmla="*/ 948744 w 1745760"/>
                <a:gd name="connsiteY72" fmla="*/ 1704304 h 1717183"/>
                <a:gd name="connsiteX73" fmla="*/ 961622 w 1745760"/>
                <a:gd name="connsiteY73" fmla="*/ 1700011 h 1717183"/>
                <a:gd name="connsiteX74" fmla="*/ 970208 w 1745760"/>
                <a:gd name="connsiteY74" fmla="*/ 1687132 h 1717183"/>
                <a:gd name="connsiteX75" fmla="*/ 983087 w 1745760"/>
                <a:gd name="connsiteY75" fmla="*/ 1678546 h 1717183"/>
                <a:gd name="connsiteX76" fmla="*/ 987380 w 1745760"/>
                <a:gd name="connsiteY76" fmla="*/ 1665667 h 1717183"/>
                <a:gd name="connsiteX77" fmla="*/ 1004552 w 1745760"/>
                <a:gd name="connsiteY77" fmla="*/ 1639910 h 1717183"/>
                <a:gd name="connsiteX78" fmla="*/ 1017431 w 1745760"/>
                <a:gd name="connsiteY78" fmla="*/ 1614152 h 1717183"/>
                <a:gd name="connsiteX79" fmla="*/ 1021724 w 1745760"/>
                <a:gd name="connsiteY79" fmla="*/ 1601273 h 1717183"/>
                <a:gd name="connsiteX80" fmla="*/ 1030310 w 1745760"/>
                <a:gd name="connsiteY80" fmla="*/ 1588394 h 1717183"/>
                <a:gd name="connsiteX81" fmla="*/ 1038896 w 1745760"/>
                <a:gd name="connsiteY81" fmla="*/ 1562636 h 1717183"/>
                <a:gd name="connsiteX82" fmla="*/ 1047482 w 1745760"/>
                <a:gd name="connsiteY82" fmla="*/ 1536879 h 1717183"/>
                <a:gd name="connsiteX83" fmla="*/ 1056068 w 1745760"/>
                <a:gd name="connsiteY83" fmla="*/ 1498242 h 1717183"/>
                <a:gd name="connsiteX84" fmla="*/ 1064653 w 1745760"/>
                <a:gd name="connsiteY84" fmla="*/ 1485363 h 1717183"/>
                <a:gd name="connsiteX85" fmla="*/ 1073239 w 1745760"/>
                <a:gd name="connsiteY85" fmla="*/ 1455312 h 1717183"/>
                <a:gd name="connsiteX86" fmla="*/ 1081825 w 1745760"/>
                <a:gd name="connsiteY86" fmla="*/ 1433848 h 1717183"/>
                <a:gd name="connsiteX87" fmla="*/ 1086118 w 1745760"/>
                <a:gd name="connsiteY87" fmla="*/ 1416676 h 1717183"/>
                <a:gd name="connsiteX88" fmla="*/ 1094704 w 1745760"/>
                <a:gd name="connsiteY88" fmla="*/ 1399504 h 1717183"/>
                <a:gd name="connsiteX89" fmla="*/ 1103290 w 1745760"/>
                <a:gd name="connsiteY89" fmla="*/ 1373746 h 1717183"/>
                <a:gd name="connsiteX90" fmla="*/ 1116169 w 1745760"/>
                <a:gd name="connsiteY90" fmla="*/ 1335110 h 1717183"/>
                <a:gd name="connsiteX91" fmla="*/ 1129048 w 1745760"/>
                <a:gd name="connsiteY91" fmla="*/ 1296473 h 1717183"/>
                <a:gd name="connsiteX92" fmla="*/ 1133341 w 1745760"/>
                <a:gd name="connsiteY92" fmla="*/ 1283594 h 1717183"/>
                <a:gd name="connsiteX93" fmla="*/ 1137634 w 1745760"/>
                <a:gd name="connsiteY93" fmla="*/ 1266422 h 1717183"/>
                <a:gd name="connsiteX94" fmla="*/ 1141927 w 1745760"/>
                <a:gd name="connsiteY94" fmla="*/ 1244958 h 1717183"/>
                <a:gd name="connsiteX95" fmla="*/ 1146220 w 1745760"/>
                <a:gd name="connsiteY95" fmla="*/ 1232079 h 1717183"/>
                <a:gd name="connsiteX96" fmla="*/ 1154806 w 1745760"/>
                <a:gd name="connsiteY96" fmla="*/ 1197735 h 1717183"/>
                <a:gd name="connsiteX97" fmla="*/ 1159098 w 1745760"/>
                <a:gd name="connsiteY97" fmla="*/ 1180563 h 1717183"/>
                <a:gd name="connsiteX98" fmla="*/ 1167684 w 1745760"/>
                <a:gd name="connsiteY98" fmla="*/ 1154805 h 1717183"/>
                <a:gd name="connsiteX99" fmla="*/ 1176270 w 1745760"/>
                <a:gd name="connsiteY99" fmla="*/ 1129048 h 1717183"/>
                <a:gd name="connsiteX100" fmla="*/ 1180563 w 1745760"/>
                <a:gd name="connsiteY100" fmla="*/ 1116169 h 1717183"/>
                <a:gd name="connsiteX101" fmla="*/ 1189149 w 1745760"/>
                <a:gd name="connsiteY101" fmla="*/ 1103290 h 1717183"/>
                <a:gd name="connsiteX102" fmla="*/ 1193442 w 1745760"/>
                <a:gd name="connsiteY102" fmla="*/ 1090411 h 1717183"/>
                <a:gd name="connsiteX103" fmla="*/ 1210614 w 1745760"/>
                <a:gd name="connsiteY103" fmla="*/ 1064653 h 1717183"/>
                <a:gd name="connsiteX104" fmla="*/ 1219200 w 1745760"/>
                <a:gd name="connsiteY104" fmla="*/ 1051774 h 1717183"/>
                <a:gd name="connsiteX105" fmla="*/ 1227786 w 1745760"/>
                <a:gd name="connsiteY105" fmla="*/ 1038896 h 1717183"/>
                <a:gd name="connsiteX106" fmla="*/ 1232079 w 1745760"/>
                <a:gd name="connsiteY106" fmla="*/ 1060360 h 1717183"/>
                <a:gd name="connsiteX107" fmla="*/ 1236372 w 1745760"/>
                <a:gd name="connsiteY107" fmla="*/ 1073239 h 1717183"/>
                <a:gd name="connsiteX108" fmla="*/ 1253544 w 1745760"/>
                <a:gd name="connsiteY108" fmla="*/ 1047481 h 1717183"/>
                <a:gd name="connsiteX109" fmla="*/ 1262129 w 1745760"/>
                <a:gd name="connsiteY109" fmla="*/ 1034603 h 1717183"/>
                <a:gd name="connsiteX110" fmla="*/ 1270715 w 1745760"/>
                <a:gd name="connsiteY110" fmla="*/ 1008845 h 1717183"/>
                <a:gd name="connsiteX111" fmla="*/ 1292180 w 1745760"/>
                <a:gd name="connsiteY111" fmla="*/ 1004552 h 1717183"/>
                <a:gd name="connsiteX112" fmla="*/ 1300766 w 1745760"/>
                <a:gd name="connsiteY112" fmla="*/ 991673 h 1717183"/>
                <a:gd name="connsiteX113" fmla="*/ 1313645 w 1745760"/>
                <a:gd name="connsiteY113" fmla="*/ 983087 h 1717183"/>
                <a:gd name="connsiteX114" fmla="*/ 1322231 w 1745760"/>
                <a:gd name="connsiteY114" fmla="*/ 948743 h 1717183"/>
                <a:gd name="connsiteX115" fmla="*/ 1347989 w 1745760"/>
                <a:gd name="connsiteY115" fmla="*/ 935865 h 1717183"/>
                <a:gd name="connsiteX116" fmla="*/ 1343696 w 1745760"/>
                <a:gd name="connsiteY116" fmla="*/ 957329 h 1717183"/>
                <a:gd name="connsiteX117" fmla="*/ 1352282 w 1745760"/>
                <a:gd name="connsiteY117" fmla="*/ 1056067 h 1717183"/>
                <a:gd name="connsiteX118" fmla="*/ 1360868 w 1745760"/>
                <a:gd name="connsiteY118" fmla="*/ 1081825 h 1717183"/>
                <a:gd name="connsiteX119" fmla="*/ 1369453 w 1745760"/>
                <a:gd name="connsiteY119" fmla="*/ 1107583 h 1717183"/>
                <a:gd name="connsiteX120" fmla="*/ 1382332 w 1745760"/>
                <a:gd name="connsiteY120" fmla="*/ 1133341 h 1717183"/>
                <a:gd name="connsiteX121" fmla="*/ 1395211 w 1745760"/>
                <a:gd name="connsiteY121" fmla="*/ 1193442 h 1717183"/>
                <a:gd name="connsiteX122" fmla="*/ 1403797 w 1745760"/>
                <a:gd name="connsiteY122" fmla="*/ 1244958 h 1717183"/>
                <a:gd name="connsiteX123" fmla="*/ 1412383 w 1745760"/>
                <a:gd name="connsiteY123" fmla="*/ 1330817 h 1717183"/>
                <a:gd name="connsiteX124" fmla="*/ 1420969 w 1745760"/>
                <a:gd name="connsiteY124" fmla="*/ 1451020 h 1717183"/>
                <a:gd name="connsiteX125" fmla="*/ 1425262 w 1745760"/>
                <a:gd name="connsiteY125" fmla="*/ 1476777 h 1717183"/>
                <a:gd name="connsiteX126" fmla="*/ 1429555 w 1745760"/>
                <a:gd name="connsiteY126" fmla="*/ 1519707 h 1717183"/>
                <a:gd name="connsiteX127" fmla="*/ 1433848 w 1745760"/>
                <a:gd name="connsiteY127" fmla="*/ 1549758 h 1717183"/>
                <a:gd name="connsiteX128" fmla="*/ 1442434 w 1745760"/>
                <a:gd name="connsiteY128" fmla="*/ 1596980 h 1717183"/>
                <a:gd name="connsiteX129" fmla="*/ 1451020 w 1745760"/>
                <a:gd name="connsiteY129" fmla="*/ 1631324 h 1717183"/>
                <a:gd name="connsiteX130" fmla="*/ 1463898 w 1745760"/>
                <a:gd name="connsiteY130" fmla="*/ 1669960 h 1717183"/>
                <a:gd name="connsiteX131" fmla="*/ 1468191 w 1745760"/>
                <a:gd name="connsiteY131" fmla="*/ 1682839 h 1717183"/>
                <a:gd name="connsiteX132" fmla="*/ 1481070 w 1745760"/>
                <a:gd name="connsiteY132" fmla="*/ 1708597 h 1717183"/>
                <a:gd name="connsiteX133" fmla="*/ 1506828 w 1745760"/>
                <a:gd name="connsiteY133" fmla="*/ 1700011 h 1717183"/>
                <a:gd name="connsiteX134" fmla="*/ 1541172 w 1745760"/>
                <a:gd name="connsiteY134" fmla="*/ 1704304 h 1717183"/>
                <a:gd name="connsiteX135" fmla="*/ 1584101 w 1745760"/>
                <a:gd name="connsiteY135" fmla="*/ 1712890 h 1717183"/>
                <a:gd name="connsiteX136" fmla="*/ 1622738 w 1745760"/>
                <a:gd name="connsiteY136" fmla="*/ 1717183 h 1717183"/>
                <a:gd name="connsiteX137" fmla="*/ 1691425 w 1745760"/>
                <a:gd name="connsiteY137" fmla="*/ 1712890 h 1717183"/>
                <a:gd name="connsiteX138" fmla="*/ 1704304 w 1745760"/>
                <a:gd name="connsiteY138" fmla="*/ 1708597 h 1717183"/>
                <a:gd name="connsiteX139" fmla="*/ 1721476 w 1745760"/>
                <a:gd name="connsiteY139" fmla="*/ 1687132 h 1717183"/>
                <a:gd name="connsiteX140" fmla="*/ 1730062 w 1745760"/>
                <a:gd name="connsiteY140" fmla="*/ 1674253 h 1717183"/>
                <a:gd name="connsiteX141" fmla="*/ 1742941 w 1745760"/>
                <a:gd name="connsiteY141" fmla="*/ 1669960 h 1717183"/>
                <a:gd name="connsiteX142" fmla="*/ 1745760 w 1745760"/>
                <a:gd name="connsiteY142" fmla="*/ 1667635 h 1717183"/>
                <a:gd name="connsiteX0" fmla="*/ 0 w 1742941"/>
                <a:gd name="connsiteY0" fmla="*/ 1712890 h 1717183"/>
                <a:gd name="connsiteX1" fmla="*/ 42929 w 1742941"/>
                <a:gd name="connsiteY1" fmla="*/ 1704304 h 1717183"/>
                <a:gd name="connsiteX2" fmla="*/ 68687 w 1742941"/>
                <a:gd name="connsiteY2" fmla="*/ 1687132 h 1717183"/>
                <a:gd name="connsiteX3" fmla="*/ 81566 w 1742941"/>
                <a:gd name="connsiteY3" fmla="*/ 1678546 h 1717183"/>
                <a:gd name="connsiteX4" fmla="*/ 94445 w 1742941"/>
                <a:gd name="connsiteY4" fmla="*/ 1669960 h 1717183"/>
                <a:gd name="connsiteX5" fmla="*/ 115910 w 1742941"/>
                <a:gd name="connsiteY5" fmla="*/ 1648496 h 1717183"/>
                <a:gd name="connsiteX6" fmla="*/ 141668 w 1742941"/>
                <a:gd name="connsiteY6" fmla="*/ 1627031 h 1717183"/>
                <a:gd name="connsiteX7" fmla="*/ 163132 w 1742941"/>
                <a:gd name="connsiteY7" fmla="*/ 1601273 h 1717183"/>
                <a:gd name="connsiteX8" fmla="*/ 171718 w 1742941"/>
                <a:gd name="connsiteY8" fmla="*/ 1588394 h 1717183"/>
                <a:gd name="connsiteX9" fmla="*/ 197476 w 1742941"/>
                <a:gd name="connsiteY9" fmla="*/ 1554050 h 1717183"/>
                <a:gd name="connsiteX10" fmla="*/ 210355 w 1742941"/>
                <a:gd name="connsiteY10" fmla="*/ 1536879 h 1717183"/>
                <a:gd name="connsiteX11" fmla="*/ 218941 w 1742941"/>
                <a:gd name="connsiteY11" fmla="*/ 1519707 h 1717183"/>
                <a:gd name="connsiteX12" fmla="*/ 244698 w 1742941"/>
                <a:gd name="connsiteY12" fmla="*/ 1485363 h 1717183"/>
                <a:gd name="connsiteX13" fmla="*/ 253284 w 1742941"/>
                <a:gd name="connsiteY13" fmla="*/ 1463898 h 1717183"/>
                <a:gd name="connsiteX14" fmla="*/ 266163 w 1742941"/>
                <a:gd name="connsiteY14" fmla="*/ 1446727 h 1717183"/>
                <a:gd name="connsiteX15" fmla="*/ 291921 w 1742941"/>
                <a:gd name="connsiteY15" fmla="*/ 1399504 h 1717183"/>
                <a:gd name="connsiteX16" fmla="*/ 330558 w 1742941"/>
                <a:gd name="connsiteY16" fmla="*/ 1326524 h 1717183"/>
                <a:gd name="connsiteX17" fmla="*/ 347729 w 1742941"/>
                <a:gd name="connsiteY17" fmla="*/ 1279301 h 1717183"/>
                <a:gd name="connsiteX18" fmla="*/ 373487 w 1742941"/>
                <a:gd name="connsiteY18" fmla="*/ 1223493 h 1717183"/>
                <a:gd name="connsiteX19" fmla="*/ 382073 w 1742941"/>
                <a:gd name="connsiteY19" fmla="*/ 1193442 h 1717183"/>
                <a:gd name="connsiteX20" fmla="*/ 394952 w 1742941"/>
                <a:gd name="connsiteY20" fmla="*/ 1163391 h 1717183"/>
                <a:gd name="connsiteX21" fmla="*/ 403538 w 1742941"/>
                <a:gd name="connsiteY21" fmla="*/ 1133341 h 1717183"/>
                <a:gd name="connsiteX22" fmla="*/ 429296 w 1742941"/>
                <a:gd name="connsiteY22" fmla="*/ 1064653 h 1717183"/>
                <a:gd name="connsiteX23" fmla="*/ 437882 w 1742941"/>
                <a:gd name="connsiteY23" fmla="*/ 1034603 h 1717183"/>
                <a:gd name="connsiteX24" fmla="*/ 450760 w 1742941"/>
                <a:gd name="connsiteY24" fmla="*/ 1004552 h 1717183"/>
                <a:gd name="connsiteX25" fmla="*/ 467932 w 1742941"/>
                <a:gd name="connsiteY25" fmla="*/ 944450 h 1717183"/>
                <a:gd name="connsiteX26" fmla="*/ 476518 w 1742941"/>
                <a:gd name="connsiteY26" fmla="*/ 914400 h 1717183"/>
                <a:gd name="connsiteX27" fmla="*/ 489397 w 1742941"/>
                <a:gd name="connsiteY27" fmla="*/ 884349 h 1717183"/>
                <a:gd name="connsiteX28" fmla="*/ 497983 w 1742941"/>
                <a:gd name="connsiteY28" fmla="*/ 854298 h 1717183"/>
                <a:gd name="connsiteX29" fmla="*/ 506569 w 1742941"/>
                <a:gd name="connsiteY29" fmla="*/ 828541 h 1717183"/>
                <a:gd name="connsiteX30" fmla="*/ 515155 w 1742941"/>
                <a:gd name="connsiteY30" fmla="*/ 798490 h 1717183"/>
                <a:gd name="connsiteX31" fmla="*/ 523741 w 1742941"/>
                <a:gd name="connsiteY31" fmla="*/ 781318 h 1717183"/>
                <a:gd name="connsiteX32" fmla="*/ 528034 w 1742941"/>
                <a:gd name="connsiteY32" fmla="*/ 764146 h 1717183"/>
                <a:gd name="connsiteX33" fmla="*/ 536620 w 1742941"/>
                <a:gd name="connsiteY33" fmla="*/ 746974 h 1717183"/>
                <a:gd name="connsiteX34" fmla="*/ 545206 w 1742941"/>
                <a:gd name="connsiteY34" fmla="*/ 721217 h 1717183"/>
                <a:gd name="connsiteX35" fmla="*/ 549498 w 1742941"/>
                <a:gd name="connsiteY35" fmla="*/ 708338 h 1717183"/>
                <a:gd name="connsiteX36" fmla="*/ 553791 w 1742941"/>
                <a:gd name="connsiteY36" fmla="*/ 691166 h 1717183"/>
                <a:gd name="connsiteX37" fmla="*/ 562377 w 1742941"/>
                <a:gd name="connsiteY37" fmla="*/ 673994 h 1717183"/>
                <a:gd name="connsiteX38" fmla="*/ 579549 w 1742941"/>
                <a:gd name="connsiteY38" fmla="*/ 618186 h 1717183"/>
                <a:gd name="connsiteX39" fmla="*/ 583842 w 1742941"/>
                <a:gd name="connsiteY39" fmla="*/ 592428 h 1717183"/>
                <a:gd name="connsiteX40" fmla="*/ 592428 w 1742941"/>
                <a:gd name="connsiteY40" fmla="*/ 553791 h 1717183"/>
                <a:gd name="connsiteX41" fmla="*/ 596721 w 1742941"/>
                <a:gd name="connsiteY41" fmla="*/ 523741 h 1717183"/>
                <a:gd name="connsiteX42" fmla="*/ 601014 w 1742941"/>
                <a:gd name="connsiteY42" fmla="*/ 463639 h 1717183"/>
                <a:gd name="connsiteX43" fmla="*/ 605307 w 1742941"/>
                <a:gd name="connsiteY43" fmla="*/ 339143 h 1717183"/>
                <a:gd name="connsiteX44" fmla="*/ 613893 w 1742941"/>
                <a:gd name="connsiteY44" fmla="*/ 279042 h 1717183"/>
                <a:gd name="connsiteX45" fmla="*/ 618186 w 1742941"/>
                <a:gd name="connsiteY45" fmla="*/ 240405 h 1717183"/>
                <a:gd name="connsiteX46" fmla="*/ 626772 w 1742941"/>
                <a:gd name="connsiteY46" fmla="*/ 201769 h 1717183"/>
                <a:gd name="connsiteX47" fmla="*/ 635358 w 1742941"/>
                <a:gd name="connsiteY47" fmla="*/ 158839 h 1717183"/>
                <a:gd name="connsiteX48" fmla="*/ 643944 w 1742941"/>
                <a:gd name="connsiteY48" fmla="*/ 137374 h 1717183"/>
                <a:gd name="connsiteX49" fmla="*/ 648237 w 1742941"/>
                <a:gd name="connsiteY49" fmla="*/ 120203 h 1717183"/>
                <a:gd name="connsiteX50" fmla="*/ 661115 w 1742941"/>
                <a:gd name="connsiteY50" fmla="*/ 81566 h 1717183"/>
                <a:gd name="connsiteX51" fmla="*/ 665408 w 1742941"/>
                <a:gd name="connsiteY51" fmla="*/ 68687 h 1717183"/>
                <a:gd name="connsiteX52" fmla="*/ 669701 w 1742941"/>
                <a:gd name="connsiteY52" fmla="*/ 55808 h 1717183"/>
                <a:gd name="connsiteX53" fmla="*/ 686873 w 1742941"/>
                <a:gd name="connsiteY53" fmla="*/ 30050 h 1717183"/>
                <a:gd name="connsiteX54" fmla="*/ 708338 w 1742941"/>
                <a:gd name="connsiteY54" fmla="*/ 4293 h 1717183"/>
                <a:gd name="connsiteX55" fmla="*/ 721217 w 1742941"/>
                <a:gd name="connsiteY55" fmla="*/ 0 h 1717183"/>
                <a:gd name="connsiteX56" fmla="*/ 734096 w 1742941"/>
                <a:gd name="connsiteY56" fmla="*/ 51515 h 1717183"/>
                <a:gd name="connsiteX57" fmla="*/ 742682 w 1742941"/>
                <a:gd name="connsiteY57" fmla="*/ 64394 h 1717183"/>
                <a:gd name="connsiteX58" fmla="*/ 768439 w 1742941"/>
                <a:gd name="connsiteY58" fmla="*/ 77273 h 1717183"/>
                <a:gd name="connsiteX59" fmla="*/ 777025 w 1742941"/>
                <a:gd name="connsiteY59" fmla="*/ 103031 h 1717183"/>
                <a:gd name="connsiteX60" fmla="*/ 781318 w 1742941"/>
                <a:gd name="connsiteY60" fmla="*/ 115910 h 1717183"/>
                <a:gd name="connsiteX61" fmla="*/ 794197 w 1742941"/>
                <a:gd name="connsiteY61" fmla="*/ 141667 h 1717183"/>
                <a:gd name="connsiteX62" fmla="*/ 807076 w 1742941"/>
                <a:gd name="connsiteY62" fmla="*/ 167425 h 1717183"/>
                <a:gd name="connsiteX63" fmla="*/ 807076 w 1742941"/>
                <a:gd name="connsiteY63" fmla="*/ 854298 h 1717183"/>
                <a:gd name="connsiteX64" fmla="*/ 815662 w 1742941"/>
                <a:gd name="connsiteY64" fmla="*/ 978794 h 1717183"/>
                <a:gd name="connsiteX65" fmla="*/ 824248 w 1742941"/>
                <a:gd name="connsiteY65" fmla="*/ 1116169 h 1717183"/>
                <a:gd name="connsiteX66" fmla="*/ 832834 w 1742941"/>
                <a:gd name="connsiteY66" fmla="*/ 1184856 h 1717183"/>
                <a:gd name="connsiteX67" fmla="*/ 837127 w 1742941"/>
                <a:gd name="connsiteY67" fmla="*/ 1210614 h 1717183"/>
                <a:gd name="connsiteX68" fmla="*/ 845713 w 1742941"/>
                <a:gd name="connsiteY68" fmla="*/ 1270715 h 1717183"/>
                <a:gd name="connsiteX69" fmla="*/ 845713 w 1742941"/>
                <a:gd name="connsiteY69" fmla="*/ 1584101 h 1717183"/>
                <a:gd name="connsiteX70" fmla="*/ 862884 w 1742941"/>
                <a:gd name="connsiteY70" fmla="*/ 1717183 h 1717183"/>
                <a:gd name="connsiteX71" fmla="*/ 892935 w 1742941"/>
                <a:gd name="connsiteY71" fmla="*/ 1708597 h 1717183"/>
                <a:gd name="connsiteX72" fmla="*/ 948744 w 1742941"/>
                <a:gd name="connsiteY72" fmla="*/ 1704304 h 1717183"/>
                <a:gd name="connsiteX73" fmla="*/ 961622 w 1742941"/>
                <a:gd name="connsiteY73" fmla="*/ 1700011 h 1717183"/>
                <a:gd name="connsiteX74" fmla="*/ 970208 w 1742941"/>
                <a:gd name="connsiteY74" fmla="*/ 1687132 h 1717183"/>
                <a:gd name="connsiteX75" fmla="*/ 983087 w 1742941"/>
                <a:gd name="connsiteY75" fmla="*/ 1678546 h 1717183"/>
                <a:gd name="connsiteX76" fmla="*/ 987380 w 1742941"/>
                <a:gd name="connsiteY76" fmla="*/ 1665667 h 1717183"/>
                <a:gd name="connsiteX77" fmla="*/ 1004552 w 1742941"/>
                <a:gd name="connsiteY77" fmla="*/ 1639910 h 1717183"/>
                <a:gd name="connsiteX78" fmla="*/ 1017431 w 1742941"/>
                <a:gd name="connsiteY78" fmla="*/ 1614152 h 1717183"/>
                <a:gd name="connsiteX79" fmla="*/ 1021724 w 1742941"/>
                <a:gd name="connsiteY79" fmla="*/ 1601273 h 1717183"/>
                <a:gd name="connsiteX80" fmla="*/ 1030310 w 1742941"/>
                <a:gd name="connsiteY80" fmla="*/ 1588394 h 1717183"/>
                <a:gd name="connsiteX81" fmla="*/ 1038896 w 1742941"/>
                <a:gd name="connsiteY81" fmla="*/ 1562636 h 1717183"/>
                <a:gd name="connsiteX82" fmla="*/ 1047482 w 1742941"/>
                <a:gd name="connsiteY82" fmla="*/ 1536879 h 1717183"/>
                <a:gd name="connsiteX83" fmla="*/ 1056068 w 1742941"/>
                <a:gd name="connsiteY83" fmla="*/ 1498242 h 1717183"/>
                <a:gd name="connsiteX84" fmla="*/ 1064653 w 1742941"/>
                <a:gd name="connsiteY84" fmla="*/ 1485363 h 1717183"/>
                <a:gd name="connsiteX85" fmla="*/ 1073239 w 1742941"/>
                <a:gd name="connsiteY85" fmla="*/ 1455312 h 1717183"/>
                <a:gd name="connsiteX86" fmla="*/ 1081825 w 1742941"/>
                <a:gd name="connsiteY86" fmla="*/ 1433848 h 1717183"/>
                <a:gd name="connsiteX87" fmla="*/ 1086118 w 1742941"/>
                <a:gd name="connsiteY87" fmla="*/ 1416676 h 1717183"/>
                <a:gd name="connsiteX88" fmla="*/ 1094704 w 1742941"/>
                <a:gd name="connsiteY88" fmla="*/ 1399504 h 1717183"/>
                <a:gd name="connsiteX89" fmla="*/ 1103290 w 1742941"/>
                <a:gd name="connsiteY89" fmla="*/ 1373746 h 1717183"/>
                <a:gd name="connsiteX90" fmla="*/ 1116169 w 1742941"/>
                <a:gd name="connsiteY90" fmla="*/ 1335110 h 1717183"/>
                <a:gd name="connsiteX91" fmla="*/ 1129048 w 1742941"/>
                <a:gd name="connsiteY91" fmla="*/ 1296473 h 1717183"/>
                <a:gd name="connsiteX92" fmla="*/ 1133341 w 1742941"/>
                <a:gd name="connsiteY92" fmla="*/ 1283594 h 1717183"/>
                <a:gd name="connsiteX93" fmla="*/ 1137634 w 1742941"/>
                <a:gd name="connsiteY93" fmla="*/ 1266422 h 1717183"/>
                <a:gd name="connsiteX94" fmla="*/ 1141927 w 1742941"/>
                <a:gd name="connsiteY94" fmla="*/ 1244958 h 1717183"/>
                <a:gd name="connsiteX95" fmla="*/ 1146220 w 1742941"/>
                <a:gd name="connsiteY95" fmla="*/ 1232079 h 1717183"/>
                <a:gd name="connsiteX96" fmla="*/ 1154806 w 1742941"/>
                <a:gd name="connsiteY96" fmla="*/ 1197735 h 1717183"/>
                <a:gd name="connsiteX97" fmla="*/ 1159098 w 1742941"/>
                <a:gd name="connsiteY97" fmla="*/ 1180563 h 1717183"/>
                <a:gd name="connsiteX98" fmla="*/ 1167684 w 1742941"/>
                <a:gd name="connsiteY98" fmla="*/ 1154805 h 1717183"/>
                <a:gd name="connsiteX99" fmla="*/ 1176270 w 1742941"/>
                <a:gd name="connsiteY99" fmla="*/ 1129048 h 1717183"/>
                <a:gd name="connsiteX100" fmla="*/ 1180563 w 1742941"/>
                <a:gd name="connsiteY100" fmla="*/ 1116169 h 1717183"/>
                <a:gd name="connsiteX101" fmla="*/ 1189149 w 1742941"/>
                <a:gd name="connsiteY101" fmla="*/ 1103290 h 1717183"/>
                <a:gd name="connsiteX102" fmla="*/ 1193442 w 1742941"/>
                <a:gd name="connsiteY102" fmla="*/ 1090411 h 1717183"/>
                <a:gd name="connsiteX103" fmla="*/ 1210614 w 1742941"/>
                <a:gd name="connsiteY103" fmla="*/ 1064653 h 1717183"/>
                <a:gd name="connsiteX104" fmla="*/ 1219200 w 1742941"/>
                <a:gd name="connsiteY104" fmla="*/ 1051774 h 1717183"/>
                <a:gd name="connsiteX105" fmla="*/ 1227786 w 1742941"/>
                <a:gd name="connsiteY105" fmla="*/ 1038896 h 1717183"/>
                <a:gd name="connsiteX106" fmla="*/ 1232079 w 1742941"/>
                <a:gd name="connsiteY106" fmla="*/ 1060360 h 1717183"/>
                <a:gd name="connsiteX107" fmla="*/ 1236372 w 1742941"/>
                <a:gd name="connsiteY107" fmla="*/ 1073239 h 1717183"/>
                <a:gd name="connsiteX108" fmla="*/ 1253544 w 1742941"/>
                <a:gd name="connsiteY108" fmla="*/ 1047481 h 1717183"/>
                <a:gd name="connsiteX109" fmla="*/ 1262129 w 1742941"/>
                <a:gd name="connsiteY109" fmla="*/ 1034603 h 1717183"/>
                <a:gd name="connsiteX110" fmla="*/ 1270715 w 1742941"/>
                <a:gd name="connsiteY110" fmla="*/ 1008845 h 1717183"/>
                <a:gd name="connsiteX111" fmla="*/ 1292180 w 1742941"/>
                <a:gd name="connsiteY111" fmla="*/ 1004552 h 1717183"/>
                <a:gd name="connsiteX112" fmla="*/ 1300766 w 1742941"/>
                <a:gd name="connsiteY112" fmla="*/ 991673 h 1717183"/>
                <a:gd name="connsiteX113" fmla="*/ 1313645 w 1742941"/>
                <a:gd name="connsiteY113" fmla="*/ 983087 h 1717183"/>
                <a:gd name="connsiteX114" fmla="*/ 1322231 w 1742941"/>
                <a:gd name="connsiteY114" fmla="*/ 948743 h 1717183"/>
                <a:gd name="connsiteX115" fmla="*/ 1347989 w 1742941"/>
                <a:gd name="connsiteY115" fmla="*/ 935865 h 1717183"/>
                <a:gd name="connsiteX116" fmla="*/ 1343696 w 1742941"/>
                <a:gd name="connsiteY116" fmla="*/ 957329 h 1717183"/>
                <a:gd name="connsiteX117" fmla="*/ 1352282 w 1742941"/>
                <a:gd name="connsiteY117" fmla="*/ 1056067 h 1717183"/>
                <a:gd name="connsiteX118" fmla="*/ 1360868 w 1742941"/>
                <a:gd name="connsiteY118" fmla="*/ 1081825 h 1717183"/>
                <a:gd name="connsiteX119" fmla="*/ 1369453 w 1742941"/>
                <a:gd name="connsiteY119" fmla="*/ 1107583 h 1717183"/>
                <a:gd name="connsiteX120" fmla="*/ 1382332 w 1742941"/>
                <a:gd name="connsiteY120" fmla="*/ 1133341 h 1717183"/>
                <a:gd name="connsiteX121" fmla="*/ 1395211 w 1742941"/>
                <a:gd name="connsiteY121" fmla="*/ 1193442 h 1717183"/>
                <a:gd name="connsiteX122" fmla="*/ 1403797 w 1742941"/>
                <a:gd name="connsiteY122" fmla="*/ 1244958 h 1717183"/>
                <a:gd name="connsiteX123" fmla="*/ 1412383 w 1742941"/>
                <a:gd name="connsiteY123" fmla="*/ 1330817 h 1717183"/>
                <a:gd name="connsiteX124" fmla="*/ 1420969 w 1742941"/>
                <a:gd name="connsiteY124" fmla="*/ 1451020 h 1717183"/>
                <a:gd name="connsiteX125" fmla="*/ 1425262 w 1742941"/>
                <a:gd name="connsiteY125" fmla="*/ 1476777 h 1717183"/>
                <a:gd name="connsiteX126" fmla="*/ 1429555 w 1742941"/>
                <a:gd name="connsiteY126" fmla="*/ 1519707 h 1717183"/>
                <a:gd name="connsiteX127" fmla="*/ 1433848 w 1742941"/>
                <a:gd name="connsiteY127" fmla="*/ 1549758 h 1717183"/>
                <a:gd name="connsiteX128" fmla="*/ 1442434 w 1742941"/>
                <a:gd name="connsiteY128" fmla="*/ 1596980 h 1717183"/>
                <a:gd name="connsiteX129" fmla="*/ 1451020 w 1742941"/>
                <a:gd name="connsiteY129" fmla="*/ 1631324 h 1717183"/>
                <a:gd name="connsiteX130" fmla="*/ 1463898 w 1742941"/>
                <a:gd name="connsiteY130" fmla="*/ 1669960 h 1717183"/>
                <a:gd name="connsiteX131" fmla="*/ 1468191 w 1742941"/>
                <a:gd name="connsiteY131" fmla="*/ 1682839 h 1717183"/>
                <a:gd name="connsiteX132" fmla="*/ 1481070 w 1742941"/>
                <a:gd name="connsiteY132" fmla="*/ 1708597 h 1717183"/>
                <a:gd name="connsiteX133" fmla="*/ 1506828 w 1742941"/>
                <a:gd name="connsiteY133" fmla="*/ 1700011 h 1717183"/>
                <a:gd name="connsiteX134" fmla="*/ 1541172 w 1742941"/>
                <a:gd name="connsiteY134" fmla="*/ 1704304 h 1717183"/>
                <a:gd name="connsiteX135" fmla="*/ 1584101 w 1742941"/>
                <a:gd name="connsiteY135" fmla="*/ 1712890 h 1717183"/>
                <a:gd name="connsiteX136" fmla="*/ 1622738 w 1742941"/>
                <a:gd name="connsiteY136" fmla="*/ 1717183 h 1717183"/>
                <a:gd name="connsiteX137" fmla="*/ 1691425 w 1742941"/>
                <a:gd name="connsiteY137" fmla="*/ 1712890 h 1717183"/>
                <a:gd name="connsiteX138" fmla="*/ 1704304 w 1742941"/>
                <a:gd name="connsiteY138" fmla="*/ 1708597 h 1717183"/>
                <a:gd name="connsiteX139" fmla="*/ 1721476 w 1742941"/>
                <a:gd name="connsiteY139" fmla="*/ 1687132 h 1717183"/>
                <a:gd name="connsiteX140" fmla="*/ 1730062 w 1742941"/>
                <a:gd name="connsiteY140" fmla="*/ 1674253 h 1717183"/>
                <a:gd name="connsiteX141" fmla="*/ 1742941 w 1742941"/>
                <a:gd name="connsiteY141" fmla="*/ 1669960 h 1717183"/>
                <a:gd name="connsiteX0" fmla="*/ 0 w 1730062"/>
                <a:gd name="connsiteY0" fmla="*/ 1712890 h 1717183"/>
                <a:gd name="connsiteX1" fmla="*/ 42929 w 1730062"/>
                <a:gd name="connsiteY1" fmla="*/ 1704304 h 1717183"/>
                <a:gd name="connsiteX2" fmla="*/ 68687 w 1730062"/>
                <a:gd name="connsiteY2" fmla="*/ 1687132 h 1717183"/>
                <a:gd name="connsiteX3" fmla="*/ 81566 w 1730062"/>
                <a:gd name="connsiteY3" fmla="*/ 1678546 h 1717183"/>
                <a:gd name="connsiteX4" fmla="*/ 94445 w 1730062"/>
                <a:gd name="connsiteY4" fmla="*/ 1669960 h 1717183"/>
                <a:gd name="connsiteX5" fmla="*/ 115910 w 1730062"/>
                <a:gd name="connsiteY5" fmla="*/ 1648496 h 1717183"/>
                <a:gd name="connsiteX6" fmla="*/ 141668 w 1730062"/>
                <a:gd name="connsiteY6" fmla="*/ 1627031 h 1717183"/>
                <a:gd name="connsiteX7" fmla="*/ 163132 w 1730062"/>
                <a:gd name="connsiteY7" fmla="*/ 1601273 h 1717183"/>
                <a:gd name="connsiteX8" fmla="*/ 171718 w 1730062"/>
                <a:gd name="connsiteY8" fmla="*/ 1588394 h 1717183"/>
                <a:gd name="connsiteX9" fmla="*/ 197476 w 1730062"/>
                <a:gd name="connsiteY9" fmla="*/ 1554050 h 1717183"/>
                <a:gd name="connsiteX10" fmla="*/ 210355 w 1730062"/>
                <a:gd name="connsiteY10" fmla="*/ 1536879 h 1717183"/>
                <a:gd name="connsiteX11" fmla="*/ 218941 w 1730062"/>
                <a:gd name="connsiteY11" fmla="*/ 1519707 h 1717183"/>
                <a:gd name="connsiteX12" fmla="*/ 244698 w 1730062"/>
                <a:gd name="connsiteY12" fmla="*/ 1485363 h 1717183"/>
                <a:gd name="connsiteX13" fmla="*/ 253284 w 1730062"/>
                <a:gd name="connsiteY13" fmla="*/ 1463898 h 1717183"/>
                <a:gd name="connsiteX14" fmla="*/ 266163 w 1730062"/>
                <a:gd name="connsiteY14" fmla="*/ 1446727 h 1717183"/>
                <a:gd name="connsiteX15" fmla="*/ 291921 w 1730062"/>
                <a:gd name="connsiteY15" fmla="*/ 1399504 h 1717183"/>
                <a:gd name="connsiteX16" fmla="*/ 330558 w 1730062"/>
                <a:gd name="connsiteY16" fmla="*/ 1326524 h 1717183"/>
                <a:gd name="connsiteX17" fmla="*/ 347729 w 1730062"/>
                <a:gd name="connsiteY17" fmla="*/ 1279301 h 1717183"/>
                <a:gd name="connsiteX18" fmla="*/ 373487 w 1730062"/>
                <a:gd name="connsiteY18" fmla="*/ 1223493 h 1717183"/>
                <a:gd name="connsiteX19" fmla="*/ 382073 w 1730062"/>
                <a:gd name="connsiteY19" fmla="*/ 1193442 h 1717183"/>
                <a:gd name="connsiteX20" fmla="*/ 394952 w 1730062"/>
                <a:gd name="connsiteY20" fmla="*/ 1163391 h 1717183"/>
                <a:gd name="connsiteX21" fmla="*/ 403538 w 1730062"/>
                <a:gd name="connsiteY21" fmla="*/ 1133341 h 1717183"/>
                <a:gd name="connsiteX22" fmla="*/ 429296 w 1730062"/>
                <a:gd name="connsiteY22" fmla="*/ 1064653 h 1717183"/>
                <a:gd name="connsiteX23" fmla="*/ 437882 w 1730062"/>
                <a:gd name="connsiteY23" fmla="*/ 1034603 h 1717183"/>
                <a:gd name="connsiteX24" fmla="*/ 450760 w 1730062"/>
                <a:gd name="connsiteY24" fmla="*/ 1004552 h 1717183"/>
                <a:gd name="connsiteX25" fmla="*/ 467932 w 1730062"/>
                <a:gd name="connsiteY25" fmla="*/ 944450 h 1717183"/>
                <a:gd name="connsiteX26" fmla="*/ 476518 w 1730062"/>
                <a:gd name="connsiteY26" fmla="*/ 914400 h 1717183"/>
                <a:gd name="connsiteX27" fmla="*/ 489397 w 1730062"/>
                <a:gd name="connsiteY27" fmla="*/ 884349 h 1717183"/>
                <a:gd name="connsiteX28" fmla="*/ 497983 w 1730062"/>
                <a:gd name="connsiteY28" fmla="*/ 854298 h 1717183"/>
                <a:gd name="connsiteX29" fmla="*/ 506569 w 1730062"/>
                <a:gd name="connsiteY29" fmla="*/ 828541 h 1717183"/>
                <a:gd name="connsiteX30" fmla="*/ 515155 w 1730062"/>
                <a:gd name="connsiteY30" fmla="*/ 798490 h 1717183"/>
                <a:gd name="connsiteX31" fmla="*/ 523741 w 1730062"/>
                <a:gd name="connsiteY31" fmla="*/ 781318 h 1717183"/>
                <a:gd name="connsiteX32" fmla="*/ 528034 w 1730062"/>
                <a:gd name="connsiteY32" fmla="*/ 764146 h 1717183"/>
                <a:gd name="connsiteX33" fmla="*/ 536620 w 1730062"/>
                <a:gd name="connsiteY33" fmla="*/ 746974 h 1717183"/>
                <a:gd name="connsiteX34" fmla="*/ 545206 w 1730062"/>
                <a:gd name="connsiteY34" fmla="*/ 721217 h 1717183"/>
                <a:gd name="connsiteX35" fmla="*/ 549498 w 1730062"/>
                <a:gd name="connsiteY35" fmla="*/ 708338 h 1717183"/>
                <a:gd name="connsiteX36" fmla="*/ 553791 w 1730062"/>
                <a:gd name="connsiteY36" fmla="*/ 691166 h 1717183"/>
                <a:gd name="connsiteX37" fmla="*/ 562377 w 1730062"/>
                <a:gd name="connsiteY37" fmla="*/ 673994 h 1717183"/>
                <a:gd name="connsiteX38" fmla="*/ 579549 w 1730062"/>
                <a:gd name="connsiteY38" fmla="*/ 618186 h 1717183"/>
                <a:gd name="connsiteX39" fmla="*/ 583842 w 1730062"/>
                <a:gd name="connsiteY39" fmla="*/ 592428 h 1717183"/>
                <a:gd name="connsiteX40" fmla="*/ 592428 w 1730062"/>
                <a:gd name="connsiteY40" fmla="*/ 553791 h 1717183"/>
                <a:gd name="connsiteX41" fmla="*/ 596721 w 1730062"/>
                <a:gd name="connsiteY41" fmla="*/ 523741 h 1717183"/>
                <a:gd name="connsiteX42" fmla="*/ 601014 w 1730062"/>
                <a:gd name="connsiteY42" fmla="*/ 463639 h 1717183"/>
                <a:gd name="connsiteX43" fmla="*/ 605307 w 1730062"/>
                <a:gd name="connsiteY43" fmla="*/ 339143 h 1717183"/>
                <a:gd name="connsiteX44" fmla="*/ 613893 w 1730062"/>
                <a:gd name="connsiteY44" fmla="*/ 279042 h 1717183"/>
                <a:gd name="connsiteX45" fmla="*/ 618186 w 1730062"/>
                <a:gd name="connsiteY45" fmla="*/ 240405 h 1717183"/>
                <a:gd name="connsiteX46" fmla="*/ 626772 w 1730062"/>
                <a:gd name="connsiteY46" fmla="*/ 201769 h 1717183"/>
                <a:gd name="connsiteX47" fmla="*/ 635358 w 1730062"/>
                <a:gd name="connsiteY47" fmla="*/ 158839 h 1717183"/>
                <a:gd name="connsiteX48" fmla="*/ 643944 w 1730062"/>
                <a:gd name="connsiteY48" fmla="*/ 137374 h 1717183"/>
                <a:gd name="connsiteX49" fmla="*/ 648237 w 1730062"/>
                <a:gd name="connsiteY49" fmla="*/ 120203 h 1717183"/>
                <a:gd name="connsiteX50" fmla="*/ 661115 w 1730062"/>
                <a:gd name="connsiteY50" fmla="*/ 81566 h 1717183"/>
                <a:gd name="connsiteX51" fmla="*/ 665408 w 1730062"/>
                <a:gd name="connsiteY51" fmla="*/ 68687 h 1717183"/>
                <a:gd name="connsiteX52" fmla="*/ 669701 w 1730062"/>
                <a:gd name="connsiteY52" fmla="*/ 55808 h 1717183"/>
                <a:gd name="connsiteX53" fmla="*/ 686873 w 1730062"/>
                <a:gd name="connsiteY53" fmla="*/ 30050 h 1717183"/>
                <a:gd name="connsiteX54" fmla="*/ 708338 w 1730062"/>
                <a:gd name="connsiteY54" fmla="*/ 4293 h 1717183"/>
                <a:gd name="connsiteX55" fmla="*/ 721217 w 1730062"/>
                <a:gd name="connsiteY55" fmla="*/ 0 h 1717183"/>
                <a:gd name="connsiteX56" fmla="*/ 734096 w 1730062"/>
                <a:gd name="connsiteY56" fmla="*/ 51515 h 1717183"/>
                <a:gd name="connsiteX57" fmla="*/ 742682 w 1730062"/>
                <a:gd name="connsiteY57" fmla="*/ 64394 h 1717183"/>
                <a:gd name="connsiteX58" fmla="*/ 768439 w 1730062"/>
                <a:gd name="connsiteY58" fmla="*/ 77273 h 1717183"/>
                <a:gd name="connsiteX59" fmla="*/ 777025 w 1730062"/>
                <a:gd name="connsiteY59" fmla="*/ 103031 h 1717183"/>
                <a:gd name="connsiteX60" fmla="*/ 781318 w 1730062"/>
                <a:gd name="connsiteY60" fmla="*/ 115910 h 1717183"/>
                <a:gd name="connsiteX61" fmla="*/ 794197 w 1730062"/>
                <a:gd name="connsiteY61" fmla="*/ 141667 h 1717183"/>
                <a:gd name="connsiteX62" fmla="*/ 807076 w 1730062"/>
                <a:gd name="connsiteY62" fmla="*/ 167425 h 1717183"/>
                <a:gd name="connsiteX63" fmla="*/ 807076 w 1730062"/>
                <a:gd name="connsiteY63" fmla="*/ 854298 h 1717183"/>
                <a:gd name="connsiteX64" fmla="*/ 815662 w 1730062"/>
                <a:gd name="connsiteY64" fmla="*/ 978794 h 1717183"/>
                <a:gd name="connsiteX65" fmla="*/ 824248 w 1730062"/>
                <a:gd name="connsiteY65" fmla="*/ 1116169 h 1717183"/>
                <a:gd name="connsiteX66" fmla="*/ 832834 w 1730062"/>
                <a:gd name="connsiteY66" fmla="*/ 1184856 h 1717183"/>
                <a:gd name="connsiteX67" fmla="*/ 837127 w 1730062"/>
                <a:gd name="connsiteY67" fmla="*/ 1210614 h 1717183"/>
                <a:gd name="connsiteX68" fmla="*/ 845713 w 1730062"/>
                <a:gd name="connsiteY68" fmla="*/ 1270715 h 1717183"/>
                <a:gd name="connsiteX69" fmla="*/ 845713 w 1730062"/>
                <a:gd name="connsiteY69" fmla="*/ 1584101 h 1717183"/>
                <a:gd name="connsiteX70" fmla="*/ 862884 w 1730062"/>
                <a:gd name="connsiteY70" fmla="*/ 1717183 h 1717183"/>
                <a:gd name="connsiteX71" fmla="*/ 892935 w 1730062"/>
                <a:gd name="connsiteY71" fmla="*/ 1708597 h 1717183"/>
                <a:gd name="connsiteX72" fmla="*/ 948744 w 1730062"/>
                <a:gd name="connsiteY72" fmla="*/ 1704304 h 1717183"/>
                <a:gd name="connsiteX73" fmla="*/ 961622 w 1730062"/>
                <a:gd name="connsiteY73" fmla="*/ 1700011 h 1717183"/>
                <a:gd name="connsiteX74" fmla="*/ 970208 w 1730062"/>
                <a:gd name="connsiteY74" fmla="*/ 1687132 h 1717183"/>
                <a:gd name="connsiteX75" fmla="*/ 983087 w 1730062"/>
                <a:gd name="connsiteY75" fmla="*/ 1678546 h 1717183"/>
                <a:gd name="connsiteX76" fmla="*/ 987380 w 1730062"/>
                <a:gd name="connsiteY76" fmla="*/ 1665667 h 1717183"/>
                <a:gd name="connsiteX77" fmla="*/ 1004552 w 1730062"/>
                <a:gd name="connsiteY77" fmla="*/ 1639910 h 1717183"/>
                <a:gd name="connsiteX78" fmla="*/ 1017431 w 1730062"/>
                <a:gd name="connsiteY78" fmla="*/ 1614152 h 1717183"/>
                <a:gd name="connsiteX79" fmla="*/ 1021724 w 1730062"/>
                <a:gd name="connsiteY79" fmla="*/ 1601273 h 1717183"/>
                <a:gd name="connsiteX80" fmla="*/ 1030310 w 1730062"/>
                <a:gd name="connsiteY80" fmla="*/ 1588394 h 1717183"/>
                <a:gd name="connsiteX81" fmla="*/ 1038896 w 1730062"/>
                <a:gd name="connsiteY81" fmla="*/ 1562636 h 1717183"/>
                <a:gd name="connsiteX82" fmla="*/ 1047482 w 1730062"/>
                <a:gd name="connsiteY82" fmla="*/ 1536879 h 1717183"/>
                <a:gd name="connsiteX83" fmla="*/ 1056068 w 1730062"/>
                <a:gd name="connsiteY83" fmla="*/ 1498242 h 1717183"/>
                <a:gd name="connsiteX84" fmla="*/ 1064653 w 1730062"/>
                <a:gd name="connsiteY84" fmla="*/ 1485363 h 1717183"/>
                <a:gd name="connsiteX85" fmla="*/ 1073239 w 1730062"/>
                <a:gd name="connsiteY85" fmla="*/ 1455312 h 1717183"/>
                <a:gd name="connsiteX86" fmla="*/ 1081825 w 1730062"/>
                <a:gd name="connsiteY86" fmla="*/ 1433848 h 1717183"/>
                <a:gd name="connsiteX87" fmla="*/ 1086118 w 1730062"/>
                <a:gd name="connsiteY87" fmla="*/ 1416676 h 1717183"/>
                <a:gd name="connsiteX88" fmla="*/ 1094704 w 1730062"/>
                <a:gd name="connsiteY88" fmla="*/ 1399504 h 1717183"/>
                <a:gd name="connsiteX89" fmla="*/ 1103290 w 1730062"/>
                <a:gd name="connsiteY89" fmla="*/ 1373746 h 1717183"/>
                <a:gd name="connsiteX90" fmla="*/ 1116169 w 1730062"/>
                <a:gd name="connsiteY90" fmla="*/ 1335110 h 1717183"/>
                <a:gd name="connsiteX91" fmla="*/ 1129048 w 1730062"/>
                <a:gd name="connsiteY91" fmla="*/ 1296473 h 1717183"/>
                <a:gd name="connsiteX92" fmla="*/ 1133341 w 1730062"/>
                <a:gd name="connsiteY92" fmla="*/ 1283594 h 1717183"/>
                <a:gd name="connsiteX93" fmla="*/ 1137634 w 1730062"/>
                <a:gd name="connsiteY93" fmla="*/ 1266422 h 1717183"/>
                <a:gd name="connsiteX94" fmla="*/ 1141927 w 1730062"/>
                <a:gd name="connsiteY94" fmla="*/ 1244958 h 1717183"/>
                <a:gd name="connsiteX95" fmla="*/ 1146220 w 1730062"/>
                <a:gd name="connsiteY95" fmla="*/ 1232079 h 1717183"/>
                <a:gd name="connsiteX96" fmla="*/ 1154806 w 1730062"/>
                <a:gd name="connsiteY96" fmla="*/ 1197735 h 1717183"/>
                <a:gd name="connsiteX97" fmla="*/ 1159098 w 1730062"/>
                <a:gd name="connsiteY97" fmla="*/ 1180563 h 1717183"/>
                <a:gd name="connsiteX98" fmla="*/ 1167684 w 1730062"/>
                <a:gd name="connsiteY98" fmla="*/ 1154805 h 1717183"/>
                <a:gd name="connsiteX99" fmla="*/ 1176270 w 1730062"/>
                <a:gd name="connsiteY99" fmla="*/ 1129048 h 1717183"/>
                <a:gd name="connsiteX100" fmla="*/ 1180563 w 1730062"/>
                <a:gd name="connsiteY100" fmla="*/ 1116169 h 1717183"/>
                <a:gd name="connsiteX101" fmla="*/ 1189149 w 1730062"/>
                <a:gd name="connsiteY101" fmla="*/ 1103290 h 1717183"/>
                <a:gd name="connsiteX102" fmla="*/ 1193442 w 1730062"/>
                <a:gd name="connsiteY102" fmla="*/ 1090411 h 1717183"/>
                <a:gd name="connsiteX103" fmla="*/ 1210614 w 1730062"/>
                <a:gd name="connsiteY103" fmla="*/ 1064653 h 1717183"/>
                <a:gd name="connsiteX104" fmla="*/ 1219200 w 1730062"/>
                <a:gd name="connsiteY104" fmla="*/ 1051774 h 1717183"/>
                <a:gd name="connsiteX105" fmla="*/ 1227786 w 1730062"/>
                <a:gd name="connsiteY105" fmla="*/ 1038896 h 1717183"/>
                <a:gd name="connsiteX106" fmla="*/ 1232079 w 1730062"/>
                <a:gd name="connsiteY106" fmla="*/ 1060360 h 1717183"/>
                <a:gd name="connsiteX107" fmla="*/ 1236372 w 1730062"/>
                <a:gd name="connsiteY107" fmla="*/ 1073239 h 1717183"/>
                <a:gd name="connsiteX108" fmla="*/ 1253544 w 1730062"/>
                <a:gd name="connsiteY108" fmla="*/ 1047481 h 1717183"/>
                <a:gd name="connsiteX109" fmla="*/ 1262129 w 1730062"/>
                <a:gd name="connsiteY109" fmla="*/ 1034603 h 1717183"/>
                <a:gd name="connsiteX110" fmla="*/ 1270715 w 1730062"/>
                <a:gd name="connsiteY110" fmla="*/ 1008845 h 1717183"/>
                <a:gd name="connsiteX111" fmla="*/ 1292180 w 1730062"/>
                <a:gd name="connsiteY111" fmla="*/ 1004552 h 1717183"/>
                <a:gd name="connsiteX112" fmla="*/ 1300766 w 1730062"/>
                <a:gd name="connsiteY112" fmla="*/ 991673 h 1717183"/>
                <a:gd name="connsiteX113" fmla="*/ 1313645 w 1730062"/>
                <a:gd name="connsiteY113" fmla="*/ 983087 h 1717183"/>
                <a:gd name="connsiteX114" fmla="*/ 1322231 w 1730062"/>
                <a:gd name="connsiteY114" fmla="*/ 948743 h 1717183"/>
                <a:gd name="connsiteX115" fmla="*/ 1347989 w 1730062"/>
                <a:gd name="connsiteY115" fmla="*/ 935865 h 1717183"/>
                <a:gd name="connsiteX116" fmla="*/ 1343696 w 1730062"/>
                <a:gd name="connsiteY116" fmla="*/ 957329 h 1717183"/>
                <a:gd name="connsiteX117" fmla="*/ 1352282 w 1730062"/>
                <a:gd name="connsiteY117" fmla="*/ 1056067 h 1717183"/>
                <a:gd name="connsiteX118" fmla="*/ 1360868 w 1730062"/>
                <a:gd name="connsiteY118" fmla="*/ 1081825 h 1717183"/>
                <a:gd name="connsiteX119" fmla="*/ 1369453 w 1730062"/>
                <a:gd name="connsiteY119" fmla="*/ 1107583 h 1717183"/>
                <a:gd name="connsiteX120" fmla="*/ 1382332 w 1730062"/>
                <a:gd name="connsiteY120" fmla="*/ 1133341 h 1717183"/>
                <a:gd name="connsiteX121" fmla="*/ 1395211 w 1730062"/>
                <a:gd name="connsiteY121" fmla="*/ 1193442 h 1717183"/>
                <a:gd name="connsiteX122" fmla="*/ 1403797 w 1730062"/>
                <a:gd name="connsiteY122" fmla="*/ 1244958 h 1717183"/>
                <a:gd name="connsiteX123" fmla="*/ 1412383 w 1730062"/>
                <a:gd name="connsiteY123" fmla="*/ 1330817 h 1717183"/>
                <a:gd name="connsiteX124" fmla="*/ 1420969 w 1730062"/>
                <a:gd name="connsiteY124" fmla="*/ 1451020 h 1717183"/>
                <a:gd name="connsiteX125" fmla="*/ 1425262 w 1730062"/>
                <a:gd name="connsiteY125" fmla="*/ 1476777 h 1717183"/>
                <a:gd name="connsiteX126" fmla="*/ 1429555 w 1730062"/>
                <a:gd name="connsiteY126" fmla="*/ 1519707 h 1717183"/>
                <a:gd name="connsiteX127" fmla="*/ 1433848 w 1730062"/>
                <a:gd name="connsiteY127" fmla="*/ 1549758 h 1717183"/>
                <a:gd name="connsiteX128" fmla="*/ 1442434 w 1730062"/>
                <a:gd name="connsiteY128" fmla="*/ 1596980 h 1717183"/>
                <a:gd name="connsiteX129" fmla="*/ 1451020 w 1730062"/>
                <a:gd name="connsiteY129" fmla="*/ 1631324 h 1717183"/>
                <a:gd name="connsiteX130" fmla="*/ 1463898 w 1730062"/>
                <a:gd name="connsiteY130" fmla="*/ 1669960 h 1717183"/>
                <a:gd name="connsiteX131" fmla="*/ 1468191 w 1730062"/>
                <a:gd name="connsiteY131" fmla="*/ 1682839 h 1717183"/>
                <a:gd name="connsiteX132" fmla="*/ 1481070 w 1730062"/>
                <a:gd name="connsiteY132" fmla="*/ 1708597 h 1717183"/>
                <a:gd name="connsiteX133" fmla="*/ 1506828 w 1730062"/>
                <a:gd name="connsiteY133" fmla="*/ 1700011 h 1717183"/>
                <a:gd name="connsiteX134" fmla="*/ 1541172 w 1730062"/>
                <a:gd name="connsiteY134" fmla="*/ 1704304 h 1717183"/>
                <a:gd name="connsiteX135" fmla="*/ 1584101 w 1730062"/>
                <a:gd name="connsiteY135" fmla="*/ 1712890 h 1717183"/>
                <a:gd name="connsiteX136" fmla="*/ 1622738 w 1730062"/>
                <a:gd name="connsiteY136" fmla="*/ 1717183 h 1717183"/>
                <a:gd name="connsiteX137" fmla="*/ 1691425 w 1730062"/>
                <a:gd name="connsiteY137" fmla="*/ 1712890 h 1717183"/>
                <a:gd name="connsiteX138" fmla="*/ 1704304 w 1730062"/>
                <a:gd name="connsiteY138" fmla="*/ 1708597 h 1717183"/>
                <a:gd name="connsiteX139" fmla="*/ 1721476 w 1730062"/>
                <a:gd name="connsiteY139" fmla="*/ 1687132 h 1717183"/>
                <a:gd name="connsiteX140" fmla="*/ 1730062 w 1730062"/>
                <a:gd name="connsiteY140" fmla="*/ 1674253 h 1717183"/>
                <a:gd name="connsiteX0" fmla="*/ 0 w 1721476"/>
                <a:gd name="connsiteY0" fmla="*/ 1712890 h 1717183"/>
                <a:gd name="connsiteX1" fmla="*/ 42929 w 1721476"/>
                <a:gd name="connsiteY1" fmla="*/ 1704304 h 1717183"/>
                <a:gd name="connsiteX2" fmla="*/ 68687 w 1721476"/>
                <a:gd name="connsiteY2" fmla="*/ 1687132 h 1717183"/>
                <a:gd name="connsiteX3" fmla="*/ 81566 w 1721476"/>
                <a:gd name="connsiteY3" fmla="*/ 1678546 h 1717183"/>
                <a:gd name="connsiteX4" fmla="*/ 94445 w 1721476"/>
                <a:gd name="connsiteY4" fmla="*/ 1669960 h 1717183"/>
                <a:gd name="connsiteX5" fmla="*/ 115910 w 1721476"/>
                <a:gd name="connsiteY5" fmla="*/ 1648496 h 1717183"/>
                <a:gd name="connsiteX6" fmla="*/ 141668 w 1721476"/>
                <a:gd name="connsiteY6" fmla="*/ 1627031 h 1717183"/>
                <a:gd name="connsiteX7" fmla="*/ 163132 w 1721476"/>
                <a:gd name="connsiteY7" fmla="*/ 1601273 h 1717183"/>
                <a:gd name="connsiteX8" fmla="*/ 171718 w 1721476"/>
                <a:gd name="connsiteY8" fmla="*/ 1588394 h 1717183"/>
                <a:gd name="connsiteX9" fmla="*/ 197476 w 1721476"/>
                <a:gd name="connsiteY9" fmla="*/ 1554050 h 1717183"/>
                <a:gd name="connsiteX10" fmla="*/ 210355 w 1721476"/>
                <a:gd name="connsiteY10" fmla="*/ 1536879 h 1717183"/>
                <a:gd name="connsiteX11" fmla="*/ 218941 w 1721476"/>
                <a:gd name="connsiteY11" fmla="*/ 1519707 h 1717183"/>
                <a:gd name="connsiteX12" fmla="*/ 244698 w 1721476"/>
                <a:gd name="connsiteY12" fmla="*/ 1485363 h 1717183"/>
                <a:gd name="connsiteX13" fmla="*/ 253284 w 1721476"/>
                <a:gd name="connsiteY13" fmla="*/ 1463898 h 1717183"/>
                <a:gd name="connsiteX14" fmla="*/ 266163 w 1721476"/>
                <a:gd name="connsiteY14" fmla="*/ 1446727 h 1717183"/>
                <a:gd name="connsiteX15" fmla="*/ 291921 w 1721476"/>
                <a:gd name="connsiteY15" fmla="*/ 1399504 h 1717183"/>
                <a:gd name="connsiteX16" fmla="*/ 330558 w 1721476"/>
                <a:gd name="connsiteY16" fmla="*/ 1326524 h 1717183"/>
                <a:gd name="connsiteX17" fmla="*/ 347729 w 1721476"/>
                <a:gd name="connsiteY17" fmla="*/ 1279301 h 1717183"/>
                <a:gd name="connsiteX18" fmla="*/ 373487 w 1721476"/>
                <a:gd name="connsiteY18" fmla="*/ 1223493 h 1717183"/>
                <a:gd name="connsiteX19" fmla="*/ 382073 w 1721476"/>
                <a:gd name="connsiteY19" fmla="*/ 1193442 h 1717183"/>
                <a:gd name="connsiteX20" fmla="*/ 394952 w 1721476"/>
                <a:gd name="connsiteY20" fmla="*/ 1163391 h 1717183"/>
                <a:gd name="connsiteX21" fmla="*/ 403538 w 1721476"/>
                <a:gd name="connsiteY21" fmla="*/ 1133341 h 1717183"/>
                <a:gd name="connsiteX22" fmla="*/ 429296 w 1721476"/>
                <a:gd name="connsiteY22" fmla="*/ 1064653 h 1717183"/>
                <a:gd name="connsiteX23" fmla="*/ 437882 w 1721476"/>
                <a:gd name="connsiteY23" fmla="*/ 1034603 h 1717183"/>
                <a:gd name="connsiteX24" fmla="*/ 450760 w 1721476"/>
                <a:gd name="connsiteY24" fmla="*/ 1004552 h 1717183"/>
                <a:gd name="connsiteX25" fmla="*/ 467932 w 1721476"/>
                <a:gd name="connsiteY25" fmla="*/ 944450 h 1717183"/>
                <a:gd name="connsiteX26" fmla="*/ 476518 w 1721476"/>
                <a:gd name="connsiteY26" fmla="*/ 914400 h 1717183"/>
                <a:gd name="connsiteX27" fmla="*/ 489397 w 1721476"/>
                <a:gd name="connsiteY27" fmla="*/ 884349 h 1717183"/>
                <a:gd name="connsiteX28" fmla="*/ 497983 w 1721476"/>
                <a:gd name="connsiteY28" fmla="*/ 854298 h 1717183"/>
                <a:gd name="connsiteX29" fmla="*/ 506569 w 1721476"/>
                <a:gd name="connsiteY29" fmla="*/ 828541 h 1717183"/>
                <a:gd name="connsiteX30" fmla="*/ 515155 w 1721476"/>
                <a:gd name="connsiteY30" fmla="*/ 798490 h 1717183"/>
                <a:gd name="connsiteX31" fmla="*/ 523741 w 1721476"/>
                <a:gd name="connsiteY31" fmla="*/ 781318 h 1717183"/>
                <a:gd name="connsiteX32" fmla="*/ 528034 w 1721476"/>
                <a:gd name="connsiteY32" fmla="*/ 764146 h 1717183"/>
                <a:gd name="connsiteX33" fmla="*/ 536620 w 1721476"/>
                <a:gd name="connsiteY33" fmla="*/ 746974 h 1717183"/>
                <a:gd name="connsiteX34" fmla="*/ 545206 w 1721476"/>
                <a:gd name="connsiteY34" fmla="*/ 721217 h 1717183"/>
                <a:gd name="connsiteX35" fmla="*/ 549498 w 1721476"/>
                <a:gd name="connsiteY35" fmla="*/ 708338 h 1717183"/>
                <a:gd name="connsiteX36" fmla="*/ 553791 w 1721476"/>
                <a:gd name="connsiteY36" fmla="*/ 691166 h 1717183"/>
                <a:gd name="connsiteX37" fmla="*/ 562377 w 1721476"/>
                <a:gd name="connsiteY37" fmla="*/ 673994 h 1717183"/>
                <a:gd name="connsiteX38" fmla="*/ 579549 w 1721476"/>
                <a:gd name="connsiteY38" fmla="*/ 618186 h 1717183"/>
                <a:gd name="connsiteX39" fmla="*/ 583842 w 1721476"/>
                <a:gd name="connsiteY39" fmla="*/ 592428 h 1717183"/>
                <a:gd name="connsiteX40" fmla="*/ 592428 w 1721476"/>
                <a:gd name="connsiteY40" fmla="*/ 553791 h 1717183"/>
                <a:gd name="connsiteX41" fmla="*/ 596721 w 1721476"/>
                <a:gd name="connsiteY41" fmla="*/ 523741 h 1717183"/>
                <a:gd name="connsiteX42" fmla="*/ 601014 w 1721476"/>
                <a:gd name="connsiteY42" fmla="*/ 463639 h 1717183"/>
                <a:gd name="connsiteX43" fmla="*/ 605307 w 1721476"/>
                <a:gd name="connsiteY43" fmla="*/ 339143 h 1717183"/>
                <a:gd name="connsiteX44" fmla="*/ 613893 w 1721476"/>
                <a:gd name="connsiteY44" fmla="*/ 279042 h 1717183"/>
                <a:gd name="connsiteX45" fmla="*/ 618186 w 1721476"/>
                <a:gd name="connsiteY45" fmla="*/ 240405 h 1717183"/>
                <a:gd name="connsiteX46" fmla="*/ 626772 w 1721476"/>
                <a:gd name="connsiteY46" fmla="*/ 201769 h 1717183"/>
                <a:gd name="connsiteX47" fmla="*/ 635358 w 1721476"/>
                <a:gd name="connsiteY47" fmla="*/ 158839 h 1717183"/>
                <a:gd name="connsiteX48" fmla="*/ 643944 w 1721476"/>
                <a:gd name="connsiteY48" fmla="*/ 137374 h 1717183"/>
                <a:gd name="connsiteX49" fmla="*/ 648237 w 1721476"/>
                <a:gd name="connsiteY49" fmla="*/ 120203 h 1717183"/>
                <a:gd name="connsiteX50" fmla="*/ 661115 w 1721476"/>
                <a:gd name="connsiteY50" fmla="*/ 81566 h 1717183"/>
                <a:gd name="connsiteX51" fmla="*/ 665408 w 1721476"/>
                <a:gd name="connsiteY51" fmla="*/ 68687 h 1717183"/>
                <a:gd name="connsiteX52" fmla="*/ 669701 w 1721476"/>
                <a:gd name="connsiteY52" fmla="*/ 55808 h 1717183"/>
                <a:gd name="connsiteX53" fmla="*/ 686873 w 1721476"/>
                <a:gd name="connsiteY53" fmla="*/ 30050 h 1717183"/>
                <a:gd name="connsiteX54" fmla="*/ 708338 w 1721476"/>
                <a:gd name="connsiteY54" fmla="*/ 4293 h 1717183"/>
                <a:gd name="connsiteX55" fmla="*/ 721217 w 1721476"/>
                <a:gd name="connsiteY55" fmla="*/ 0 h 1717183"/>
                <a:gd name="connsiteX56" fmla="*/ 734096 w 1721476"/>
                <a:gd name="connsiteY56" fmla="*/ 51515 h 1717183"/>
                <a:gd name="connsiteX57" fmla="*/ 742682 w 1721476"/>
                <a:gd name="connsiteY57" fmla="*/ 64394 h 1717183"/>
                <a:gd name="connsiteX58" fmla="*/ 768439 w 1721476"/>
                <a:gd name="connsiteY58" fmla="*/ 77273 h 1717183"/>
                <a:gd name="connsiteX59" fmla="*/ 777025 w 1721476"/>
                <a:gd name="connsiteY59" fmla="*/ 103031 h 1717183"/>
                <a:gd name="connsiteX60" fmla="*/ 781318 w 1721476"/>
                <a:gd name="connsiteY60" fmla="*/ 115910 h 1717183"/>
                <a:gd name="connsiteX61" fmla="*/ 794197 w 1721476"/>
                <a:gd name="connsiteY61" fmla="*/ 141667 h 1717183"/>
                <a:gd name="connsiteX62" fmla="*/ 807076 w 1721476"/>
                <a:gd name="connsiteY62" fmla="*/ 167425 h 1717183"/>
                <a:gd name="connsiteX63" fmla="*/ 807076 w 1721476"/>
                <a:gd name="connsiteY63" fmla="*/ 854298 h 1717183"/>
                <a:gd name="connsiteX64" fmla="*/ 815662 w 1721476"/>
                <a:gd name="connsiteY64" fmla="*/ 978794 h 1717183"/>
                <a:gd name="connsiteX65" fmla="*/ 824248 w 1721476"/>
                <a:gd name="connsiteY65" fmla="*/ 1116169 h 1717183"/>
                <a:gd name="connsiteX66" fmla="*/ 832834 w 1721476"/>
                <a:gd name="connsiteY66" fmla="*/ 1184856 h 1717183"/>
                <a:gd name="connsiteX67" fmla="*/ 837127 w 1721476"/>
                <a:gd name="connsiteY67" fmla="*/ 1210614 h 1717183"/>
                <a:gd name="connsiteX68" fmla="*/ 845713 w 1721476"/>
                <a:gd name="connsiteY68" fmla="*/ 1270715 h 1717183"/>
                <a:gd name="connsiteX69" fmla="*/ 845713 w 1721476"/>
                <a:gd name="connsiteY69" fmla="*/ 1584101 h 1717183"/>
                <a:gd name="connsiteX70" fmla="*/ 862884 w 1721476"/>
                <a:gd name="connsiteY70" fmla="*/ 1717183 h 1717183"/>
                <a:gd name="connsiteX71" fmla="*/ 892935 w 1721476"/>
                <a:gd name="connsiteY71" fmla="*/ 1708597 h 1717183"/>
                <a:gd name="connsiteX72" fmla="*/ 948744 w 1721476"/>
                <a:gd name="connsiteY72" fmla="*/ 1704304 h 1717183"/>
                <a:gd name="connsiteX73" fmla="*/ 961622 w 1721476"/>
                <a:gd name="connsiteY73" fmla="*/ 1700011 h 1717183"/>
                <a:gd name="connsiteX74" fmla="*/ 970208 w 1721476"/>
                <a:gd name="connsiteY74" fmla="*/ 1687132 h 1717183"/>
                <a:gd name="connsiteX75" fmla="*/ 983087 w 1721476"/>
                <a:gd name="connsiteY75" fmla="*/ 1678546 h 1717183"/>
                <a:gd name="connsiteX76" fmla="*/ 987380 w 1721476"/>
                <a:gd name="connsiteY76" fmla="*/ 1665667 h 1717183"/>
                <a:gd name="connsiteX77" fmla="*/ 1004552 w 1721476"/>
                <a:gd name="connsiteY77" fmla="*/ 1639910 h 1717183"/>
                <a:gd name="connsiteX78" fmla="*/ 1017431 w 1721476"/>
                <a:gd name="connsiteY78" fmla="*/ 1614152 h 1717183"/>
                <a:gd name="connsiteX79" fmla="*/ 1021724 w 1721476"/>
                <a:gd name="connsiteY79" fmla="*/ 1601273 h 1717183"/>
                <a:gd name="connsiteX80" fmla="*/ 1030310 w 1721476"/>
                <a:gd name="connsiteY80" fmla="*/ 1588394 h 1717183"/>
                <a:gd name="connsiteX81" fmla="*/ 1038896 w 1721476"/>
                <a:gd name="connsiteY81" fmla="*/ 1562636 h 1717183"/>
                <a:gd name="connsiteX82" fmla="*/ 1047482 w 1721476"/>
                <a:gd name="connsiteY82" fmla="*/ 1536879 h 1717183"/>
                <a:gd name="connsiteX83" fmla="*/ 1056068 w 1721476"/>
                <a:gd name="connsiteY83" fmla="*/ 1498242 h 1717183"/>
                <a:gd name="connsiteX84" fmla="*/ 1064653 w 1721476"/>
                <a:gd name="connsiteY84" fmla="*/ 1485363 h 1717183"/>
                <a:gd name="connsiteX85" fmla="*/ 1073239 w 1721476"/>
                <a:gd name="connsiteY85" fmla="*/ 1455312 h 1717183"/>
                <a:gd name="connsiteX86" fmla="*/ 1081825 w 1721476"/>
                <a:gd name="connsiteY86" fmla="*/ 1433848 h 1717183"/>
                <a:gd name="connsiteX87" fmla="*/ 1086118 w 1721476"/>
                <a:gd name="connsiteY87" fmla="*/ 1416676 h 1717183"/>
                <a:gd name="connsiteX88" fmla="*/ 1094704 w 1721476"/>
                <a:gd name="connsiteY88" fmla="*/ 1399504 h 1717183"/>
                <a:gd name="connsiteX89" fmla="*/ 1103290 w 1721476"/>
                <a:gd name="connsiteY89" fmla="*/ 1373746 h 1717183"/>
                <a:gd name="connsiteX90" fmla="*/ 1116169 w 1721476"/>
                <a:gd name="connsiteY90" fmla="*/ 1335110 h 1717183"/>
                <a:gd name="connsiteX91" fmla="*/ 1129048 w 1721476"/>
                <a:gd name="connsiteY91" fmla="*/ 1296473 h 1717183"/>
                <a:gd name="connsiteX92" fmla="*/ 1133341 w 1721476"/>
                <a:gd name="connsiteY92" fmla="*/ 1283594 h 1717183"/>
                <a:gd name="connsiteX93" fmla="*/ 1137634 w 1721476"/>
                <a:gd name="connsiteY93" fmla="*/ 1266422 h 1717183"/>
                <a:gd name="connsiteX94" fmla="*/ 1141927 w 1721476"/>
                <a:gd name="connsiteY94" fmla="*/ 1244958 h 1717183"/>
                <a:gd name="connsiteX95" fmla="*/ 1146220 w 1721476"/>
                <a:gd name="connsiteY95" fmla="*/ 1232079 h 1717183"/>
                <a:gd name="connsiteX96" fmla="*/ 1154806 w 1721476"/>
                <a:gd name="connsiteY96" fmla="*/ 1197735 h 1717183"/>
                <a:gd name="connsiteX97" fmla="*/ 1159098 w 1721476"/>
                <a:gd name="connsiteY97" fmla="*/ 1180563 h 1717183"/>
                <a:gd name="connsiteX98" fmla="*/ 1167684 w 1721476"/>
                <a:gd name="connsiteY98" fmla="*/ 1154805 h 1717183"/>
                <a:gd name="connsiteX99" fmla="*/ 1176270 w 1721476"/>
                <a:gd name="connsiteY99" fmla="*/ 1129048 h 1717183"/>
                <a:gd name="connsiteX100" fmla="*/ 1180563 w 1721476"/>
                <a:gd name="connsiteY100" fmla="*/ 1116169 h 1717183"/>
                <a:gd name="connsiteX101" fmla="*/ 1189149 w 1721476"/>
                <a:gd name="connsiteY101" fmla="*/ 1103290 h 1717183"/>
                <a:gd name="connsiteX102" fmla="*/ 1193442 w 1721476"/>
                <a:gd name="connsiteY102" fmla="*/ 1090411 h 1717183"/>
                <a:gd name="connsiteX103" fmla="*/ 1210614 w 1721476"/>
                <a:gd name="connsiteY103" fmla="*/ 1064653 h 1717183"/>
                <a:gd name="connsiteX104" fmla="*/ 1219200 w 1721476"/>
                <a:gd name="connsiteY104" fmla="*/ 1051774 h 1717183"/>
                <a:gd name="connsiteX105" fmla="*/ 1227786 w 1721476"/>
                <a:gd name="connsiteY105" fmla="*/ 1038896 h 1717183"/>
                <a:gd name="connsiteX106" fmla="*/ 1232079 w 1721476"/>
                <a:gd name="connsiteY106" fmla="*/ 1060360 h 1717183"/>
                <a:gd name="connsiteX107" fmla="*/ 1236372 w 1721476"/>
                <a:gd name="connsiteY107" fmla="*/ 1073239 h 1717183"/>
                <a:gd name="connsiteX108" fmla="*/ 1253544 w 1721476"/>
                <a:gd name="connsiteY108" fmla="*/ 1047481 h 1717183"/>
                <a:gd name="connsiteX109" fmla="*/ 1262129 w 1721476"/>
                <a:gd name="connsiteY109" fmla="*/ 1034603 h 1717183"/>
                <a:gd name="connsiteX110" fmla="*/ 1270715 w 1721476"/>
                <a:gd name="connsiteY110" fmla="*/ 1008845 h 1717183"/>
                <a:gd name="connsiteX111" fmla="*/ 1292180 w 1721476"/>
                <a:gd name="connsiteY111" fmla="*/ 1004552 h 1717183"/>
                <a:gd name="connsiteX112" fmla="*/ 1300766 w 1721476"/>
                <a:gd name="connsiteY112" fmla="*/ 991673 h 1717183"/>
                <a:gd name="connsiteX113" fmla="*/ 1313645 w 1721476"/>
                <a:gd name="connsiteY113" fmla="*/ 983087 h 1717183"/>
                <a:gd name="connsiteX114" fmla="*/ 1322231 w 1721476"/>
                <a:gd name="connsiteY114" fmla="*/ 948743 h 1717183"/>
                <a:gd name="connsiteX115" fmla="*/ 1347989 w 1721476"/>
                <a:gd name="connsiteY115" fmla="*/ 935865 h 1717183"/>
                <a:gd name="connsiteX116" fmla="*/ 1343696 w 1721476"/>
                <a:gd name="connsiteY116" fmla="*/ 957329 h 1717183"/>
                <a:gd name="connsiteX117" fmla="*/ 1352282 w 1721476"/>
                <a:gd name="connsiteY117" fmla="*/ 1056067 h 1717183"/>
                <a:gd name="connsiteX118" fmla="*/ 1360868 w 1721476"/>
                <a:gd name="connsiteY118" fmla="*/ 1081825 h 1717183"/>
                <a:gd name="connsiteX119" fmla="*/ 1369453 w 1721476"/>
                <a:gd name="connsiteY119" fmla="*/ 1107583 h 1717183"/>
                <a:gd name="connsiteX120" fmla="*/ 1382332 w 1721476"/>
                <a:gd name="connsiteY120" fmla="*/ 1133341 h 1717183"/>
                <a:gd name="connsiteX121" fmla="*/ 1395211 w 1721476"/>
                <a:gd name="connsiteY121" fmla="*/ 1193442 h 1717183"/>
                <a:gd name="connsiteX122" fmla="*/ 1403797 w 1721476"/>
                <a:gd name="connsiteY122" fmla="*/ 1244958 h 1717183"/>
                <a:gd name="connsiteX123" fmla="*/ 1412383 w 1721476"/>
                <a:gd name="connsiteY123" fmla="*/ 1330817 h 1717183"/>
                <a:gd name="connsiteX124" fmla="*/ 1420969 w 1721476"/>
                <a:gd name="connsiteY124" fmla="*/ 1451020 h 1717183"/>
                <a:gd name="connsiteX125" fmla="*/ 1425262 w 1721476"/>
                <a:gd name="connsiteY125" fmla="*/ 1476777 h 1717183"/>
                <a:gd name="connsiteX126" fmla="*/ 1429555 w 1721476"/>
                <a:gd name="connsiteY126" fmla="*/ 1519707 h 1717183"/>
                <a:gd name="connsiteX127" fmla="*/ 1433848 w 1721476"/>
                <a:gd name="connsiteY127" fmla="*/ 1549758 h 1717183"/>
                <a:gd name="connsiteX128" fmla="*/ 1442434 w 1721476"/>
                <a:gd name="connsiteY128" fmla="*/ 1596980 h 1717183"/>
                <a:gd name="connsiteX129" fmla="*/ 1451020 w 1721476"/>
                <a:gd name="connsiteY129" fmla="*/ 1631324 h 1717183"/>
                <a:gd name="connsiteX130" fmla="*/ 1463898 w 1721476"/>
                <a:gd name="connsiteY130" fmla="*/ 1669960 h 1717183"/>
                <a:gd name="connsiteX131" fmla="*/ 1468191 w 1721476"/>
                <a:gd name="connsiteY131" fmla="*/ 1682839 h 1717183"/>
                <a:gd name="connsiteX132" fmla="*/ 1481070 w 1721476"/>
                <a:gd name="connsiteY132" fmla="*/ 1708597 h 1717183"/>
                <a:gd name="connsiteX133" fmla="*/ 1506828 w 1721476"/>
                <a:gd name="connsiteY133" fmla="*/ 1700011 h 1717183"/>
                <a:gd name="connsiteX134" fmla="*/ 1541172 w 1721476"/>
                <a:gd name="connsiteY134" fmla="*/ 1704304 h 1717183"/>
                <a:gd name="connsiteX135" fmla="*/ 1584101 w 1721476"/>
                <a:gd name="connsiteY135" fmla="*/ 1712890 h 1717183"/>
                <a:gd name="connsiteX136" fmla="*/ 1622738 w 1721476"/>
                <a:gd name="connsiteY136" fmla="*/ 1717183 h 1717183"/>
                <a:gd name="connsiteX137" fmla="*/ 1691425 w 1721476"/>
                <a:gd name="connsiteY137" fmla="*/ 1712890 h 1717183"/>
                <a:gd name="connsiteX138" fmla="*/ 1704304 w 1721476"/>
                <a:gd name="connsiteY138" fmla="*/ 1708597 h 1717183"/>
                <a:gd name="connsiteX139" fmla="*/ 1721476 w 1721476"/>
                <a:gd name="connsiteY139" fmla="*/ 1687132 h 1717183"/>
                <a:gd name="connsiteX0" fmla="*/ 0 w 1704304"/>
                <a:gd name="connsiteY0" fmla="*/ 1712890 h 1717183"/>
                <a:gd name="connsiteX1" fmla="*/ 42929 w 1704304"/>
                <a:gd name="connsiteY1" fmla="*/ 1704304 h 1717183"/>
                <a:gd name="connsiteX2" fmla="*/ 68687 w 1704304"/>
                <a:gd name="connsiteY2" fmla="*/ 1687132 h 1717183"/>
                <a:gd name="connsiteX3" fmla="*/ 81566 w 1704304"/>
                <a:gd name="connsiteY3" fmla="*/ 1678546 h 1717183"/>
                <a:gd name="connsiteX4" fmla="*/ 94445 w 1704304"/>
                <a:gd name="connsiteY4" fmla="*/ 1669960 h 1717183"/>
                <a:gd name="connsiteX5" fmla="*/ 115910 w 1704304"/>
                <a:gd name="connsiteY5" fmla="*/ 1648496 h 1717183"/>
                <a:gd name="connsiteX6" fmla="*/ 141668 w 1704304"/>
                <a:gd name="connsiteY6" fmla="*/ 1627031 h 1717183"/>
                <a:gd name="connsiteX7" fmla="*/ 163132 w 1704304"/>
                <a:gd name="connsiteY7" fmla="*/ 1601273 h 1717183"/>
                <a:gd name="connsiteX8" fmla="*/ 171718 w 1704304"/>
                <a:gd name="connsiteY8" fmla="*/ 1588394 h 1717183"/>
                <a:gd name="connsiteX9" fmla="*/ 197476 w 1704304"/>
                <a:gd name="connsiteY9" fmla="*/ 1554050 h 1717183"/>
                <a:gd name="connsiteX10" fmla="*/ 210355 w 1704304"/>
                <a:gd name="connsiteY10" fmla="*/ 1536879 h 1717183"/>
                <a:gd name="connsiteX11" fmla="*/ 218941 w 1704304"/>
                <a:gd name="connsiteY11" fmla="*/ 1519707 h 1717183"/>
                <a:gd name="connsiteX12" fmla="*/ 244698 w 1704304"/>
                <a:gd name="connsiteY12" fmla="*/ 1485363 h 1717183"/>
                <a:gd name="connsiteX13" fmla="*/ 253284 w 1704304"/>
                <a:gd name="connsiteY13" fmla="*/ 1463898 h 1717183"/>
                <a:gd name="connsiteX14" fmla="*/ 266163 w 1704304"/>
                <a:gd name="connsiteY14" fmla="*/ 1446727 h 1717183"/>
                <a:gd name="connsiteX15" fmla="*/ 291921 w 1704304"/>
                <a:gd name="connsiteY15" fmla="*/ 1399504 h 1717183"/>
                <a:gd name="connsiteX16" fmla="*/ 330558 w 1704304"/>
                <a:gd name="connsiteY16" fmla="*/ 1326524 h 1717183"/>
                <a:gd name="connsiteX17" fmla="*/ 347729 w 1704304"/>
                <a:gd name="connsiteY17" fmla="*/ 1279301 h 1717183"/>
                <a:gd name="connsiteX18" fmla="*/ 373487 w 1704304"/>
                <a:gd name="connsiteY18" fmla="*/ 1223493 h 1717183"/>
                <a:gd name="connsiteX19" fmla="*/ 382073 w 1704304"/>
                <a:gd name="connsiteY19" fmla="*/ 1193442 h 1717183"/>
                <a:gd name="connsiteX20" fmla="*/ 394952 w 1704304"/>
                <a:gd name="connsiteY20" fmla="*/ 1163391 h 1717183"/>
                <a:gd name="connsiteX21" fmla="*/ 403538 w 1704304"/>
                <a:gd name="connsiteY21" fmla="*/ 1133341 h 1717183"/>
                <a:gd name="connsiteX22" fmla="*/ 429296 w 1704304"/>
                <a:gd name="connsiteY22" fmla="*/ 1064653 h 1717183"/>
                <a:gd name="connsiteX23" fmla="*/ 437882 w 1704304"/>
                <a:gd name="connsiteY23" fmla="*/ 1034603 h 1717183"/>
                <a:gd name="connsiteX24" fmla="*/ 450760 w 1704304"/>
                <a:gd name="connsiteY24" fmla="*/ 1004552 h 1717183"/>
                <a:gd name="connsiteX25" fmla="*/ 467932 w 1704304"/>
                <a:gd name="connsiteY25" fmla="*/ 944450 h 1717183"/>
                <a:gd name="connsiteX26" fmla="*/ 476518 w 1704304"/>
                <a:gd name="connsiteY26" fmla="*/ 914400 h 1717183"/>
                <a:gd name="connsiteX27" fmla="*/ 489397 w 1704304"/>
                <a:gd name="connsiteY27" fmla="*/ 884349 h 1717183"/>
                <a:gd name="connsiteX28" fmla="*/ 497983 w 1704304"/>
                <a:gd name="connsiteY28" fmla="*/ 854298 h 1717183"/>
                <a:gd name="connsiteX29" fmla="*/ 506569 w 1704304"/>
                <a:gd name="connsiteY29" fmla="*/ 828541 h 1717183"/>
                <a:gd name="connsiteX30" fmla="*/ 515155 w 1704304"/>
                <a:gd name="connsiteY30" fmla="*/ 798490 h 1717183"/>
                <a:gd name="connsiteX31" fmla="*/ 523741 w 1704304"/>
                <a:gd name="connsiteY31" fmla="*/ 781318 h 1717183"/>
                <a:gd name="connsiteX32" fmla="*/ 528034 w 1704304"/>
                <a:gd name="connsiteY32" fmla="*/ 764146 h 1717183"/>
                <a:gd name="connsiteX33" fmla="*/ 536620 w 1704304"/>
                <a:gd name="connsiteY33" fmla="*/ 746974 h 1717183"/>
                <a:gd name="connsiteX34" fmla="*/ 545206 w 1704304"/>
                <a:gd name="connsiteY34" fmla="*/ 721217 h 1717183"/>
                <a:gd name="connsiteX35" fmla="*/ 549498 w 1704304"/>
                <a:gd name="connsiteY35" fmla="*/ 708338 h 1717183"/>
                <a:gd name="connsiteX36" fmla="*/ 553791 w 1704304"/>
                <a:gd name="connsiteY36" fmla="*/ 691166 h 1717183"/>
                <a:gd name="connsiteX37" fmla="*/ 562377 w 1704304"/>
                <a:gd name="connsiteY37" fmla="*/ 673994 h 1717183"/>
                <a:gd name="connsiteX38" fmla="*/ 579549 w 1704304"/>
                <a:gd name="connsiteY38" fmla="*/ 618186 h 1717183"/>
                <a:gd name="connsiteX39" fmla="*/ 583842 w 1704304"/>
                <a:gd name="connsiteY39" fmla="*/ 592428 h 1717183"/>
                <a:gd name="connsiteX40" fmla="*/ 592428 w 1704304"/>
                <a:gd name="connsiteY40" fmla="*/ 553791 h 1717183"/>
                <a:gd name="connsiteX41" fmla="*/ 596721 w 1704304"/>
                <a:gd name="connsiteY41" fmla="*/ 523741 h 1717183"/>
                <a:gd name="connsiteX42" fmla="*/ 601014 w 1704304"/>
                <a:gd name="connsiteY42" fmla="*/ 463639 h 1717183"/>
                <a:gd name="connsiteX43" fmla="*/ 605307 w 1704304"/>
                <a:gd name="connsiteY43" fmla="*/ 339143 h 1717183"/>
                <a:gd name="connsiteX44" fmla="*/ 613893 w 1704304"/>
                <a:gd name="connsiteY44" fmla="*/ 279042 h 1717183"/>
                <a:gd name="connsiteX45" fmla="*/ 618186 w 1704304"/>
                <a:gd name="connsiteY45" fmla="*/ 240405 h 1717183"/>
                <a:gd name="connsiteX46" fmla="*/ 626772 w 1704304"/>
                <a:gd name="connsiteY46" fmla="*/ 201769 h 1717183"/>
                <a:gd name="connsiteX47" fmla="*/ 635358 w 1704304"/>
                <a:gd name="connsiteY47" fmla="*/ 158839 h 1717183"/>
                <a:gd name="connsiteX48" fmla="*/ 643944 w 1704304"/>
                <a:gd name="connsiteY48" fmla="*/ 137374 h 1717183"/>
                <a:gd name="connsiteX49" fmla="*/ 648237 w 1704304"/>
                <a:gd name="connsiteY49" fmla="*/ 120203 h 1717183"/>
                <a:gd name="connsiteX50" fmla="*/ 661115 w 1704304"/>
                <a:gd name="connsiteY50" fmla="*/ 81566 h 1717183"/>
                <a:gd name="connsiteX51" fmla="*/ 665408 w 1704304"/>
                <a:gd name="connsiteY51" fmla="*/ 68687 h 1717183"/>
                <a:gd name="connsiteX52" fmla="*/ 669701 w 1704304"/>
                <a:gd name="connsiteY52" fmla="*/ 55808 h 1717183"/>
                <a:gd name="connsiteX53" fmla="*/ 686873 w 1704304"/>
                <a:gd name="connsiteY53" fmla="*/ 30050 h 1717183"/>
                <a:gd name="connsiteX54" fmla="*/ 708338 w 1704304"/>
                <a:gd name="connsiteY54" fmla="*/ 4293 h 1717183"/>
                <a:gd name="connsiteX55" fmla="*/ 721217 w 1704304"/>
                <a:gd name="connsiteY55" fmla="*/ 0 h 1717183"/>
                <a:gd name="connsiteX56" fmla="*/ 734096 w 1704304"/>
                <a:gd name="connsiteY56" fmla="*/ 51515 h 1717183"/>
                <a:gd name="connsiteX57" fmla="*/ 742682 w 1704304"/>
                <a:gd name="connsiteY57" fmla="*/ 64394 h 1717183"/>
                <a:gd name="connsiteX58" fmla="*/ 768439 w 1704304"/>
                <a:gd name="connsiteY58" fmla="*/ 77273 h 1717183"/>
                <a:gd name="connsiteX59" fmla="*/ 777025 w 1704304"/>
                <a:gd name="connsiteY59" fmla="*/ 103031 h 1717183"/>
                <a:gd name="connsiteX60" fmla="*/ 781318 w 1704304"/>
                <a:gd name="connsiteY60" fmla="*/ 115910 h 1717183"/>
                <a:gd name="connsiteX61" fmla="*/ 794197 w 1704304"/>
                <a:gd name="connsiteY61" fmla="*/ 141667 h 1717183"/>
                <a:gd name="connsiteX62" fmla="*/ 807076 w 1704304"/>
                <a:gd name="connsiteY62" fmla="*/ 167425 h 1717183"/>
                <a:gd name="connsiteX63" fmla="*/ 807076 w 1704304"/>
                <a:gd name="connsiteY63" fmla="*/ 854298 h 1717183"/>
                <a:gd name="connsiteX64" fmla="*/ 815662 w 1704304"/>
                <a:gd name="connsiteY64" fmla="*/ 978794 h 1717183"/>
                <a:gd name="connsiteX65" fmla="*/ 824248 w 1704304"/>
                <a:gd name="connsiteY65" fmla="*/ 1116169 h 1717183"/>
                <a:gd name="connsiteX66" fmla="*/ 832834 w 1704304"/>
                <a:gd name="connsiteY66" fmla="*/ 1184856 h 1717183"/>
                <a:gd name="connsiteX67" fmla="*/ 837127 w 1704304"/>
                <a:gd name="connsiteY67" fmla="*/ 1210614 h 1717183"/>
                <a:gd name="connsiteX68" fmla="*/ 845713 w 1704304"/>
                <a:gd name="connsiteY68" fmla="*/ 1270715 h 1717183"/>
                <a:gd name="connsiteX69" fmla="*/ 845713 w 1704304"/>
                <a:gd name="connsiteY69" fmla="*/ 1584101 h 1717183"/>
                <a:gd name="connsiteX70" fmla="*/ 862884 w 1704304"/>
                <a:gd name="connsiteY70" fmla="*/ 1717183 h 1717183"/>
                <a:gd name="connsiteX71" fmla="*/ 892935 w 1704304"/>
                <a:gd name="connsiteY71" fmla="*/ 1708597 h 1717183"/>
                <a:gd name="connsiteX72" fmla="*/ 948744 w 1704304"/>
                <a:gd name="connsiteY72" fmla="*/ 1704304 h 1717183"/>
                <a:gd name="connsiteX73" fmla="*/ 961622 w 1704304"/>
                <a:gd name="connsiteY73" fmla="*/ 1700011 h 1717183"/>
                <a:gd name="connsiteX74" fmla="*/ 970208 w 1704304"/>
                <a:gd name="connsiteY74" fmla="*/ 1687132 h 1717183"/>
                <a:gd name="connsiteX75" fmla="*/ 983087 w 1704304"/>
                <a:gd name="connsiteY75" fmla="*/ 1678546 h 1717183"/>
                <a:gd name="connsiteX76" fmla="*/ 987380 w 1704304"/>
                <a:gd name="connsiteY76" fmla="*/ 1665667 h 1717183"/>
                <a:gd name="connsiteX77" fmla="*/ 1004552 w 1704304"/>
                <a:gd name="connsiteY77" fmla="*/ 1639910 h 1717183"/>
                <a:gd name="connsiteX78" fmla="*/ 1017431 w 1704304"/>
                <a:gd name="connsiteY78" fmla="*/ 1614152 h 1717183"/>
                <a:gd name="connsiteX79" fmla="*/ 1021724 w 1704304"/>
                <a:gd name="connsiteY79" fmla="*/ 1601273 h 1717183"/>
                <a:gd name="connsiteX80" fmla="*/ 1030310 w 1704304"/>
                <a:gd name="connsiteY80" fmla="*/ 1588394 h 1717183"/>
                <a:gd name="connsiteX81" fmla="*/ 1038896 w 1704304"/>
                <a:gd name="connsiteY81" fmla="*/ 1562636 h 1717183"/>
                <a:gd name="connsiteX82" fmla="*/ 1047482 w 1704304"/>
                <a:gd name="connsiteY82" fmla="*/ 1536879 h 1717183"/>
                <a:gd name="connsiteX83" fmla="*/ 1056068 w 1704304"/>
                <a:gd name="connsiteY83" fmla="*/ 1498242 h 1717183"/>
                <a:gd name="connsiteX84" fmla="*/ 1064653 w 1704304"/>
                <a:gd name="connsiteY84" fmla="*/ 1485363 h 1717183"/>
                <a:gd name="connsiteX85" fmla="*/ 1073239 w 1704304"/>
                <a:gd name="connsiteY85" fmla="*/ 1455312 h 1717183"/>
                <a:gd name="connsiteX86" fmla="*/ 1081825 w 1704304"/>
                <a:gd name="connsiteY86" fmla="*/ 1433848 h 1717183"/>
                <a:gd name="connsiteX87" fmla="*/ 1086118 w 1704304"/>
                <a:gd name="connsiteY87" fmla="*/ 1416676 h 1717183"/>
                <a:gd name="connsiteX88" fmla="*/ 1094704 w 1704304"/>
                <a:gd name="connsiteY88" fmla="*/ 1399504 h 1717183"/>
                <a:gd name="connsiteX89" fmla="*/ 1103290 w 1704304"/>
                <a:gd name="connsiteY89" fmla="*/ 1373746 h 1717183"/>
                <a:gd name="connsiteX90" fmla="*/ 1116169 w 1704304"/>
                <a:gd name="connsiteY90" fmla="*/ 1335110 h 1717183"/>
                <a:gd name="connsiteX91" fmla="*/ 1129048 w 1704304"/>
                <a:gd name="connsiteY91" fmla="*/ 1296473 h 1717183"/>
                <a:gd name="connsiteX92" fmla="*/ 1133341 w 1704304"/>
                <a:gd name="connsiteY92" fmla="*/ 1283594 h 1717183"/>
                <a:gd name="connsiteX93" fmla="*/ 1137634 w 1704304"/>
                <a:gd name="connsiteY93" fmla="*/ 1266422 h 1717183"/>
                <a:gd name="connsiteX94" fmla="*/ 1141927 w 1704304"/>
                <a:gd name="connsiteY94" fmla="*/ 1244958 h 1717183"/>
                <a:gd name="connsiteX95" fmla="*/ 1146220 w 1704304"/>
                <a:gd name="connsiteY95" fmla="*/ 1232079 h 1717183"/>
                <a:gd name="connsiteX96" fmla="*/ 1154806 w 1704304"/>
                <a:gd name="connsiteY96" fmla="*/ 1197735 h 1717183"/>
                <a:gd name="connsiteX97" fmla="*/ 1159098 w 1704304"/>
                <a:gd name="connsiteY97" fmla="*/ 1180563 h 1717183"/>
                <a:gd name="connsiteX98" fmla="*/ 1167684 w 1704304"/>
                <a:gd name="connsiteY98" fmla="*/ 1154805 h 1717183"/>
                <a:gd name="connsiteX99" fmla="*/ 1176270 w 1704304"/>
                <a:gd name="connsiteY99" fmla="*/ 1129048 h 1717183"/>
                <a:gd name="connsiteX100" fmla="*/ 1180563 w 1704304"/>
                <a:gd name="connsiteY100" fmla="*/ 1116169 h 1717183"/>
                <a:gd name="connsiteX101" fmla="*/ 1189149 w 1704304"/>
                <a:gd name="connsiteY101" fmla="*/ 1103290 h 1717183"/>
                <a:gd name="connsiteX102" fmla="*/ 1193442 w 1704304"/>
                <a:gd name="connsiteY102" fmla="*/ 1090411 h 1717183"/>
                <a:gd name="connsiteX103" fmla="*/ 1210614 w 1704304"/>
                <a:gd name="connsiteY103" fmla="*/ 1064653 h 1717183"/>
                <a:gd name="connsiteX104" fmla="*/ 1219200 w 1704304"/>
                <a:gd name="connsiteY104" fmla="*/ 1051774 h 1717183"/>
                <a:gd name="connsiteX105" fmla="*/ 1227786 w 1704304"/>
                <a:gd name="connsiteY105" fmla="*/ 1038896 h 1717183"/>
                <a:gd name="connsiteX106" fmla="*/ 1232079 w 1704304"/>
                <a:gd name="connsiteY106" fmla="*/ 1060360 h 1717183"/>
                <a:gd name="connsiteX107" fmla="*/ 1236372 w 1704304"/>
                <a:gd name="connsiteY107" fmla="*/ 1073239 h 1717183"/>
                <a:gd name="connsiteX108" fmla="*/ 1253544 w 1704304"/>
                <a:gd name="connsiteY108" fmla="*/ 1047481 h 1717183"/>
                <a:gd name="connsiteX109" fmla="*/ 1262129 w 1704304"/>
                <a:gd name="connsiteY109" fmla="*/ 1034603 h 1717183"/>
                <a:gd name="connsiteX110" fmla="*/ 1270715 w 1704304"/>
                <a:gd name="connsiteY110" fmla="*/ 1008845 h 1717183"/>
                <a:gd name="connsiteX111" fmla="*/ 1292180 w 1704304"/>
                <a:gd name="connsiteY111" fmla="*/ 1004552 h 1717183"/>
                <a:gd name="connsiteX112" fmla="*/ 1300766 w 1704304"/>
                <a:gd name="connsiteY112" fmla="*/ 991673 h 1717183"/>
                <a:gd name="connsiteX113" fmla="*/ 1313645 w 1704304"/>
                <a:gd name="connsiteY113" fmla="*/ 983087 h 1717183"/>
                <a:gd name="connsiteX114" fmla="*/ 1322231 w 1704304"/>
                <a:gd name="connsiteY114" fmla="*/ 948743 h 1717183"/>
                <a:gd name="connsiteX115" fmla="*/ 1347989 w 1704304"/>
                <a:gd name="connsiteY115" fmla="*/ 935865 h 1717183"/>
                <a:gd name="connsiteX116" fmla="*/ 1343696 w 1704304"/>
                <a:gd name="connsiteY116" fmla="*/ 957329 h 1717183"/>
                <a:gd name="connsiteX117" fmla="*/ 1352282 w 1704304"/>
                <a:gd name="connsiteY117" fmla="*/ 1056067 h 1717183"/>
                <a:gd name="connsiteX118" fmla="*/ 1360868 w 1704304"/>
                <a:gd name="connsiteY118" fmla="*/ 1081825 h 1717183"/>
                <a:gd name="connsiteX119" fmla="*/ 1369453 w 1704304"/>
                <a:gd name="connsiteY119" fmla="*/ 1107583 h 1717183"/>
                <a:gd name="connsiteX120" fmla="*/ 1382332 w 1704304"/>
                <a:gd name="connsiteY120" fmla="*/ 1133341 h 1717183"/>
                <a:gd name="connsiteX121" fmla="*/ 1395211 w 1704304"/>
                <a:gd name="connsiteY121" fmla="*/ 1193442 h 1717183"/>
                <a:gd name="connsiteX122" fmla="*/ 1403797 w 1704304"/>
                <a:gd name="connsiteY122" fmla="*/ 1244958 h 1717183"/>
                <a:gd name="connsiteX123" fmla="*/ 1412383 w 1704304"/>
                <a:gd name="connsiteY123" fmla="*/ 1330817 h 1717183"/>
                <a:gd name="connsiteX124" fmla="*/ 1420969 w 1704304"/>
                <a:gd name="connsiteY124" fmla="*/ 1451020 h 1717183"/>
                <a:gd name="connsiteX125" fmla="*/ 1425262 w 1704304"/>
                <a:gd name="connsiteY125" fmla="*/ 1476777 h 1717183"/>
                <a:gd name="connsiteX126" fmla="*/ 1429555 w 1704304"/>
                <a:gd name="connsiteY126" fmla="*/ 1519707 h 1717183"/>
                <a:gd name="connsiteX127" fmla="*/ 1433848 w 1704304"/>
                <a:gd name="connsiteY127" fmla="*/ 1549758 h 1717183"/>
                <a:gd name="connsiteX128" fmla="*/ 1442434 w 1704304"/>
                <a:gd name="connsiteY128" fmla="*/ 1596980 h 1717183"/>
                <a:gd name="connsiteX129" fmla="*/ 1451020 w 1704304"/>
                <a:gd name="connsiteY129" fmla="*/ 1631324 h 1717183"/>
                <a:gd name="connsiteX130" fmla="*/ 1463898 w 1704304"/>
                <a:gd name="connsiteY130" fmla="*/ 1669960 h 1717183"/>
                <a:gd name="connsiteX131" fmla="*/ 1468191 w 1704304"/>
                <a:gd name="connsiteY131" fmla="*/ 1682839 h 1717183"/>
                <a:gd name="connsiteX132" fmla="*/ 1481070 w 1704304"/>
                <a:gd name="connsiteY132" fmla="*/ 1708597 h 1717183"/>
                <a:gd name="connsiteX133" fmla="*/ 1506828 w 1704304"/>
                <a:gd name="connsiteY133" fmla="*/ 1700011 h 1717183"/>
                <a:gd name="connsiteX134" fmla="*/ 1541172 w 1704304"/>
                <a:gd name="connsiteY134" fmla="*/ 1704304 h 1717183"/>
                <a:gd name="connsiteX135" fmla="*/ 1584101 w 1704304"/>
                <a:gd name="connsiteY135" fmla="*/ 1712890 h 1717183"/>
                <a:gd name="connsiteX136" fmla="*/ 1622738 w 1704304"/>
                <a:gd name="connsiteY136" fmla="*/ 1717183 h 1717183"/>
                <a:gd name="connsiteX137" fmla="*/ 1691425 w 1704304"/>
                <a:gd name="connsiteY137" fmla="*/ 1712890 h 1717183"/>
                <a:gd name="connsiteX138" fmla="*/ 1704304 w 1704304"/>
                <a:gd name="connsiteY138" fmla="*/ 1708597 h 1717183"/>
                <a:gd name="connsiteX0" fmla="*/ 0 w 1691425"/>
                <a:gd name="connsiteY0" fmla="*/ 1712890 h 1717183"/>
                <a:gd name="connsiteX1" fmla="*/ 42929 w 1691425"/>
                <a:gd name="connsiteY1" fmla="*/ 1704304 h 1717183"/>
                <a:gd name="connsiteX2" fmla="*/ 68687 w 1691425"/>
                <a:gd name="connsiteY2" fmla="*/ 1687132 h 1717183"/>
                <a:gd name="connsiteX3" fmla="*/ 81566 w 1691425"/>
                <a:gd name="connsiteY3" fmla="*/ 1678546 h 1717183"/>
                <a:gd name="connsiteX4" fmla="*/ 94445 w 1691425"/>
                <a:gd name="connsiteY4" fmla="*/ 1669960 h 1717183"/>
                <a:gd name="connsiteX5" fmla="*/ 115910 w 1691425"/>
                <a:gd name="connsiteY5" fmla="*/ 1648496 h 1717183"/>
                <a:gd name="connsiteX6" fmla="*/ 141668 w 1691425"/>
                <a:gd name="connsiteY6" fmla="*/ 1627031 h 1717183"/>
                <a:gd name="connsiteX7" fmla="*/ 163132 w 1691425"/>
                <a:gd name="connsiteY7" fmla="*/ 1601273 h 1717183"/>
                <a:gd name="connsiteX8" fmla="*/ 171718 w 1691425"/>
                <a:gd name="connsiteY8" fmla="*/ 1588394 h 1717183"/>
                <a:gd name="connsiteX9" fmla="*/ 197476 w 1691425"/>
                <a:gd name="connsiteY9" fmla="*/ 1554050 h 1717183"/>
                <a:gd name="connsiteX10" fmla="*/ 210355 w 1691425"/>
                <a:gd name="connsiteY10" fmla="*/ 1536879 h 1717183"/>
                <a:gd name="connsiteX11" fmla="*/ 218941 w 1691425"/>
                <a:gd name="connsiteY11" fmla="*/ 1519707 h 1717183"/>
                <a:gd name="connsiteX12" fmla="*/ 244698 w 1691425"/>
                <a:gd name="connsiteY12" fmla="*/ 1485363 h 1717183"/>
                <a:gd name="connsiteX13" fmla="*/ 253284 w 1691425"/>
                <a:gd name="connsiteY13" fmla="*/ 1463898 h 1717183"/>
                <a:gd name="connsiteX14" fmla="*/ 266163 w 1691425"/>
                <a:gd name="connsiteY14" fmla="*/ 1446727 h 1717183"/>
                <a:gd name="connsiteX15" fmla="*/ 291921 w 1691425"/>
                <a:gd name="connsiteY15" fmla="*/ 1399504 h 1717183"/>
                <a:gd name="connsiteX16" fmla="*/ 330558 w 1691425"/>
                <a:gd name="connsiteY16" fmla="*/ 1326524 h 1717183"/>
                <a:gd name="connsiteX17" fmla="*/ 347729 w 1691425"/>
                <a:gd name="connsiteY17" fmla="*/ 1279301 h 1717183"/>
                <a:gd name="connsiteX18" fmla="*/ 373487 w 1691425"/>
                <a:gd name="connsiteY18" fmla="*/ 1223493 h 1717183"/>
                <a:gd name="connsiteX19" fmla="*/ 382073 w 1691425"/>
                <a:gd name="connsiteY19" fmla="*/ 1193442 h 1717183"/>
                <a:gd name="connsiteX20" fmla="*/ 394952 w 1691425"/>
                <a:gd name="connsiteY20" fmla="*/ 1163391 h 1717183"/>
                <a:gd name="connsiteX21" fmla="*/ 403538 w 1691425"/>
                <a:gd name="connsiteY21" fmla="*/ 1133341 h 1717183"/>
                <a:gd name="connsiteX22" fmla="*/ 429296 w 1691425"/>
                <a:gd name="connsiteY22" fmla="*/ 1064653 h 1717183"/>
                <a:gd name="connsiteX23" fmla="*/ 437882 w 1691425"/>
                <a:gd name="connsiteY23" fmla="*/ 1034603 h 1717183"/>
                <a:gd name="connsiteX24" fmla="*/ 450760 w 1691425"/>
                <a:gd name="connsiteY24" fmla="*/ 1004552 h 1717183"/>
                <a:gd name="connsiteX25" fmla="*/ 467932 w 1691425"/>
                <a:gd name="connsiteY25" fmla="*/ 944450 h 1717183"/>
                <a:gd name="connsiteX26" fmla="*/ 476518 w 1691425"/>
                <a:gd name="connsiteY26" fmla="*/ 914400 h 1717183"/>
                <a:gd name="connsiteX27" fmla="*/ 489397 w 1691425"/>
                <a:gd name="connsiteY27" fmla="*/ 884349 h 1717183"/>
                <a:gd name="connsiteX28" fmla="*/ 497983 w 1691425"/>
                <a:gd name="connsiteY28" fmla="*/ 854298 h 1717183"/>
                <a:gd name="connsiteX29" fmla="*/ 506569 w 1691425"/>
                <a:gd name="connsiteY29" fmla="*/ 828541 h 1717183"/>
                <a:gd name="connsiteX30" fmla="*/ 515155 w 1691425"/>
                <a:gd name="connsiteY30" fmla="*/ 798490 h 1717183"/>
                <a:gd name="connsiteX31" fmla="*/ 523741 w 1691425"/>
                <a:gd name="connsiteY31" fmla="*/ 781318 h 1717183"/>
                <a:gd name="connsiteX32" fmla="*/ 528034 w 1691425"/>
                <a:gd name="connsiteY32" fmla="*/ 764146 h 1717183"/>
                <a:gd name="connsiteX33" fmla="*/ 536620 w 1691425"/>
                <a:gd name="connsiteY33" fmla="*/ 746974 h 1717183"/>
                <a:gd name="connsiteX34" fmla="*/ 545206 w 1691425"/>
                <a:gd name="connsiteY34" fmla="*/ 721217 h 1717183"/>
                <a:gd name="connsiteX35" fmla="*/ 549498 w 1691425"/>
                <a:gd name="connsiteY35" fmla="*/ 708338 h 1717183"/>
                <a:gd name="connsiteX36" fmla="*/ 553791 w 1691425"/>
                <a:gd name="connsiteY36" fmla="*/ 691166 h 1717183"/>
                <a:gd name="connsiteX37" fmla="*/ 562377 w 1691425"/>
                <a:gd name="connsiteY37" fmla="*/ 673994 h 1717183"/>
                <a:gd name="connsiteX38" fmla="*/ 579549 w 1691425"/>
                <a:gd name="connsiteY38" fmla="*/ 618186 h 1717183"/>
                <a:gd name="connsiteX39" fmla="*/ 583842 w 1691425"/>
                <a:gd name="connsiteY39" fmla="*/ 592428 h 1717183"/>
                <a:gd name="connsiteX40" fmla="*/ 592428 w 1691425"/>
                <a:gd name="connsiteY40" fmla="*/ 553791 h 1717183"/>
                <a:gd name="connsiteX41" fmla="*/ 596721 w 1691425"/>
                <a:gd name="connsiteY41" fmla="*/ 523741 h 1717183"/>
                <a:gd name="connsiteX42" fmla="*/ 601014 w 1691425"/>
                <a:gd name="connsiteY42" fmla="*/ 463639 h 1717183"/>
                <a:gd name="connsiteX43" fmla="*/ 605307 w 1691425"/>
                <a:gd name="connsiteY43" fmla="*/ 339143 h 1717183"/>
                <a:gd name="connsiteX44" fmla="*/ 613893 w 1691425"/>
                <a:gd name="connsiteY44" fmla="*/ 279042 h 1717183"/>
                <a:gd name="connsiteX45" fmla="*/ 618186 w 1691425"/>
                <a:gd name="connsiteY45" fmla="*/ 240405 h 1717183"/>
                <a:gd name="connsiteX46" fmla="*/ 626772 w 1691425"/>
                <a:gd name="connsiteY46" fmla="*/ 201769 h 1717183"/>
                <a:gd name="connsiteX47" fmla="*/ 635358 w 1691425"/>
                <a:gd name="connsiteY47" fmla="*/ 158839 h 1717183"/>
                <a:gd name="connsiteX48" fmla="*/ 643944 w 1691425"/>
                <a:gd name="connsiteY48" fmla="*/ 137374 h 1717183"/>
                <a:gd name="connsiteX49" fmla="*/ 648237 w 1691425"/>
                <a:gd name="connsiteY49" fmla="*/ 120203 h 1717183"/>
                <a:gd name="connsiteX50" fmla="*/ 661115 w 1691425"/>
                <a:gd name="connsiteY50" fmla="*/ 81566 h 1717183"/>
                <a:gd name="connsiteX51" fmla="*/ 665408 w 1691425"/>
                <a:gd name="connsiteY51" fmla="*/ 68687 h 1717183"/>
                <a:gd name="connsiteX52" fmla="*/ 669701 w 1691425"/>
                <a:gd name="connsiteY52" fmla="*/ 55808 h 1717183"/>
                <a:gd name="connsiteX53" fmla="*/ 686873 w 1691425"/>
                <a:gd name="connsiteY53" fmla="*/ 30050 h 1717183"/>
                <a:gd name="connsiteX54" fmla="*/ 708338 w 1691425"/>
                <a:gd name="connsiteY54" fmla="*/ 4293 h 1717183"/>
                <a:gd name="connsiteX55" fmla="*/ 721217 w 1691425"/>
                <a:gd name="connsiteY55" fmla="*/ 0 h 1717183"/>
                <a:gd name="connsiteX56" fmla="*/ 734096 w 1691425"/>
                <a:gd name="connsiteY56" fmla="*/ 51515 h 1717183"/>
                <a:gd name="connsiteX57" fmla="*/ 742682 w 1691425"/>
                <a:gd name="connsiteY57" fmla="*/ 64394 h 1717183"/>
                <a:gd name="connsiteX58" fmla="*/ 768439 w 1691425"/>
                <a:gd name="connsiteY58" fmla="*/ 77273 h 1717183"/>
                <a:gd name="connsiteX59" fmla="*/ 777025 w 1691425"/>
                <a:gd name="connsiteY59" fmla="*/ 103031 h 1717183"/>
                <a:gd name="connsiteX60" fmla="*/ 781318 w 1691425"/>
                <a:gd name="connsiteY60" fmla="*/ 115910 h 1717183"/>
                <a:gd name="connsiteX61" fmla="*/ 794197 w 1691425"/>
                <a:gd name="connsiteY61" fmla="*/ 141667 h 1717183"/>
                <a:gd name="connsiteX62" fmla="*/ 807076 w 1691425"/>
                <a:gd name="connsiteY62" fmla="*/ 167425 h 1717183"/>
                <a:gd name="connsiteX63" fmla="*/ 807076 w 1691425"/>
                <a:gd name="connsiteY63" fmla="*/ 854298 h 1717183"/>
                <a:gd name="connsiteX64" fmla="*/ 815662 w 1691425"/>
                <a:gd name="connsiteY64" fmla="*/ 978794 h 1717183"/>
                <a:gd name="connsiteX65" fmla="*/ 824248 w 1691425"/>
                <a:gd name="connsiteY65" fmla="*/ 1116169 h 1717183"/>
                <a:gd name="connsiteX66" fmla="*/ 832834 w 1691425"/>
                <a:gd name="connsiteY66" fmla="*/ 1184856 h 1717183"/>
                <a:gd name="connsiteX67" fmla="*/ 837127 w 1691425"/>
                <a:gd name="connsiteY67" fmla="*/ 1210614 h 1717183"/>
                <a:gd name="connsiteX68" fmla="*/ 845713 w 1691425"/>
                <a:gd name="connsiteY68" fmla="*/ 1270715 h 1717183"/>
                <a:gd name="connsiteX69" fmla="*/ 845713 w 1691425"/>
                <a:gd name="connsiteY69" fmla="*/ 1584101 h 1717183"/>
                <a:gd name="connsiteX70" fmla="*/ 862884 w 1691425"/>
                <a:gd name="connsiteY70" fmla="*/ 1717183 h 1717183"/>
                <a:gd name="connsiteX71" fmla="*/ 892935 w 1691425"/>
                <a:gd name="connsiteY71" fmla="*/ 1708597 h 1717183"/>
                <a:gd name="connsiteX72" fmla="*/ 948744 w 1691425"/>
                <a:gd name="connsiteY72" fmla="*/ 1704304 h 1717183"/>
                <a:gd name="connsiteX73" fmla="*/ 961622 w 1691425"/>
                <a:gd name="connsiteY73" fmla="*/ 1700011 h 1717183"/>
                <a:gd name="connsiteX74" fmla="*/ 970208 w 1691425"/>
                <a:gd name="connsiteY74" fmla="*/ 1687132 h 1717183"/>
                <a:gd name="connsiteX75" fmla="*/ 983087 w 1691425"/>
                <a:gd name="connsiteY75" fmla="*/ 1678546 h 1717183"/>
                <a:gd name="connsiteX76" fmla="*/ 987380 w 1691425"/>
                <a:gd name="connsiteY76" fmla="*/ 1665667 h 1717183"/>
                <a:gd name="connsiteX77" fmla="*/ 1004552 w 1691425"/>
                <a:gd name="connsiteY77" fmla="*/ 1639910 h 1717183"/>
                <a:gd name="connsiteX78" fmla="*/ 1017431 w 1691425"/>
                <a:gd name="connsiteY78" fmla="*/ 1614152 h 1717183"/>
                <a:gd name="connsiteX79" fmla="*/ 1021724 w 1691425"/>
                <a:gd name="connsiteY79" fmla="*/ 1601273 h 1717183"/>
                <a:gd name="connsiteX80" fmla="*/ 1030310 w 1691425"/>
                <a:gd name="connsiteY80" fmla="*/ 1588394 h 1717183"/>
                <a:gd name="connsiteX81" fmla="*/ 1038896 w 1691425"/>
                <a:gd name="connsiteY81" fmla="*/ 1562636 h 1717183"/>
                <a:gd name="connsiteX82" fmla="*/ 1047482 w 1691425"/>
                <a:gd name="connsiteY82" fmla="*/ 1536879 h 1717183"/>
                <a:gd name="connsiteX83" fmla="*/ 1056068 w 1691425"/>
                <a:gd name="connsiteY83" fmla="*/ 1498242 h 1717183"/>
                <a:gd name="connsiteX84" fmla="*/ 1064653 w 1691425"/>
                <a:gd name="connsiteY84" fmla="*/ 1485363 h 1717183"/>
                <a:gd name="connsiteX85" fmla="*/ 1073239 w 1691425"/>
                <a:gd name="connsiteY85" fmla="*/ 1455312 h 1717183"/>
                <a:gd name="connsiteX86" fmla="*/ 1081825 w 1691425"/>
                <a:gd name="connsiteY86" fmla="*/ 1433848 h 1717183"/>
                <a:gd name="connsiteX87" fmla="*/ 1086118 w 1691425"/>
                <a:gd name="connsiteY87" fmla="*/ 1416676 h 1717183"/>
                <a:gd name="connsiteX88" fmla="*/ 1094704 w 1691425"/>
                <a:gd name="connsiteY88" fmla="*/ 1399504 h 1717183"/>
                <a:gd name="connsiteX89" fmla="*/ 1103290 w 1691425"/>
                <a:gd name="connsiteY89" fmla="*/ 1373746 h 1717183"/>
                <a:gd name="connsiteX90" fmla="*/ 1116169 w 1691425"/>
                <a:gd name="connsiteY90" fmla="*/ 1335110 h 1717183"/>
                <a:gd name="connsiteX91" fmla="*/ 1129048 w 1691425"/>
                <a:gd name="connsiteY91" fmla="*/ 1296473 h 1717183"/>
                <a:gd name="connsiteX92" fmla="*/ 1133341 w 1691425"/>
                <a:gd name="connsiteY92" fmla="*/ 1283594 h 1717183"/>
                <a:gd name="connsiteX93" fmla="*/ 1137634 w 1691425"/>
                <a:gd name="connsiteY93" fmla="*/ 1266422 h 1717183"/>
                <a:gd name="connsiteX94" fmla="*/ 1141927 w 1691425"/>
                <a:gd name="connsiteY94" fmla="*/ 1244958 h 1717183"/>
                <a:gd name="connsiteX95" fmla="*/ 1146220 w 1691425"/>
                <a:gd name="connsiteY95" fmla="*/ 1232079 h 1717183"/>
                <a:gd name="connsiteX96" fmla="*/ 1154806 w 1691425"/>
                <a:gd name="connsiteY96" fmla="*/ 1197735 h 1717183"/>
                <a:gd name="connsiteX97" fmla="*/ 1159098 w 1691425"/>
                <a:gd name="connsiteY97" fmla="*/ 1180563 h 1717183"/>
                <a:gd name="connsiteX98" fmla="*/ 1167684 w 1691425"/>
                <a:gd name="connsiteY98" fmla="*/ 1154805 h 1717183"/>
                <a:gd name="connsiteX99" fmla="*/ 1176270 w 1691425"/>
                <a:gd name="connsiteY99" fmla="*/ 1129048 h 1717183"/>
                <a:gd name="connsiteX100" fmla="*/ 1180563 w 1691425"/>
                <a:gd name="connsiteY100" fmla="*/ 1116169 h 1717183"/>
                <a:gd name="connsiteX101" fmla="*/ 1189149 w 1691425"/>
                <a:gd name="connsiteY101" fmla="*/ 1103290 h 1717183"/>
                <a:gd name="connsiteX102" fmla="*/ 1193442 w 1691425"/>
                <a:gd name="connsiteY102" fmla="*/ 1090411 h 1717183"/>
                <a:gd name="connsiteX103" fmla="*/ 1210614 w 1691425"/>
                <a:gd name="connsiteY103" fmla="*/ 1064653 h 1717183"/>
                <a:gd name="connsiteX104" fmla="*/ 1219200 w 1691425"/>
                <a:gd name="connsiteY104" fmla="*/ 1051774 h 1717183"/>
                <a:gd name="connsiteX105" fmla="*/ 1227786 w 1691425"/>
                <a:gd name="connsiteY105" fmla="*/ 1038896 h 1717183"/>
                <a:gd name="connsiteX106" fmla="*/ 1232079 w 1691425"/>
                <a:gd name="connsiteY106" fmla="*/ 1060360 h 1717183"/>
                <a:gd name="connsiteX107" fmla="*/ 1236372 w 1691425"/>
                <a:gd name="connsiteY107" fmla="*/ 1073239 h 1717183"/>
                <a:gd name="connsiteX108" fmla="*/ 1253544 w 1691425"/>
                <a:gd name="connsiteY108" fmla="*/ 1047481 h 1717183"/>
                <a:gd name="connsiteX109" fmla="*/ 1262129 w 1691425"/>
                <a:gd name="connsiteY109" fmla="*/ 1034603 h 1717183"/>
                <a:gd name="connsiteX110" fmla="*/ 1270715 w 1691425"/>
                <a:gd name="connsiteY110" fmla="*/ 1008845 h 1717183"/>
                <a:gd name="connsiteX111" fmla="*/ 1292180 w 1691425"/>
                <a:gd name="connsiteY111" fmla="*/ 1004552 h 1717183"/>
                <a:gd name="connsiteX112" fmla="*/ 1300766 w 1691425"/>
                <a:gd name="connsiteY112" fmla="*/ 991673 h 1717183"/>
                <a:gd name="connsiteX113" fmla="*/ 1313645 w 1691425"/>
                <a:gd name="connsiteY113" fmla="*/ 983087 h 1717183"/>
                <a:gd name="connsiteX114" fmla="*/ 1322231 w 1691425"/>
                <a:gd name="connsiteY114" fmla="*/ 948743 h 1717183"/>
                <a:gd name="connsiteX115" fmla="*/ 1347989 w 1691425"/>
                <a:gd name="connsiteY115" fmla="*/ 935865 h 1717183"/>
                <a:gd name="connsiteX116" fmla="*/ 1343696 w 1691425"/>
                <a:gd name="connsiteY116" fmla="*/ 957329 h 1717183"/>
                <a:gd name="connsiteX117" fmla="*/ 1352282 w 1691425"/>
                <a:gd name="connsiteY117" fmla="*/ 1056067 h 1717183"/>
                <a:gd name="connsiteX118" fmla="*/ 1360868 w 1691425"/>
                <a:gd name="connsiteY118" fmla="*/ 1081825 h 1717183"/>
                <a:gd name="connsiteX119" fmla="*/ 1369453 w 1691425"/>
                <a:gd name="connsiteY119" fmla="*/ 1107583 h 1717183"/>
                <a:gd name="connsiteX120" fmla="*/ 1382332 w 1691425"/>
                <a:gd name="connsiteY120" fmla="*/ 1133341 h 1717183"/>
                <a:gd name="connsiteX121" fmla="*/ 1395211 w 1691425"/>
                <a:gd name="connsiteY121" fmla="*/ 1193442 h 1717183"/>
                <a:gd name="connsiteX122" fmla="*/ 1403797 w 1691425"/>
                <a:gd name="connsiteY122" fmla="*/ 1244958 h 1717183"/>
                <a:gd name="connsiteX123" fmla="*/ 1412383 w 1691425"/>
                <a:gd name="connsiteY123" fmla="*/ 1330817 h 1717183"/>
                <a:gd name="connsiteX124" fmla="*/ 1420969 w 1691425"/>
                <a:gd name="connsiteY124" fmla="*/ 1451020 h 1717183"/>
                <a:gd name="connsiteX125" fmla="*/ 1425262 w 1691425"/>
                <a:gd name="connsiteY125" fmla="*/ 1476777 h 1717183"/>
                <a:gd name="connsiteX126" fmla="*/ 1429555 w 1691425"/>
                <a:gd name="connsiteY126" fmla="*/ 1519707 h 1717183"/>
                <a:gd name="connsiteX127" fmla="*/ 1433848 w 1691425"/>
                <a:gd name="connsiteY127" fmla="*/ 1549758 h 1717183"/>
                <a:gd name="connsiteX128" fmla="*/ 1442434 w 1691425"/>
                <a:gd name="connsiteY128" fmla="*/ 1596980 h 1717183"/>
                <a:gd name="connsiteX129" fmla="*/ 1451020 w 1691425"/>
                <a:gd name="connsiteY129" fmla="*/ 1631324 h 1717183"/>
                <a:gd name="connsiteX130" fmla="*/ 1463898 w 1691425"/>
                <a:gd name="connsiteY130" fmla="*/ 1669960 h 1717183"/>
                <a:gd name="connsiteX131" fmla="*/ 1468191 w 1691425"/>
                <a:gd name="connsiteY131" fmla="*/ 1682839 h 1717183"/>
                <a:gd name="connsiteX132" fmla="*/ 1481070 w 1691425"/>
                <a:gd name="connsiteY132" fmla="*/ 1708597 h 1717183"/>
                <a:gd name="connsiteX133" fmla="*/ 1506828 w 1691425"/>
                <a:gd name="connsiteY133" fmla="*/ 1700011 h 1717183"/>
                <a:gd name="connsiteX134" fmla="*/ 1541172 w 1691425"/>
                <a:gd name="connsiteY134" fmla="*/ 1704304 h 1717183"/>
                <a:gd name="connsiteX135" fmla="*/ 1584101 w 1691425"/>
                <a:gd name="connsiteY135" fmla="*/ 1712890 h 1717183"/>
                <a:gd name="connsiteX136" fmla="*/ 1622738 w 1691425"/>
                <a:gd name="connsiteY136" fmla="*/ 1717183 h 1717183"/>
                <a:gd name="connsiteX137" fmla="*/ 1691425 w 1691425"/>
                <a:gd name="connsiteY137" fmla="*/ 1712890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7127 w 1622738"/>
                <a:gd name="connsiteY67" fmla="*/ 1210614 h 1717183"/>
                <a:gd name="connsiteX68" fmla="*/ 845713 w 1622738"/>
                <a:gd name="connsiteY68" fmla="*/ 1270715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7127 w 1622738"/>
                <a:gd name="connsiteY67" fmla="*/ 1210614 h 1717183"/>
                <a:gd name="connsiteX68" fmla="*/ 839014 w 1622738"/>
                <a:gd name="connsiteY68" fmla="*/ 1327656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0428 w 1622738"/>
                <a:gd name="connsiteY67" fmla="*/ 1234061 h 1717183"/>
                <a:gd name="connsiteX68" fmla="*/ 839014 w 1622738"/>
                <a:gd name="connsiteY68" fmla="*/ 1327656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9014 w 1622738"/>
                <a:gd name="connsiteY67" fmla="*/ 1327656 h 1717183"/>
                <a:gd name="connsiteX68" fmla="*/ 845713 w 1622738"/>
                <a:gd name="connsiteY68" fmla="*/ 1584101 h 1717183"/>
                <a:gd name="connsiteX69" fmla="*/ 862884 w 1622738"/>
                <a:gd name="connsiteY69" fmla="*/ 1717183 h 1717183"/>
                <a:gd name="connsiteX70" fmla="*/ 892935 w 1622738"/>
                <a:gd name="connsiteY70" fmla="*/ 1708597 h 1717183"/>
                <a:gd name="connsiteX71" fmla="*/ 948744 w 1622738"/>
                <a:gd name="connsiteY71" fmla="*/ 1704304 h 1717183"/>
                <a:gd name="connsiteX72" fmla="*/ 961622 w 1622738"/>
                <a:gd name="connsiteY72" fmla="*/ 1700011 h 1717183"/>
                <a:gd name="connsiteX73" fmla="*/ 970208 w 1622738"/>
                <a:gd name="connsiteY73" fmla="*/ 1687132 h 1717183"/>
                <a:gd name="connsiteX74" fmla="*/ 983087 w 1622738"/>
                <a:gd name="connsiteY74" fmla="*/ 1678546 h 1717183"/>
                <a:gd name="connsiteX75" fmla="*/ 987380 w 1622738"/>
                <a:gd name="connsiteY75" fmla="*/ 1665667 h 1717183"/>
                <a:gd name="connsiteX76" fmla="*/ 1004552 w 1622738"/>
                <a:gd name="connsiteY76" fmla="*/ 1639910 h 1717183"/>
                <a:gd name="connsiteX77" fmla="*/ 1017431 w 1622738"/>
                <a:gd name="connsiteY77" fmla="*/ 1614152 h 1717183"/>
                <a:gd name="connsiteX78" fmla="*/ 1021724 w 1622738"/>
                <a:gd name="connsiteY78" fmla="*/ 1601273 h 1717183"/>
                <a:gd name="connsiteX79" fmla="*/ 1030310 w 1622738"/>
                <a:gd name="connsiteY79" fmla="*/ 1588394 h 1717183"/>
                <a:gd name="connsiteX80" fmla="*/ 1038896 w 1622738"/>
                <a:gd name="connsiteY80" fmla="*/ 1562636 h 1717183"/>
                <a:gd name="connsiteX81" fmla="*/ 1047482 w 1622738"/>
                <a:gd name="connsiteY81" fmla="*/ 1536879 h 1717183"/>
                <a:gd name="connsiteX82" fmla="*/ 1056068 w 1622738"/>
                <a:gd name="connsiteY82" fmla="*/ 1498242 h 1717183"/>
                <a:gd name="connsiteX83" fmla="*/ 1064653 w 1622738"/>
                <a:gd name="connsiteY83" fmla="*/ 1485363 h 1717183"/>
                <a:gd name="connsiteX84" fmla="*/ 1073239 w 1622738"/>
                <a:gd name="connsiteY84" fmla="*/ 1455312 h 1717183"/>
                <a:gd name="connsiteX85" fmla="*/ 1081825 w 1622738"/>
                <a:gd name="connsiteY85" fmla="*/ 1433848 h 1717183"/>
                <a:gd name="connsiteX86" fmla="*/ 1086118 w 1622738"/>
                <a:gd name="connsiteY86" fmla="*/ 1416676 h 1717183"/>
                <a:gd name="connsiteX87" fmla="*/ 1094704 w 1622738"/>
                <a:gd name="connsiteY87" fmla="*/ 1399504 h 1717183"/>
                <a:gd name="connsiteX88" fmla="*/ 1103290 w 1622738"/>
                <a:gd name="connsiteY88" fmla="*/ 1373746 h 1717183"/>
                <a:gd name="connsiteX89" fmla="*/ 1116169 w 1622738"/>
                <a:gd name="connsiteY89" fmla="*/ 1335110 h 1717183"/>
                <a:gd name="connsiteX90" fmla="*/ 1129048 w 1622738"/>
                <a:gd name="connsiteY90" fmla="*/ 1296473 h 1717183"/>
                <a:gd name="connsiteX91" fmla="*/ 1133341 w 1622738"/>
                <a:gd name="connsiteY91" fmla="*/ 1283594 h 1717183"/>
                <a:gd name="connsiteX92" fmla="*/ 1137634 w 1622738"/>
                <a:gd name="connsiteY92" fmla="*/ 1266422 h 1717183"/>
                <a:gd name="connsiteX93" fmla="*/ 1141927 w 1622738"/>
                <a:gd name="connsiteY93" fmla="*/ 1244958 h 1717183"/>
                <a:gd name="connsiteX94" fmla="*/ 1146220 w 1622738"/>
                <a:gd name="connsiteY94" fmla="*/ 1232079 h 1717183"/>
                <a:gd name="connsiteX95" fmla="*/ 1154806 w 1622738"/>
                <a:gd name="connsiteY95" fmla="*/ 1197735 h 1717183"/>
                <a:gd name="connsiteX96" fmla="*/ 1159098 w 1622738"/>
                <a:gd name="connsiteY96" fmla="*/ 1180563 h 1717183"/>
                <a:gd name="connsiteX97" fmla="*/ 1167684 w 1622738"/>
                <a:gd name="connsiteY97" fmla="*/ 1154805 h 1717183"/>
                <a:gd name="connsiteX98" fmla="*/ 1176270 w 1622738"/>
                <a:gd name="connsiteY98" fmla="*/ 1129048 h 1717183"/>
                <a:gd name="connsiteX99" fmla="*/ 1180563 w 1622738"/>
                <a:gd name="connsiteY99" fmla="*/ 1116169 h 1717183"/>
                <a:gd name="connsiteX100" fmla="*/ 1189149 w 1622738"/>
                <a:gd name="connsiteY100" fmla="*/ 1103290 h 1717183"/>
                <a:gd name="connsiteX101" fmla="*/ 1193442 w 1622738"/>
                <a:gd name="connsiteY101" fmla="*/ 1090411 h 1717183"/>
                <a:gd name="connsiteX102" fmla="*/ 1210614 w 1622738"/>
                <a:gd name="connsiteY102" fmla="*/ 1064653 h 1717183"/>
                <a:gd name="connsiteX103" fmla="*/ 1219200 w 1622738"/>
                <a:gd name="connsiteY103" fmla="*/ 1051774 h 1717183"/>
                <a:gd name="connsiteX104" fmla="*/ 1227786 w 1622738"/>
                <a:gd name="connsiteY104" fmla="*/ 1038896 h 1717183"/>
                <a:gd name="connsiteX105" fmla="*/ 1232079 w 1622738"/>
                <a:gd name="connsiteY105" fmla="*/ 1060360 h 1717183"/>
                <a:gd name="connsiteX106" fmla="*/ 1236372 w 1622738"/>
                <a:gd name="connsiteY106" fmla="*/ 1073239 h 1717183"/>
                <a:gd name="connsiteX107" fmla="*/ 1253544 w 1622738"/>
                <a:gd name="connsiteY107" fmla="*/ 1047481 h 1717183"/>
                <a:gd name="connsiteX108" fmla="*/ 1262129 w 1622738"/>
                <a:gd name="connsiteY108" fmla="*/ 1034603 h 1717183"/>
                <a:gd name="connsiteX109" fmla="*/ 1270715 w 1622738"/>
                <a:gd name="connsiteY109" fmla="*/ 1008845 h 1717183"/>
                <a:gd name="connsiteX110" fmla="*/ 1292180 w 1622738"/>
                <a:gd name="connsiteY110" fmla="*/ 1004552 h 1717183"/>
                <a:gd name="connsiteX111" fmla="*/ 1300766 w 1622738"/>
                <a:gd name="connsiteY111" fmla="*/ 991673 h 1717183"/>
                <a:gd name="connsiteX112" fmla="*/ 1313645 w 1622738"/>
                <a:gd name="connsiteY112" fmla="*/ 983087 h 1717183"/>
                <a:gd name="connsiteX113" fmla="*/ 1322231 w 1622738"/>
                <a:gd name="connsiteY113" fmla="*/ 948743 h 1717183"/>
                <a:gd name="connsiteX114" fmla="*/ 1347989 w 1622738"/>
                <a:gd name="connsiteY114" fmla="*/ 935865 h 1717183"/>
                <a:gd name="connsiteX115" fmla="*/ 1343696 w 1622738"/>
                <a:gd name="connsiteY115" fmla="*/ 957329 h 1717183"/>
                <a:gd name="connsiteX116" fmla="*/ 1352282 w 1622738"/>
                <a:gd name="connsiteY116" fmla="*/ 1056067 h 1717183"/>
                <a:gd name="connsiteX117" fmla="*/ 1360868 w 1622738"/>
                <a:gd name="connsiteY117" fmla="*/ 1081825 h 1717183"/>
                <a:gd name="connsiteX118" fmla="*/ 1369453 w 1622738"/>
                <a:gd name="connsiteY118" fmla="*/ 1107583 h 1717183"/>
                <a:gd name="connsiteX119" fmla="*/ 1382332 w 1622738"/>
                <a:gd name="connsiteY119" fmla="*/ 1133341 h 1717183"/>
                <a:gd name="connsiteX120" fmla="*/ 1395211 w 1622738"/>
                <a:gd name="connsiteY120" fmla="*/ 1193442 h 1717183"/>
                <a:gd name="connsiteX121" fmla="*/ 1403797 w 1622738"/>
                <a:gd name="connsiteY121" fmla="*/ 1244958 h 1717183"/>
                <a:gd name="connsiteX122" fmla="*/ 1412383 w 1622738"/>
                <a:gd name="connsiteY122" fmla="*/ 1330817 h 1717183"/>
                <a:gd name="connsiteX123" fmla="*/ 1420969 w 1622738"/>
                <a:gd name="connsiteY123" fmla="*/ 1451020 h 1717183"/>
                <a:gd name="connsiteX124" fmla="*/ 1425262 w 1622738"/>
                <a:gd name="connsiteY124" fmla="*/ 1476777 h 1717183"/>
                <a:gd name="connsiteX125" fmla="*/ 1429555 w 1622738"/>
                <a:gd name="connsiteY125" fmla="*/ 1519707 h 1717183"/>
                <a:gd name="connsiteX126" fmla="*/ 1433848 w 1622738"/>
                <a:gd name="connsiteY126" fmla="*/ 1549758 h 1717183"/>
                <a:gd name="connsiteX127" fmla="*/ 1442434 w 1622738"/>
                <a:gd name="connsiteY127" fmla="*/ 1596980 h 1717183"/>
                <a:gd name="connsiteX128" fmla="*/ 1451020 w 1622738"/>
                <a:gd name="connsiteY128" fmla="*/ 1631324 h 1717183"/>
                <a:gd name="connsiteX129" fmla="*/ 1463898 w 1622738"/>
                <a:gd name="connsiteY129" fmla="*/ 1669960 h 1717183"/>
                <a:gd name="connsiteX130" fmla="*/ 1468191 w 1622738"/>
                <a:gd name="connsiteY130" fmla="*/ 1682839 h 1717183"/>
                <a:gd name="connsiteX131" fmla="*/ 1481070 w 1622738"/>
                <a:gd name="connsiteY131" fmla="*/ 1708597 h 1717183"/>
                <a:gd name="connsiteX132" fmla="*/ 1506828 w 1622738"/>
                <a:gd name="connsiteY132" fmla="*/ 1700011 h 1717183"/>
                <a:gd name="connsiteX133" fmla="*/ 1541172 w 1622738"/>
                <a:gd name="connsiteY133" fmla="*/ 1704304 h 1717183"/>
                <a:gd name="connsiteX134" fmla="*/ 1584101 w 1622738"/>
                <a:gd name="connsiteY134" fmla="*/ 1712890 h 1717183"/>
                <a:gd name="connsiteX135" fmla="*/ 1622738 w 1622738"/>
                <a:gd name="connsiteY13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32834 w 1622738"/>
                <a:gd name="connsiteY65" fmla="*/ 1184856 h 1717183"/>
                <a:gd name="connsiteX66" fmla="*/ 839014 w 1622738"/>
                <a:gd name="connsiteY66" fmla="*/ 1327656 h 1717183"/>
                <a:gd name="connsiteX67" fmla="*/ 845713 w 1622738"/>
                <a:gd name="connsiteY67" fmla="*/ 1584101 h 1717183"/>
                <a:gd name="connsiteX68" fmla="*/ 862884 w 1622738"/>
                <a:gd name="connsiteY68" fmla="*/ 1717183 h 1717183"/>
                <a:gd name="connsiteX69" fmla="*/ 892935 w 1622738"/>
                <a:gd name="connsiteY69" fmla="*/ 1708597 h 1717183"/>
                <a:gd name="connsiteX70" fmla="*/ 948744 w 1622738"/>
                <a:gd name="connsiteY70" fmla="*/ 1704304 h 1717183"/>
                <a:gd name="connsiteX71" fmla="*/ 961622 w 1622738"/>
                <a:gd name="connsiteY71" fmla="*/ 1700011 h 1717183"/>
                <a:gd name="connsiteX72" fmla="*/ 970208 w 1622738"/>
                <a:gd name="connsiteY72" fmla="*/ 1687132 h 1717183"/>
                <a:gd name="connsiteX73" fmla="*/ 983087 w 1622738"/>
                <a:gd name="connsiteY73" fmla="*/ 1678546 h 1717183"/>
                <a:gd name="connsiteX74" fmla="*/ 987380 w 1622738"/>
                <a:gd name="connsiteY74" fmla="*/ 1665667 h 1717183"/>
                <a:gd name="connsiteX75" fmla="*/ 1004552 w 1622738"/>
                <a:gd name="connsiteY75" fmla="*/ 1639910 h 1717183"/>
                <a:gd name="connsiteX76" fmla="*/ 1017431 w 1622738"/>
                <a:gd name="connsiteY76" fmla="*/ 1614152 h 1717183"/>
                <a:gd name="connsiteX77" fmla="*/ 1021724 w 1622738"/>
                <a:gd name="connsiteY77" fmla="*/ 1601273 h 1717183"/>
                <a:gd name="connsiteX78" fmla="*/ 1030310 w 1622738"/>
                <a:gd name="connsiteY78" fmla="*/ 1588394 h 1717183"/>
                <a:gd name="connsiteX79" fmla="*/ 1038896 w 1622738"/>
                <a:gd name="connsiteY79" fmla="*/ 1562636 h 1717183"/>
                <a:gd name="connsiteX80" fmla="*/ 1047482 w 1622738"/>
                <a:gd name="connsiteY80" fmla="*/ 1536879 h 1717183"/>
                <a:gd name="connsiteX81" fmla="*/ 1056068 w 1622738"/>
                <a:gd name="connsiteY81" fmla="*/ 1498242 h 1717183"/>
                <a:gd name="connsiteX82" fmla="*/ 1064653 w 1622738"/>
                <a:gd name="connsiteY82" fmla="*/ 1485363 h 1717183"/>
                <a:gd name="connsiteX83" fmla="*/ 1073239 w 1622738"/>
                <a:gd name="connsiteY83" fmla="*/ 1455312 h 1717183"/>
                <a:gd name="connsiteX84" fmla="*/ 1081825 w 1622738"/>
                <a:gd name="connsiteY84" fmla="*/ 1433848 h 1717183"/>
                <a:gd name="connsiteX85" fmla="*/ 1086118 w 1622738"/>
                <a:gd name="connsiteY85" fmla="*/ 1416676 h 1717183"/>
                <a:gd name="connsiteX86" fmla="*/ 1094704 w 1622738"/>
                <a:gd name="connsiteY86" fmla="*/ 1399504 h 1717183"/>
                <a:gd name="connsiteX87" fmla="*/ 1103290 w 1622738"/>
                <a:gd name="connsiteY87" fmla="*/ 1373746 h 1717183"/>
                <a:gd name="connsiteX88" fmla="*/ 1116169 w 1622738"/>
                <a:gd name="connsiteY88" fmla="*/ 1335110 h 1717183"/>
                <a:gd name="connsiteX89" fmla="*/ 1129048 w 1622738"/>
                <a:gd name="connsiteY89" fmla="*/ 1296473 h 1717183"/>
                <a:gd name="connsiteX90" fmla="*/ 1133341 w 1622738"/>
                <a:gd name="connsiteY90" fmla="*/ 1283594 h 1717183"/>
                <a:gd name="connsiteX91" fmla="*/ 1137634 w 1622738"/>
                <a:gd name="connsiteY91" fmla="*/ 1266422 h 1717183"/>
                <a:gd name="connsiteX92" fmla="*/ 1141927 w 1622738"/>
                <a:gd name="connsiteY92" fmla="*/ 1244958 h 1717183"/>
                <a:gd name="connsiteX93" fmla="*/ 1146220 w 1622738"/>
                <a:gd name="connsiteY93" fmla="*/ 1232079 h 1717183"/>
                <a:gd name="connsiteX94" fmla="*/ 1154806 w 1622738"/>
                <a:gd name="connsiteY94" fmla="*/ 1197735 h 1717183"/>
                <a:gd name="connsiteX95" fmla="*/ 1159098 w 1622738"/>
                <a:gd name="connsiteY95" fmla="*/ 1180563 h 1717183"/>
                <a:gd name="connsiteX96" fmla="*/ 1167684 w 1622738"/>
                <a:gd name="connsiteY96" fmla="*/ 1154805 h 1717183"/>
                <a:gd name="connsiteX97" fmla="*/ 1176270 w 1622738"/>
                <a:gd name="connsiteY97" fmla="*/ 1129048 h 1717183"/>
                <a:gd name="connsiteX98" fmla="*/ 1180563 w 1622738"/>
                <a:gd name="connsiteY98" fmla="*/ 1116169 h 1717183"/>
                <a:gd name="connsiteX99" fmla="*/ 1189149 w 1622738"/>
                <a:gd name="connsiteY99" fmla="*/ 1103290 h 1717183"/>
                <a:gd name="connsiteX100" fmla="*/ 1193442 w 1622738"/>
                <a:gd name="connsiteY100" fmla="*/ 1090411 h 1717183"/>
                <a:gd name="connsiteX101" fmla="*/ 1210614 w 1622738"/>
                <a:gd name="connsiteY101" fmla="*/ 1064653 h 1717183"/>
                <a:gd name="connsiteX102" fmla="*/ 1219200 w 1622738"/>
                <a:gd name="connsiteY102" fmla="*/ 1051774 h 1717183"/>
                <a:gd name="connsiteX103" fmla="*/ 1227786 w 1622738"/>
                <a:gd name="connsiteY103" fmla="*/ 1038896 h 1717183"/>
                <a:gd name="connsiteX104" fmla="*/ 1232079 w 1622738"/>
                <a:gd name="connsiteY104" fmla="*/ 1060360 h 1717183"/>
                <a:gd name="connsiteX105" fmla="*/ 1236372 w 1622738"/>
                <a:gd name="connsiteY105" fmla="*/ 1073239 h 1717183"/>
                <a:gd name="connsiteX106" fmla="*/ 1253544 w 1622738"/>
                <a:gd name="connsiteY106" fmla="*/ 1047481 h 1717183"/>
                <a:gd name="connsiteX107" fmla="*/ 1262129 w 1622738"/>
                <a:gd name="connsiteY107" fmla="*/ 1034603 h 1717183"/>
                <a:gd name="connsiteX108" fmla="*/ 1270715 w 1622738"/>
                <a:gd name="connsiteY108" fmla="*/ 1008845 h 1717183"/>
                <a:gd name="connsiteX109" fmla="*/ 1292180 w 1622738"/>
                <a:gd name="connsiteY109" fmla="*/ 1004552 h 1717183"/>
                <a:gd name="connsiteX110" fmla="*/ 1300766 w 1622738"/>
                <a:gd name="connsiteY110" fmla="*/ 991673 h 1717183"/>
                <a:gd name="connsiteX111" fmla="*/ 1313645 w 1622738"/>
                <a:gd name="connsiteY111" fmla="*/ 983087 h 1717183"/>
                <a:gd name="connsiteX112" fmla="*/ 1322231 w 1622738"/>
                <a:gd name="connsiteY112" fmla="*/ 948743 h 1717183"/>
                <a:gd name="connsiteX113" fmla="*/ 1347989 w 1622738"/>
                <a:gd name="connsiteY113" fmla="*/ 935865 h 1717183"/>
                <a:gd name="connsiteX114" fmla="*/ 1343696 w 1622738"/>
                <a:gd name="connsiteY114" fmla="*/ 957329 h 1717183"/>
                <a:gd name="connsiteX115" fmla="*/ 1352282 w 1622738"/>
                <a:gd name="connsiteY115" fmla="*/ 1056067 h 1717183"/>
                <a:gd name="connsiteX116" fmla="*/ 1360868 w 1622738"/>
                <a:gd name="connsiteY116" fmla="*/ 1081825 h 1717183"/>
                <a:gd name="connsiteX117" fmla="*/ 1369453 w 1622738"/>
                <a:gd name="connsiteY117" fmla="*/ 1107583 h 1717183"/>
                <a:gd name="connsiteX118" fmla="*/ 1382332 w 1622738"/>
                <a:gd name="connsiteY118" fmla="*/ 1133341 h 1717183"/>
                <a:gd name="connsiteX119" fmla="*/ 1395211 w 1622738"/>
                <a:gd name="connsiteY119" fmla="*/ 1193442 h 1717183"/>
                <a:gd name="connsiteX120" fmla="*/ 1403797 w 1622738"/>
                <a:gd name="connsiteY120" fmla="*/ 1244958 h 1717183"/>
                <a:gd name="connsiteX121" fmla="*/ 1412383 w 1622738"/>
                <a:gd name="connsiteY121" fmla="*/ 1330817 h 1717183"/>
                <a:gd name="connsiteX122" fmla="*/ 1420969 w 1622738"/>
                <a:gd name="connsiteY122" fmla="*/ 1451020 h 1717183"/>
                <a:gd name="connsiteX123" fmla="*/ 1425262 w 1622738"/>
                <a:gd name="connsiteY123" fmla="*/ 1476777 h 1717183"/>
                <a:gd name="connsiteX124" fmla="*/ 1429555 w 1622738"/>
                <a:gd name="connsiteY124" fmla="*/ 1519707 h 1717183"/>
                <a:gd name="connsiteX125" fmla="*/ 1433848 w 1622738"/>
                <a:gd name="connsiteY125" fmla="*/ 1549758 h 1717183"/>
                <a:gd name="connsiteX126" fmla="*/ 1442434 w 1622738"/>
                <a:gd name="connsiteY126" fmla="*/ 1596980 h 1717183"/>
                <a:gd name="connsiteX127" fmla="*/ 1451020 w 1622738"/>
                <a:gd name="connsiteY127" fmla="*/ 1631324 h 1717183"/>
                <a:gd name="connsiteX128" fmla="*/ 1463898 w 1622738"/>
                <a:gd name="connsiteY128" fmla="*/ 1669960 h 1717183"/>
                <a:gd name="connsiteX129" fmla="*/ 1468191 w 1622738"/>
                <a:gd name="connsiteY129" fmla="*/ 1682839 h 1717183"/>
                <a:gd name="connsiteX130" fmla="*/ 1481070 w 1622738"/>
                <a:gd name="connsiteY130" fmla="*/ 1708597 h 1717183"/>
                <a:gd name="connsiteX131" fmla="*/ 1506828 w 1622738"/>
                <a:gd name="connsiteY131" fmla="*/ 1700011 h 1717183"/>
                <a:gd name="connsiteX132" fmla="*/ 1541172 w 1622738"/>
                <a:gd name="connsiteY132" fmla="*/ 1704304 h 1717183"/>
                <a:gd name="connsiteX133" fmla="*/ 1584101 w 1622738"/>
                <a:gd name="connsiteY133" fmla="*/ 1712890 h 1717183"/>
                <a:gd name="connsiteX134" fmla="*/ 1622738 w 1622738"/>
                <a:gd name="connsiteY13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23824 w 1622738"/>
                <a:gd name="connsiteY63" fmla="*/ 850948 h 1717183"/>
                <a:gd name="connsiteX64" fmla="*/ 815662 w 1622738"/>
                <a:gd name="connsiteY64" fmla="*/ 978794 h 1717183"/>
                <a:gd name="connsiteX65" fmla="*/ 832834 w 1622738"/>
                <a:gd name="connsiteY65" fmla="*/ 1184856 h 1717183"/>
                <a:gd name="connsiteX66" fmla="*/ 839014 w 1622738"/>
                <a:gd name="connsiteY66" fmla="*/ 1327656 h 1717183"/>
                <a:gd name="connsiteX67" fmla="*/ 845713 w 1622738"/>
                <a:gd name="connsiteY67" fmla="*/ 1584101 h 1717183"/>
                <a:gd name="connsiteX68" fmla="*/ 862884 w 1622738"/>
                <a:gd name="connsiteY68" fmla="*/ 1717183 h 1717183"/>
                <a:gd name="connsiteX69" fmla="*/ 892935 w 1622738"/>
                <a:gd name="connsiteY69" fmla="*/ 1708597 h 1717183"/>
                <a:gd name="connsiteX70" fmla="*/ 948744 w 1622738"/>
                <a:gd name="connsiteY70" fmla="*/ 1704304 h 1717183"/>
                <a:gd name="connsiteX71" fmla="*/ 961622 w 1622738"/>
                <a:gd name="connsiteY71" fmla="*/ 1700011 h 1717183"/>
                <a:gd name="connsiteX72" fmla="*/ 970208 w 1622738"/>
                <a:gd name="connsiteY72" fmla="*/ 1687132 h 1717183"/>
                <a:gd name="connsiteX73" fmla="*/ 983087 w 1622738"/>
                <a:gd name="connsiteY73" fmla="*/ 1678546 h 1717183"/>
                <a:gd name="connsiteX74" fmla="*/ 987380 w 1622738"/>
                <a:gd name="connsiteY74" fmla="*/ 1665667 h 1717183"/>
                <a:gd name="connsiteX75" fmla="*/ 1004552 w 1622738"/>
                <a:gd name="connsiteY75" fmla="*/ 1639910 h 1717183"/>
                <a:gd name="connsiteX76" fmla="*/ 1017431 w 1622738"/>
                <a:gd name="connsiteY76" fmla="*/ 1614152 h 1717183"/>
                <a:gd name="connsiteX77" fmla="*/ 1021724 w 1622738"/>
                <a:gd name="connsiteY77" fmla="*/ 1601273 h 1717183"/>
                <a:gd name="connsiteX78" fmla="*/ 1030310 w 1622738"/>
                <a:gd name="connsiteY78" fmla="*/ 1588394 h 1717183"/>
                <a:gd name="connsiteX79" fmla="*/ 1038896 w 1622738"/>
                <a:gd name="connsiteY79" fmla="*/ 1562636 h 1717183"/>
                <a:gd name="connsiteX80" fmla="*/ 1047482 w 1622738"/>
                <a:gd name="connsiteY80" fmla="*/ 1536879 h 1717183"/>
                <a:gd name="connsiteX81" fmla="*/ 1056068 w 1622738"/>
                <a:gd name="connsiteY81" fmla="*/ 1498242 h 1717183"/>
                <a:gd name="connsiteX82" fmla="*/ 1064653 w 1622738"/>
                <a:gd name="connsiteY82" fmla="*/ 1485363 h 1717183"/>
                <a:gd name="connsiteX83" fmla="*/ 1073239 w 1622738"/>
                <a:gd name="connsiteY83" fmla="*/ 1455312 h 1717183"/>
                <a:gd name="connsiteX84" fmla="*/ 1081825 w 1622738"/>
                <a:gd name="connsiteY84" fmla="*/ 1433848 h 1717183"/>
                <a:gd name="connsiteX85" fmla="*/ 1086118 w 1622738"/>
                <a:gd name="connsiteY85" fmla="*/ 1416676 h 1717183"/>
                <a:gd name="connsiteX86" fmla="*/ 1094704 w 1622738"/>
                <a:gd name="connsiteY86" fmla="*/ 1399504 h 1717183"/>
                <a:gd name="connsiteX87" fmla="*/ 1103290 w 1622738"/>
                <a:gd name="connsiteY87" fmla="*/ 1373746 h 1717183"/>
                <a:gd name="connsiteX88" fmla="*/ 1116169 w 1622738"/>
                <a:gd name="connsiteY88" fmla="*/ 1335110 h 1717183"/>
                <a:gd name="connsiteX89" fmla="*/ 1129048 w 1622738"/>
                <a:gd name="connsiteY89" fmla="*/ 1296473 h 1717183"/>
                <a:gd name="connsiteX90" fmla="*/ 1133341 w 1622738"/>
                <a:gd name="connsiteY90" fmla="*/ 1283594 h 1717183"/>
                <a:gd name="connsiteX91" fmla="*/ 1137634 w 1622738"/>
                <a:gd name="connsiteY91" fmla="*/ 1266422 h 1717183"/>
                <a:gd name="connsiteX92" fmla="*/ 1141927 w 1622738"/>
                <a:gd name="connsiteY92" fmla="*/ 1244958 h 1717183"/>
                <a:gd name="connsiteX93" fmla="*/ 1146220 w 1622738"/>
                <a:gd name="connsiteY93" fmla="*/ 1232079 h 1717183"/>
                <a:gd name="connsiteX94" fmla="*/ 1154806 w 1622738"/>
                <a:gd name="connsiteY94" fmla="*/ 1197735 h 1717183"/>
                <a:gd name="connsiteX95" fmla="*/ 1159098 w 1622738"/>
                <a:gd name="connsiteY95" fmla="*/ 1180563 h 1717183"/>
                <a:gd name="connsiteX96" fmla="*/ 1167684 w 1622738"/>
                <a:gd name="connsiteY96" fmla="*/ 1154805 h 1717183"/>
                <a:gd name="connsiteX97" fmla="*/ 1176270 w 1622738"/>
                <a:gd name="connsiteY97" fmla="*/ 1129048 h 1717183"/>
                <a:gd name="connsiteX98" fmla="*/ 1180563 w 1622738"/>
                <a:gd name="connsiteY98" fmla="*/ 1116169 h 1717183"/>
                <a:gd name="connsiteX99" fmla="*/ 1189149 w 1622738"/>
                <a:gd name="connsiteY99" fmla="*/ 1103290 h 1717183"/>
                <a:gd name="connsiteX100" fmla="*/ 1193442 w 1622738"/>
                <a:gd name="connsiteY100" fmla="*/ 1090411 h 1717183"/>
                <a:gd name="connsiteX101" fmla="*/ 1210614 w 1622738"/>
                <a:gd name="connsiteY101" fmla="*/ 1064653 h 1717183"/>
                <a:gd name="connsiteX102" fmla="*/ 1219200 w 1622738"/>
                <a:gd name="connsiteY102" fmla="*/ 1051774 h 1717183"/>
                <a:gd name="connsiteX103" fmla="*/ 1227786 w 1622738"/>
                <a:gd name="connsiteY103" fmla="*/ 1038896 h 1717183"/>
                <a:gd name="connsiteX104" fmla="*/ 1232079 w 1622738"/>
                <a:gd name="connsiteY104" fmla="*/ 1060360 h 1717183"/>
                <a:gd name="connsiteX105" fmla="*/ 1236372 w 1622738"/>
                <a:gd name="connsiteY105" fmla="*/ 1073239 h 1717183"/>
                <a:gd name="connsiteX106" fmla="*/ 1253544 w 1622738"/>
                <a:gd name="connsiteY106" fmla="*/ 1047481 h 1717183"/>
                <a:gd name="connsiteX107" fmla="*/ 1262129 w 1622738"/>
                <a:gd name="connsiteY107" fmla="*/ 1034603 h 1717183"/>
                <a:gd name="connsiteX108" fmla="*/ 1270715 w 1622738"/>
                <a:gd name="connsiteY108" fmla="*/ 1008845 h 1717183"/>
                <a:gd name="connsiteX109" fmla="*/ 1292180 w 1622738"/>
                <a:gd name="connsiteY109" fmla="*/ 1004552 h 1717183"/>
                <a:gd name="connsiteX110" fmla="*/ 1300766 w 1622738"/>
                <a:gd name="connsiteY110" fmla="*/ 991673 h 1717183"/>
                <a:gd name="connsiteX111" fmla="*/ 1313645 w 1622738"/>
                <a:gd name="connsiteY111" fmla="*/ 983087 h 1717183"/>
                <a:gd name="connsiteX112" fmla="*/ 1322231 w 1622738"/>
                <a:gd name="connsiteY112" fmla="*/ 948743 h 1717183"/>
                <a:gd name="connsiteX113" fmla="*/ 1347989 w 1622738"/>
                <a:gd name="connsiteY113" fmla="*/ 935865 h 1717183"/>
                <a:gd name="connsiteX114" fmla="*/ 1343696 w 1622738"/>
                <a:gd name="connsiteY114" fmla="*/ 957329 h 1717183"/>
                <a:gd name="connsiteX115" fmla="*/ 1352282 w 1622738"/>
                <a:gd name="connsiteY115" fmla="*/ 1056067 h 1717183"/>
                <a:gd name="connsiteX116" fmla="*/ 1360868 w 1622738"/>
                <a:gd name="connsiteY116" fmla="*/ 1081825 h 1717183"/>
                <a:gd name="connsiteX117" fmla="*/ 1369453 w 1622738"/>
                <a:gd name="connsiteY117" fmla="*/ 1107583 h 1717183"/>
                <a:gd name="connsiteX118" fmla="*/ 1382332 w 1622738"/>
                <a:gd name="connsiteY118" fmla="*/ 1133341 h 1717183"/>
                <a:gd name="connsiteX119" fmla="*/ 1395211 w 1622738"/>
                <a:gd name="connsiteY119" fmla="*/ 1193442 h 1717183"/>
                <a:gd name="connsiteX120" fmla="*/ 1403797 w 1622738"/>
                <a:gd name="connsiteY120" fmla="*/ 1244958 h 1717183"/>
                <a:gd name="connsiteX121" fmla="*/ 1412383 w 1622738"/>
                <a:gd name="connsiteY121" fmla="*/ 1330817 h 1717183"/>
                <a:gd name="connsiteX122" fmla="*/ 1420969 w 1622738"/>
                <a:gd name="connsiteY122" fmla="*/ 1451020 h 1717183"/>
                <a:gd name="connsiteX123" fmla="*/ 1425262 w 1622738"/>
                <a:gd name="connsiteY123" fmla="*/ 1476777 h 1717183"/>
                <a:gd name="connsiteX124" fmla="*/ 1429555 w 1622738"/>
                <a:gd name="connsiteY124" fmla="*/ 1519707 h 1717183"/>
                <a:gd name="connsiteX125" fmla="*/ 1433848 w 1622738"/>
                <a:gd name="connsiteY125" fmla="*/ 1549758 h 1717183"/>
                <a:gd name="connsiteX126" fmla="*/ 1442434 w 1622738"/>
                <a:gd name="connsiteY126" fmla="*/ 1596980 h 1717183"/>
                <a:gd name="connsiteX127" fmla="*/ 1451020 w 1622738"/>
                <a:gd name="connsiteY127" fmla="*/ 1631324 h 1717183"/>
                <a:gd name="connsiteX128" fmla="*/ 1463898 w 1622738"/>
                <a:gd name="connsiteY128" fmla="*/ 1669960 h 1717183"/>
                <a:gd name="connsiteX129" fmla="*/ 1468191 w 1622738"/>
                <a:gd name="connsiteY129" fmla="*/ 1682839 h 1717183"/>
                <a:gd name="connsiteX130" fmla="*/ 1481070 w 1622738"/>
                <a:gd name="connsiteY130" fmla="*/ 1708597 h 1717183"/>
                <a:gd name="connsiteX131" fmla="*/ 1506828 w 1622738"/>
                <a:gd name="connsiteY131" fmla="*/ 1700011 h 1717183"/>
                <a:gd name="connsiteX132" fmla="*/ 1541172 w 1622738"/>
                <a:gd name="connsiteY132" fmla="*/ 1704304 h 1717183"/>
                <a:gd name="connsiteX133" fmla="*/ 1584101 w 1622738"/>
                <a:gd name="connsiteY133" fmla="*/ 1712890 h 1717183"/>
                <a:gd name="connsiteX134" fmla="*/ 1622738 w 1622738"/>
                <a:gd name="connsiteY13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62884 w 1622738"/>
                <a:gd name="connsiteY67" fmla="*/ 1717183 h 1717183"/>
                <a:gd name="connsiteX68" fmla="*/ 892935 w 1622738"/>
                <a:gd name="connsiteY68" fmla="*/ 1708597 h 1717183"/>
                <a:gd name="connsiteX69" fmla="*/ 948744 w 1622738"/>
                <a:gd name="connsiteY69" fmla="*/ 1704304 h 1717183"/>
                <a:gd name="connsiteX70" fmla="*/ 961622 w 1622738"/>
                <a:gd name="connsiteY70" fmla="*/ 1700011 h 1717183"/>
                <a:gd name="connsiteX71" fmla="*/ 970208 w 1622738"/>
                <a:gd name="connsiteY71" fmla="*/ 1687132 h 1717183"/>
                <a:gd name="connsiteX72" fmla="*/ 983087 w 1622738"/>
                <a:gd name="connsiteY72" fmla="*/ 1678546 h 1717183"/>
                <a:gd name="connsiteX73" fmla="*/ 987380 w 1622738"/>
                <a:gd name="connsiteY73" fmla="*/ 1665667 h 1717183"/>
                <a:gd name="connsiteX74" fmla="*/ 1004552 w 1622738"/>
                <a:gd name="connsiteY74" fmla="*/ 1639910 h 1717183"/>
                <a:gd name="connsiteX75" fmla="*/ 1017431 w 1622738"/>
                <a:gd name="connsiteY75" fmla="*/ 1614152 h 1717183"/>
                <a:gd name="connsiteX76" fmla="*/ 1021724 w 1622738"/>
                <a:gd name="connsiteY76" fmla="*/ 1601273 h 1717183"/>
                <a:gd name="connsiteX77" fmla="*/ 1030310 w 1622738"/>
                <a:gd name="connsiteY77" fmla="*/ 1588394 h 1717183"/>
                <a:gd name="connsiteX78" fmla="*/ 1038896 w 1622738"/>
                <a:gd name="connsiteY78" fmla="*/ 1562636 h 1717183"/>
                <a:gd name="connsiteX79" fmla="*/ 1047482 w 1622738"/>
                <a:gd name="connsiteY79" fmla="*/ 1536879 h 1717183"/>
                <a:gd name="connsiteX80" fmla="*/ 1056068 w 1622738"/>
                <a:gd name="connsiteY80" fmla="*/ 1498242 h 1717183"/>
                <a:gd name="connsiteX81" fmla="*/ 1064653 w 1622738"/>
                <a:gd name="connsiteY81" fmla="*/ 1485363 h 1717183"/>
                <a:gd name="connsiteX82" fmla="*/ 1073239 w 1622738"/>
                <a:gd name="connsiteY82" fmla="*/ 1455312 h 1717183"/>
                <a:gd name="connsiteX83" fmla="*/ 1081825 w 1622738"/>
                <a:gd name="connsiteY83" fmla="*/ 1433848 h 1717183"/>
                <a:gd name="connsiteX84" fmla="*/ 1086118 w 1622738"/>
                <a:gd name="connsiteY84" fmla="*/ 1416676 h 1717183"/>
                <a:gd name="connsiteX85" fmla="*/ 1094704 w 1622738"/>
                <a:gd name="connsiteY85" fmla="*/ 1399504 h 1717183"/>
                <a:gd name="connsiteX86" fmla="*/ 1103290 w 1622738"/>
                <a:gd name="connsiteY86" fmla="*/ 1373746 h 1717183"/>
                <a:gd name="connsiteX87" fmla="*/ 1116169 w 1622738"/>
                <a:gd name="connsiteY87" fmla="*/ 1335110 h 1717183"/>
                <a:gd name="connsiteX88" fmla="*/ 1129048 w 1622738"/>
                <a:gd name="connsiteY88" fmla="*/ 1296473 h 1717183"/>
                <a:gd name="connsiteX89" fmla="*/ 1133341 w 1622738"/>
                <a:gd name="connsiteY89" fmla="*/ 1283594 h 1717183"/>
                <a:gd name="connsiteX90" fmla="*/ 1137634 w 1622738"/>
                <a:gd name="connsiteY90" fmla="*/ 1266422 h 1717183"/>
                <a:gd name="connsiteX91" fmla="*/ 1141927 w 1622738"/>
                <a:gd name="connsiteY91" fmla="*/ 1244958 h 1717183"/>
                <a:gd name="connsiteX92" fmla="*/ 1146220 w 1622738"/>
                <a:gd name="connsiteY92" fmla="*/ 1232079 h 1717183"/>
                <a:gd name="connsiteX93" fmla="*/ 1154806 w 1622738"/>
                <a:gd name="connsiteY93" fmla="*/ 1197735 h 1717183"/>
                <a:gd name="connsiteX94" fmla="*/ 1159098 w 1622738"/>
                <a:gd name="connsiteY94" fmla="*/ 1180563 h 1717183"/>
                <a:gd name="connsiteX95" fmla="*/ 1167684 w 1622738"/>
                <a:gd name="connsiteY95" fmla="*/ 1154805 h 1717183"/>
                <a:gd name="connsiteX96" fmla="*/ 1176270 w 1622738"/>
                <a:gd name="connsiteY96" fmla="*/ 1129048 h 1717183"/>
                <a:gd name="connsiteX97" fmla="*/ 1180563 w 1622738"/>
                <a:gd name="connsiteY97" fmla="*/ 1116169 h 1717183"/>
                <a:gd name="connsiteX98" fmla="*/ 1189149 w 1622738"/>
                <a:gd name="connsiteY98" fmla="*/ 1103290 h 1717183"/>
                <a:gd name="connsiteX99" fmla="*/ 1193442 w 1622738"/>
                <a:gd name="connsiteY99" fmla="*/ 1090411 h 1717183"/>
                <a:gd name="connsiteX100" fmla="*/ 1210614 w 1622738"/>
                <a:gd name="connsiteY100" fmla="*/ 1064653 h 1717183"/>
                <a:gd name="connsiteX101" fmla="*/ 1219200 w 1622738"/>
                <a:gd name="connsiteY101" fmla="*/ 1051774 h 1717183"/>
                <a:gd name="connsiteX102" fmla="*/ 1227786 w 1622738"/>
                <a:gd name="connsiteY102" fmla="*/ 1038896 h 1717183"/>
                <a:gd name="connsiteX103" fmla="*/ 1232079 w 1622738"/>
                <a:gd name="connsiteY103" fmla="*/ 1060360 h 1717183"/>
                <a:gd name="connsiteX104" fmla="*/ 1236372 w 1622738"/>
                <a:gd name="connsiteY104" fmla="*/ 1073239 h 1717183"/>
                <a:gd name="connsiteX105" fmla="*/ 1253544 w 1622738"/>
                <a:gd name="connsiteY105" fmla="*/ 1047481 h 1717183"/>
                <a:gd name="connsiteX106" fmla="*/ 1262129 w 1622738"/>
                <a:gd name="connsiteY106" fmla="*/ 1034603 h 1717183"/>
                <a:gd name="connsiteX107" fmla="*/ 1270715 w 1622738"/>
                <a:gd name="connsiteY107" fmla="*/ 1008845 h 1717183"/>
                <a:gd name="connsiteX108" fmla="*/ 1292180 w 1622738"/>
                <a:gd name="connsiteY108" fmla="*/ 1004552 h 1717183"/>
                <a:gd name="connsiteX109" fmla="*/ 1300766 w 1622738"/>
                <a:gd name="connsiteY109" fmla="*/ 991673 h 1717183"/>
                <a:gd name="connsiteX110" fmla="*/ 1313645 w 1622738"/>
                <a:gd name="connsiteY110" fmla="*/ 983087 h 1717183"/>
                <a:gd name="connsiteX111" fmla="*/ 1322231 w 1622738"/>
                <a:gd name="connsiteY111" fmla="*/ 948743 h 1717183"/>
                <a:gd name="connsiteX112" fmla="*/ 1347989 w 1622738"/>
                <a:gd name="connsiteY112" fmla="*/ 935865 h 1717183"/>
                <a:gd name="connsiteX113" fmla="*/ 1343696 w 1622738"/>
                <a:gd name="connsiteY113" fmla="*/ 957329 h 1717183"/>
                <a:gd name="connsiteX114" fmla="*/ 1352282 w 1622738"/>
                <a:gd name="connsiteY114" fmla="*/ 1056067 h 1717183"/>
                <a:gd name="connsiteX115" fmla="*/ 1360868 w 1622738"/>
                <a:gd name="connsiteY115" fmla="*/ 1081825 h 1717183"/>
                <a:gd name="connsiteX116" fmla="*/ 1369453 w 1622738"/>
                <a:gd name="connsiteY116" fmla="*/ 1107583 h 1717183"/>
                <a:gd name="connsiteX117" fmla="*/ 1382332 w 1622738"/>
                <a:gd name="connsiteY117" fmla="*/ 1133341 h 1717183"/>
                <a:gd name="connsiteX118" fmla="*/ 1395211 w 1622738"/>
                <a:gd name="connsiteY118" fmla="*/ 1193442 h 1717183"/>
                <a:gd name="connsiteX119" fmla="*/ 1403797 w 1622738"/>
                <a:gd name="connsiteY119" fmla="*/ 1244958 h 1717183"/>
                <a:gd name="connsiteX120" fmla="*/ 1412383 w 1622738"/>
                <a:gd name="connsiteY120" fmla="*/ 1330817 h 1717183"/>
                <a:gd name="connsiteX121" fmla="*/ 1420969 w 1622738"/>
                <a:gd name="connsiteY121" fmla="*/ 1451020 h 1717183"/>
                <a:gd name="connsiteX122" fmla="*/ 1425262 w 1622738"/>
                <a:gd name="connsiteY122" fmla="*/ 1476777 h 1717183"/>
                <a:gd name="connsiteX123" fmla="*/ 1429555 w 1622738"/>
                <a:gd name="connsiteY123" fmla="*/ 1519707 h 1717183"/>
                <a:gd name="connsiteX124" fmla="*/ 1433848 w 1622738"/>
                <a:gd name="connsiteY124" fmla="*/ 1549758 h 1717183"/>
                <a:gd name="connsiteX125" fmla="*/ 1442434 w 1622738"/>
                <a:gd name="connsiteY125" fmla="*/ 1596980 h 1717183"/>
                <a:gd name="connsiteX126" fmla="*/ 1451020 w 1622738"/>
                <a:gd name="connsiteY126" fmla="*/ 1631324 h 1717183"/>
                <a:gd name="connsiteX127" fmla="*/ 1463898 w 1622738"/>
                <a:gd name="connsiteY127" fmla="*/ 1669960 h 1717183"/>
                <a:gd name="connsiteX128" fmla="*/ 1468191 w 1622738"/>
                <a:gd name="connsiteY128" fmla="*/ 1682839 h 1717183"/>
                <a:gd name="connsiteX129" fmla="*/ 1481070 w 1622738"/>
                <a:gd name="connsiteY129" fmla="*/ 1708597 h 1717183"/>
                <a:gd name="connsiteX130" fmla="*/ 1506828 w 1622738"/>
                <a:gd name="connsiteY130" fmla="*/ 1700011 h 1717183"/>
                <a:gd name="connsiteX131" fmla="*/ 1541172 w 1622738"/>
                <a:gd name="connsiteY131" fmla="*/ 1704304 h 1717183"/>
                <a:gd name="connsiteX132" fmla="*/ 1584101 w 1622738"/>
                <a:gd name="connsiteY132" fmla="*/ 1712890 h 1717183"/>
                <a:gd name="connsiteX133" fmla="*/ 1622738 w 1622738"/>
                <a:gd name="connsiteY13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094704 w 1622738"/>
                <a:gd name="connsiteY84" fmla="*/ 1399504 h 1717183"/>
                <a:gd name="connsiteX85" fmla="*/ 1103290 w 1622738"/>
                <a:gd name="connsiteY85" fmla="*/ 1373746 h 1717183"/>
                <a:gd name="connsiteX86" fmla="*/ 1116169 w 1622738"/>
                <a:gd name="connsiteY86" fmla="*/ 1335110 h 1717183"/>
                <a:gd name="connsiteX87" fmla="*/ 1129048 w 1622738"/>
                <a:gd name="connsiteY87" fmla="*/ 1296473 h 1717183"/>
                <a:gd name="connsiteX88" fmla="*/ 1133341 w 1622738"/>
                <a:gd name="connsiteY88" fmla="*/ 1283594 h 1717183"/>
                <a:gd name="connsiteX89" fmla="*/ 1137634 w 1622738"/>
                <a:gd name="connsiteY89" fmla="*/ 1266422 h 1717183"/>
                <a:gd name="connsiteX90" fmla="*/ 1141927 w 1622738"/>
                <a:gd name="connsiteY90" fmla="*/ 1244958 h 1717183"/>
                <a:gd name="connsiteX91" fmla="*/ 1146220 w 1622738"/>
                <a:gd name="connsiteY91" fmla="*/ 1232079 h 1717183"/>
                <a:gd name="connsiteX92" fmla="*/ 1154806 w 1622738"/>
                <a:gd name="connsiteY92" fmla="*/ 1197735 h 1717183"/>
                <a:gd name="connsiteX93" fmla="*/ 1159098 w 1622738"/>
                <a:gd name="connsiteY93" fmla="*/ 1180563 h 1717183"/>
                <a:gd name="connsiteX94" fmla="*/ 1167684 w 1622738"/>
                <a:gd name="connsiteY94" fmla="*/ 1154805 h 1717183"/>
                <a:gd name="connsiteX95" fmla="*/ 1176270 w 1622738"/>
                <a:gd name="connsiteY95" fmla="*/ 1129048 h 1717183"/>
                <a:gd name="connsiteX96" fmla="*/ 1180563 w 1622738"/>
                <a:gd name="connsiteY96" fmla="*/ 1116169 h 1717183"/>
                <a:gd name="connsiteX97" fmla="*/ 1189149 w 1622738"/>
                <a:gd name="connsiteY97" fmla="*/ 1103290 h 1717183"/>
                <a:gd name="connsiteX98" fmla="*/ 1193442 w 1622738"/>
                <a:gd name="connsiteY98" fmla="*/ 1090411 h 1717183"/>
                <a:gd name="connsiteX99" fmla="*/ 1210614 w 1622738"/>
                <a:gd name="connsiteY99" fmla="*/ 1064653 h 1717183"/>
                <a:gd name="connsiteX100" fmla="*/ 1219200 w 1622738"/>
                <a:gd name="connsiteY100" fmla="*/ 1051774 h 1717183"/>
                <a:gd name="connsiteX101" fmla="*/ 1227786 w 1622738"/>
                <a:gd name="connsiteY101" fmla="*/ 1038896 h 1717183"/>
                <a:gd name="connsiteX102" fmla="*/ 1232079 w 1622738"/>
                <a:gd name="connsiteY102" fmla="*/ 1060360 h 1717183"/>
                <a:gd name="connsiteX103" fmla="*/ 1236372 w 1622738"/>
                <a:gd name="connsiteY103" fmla="*/ 1073239 h 1717183"/>
                <a:gd name="connsiteX104" fmla="*/ 1253544 w 1622738"/>
                <a:gd name="connsiteY104" fmla="*/ 1047481 h 1717183"/>
                <a:gd name="connsiteX105" fmla="*/ 1262129 w 1622738"/>
                <a:gd name="connsiteY105" fmla="*/ 1034603 h 1717183"/>
                <a:gd name="connsiteX106" fmla="*/ 1270715 w 1622738"/>
                <a:gd name="connsiteY106" fmla="*/ 1008845 h 1717183"/>
                <a:gd name="connsiteX107" fmla="*/ 1292180 w 1622738"/>
                <a:gd name="connsiteY107" fmla="*/ 1004552 h 1717183"/>
                <a:gd name="connsiteX108" fmla="*/ 1300766 w 1622738"/>
                <a:gd name="connsiteY108" fmla="*/ 991673 h 1717183"/>
                <a:gd name="connsiteX109" fmla="*/ 1313645 w 1622738"/>
                <a:gd name="connsiteY109" fmla="*/ 983087 h 1717183"/>
                <a:gd name="connsiteX110" fmla="*/ 1322231 w 1622738"/>
                <a:gd name="connsiteY110" fmla="*/ 948743 h 1717183"/>
                <a:gd name="connsiteX111" fmla="*/ 1347989 w 1622738"/>
                <a:gd name="connsiteY111" fmla="*/ 935865 h 1717183"/>
                <a:gd name="connsiteX112" fmla="*/ 1343696 w 1622738"/>
                <a:gd name="connsiteY112" fmla="*/ 957329 h 1717183"/>
                <a:gd name="connsiteX113" fmla="*/ 1352282 w 1622738"/>
                <a:gd name="connsiteY113" fmla="*/ 1056067 h 1717183"/>
                <a:gd name="connsiteX114" fmla="*/ 1360868 w 1622738"/>
                <a:gd name="connsiteY114" fmla="*/ 1081825 h 1717183"/>
                <a:gd name="connsiteX115" fmla="*/ 1369453 w 1622738"/>
                <a:gd name="connsiteY115" fmla="*/ 1107583 h 1717183"/>
                <a:gd name="connsiteX116" fmla="*/ 1382332 w 1622738"/>
                <a:gd name="connsiteY116" fmla="*/ 1133341 h 1717183"/>
                <a:gd name="connsiteX117" fmla="*/ 1395211 w 1622738"/>
                <a:gd name="connsiteY117" fmla="*/ 1193442 h 1717183"/>
                <a:gd name="connsiteX118" fmla="*/ 1403797 w 1622738"/>
                <a:gd name="connsiteY118" fmla="*/ 1244958 h 1717183"/>
                <a:gd name="connsiteX119" fmla="*/ 1412383 w 1622738"/>
                <a:gd name="connsiteY119" fmla="*/ 1330817 h 1717183"/>
                <a:gd name="connsiteX120" fmla="*/ 1420969 w 1622738"/>
                <a:gd name="connsiteY120" fmla="*/ 1451020 h 1717183"/>
                <a:gd name="connsiteX121" fmla="*/ 1425262 w 1622738"/>
                <a:gd name="connsiteY121" fmla="*/ 1476777 h 1717183"/>
                <a:gd name="connsiteX122" fmla="*/ 1429555 w 1622738"/>
                <a:gd name="connsiteY122" fmla="*/ 1519707 h 1717183"/>
                <a:gd name="connsiteX123" fmla="*/ 1433848 w 1622738"/>
                <a:gd name="connsiteY123" fmla="*/ 1549758 h 1717183"/>
                <a:gd name="connsiteX124" fmla="*/ 1442434 w 1622738"/>
                <a:gd name="connsiteY124" fmla="*/ 1596980 h 1717183"/>
                <a:gd name="connsiteX125" fmla="*/ 1451020 w 1622738"/>
                <a:gd name="connsiteY125" fmla="*/ 1631324 h 1717183"/>
                <a:gd name="connsiteX126" fmla="*/ 1463898 w 1622738"/>
                <a:gd name="connsiteY126" fmla="*/ 1669960 h 1717183"/>
                <a:gd name="connsiteX127" fmla="*/ 1468191 w 1622738"/>
                <a:gd name="connsiteY127" fmla="*/ 1682839 h 1717183"/>
                <a:gd name="connsiteX128" fmla="*/ 1481070 w 1622738"/>
                <a:gd name="connsiteY128" fmla="*/ 1708597 h 1717183"/>
                <a:gd name="connsiteX129" fmla="*/ 1506828 w 1622738"/>
                <a:gd name="connsiteY129" fmla="*/ 1700011 h 1717183"/>
                <a:gd name="connsiteX130" fmla="*/ 1541172 w 1622738"/>
                <a:gd name="connsiteY130" fmla="*/ 1704304 h 1717183"/>
                <a:gd name="connsiteX131" fmla="*/ 1584101 w 1622738"/>
                <a:gd name="connsiteY131" fmla="*/ 1712890 h 1717183"/>
                <a:gd name="connsiteX132" fmla="*/ 1622738 w 1622738"/>
                <a:gd name="connsiteY13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03290 w 1622738"/>
                <a:gd name="connsiteY85" fmla="*/ 1373746 h 1717183"/>
                <a:gd name="connsiteX86" fmla="*/ 1116169 w 1622738"/>
                <a:gd name="connsiteY86" fmla="*/ 1335110 h 1717183"/>
                <a:gd name="connsiteX87" fmla="*/ 1129048 w 1622738"/>
                <a:gd name="connsiteY87" fmla="*/ 1296473 h 1717183"/>
                <a:gd name="connsiteX88" fmla="*/ 1133341 w 1622738"/>
                <a:gd name="connsiteY88" fmla="*/ 1283594 h 1717183"/>
                <a:gd name="connsiteX89" fmla="*/ 1137634 w 1622738"/>
                <a:gd name="connsiteY89" fmla="*/ 1266422 h 1717183"/>
                <a:gd name="connsiteX90" fmla="*/ 1141927 w 1622738"/>
                <a:gd name="connsiteY90" fmla="*/ 1244958 h 1717183"/>
                <a:gd name="connsiteX91" fmla="*/ 1146220 w 1622738"/>
                <a:gd name="connsiteY91" fmla="*/ 1232079 h 1717183"/>
                <a:gd name="connsiteX92" fmla="*/ 1154806 w 1622738"/>
                <a:gd name="connsiteY92" fmla="*/ 1197735 h 1717183"/>
                <a:gd name="connsiteX93" fmla="*/ 1159098 w 1622738"/>
                <a:gd name="connsiteY93" fmla="*/ 1180563 h 1717183"/>
                <a:gd name="connsiteX94" fmla="*/ 1167684 w 1622738"/>
                <a:gd name="connsiteY94" fmla="*/ 1154805 h 1717183"/>
                <a:gd name="connsiteX95" fmla="*/ 1176270 w 1622738"/>
                <a:gd name="connsiteY95" fmla="*/ 1129048 h 1717183"/>
                <a:gd name="connsiteX96" fmla="*/ 1180563 w 1622738"/>
                <a:gd name="connsiteY96" fmla="*/ 1116169 h 1717183"/>
                <a:gd name="connsiteX97" fmla="*/ 1189149 w 1622738"/>
                <a:gd name="connsiteY97" fmla="*/ 1103290 h 1717183"/>
                <a:gd name="connsiteX98" fmla="*/ 1193442 w 1622738"/>
                <a:gd name="connsiteY98" fmla="*/ 1090411 h 1717183"/>
                <a:gd name="connsiteX99" fmla="*/ 1210614 w 1622738"/>
                <a:gd name="connsiteY99" fmla="*/ 1064653 h 1717183"/>
                <a:gd name="connsiteX100" fmla="*/ 1219200 w 1622738"/>
                <a:gd name="connsiteY100" fmla="*/ 1051774 h 1717183"/>
                <a:gd name="connsiteX101" fmla="*/ 1227786 w 1622738"/>
                <a:gd name="connsiteY101" fmla="*/ 1038896 h 1717183"/>
                <a:gd name="connsiteX102" fmla="*/ 1232079 w 1622738"/>
                <a:gd name="connsiteY102" fmla="*/ 1060360 h 1717183"/>
                <a:gd name="connsiteX103" fmla="*/ 1236372 w 1622738"/>
                <a:gd name="connsiteY103" fmla="*/ 1073239 h 1717183"/>
                <a:gd name="connsiteX104" fmla="*/ 1253544 w 1622738"/>
                <a:gd name="connsiteY104" fmla="*/ 1047481 h 1717183"/>
                <a:gd name="connsiteX105" fmla="*/ 1262129 w 1622738"/>
                <a:gd name="connsiteY105" fmla="*/ 1034603 h 1717183"/>
                <a:gd name="connsiteX106" fmla="*/ 1270715 w 1622738"/>
                <a:gd name="connsiteY106" fmla="*/ 1008845 h 1717183"/>
                <a:gd name="connsiteX107" fmla="*/ 1292180 w 1622738"/>
                <a:gd name="connsiteY107" fmla="*/ 1004552 h 1717183"/>
                <a:gd name="connsiteX108" fmla="*/ 1300766 w 1622738"/>
                <a:gd name="connsiteY108" fmla="*/ 991673 h 1717183"/>
                <a:gd name="connsiteX109" fmla="*/ 1313645 w 1622738"/>
                <a:gd name="connsiteY109" fmla="*/ 983087 h 1717183"/>
                <a:gd name="connsiteX110" fmla="*/ 1322231 w 1622738"/>
                <a:gd name="connsiteY110" fmla="*/ 948743 h 1717183"/>
                <a:gd name="connsiteX111" fmla="*/ 1347989 w 1622738"/>
                <a:gd name="connsiteY111" fmla="*/ 935865 h 1717183"/>
                <a:gd name="connsiteX112" fmla="*/ 1343696 w 1622738"/>
                <a:gd name="connsiteY112" fmla="*/ 957329 h 1717183"/>
                <a:gd name="connsiteX113" fmla="*/ 1352282 w 1622738"/>
                <a:gd name="connsiteY113" fmla="*/ 1056067 h 1717183"/>
                <a:gd name="connsiteX114" fmla="*/ 1360868 w 1622738"/>
                <a:gd name="connsiteY114" fmla="*/ 1081825 h 1717183"/>
                <a:gd name="connsiteX115" fmla="*/ 1369453 w 1622738"/>
                <a:gd name="connsiteY115" fmla="*/ 1107583 h 1717183"/>
                <a:gd name="connsiteX116" fmla="*/ 1382332 w 1622738"/>
                <a:gd name="connsiteY116" fmla="*/ 1133341 h 1717183"/>
                <a:gd name="connsiteX117" fmla="*/ 1395211 w 1622738"/>
                <a:gd name="connsiteY117" fmla="*/ 1193442 h 1717183"/>
                <a:gd name="connsiteX118" fmla="*/ 1403797 w 1622738"/>
                <a:gd name="connsiteY118" fmla="*/ 1244958 h 1717183"/>
                <a:gd name="connsiteX119" fmla="*/ 1412383 w 1622738"/>
                <a:gd name="connsiteY119" fmla="*/ 1330817 h 1717183"/>
                <a:gd name="connsiteX120" fmla="*/ 1420969 w 1622738"/>
                <a:gd name="connsiteY120" fmla="*/ 1451020 h 1717183"/>
                <a:gd name="connsiteX121" fmla="*/ 1425262 w 1622738"/>
                <a:gd name="connsiteY121" fmla="*/ 1476777 h 1717183"/>
                <a:gd name="connsiteX122" fmla="*/ 1429555 w 1622738"/>
                <a:gd name="connsiteY122" fmla="*/ 1519707 h 1717183"/>
                <a:gd name="connsiteX123" fmla="*/ 1433848 w 1622738"/>
                <a:gd name="connsiteY123" fmla="*/ 1549758 h 1717183"/>
                <a:gd name="connsiteX124" fmla="*/ 1442434 w 1622738"/>
                <a:gd name="connsiteY124" fmla="*/ 1596980 h 1717183"/>
                <a:gd name="connsiteX125" fmla="*/ 1451020 w 1622738"/>
                <a:gd name="connsiteY125" fmla="*/ 1631324 h 1717183"/>
                <a:gd name="connsiteX126" fmla="*/ 1463898 w 1622738"/>
                <a:gd name="connsiteY126" fmla="*/ 1669960 h 1717183"/>
                <a:gd name="connsiteX127" fmla="*/ 1468191 w 1622738"/>
                <a:gd name="connsiteY127" fmla="*/ 1682839 h 1717183"/>
                <a:gd name="connsiteX128" fmla="*/ 1481070 w 1622738"/>
                <a:gd name="connsiteY128" fmla="*/ 1708597 h 1717183"/>
                <a:gd name="connsiteX129" fmla="*/ 1506828 w 1622738"/>
                <a:gd name="connsiteY129" fmla="*/ 1700011 h 1717183"/>
                <a:gd name="connsiteX130" fmla="*/ 1541172 w 1622738"/>
                <a:gd name="connsiteY130" fmla="*/ 1704304 h 1717183"/>
                <a:gd name="connsiteX131" fmla="*/ 1584101 w 1622738"/>
                <a:gd name="connsiteY131" fmla="*/ 1712890 h 1717183"/>
                <a:gd name="connsiteX132" fmla="*/ 1622738 w 1622738"/>
                <a:gd name="connsiteY13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16169 w 1622738"/>
                <a:gd name="connsiteY85" fmla="*/ 1335110 h 1717183"/>
                <a:gd name="connsiteX86" fmla="*/ 1129048 w 1622738"/>
                <a:gd name="connsiteY86" fmla="*/ 1296473 h 1717183"/>
                <a:gd name="connsiteX87" fmla="*/ 1133341 w 1622738"/>
                <a:gd name="connsiteY87" fmla="*/ 1283594 h 1717183"/>
                <a:gd name="connsiteX88" fmla="*/ 1137634 w 1622738"/>
                <a:gd name="connsiteY88" fmla="*/ 1266422 h 1717183"/>
                <a:gd name="connsiteX89" fmla="*/ 1141927 w 1622738"/>
                <a:gd name="connsiteY89" fmla="*/ 1244958 h 1717183"/>
                <a:gd name="connsiteX90" fmla="*/ 1146220 w 1622738"/>
                <a:gd name="connsiteY90" fmla="*/ 1232079 h 1717183"/>
                <a:gd name="connsiteX91" fmla="*/ 1154806 w 1622738"/>
                <a:gd name="connsiteY91" fmla="*/ 1197735 h 1717183"/>
                <a:gd name="connsiteX92" fmla="*/ 1159098 w 1622738"/>
                <a:gd name="connsiteY92" fmla="*/ 1180563 h 1717183"/>
                <a:gd name="connsiteX93" fmla="*/ 1167684 w 1622738"/>
                <a:gd name="connsiteY93" fmla="*/ 1154805 h 1717183"/>
                <a:gd name="connsiteX94" fmla="*/ 1176270 w 1622738"/>
                <a:gd name="connsiteY94" fmla="*/ 1129048 h 1717183"/>
                <a:gd name="connsiteX95" fmla="*/ 1180563 w 1622738"/>
                <a:gd name="connsiteY95" fmla="*/ 1116169 h 1717183"/>
                <a:gd name="connsiteX96" fmla="*/ 1189149 w 1622738"/>
                <a:gd name="connsiteY96" fmla="*/ 1103290 h 1717183"/>
                <a:gd name="connsiteX97" fmla="*/ 1193442 w 1622738"/>
                <a:gd name="connsiteY97" fmla="*/ 1090411 h 1717183"/>
                <a:gd name="connsiteX98" fmla="*/ 1210614 w 1622738"/>
                <a:gd name="connsiteY98" fmla="*/ 1064653 h 1717183"/>
                <a:gd name="connsiteX99" fmla="*/ 1219200 w 1622738"/>
                <a:gd name="connsiteY99" fmla="*/ 1051774 h 1717183"/>
                <a:gd name="connsiteX100" fmla="*/ 1227786 w 1622738"/>
                <a:gd name="connsiteY100" fmla="*/ 1038896 h 1717183"/>
                <a:gd name="connsiteX101" fmla="*/ 1232079 w 1622738"/>
                <a:gd name="connsiteY101" fmla="*/ 1060360 h 1717183"/>
                <a:gd name="connsiteX102" fmla="*/ 1236372 w 1622738"/>
                <a:gd name="connsiteY102" fmla="*/ 1073239 h 1717183"/>
                <a:gd name="connsiteX103" fmla="*/ 1253544 w 1622738"/>
                <a:gd name="connsiteY103" fmla="*/ 1047481 h 1717183"/>
                <a:gd name="connsiteX104" fmla="*/ 1262129 w 1622738"/>
                <a:gd name="connsiteY104" fmla="*/ 1034603 h 1717183"/>
                <a:gd name="connsiteX105" fmla="*/ 1270715 w 1622738"/>
                <a:gd name="connsiteY105" fmla="*/ 1008845 h 1717183"/>
                <a:gd name="connsiteX106" fmla="*/ 1292180 w 1622738"/>
                <a:gd name="connsiteY106" fmla="*/ 1004552 h 1717183"/>
                <a:gd name="connsiteX107" fmla="*/ 1300766 w 1622738"/>
                <a:gd name="connsiteY107" fmla="*/ 991673 h 1717183"/>
                <a:gd name="connsiteX108" fmla="*/ 1313645 w 1622738"/>
                <a:gd name="connsiteY108" fmla="*/ 983087 h 1717183"/>
                <a:gd name="connsiteX109" fmla="*/ 1322231 w 1622738"/>
                <a:gd name="connsiteY109" fmla="*/ 948743 h 1717183"/>
                <a:gd name="connsiteX110" fmla="*/ 1347989 w 1622738"/>
                <a:gd name="connsiteY110" fmla="*/ 935865 h 1717183"/>
                <a:gd name="connsiteX111" fmla="*/ 1343696 w 1622738"/>
                <a:gd name="connsiteY111" fmla="*/ 957329 h 1717183"/>
                <a:gd name="connsiteX112" fmla="*/ 1352282 w 1622738"/>
                <a:gd name="connsiteY112" fmla="*/ 1056067 h 1717183"/>
                <a:gd name="connsiteX113" fmla="*/ 1360868 w 1622738"/>
                <a:gd name="connsiteY113" fmla="*/ 1081825 h 1717183"/>
                <a:gd name="connsiteX114" fmla="*/ 1369453 w 1622738"/>
                <a:gd name="connsiteY114" fmla="*/ 1107583 h 1717183"/>
                <a:gd name="connsiteX115" fmla="*/ 1382332 w 1622738"/>
                <a:gd name="connsiteY115" fmla="*/ 1133341 h 1717183"/>
                <a:gd name="connsiteX116" fmla="*/ 1395211 w 1622738"/>
                <a:gd name="connsiteY116" fmla="*/ 1193442 h 1717183"/>
                <a:gd name="connsiteX117" fmla="*/ 1403797 w 1622738"/>
                <a:gd name="connsiteY117" fmla="*/ 1244958 h 1717183"/>
                <a:gd name="connsiteX118" fmla="*/ 1412383 w 1622738"/>
                <a:gd name="connsiteY118" fmla="*/ 1330817 h 1717183"/>
                <a:gd name="connsiteX119" fmla="*/ 1420969 w 1622738"/>
                <a:gd name="connsiteY119" fmla="*/ 1451020 h 1717183"/>
                <a:gd name="connsiteX120" fmla="*/ 1425262 w 1622738"/>
                <a:gd name="connsiteY120" fmla="*/ 1476777 h 1717183"/>
                <a:gd name="connsiteX121" fmla="*/ 1429555 w 1622738"/>
                <a:gd name="connsiteY121" fmla="*/ 1519707 h 1717183"/>
                <a:gd name="connsiteX122" fmla="*/ 1433848 w 1622738"/>
                <a:gd name="connsiteY122" fmla="*/ 1549758 h 1717183"/>
                <a:gd name="connsiteX123" fmla="*/ 1442434 w 1622738"/>
                <a:gd name="connsiteY123" fmla="*/ 1596980 h 1717183"/>
                <a:gd name="connsiteX124" fmla="*/ 1451020 w 1622738"/>
                <a:gd name="connsiteY124" fmla="*/ 1631324 h 1717183"/>
                <a:gd name="connsiteX125" fmla="*/ 1463898 w 1622738"/>
                <a:gd name="connsiteY125" fmla="*/ 1669960 h 1717183"/>
                <a:gd name="connsiteX126" fmla="*/ 1468191 w 1622738"/>
                <a:gd name="connsiteY126" fmla="*/ 1682839 h 1717183"/>
                <a:gd name="connsiteX127" fmla="*/ 1481070 w 1622738"/>
                <a:gd name="connsiteY127" fmla="*/ 1708597 h 1717183"/>
                <a:gd name="connsiteX128" fmla="*/ 1506828 w 1622738"/>
                <a:gd name="connsiteY128" fmla="*/ 1700011 h 1717183"/>
                <a:gd name="connsiteX129" fmla="*/ 1541172 w 1622738"/>
                <a:gd name="connsiteY129" fmla="*/ 1704304 h 1717183"/>
                <a:gd name="connsiteX130" fmla="*/ 1584101 w 1622738"/>
                <a:gd name="connsiteY130" fmla="*/ 1712890 h 1717183"/>
                <a:gd name="connsiteX131" fmla="*/ 1622738 w 1622738"/>
                <a:gd name="connsiteY13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33341 w 1622738"/>
                <a:gd name="connsiteY86" fmla="*/ 1283594 h 1717183"/>
                <a:gd name="connsiteX87" fmla="*/ 1137634 w 1622738"/>
                <a:gd name="connsiteY87" fmla="*/ 1266422 h 1717183"/>
                <a:gd name="connsiteX88" fmla="*/ 1141927 w 1622738"/>
                <a:gd name="connsiteY88" fmla="*/ 1244958 h 1717183"/>
                <a:gd name="connsiteX89" fmla="*/ 1146220 w 1622738"/>
                <a:gd name="connsiteY89" fmla="*/ 1232079 h 1717183"/>
                <a:gd name="connsiteX90" fmla="*/ 1154806 w 1622738"/>
                <a:gd name="connsiteY90" fmla="*/ 1197735 h 1717183"/>
                <a:gd name="connsiteX91" fmla="*/ 1159098 w 1622738"/>
                <a:gd name="connsiteY91" fmla="*/ 1180563 h 1717183"/>
                <a:gd name="connsiteX92" fmla="*/ 1167684 w 1622738"/>
                <a:gd name="connsiteY92" fmla="*/ 1154805 h 1717183"/>
                <a:gd name="connsiteX93" fmla="*/ 1176270 w 1622738"/>
                <a:gd name="connsiteY93" fmla="*/ 1129048 h 1717183"/>
                <a:gd name="connsiteX94" fmla="*/ 1180563 w 1622738"/>
                <a:gd name="connsiteY94" fmla="*/ 1116169 h 1717183"/>
                <a:gd name="connsiteX95" fmla="*/ 1189149 w 1622738"/>
                <a:gd name="connsiteY95" fmla="*/ 1103290 h 1717183"/>
                <a:gd name="connsiteX96" fmla="*/ 1193442 w 1622738"/>
                <a:gd name="connsiteY96" fmla="*/ 1090411 h 1717183"/>
                <a:gd name="connsiteX97" fmla="*/ 1210614 w 1622738"/>
                <a:gd name="connsiteY97" fmla="*/ 1064653 h 1717183"/>
                <a:gd name="connsiteX98" fmla="*/ 1219200 w 1622738"/>
                <a:gd name="connsiteY98" fmla="*/ 1051774 h 1717183"/>
                <a:gd name="connsiteX99" fmla="*/ 1227786 w 1622738"/>
                <a:gd name="connsiteY99" fmla="*/ 1038896 h 1717183"/>
                <a:gd name="connsiteX100" fmla="*/ 1232079 w 1622738"/>
                <a:gd name="connsiteY100" fmla="*/ 1060360 h 1717183"/>
                <a:gd name="connsiteX101" fmla="*/ 1236372 w 1622738"/>
                <a:gd name="connsiteY101" fmla="*/ 1073239 h 1717183"/>
                <a:gd name="connsiteX102" fmla="*/ 1253544 w 1622738"/>
                <a:gd name="connsiteY102" fmla="*/ 1047481 h 1717183"/>
                <a:gd name="connsiteX103" fmla="*/ 1262129 w 1622738"/>
                <a:gd name="connsiteY103" fmla="*/ 1034603 h 1717183"/>
                <a:gd name="connsiteX104" fmla="*/ 1270715 w 1622738"/>
                <a:gd name="connsiteY104" fmla="*/ 1008845 h 1717183"/>
                <a:gd name="connsiteX105" fmla="*/ 1292180 w 1622738"/>
                <a:gd name="connsiteY105" fmla="*/ 1004552 h 1717183"/>
                <a:gd name="connsiteX106" fmla="*/ 1300766 w 1622738"/>
                <a:gd name="connsiteY106" fmla="*/ 991673 h 1717183"/>
                <a:gd name="connsiteX107" fmla="*/ 1313645 w 1622738"/>
                <a:gd name="connsiteY107" fmla="*/ 983087 h 1717183"/>
                <a:gd name="connsiteX108" fmla="*/ 1322231 w 1622738"/>
                <a:gd name="connsiteY108" fmla="*/ 948743 h 1717183"/>
                <a:gd name="connsiteX109" fmla="*/ 1347989 w 1622738"/>
                <a:gd name="connsiteY109" fmla="*/ 935865 h 1717183"/>
                <a:gd name="connsiteX110" fmla="*/ 1343696 w 1622738"/>
                <a:gd name="connsiteY110" fmla="*/ 957329 h 1717183"/>
                <a:gd name="connsiteX111" fmla="*/ 1352282 w 1622738"/>
                <a:gd name="connsiteY111" fmla="*/ 1056067 h 1717183"/>
                <a:gd name="connsiteX112" fmla="*/ 1360868 w 1622738"/>
                <a:gd name="connsiteY112" fmla="*/ 1081825 h 1717183"/>
                <a:gd name="connsiteX113" fmla="*/ 1369453 w 1622738"/>
                <a:gd name="connsiteY113" fmla="*/ 1107583 h 1717183"/>
                <a:gd name="connsiteX114" fmla="*/ 1382332 w 1622738"/>
                <a:gd name="connsiteY114" fmla="*/ 1133341 h 1717183"/>
                <a:gd name="connsiteX115" fmla="*/ 1395211 w 1622738"/>
                <a:gd name="connsiteY115" fmla="*/ 1193442 h 1717183"/>
                <a:gd name="connsiteX116" fmla="*/ 1403797 w 1622738"/>
                <a:gd name="connsiteY116" fmla="*/ 1244958 h 1717183"/>
                <a:gd name="connsiteX117" fmla="*/ 1412383 w 1622738"/>
                <a:gd name="connsiteY117" fmla="*/ 1330817 h 1717183"/>
                <a:gd name="connsiteX118" fmla="*/ 1420969 w 1622738"/>
                <a:gd name="connsiteY118" fmla="*/ 1451020 h 1717183"/>
                <a:gd name="connsiteX119" fmla="*/ 1425262 w 1622738"/>
                <a:gd name="connsiteY119" fmla="*/ 1476777 h 1717183"/>
                <a:gd name="connsiteX120" fmla="*/ 1429555 w 1622738"/>
                <a:gd name="connsiteY120" fmla="*/ 1519707 h 1717183"/>
                <a:gd name="connsiteX121" fmla="*/ 1433848 w 1622738"/>
                <a:gd name="connsiteY121" fmla="*/ 1549758 h 1717183"/>
                <a:gd name="connsiteX122" fmla="*/ 1442434 w 1622738"/>
                <a:gd name="connsiteY122" fmla="*/ 1596980 h 1717183"/>
                <a:gd name="connsiteX123" fmla="*/ 1451020 w 1622738"/>
                <a:gd name="connsiteY123" fmla="*/ 1631324 h 1717183"/>
                <a:gd name="connsiteX124" fmla="*/ 1463898 w 1622738"/>
                <a:gd name="connsiteY124" fmla="*/ 1669960 h 1717183"/>
                <a:gd name="connsiteX125" fmla="*/ 1468191 w 1622738"/>
                <a:gd name="connsiteY125" fmla="*/ 1682839 h 1717183"/>
                <a:gd name="connsiteX126" fmla="*/ 1481070 w 1622738"/>
                <a:gd name="connsiteY126" fmla="*/ 1708597 h 1717183"/>
                <a:gd name="connsiteX127" fmla="*/ 1506828 w 1622738"/>
                <a:gd name="connsiteY127" fmla="*/ 1700011 h 1717183"/>
                <a:gd name="connsiteX128" fmla="*/ 1541172 w 1622738"/>
                <a:gd name="connsiteY128" fmla="*/ 1704304 h 1717183"/>
                <a:gd name="connsiteX129" fmla="*/ 1584101 w 1622738"/>
                <a:gd name="connsiteY129" fmla="*/ 1712890 h 1717183"/>
                <a:gd name="connsiteX130" fmla="*/ 1622738 w 1622738"/>
                <a:gd name="connsiteY13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33341 w 1622738"/>
                <a:gd name="connsiteY86" fmla="*/ 1283594 h 1717183"/>
                <a:gd name="connsiteX87" fmla="*/ 1141927 w 1622738"/>
                <a:gd name="connsiteY87" fmla="*/ 1244958 h 1717183"/>
                <a:gd name="connsiteX88" fmla="*/ 1146220 w 1622738"/>
                <a:gd name="connsiteY88" fmla="*/ 1232079 h 1717183"/>
                <a:gd name="connsiteX89" fmla="*/ 1154806 w 1622738"/>
                <a:gd name="connsiteY89" fmla="*/ 1197735 h 1717183"/>
                <a:gd name="connsiteX90" fmla="*/ 1159098 w 1622738"/>
                <a:gd name="connsiteY90" fmla="*/ 1180563 h 1717183"/>
                <a:gd name="connsiteX91" fmla="*/ 1167684 w 1622738"/>
                <a:gd name="connsiteY91" fmla="*/ 1154805 h 1717183"/>
                <a:gd name="connsiteX92" fmla="*/ 1176270 w 1622738"/>
                <a:gd name="connsiteY92" fmla="*/ 1129048 h 1717183"/>
                <a:gd name="connsiteX93" fmla="*/ 1180563 w 1622738"/>
                <a:gd name="connsiteY93" fmla="*/ 1116169 h 1717183"/>
                <a:gd name="connsiteX94" fmla="*/ 1189149 w 1622738"/>
                <a:gd name="connsiteY94" fmla="*/ 1103290 h 1717183"/>
                <a:gd name="connsiteX95" fmla="*/ 1193442 w 1622738"/>
                <a:gd name="connsiteY95" fmla="*/ 1090411 h 1717183"/>
                <a:gd name="connsiteX96" fmla="*/ 1210614 w 1622738"/>
                <a:gd name="connsiteY96" fmla="*/ 1064653 h 1717183"/>
                <a:gd name="connsiteX97" fmla="*/ 1219200 w 1622738"/>
                <a:gd name="connsiteY97" fmla="*/ 1051774 h 1717183"/>
                <a:gd name="connsiteX98" fmla="*/ 1227786 w 1622738"/>
                <a:gd name="connsiteY98" fmla="*/ 1038896 h 1717183"/>
                <a:gd name="connsiteX99" fmla="*/ 1232079 w 1622738"/>
                <a:gd name="connsiteY99" fmla="*/ 1060360 h 1717183"/>
                <a:gd name="connsiteX100" fmla="*/ 1236372 w 1622738"/>
                <a:gd name="connsiteY100" fmla="*/ 1073239 h 1717183"/>
                <a:gd name="connsiteX101" fmla="*/ 1253544 w 1622738"/>
                <a:gd name="connsiteY101" fmla="*/ 1047481 h 1717183"/>
                <a:gd name="connsiteX102" fmla="*/ 1262129 w 1622738"/>
                <a:gd name="connsiteY102" fmla="*/ 1034603 h 1717183"/>
                <a:gd name="connsiteX103" fmla="*/ 1270715 w 1622738"/>
                <a:gd name="connsiteY103" fmla="*/ 1008845 h 1717183"/>
                <a:gd name="connsiteX104" fmla="*/ 1292180 w 1622738"/>
                <a:gd name="connsiteY104" fmla="*/ 1004552 h 1717183"/>
                <a:gd name="connsiteX105" fmla="*/ 1300766 w 1622738"/>
                <a:gd name="connsiteY105" fmla="*/ 991673 h 1717183"/>
                <a:gd name="connsiteX106" fmla="*/ 1313645 w 1622738"/>
                <a:gd name="connsiteY106" fmla="*/ 983087 h 1717183"/>
                <a:gd name="connsiteX107" fmla="*/ 1322231 w 1622738"/>
                <a:gd name="connsiteY107" fmla="*/ 948743 h 1717183"/>
                <a:gd name="connsiteX108" fmla="*/ 1347989 w 1622738"/>
                <a:gd name="connsiteY108" fmla="*/ 935865 h 1717183"/>
                <a:gd name="connsiteX109" fmla="*/ 1343696 w 1622738"/>
                <a:gd name="connsiteY109" fmla="*/ 957329 h 1717183"/>
                <a:gd name="connsiteX110" fmla="*/ 1352282 w 1622738"/>
                <a:gd name="connsiteY110" fmla="*/ 1056067 h 1717183"/>
                <a:gd name="connsiteX111" fmla="*/ 1360868 w 1622738"/>
                <a:gd name="connsiteY111" fmla="*/ 1081825 h 1717183"/>
                <a:gd name="connsiteX112" fmla="*/ 1369453 w 1622738"/>
                <a:gd name="connsiteY112" fmla="*/ 1107583 h 1717183"/>
                <a:gd name="connsiteX113" fmla="*/ 1382332 w 1622738"/>
                <a:gd name="connsiteY113" fmla="*/ 1133341 h 1717183"/>
                <a:gd name="connsiteX114" fmla="*/ 1395211 w 1622738"/>
                <a:gd name="connsiteY114" fmla="*/ 1193442 h 1717183"/>
                <a:gd name="connsiteX115" fmla="*/ 1403797 w 1622738"/>
                <a:gd name="connsiteY115" fmla="*/ 1244958 h 1717183"/>
                <a:gd name="connsiteX116" fmla="*/ 1412383 w 1622738"/>
                <a:gd name="connsiteY116" fmla="*/ 1330817 h 1717183"/>
                <a:gd name="connsiteX117" fmla="*/ 1420969 w 1622738"/>
                <a:gd name="connsiteY117" fmla="*/ 1451020 h 1717183"/>
                <a:gd name="connsiteX118" fmla="*/ 1425262 w 1622738"/>
                <a:gd name="connsiteY118" fmla="*/ 1476777 h 1717183"/>
                <a:gd name="connsiteX119" fmla="*/ 1429555 w 1622738"/>
                <a:gd name="connsiteY119" fmla="*/ 1519707 h 1717183"/>
                <a:gd name="connsiteX120" fmla="*/ 1433848 w 1622738"/>
                <a:gd name="connsiteY120" fmla="*/ 1549758 h 1717183"/>
                <a:gd name="connsiteX121" fmla="*/ 1442434 w 1622738"/>
                <a:gd name="connsiteY121" fmla="*/ 1596980 h 1717183"/>
                <a:gd name="connsiteX122" fmla="*/ 1451020 w 1622738"/>
                <a:gd name="connsiteY122" fmla="*/ 1631324 h 1717183"/>
                <a:gd name="connsiteX123" fmla="*/ 1463898 w 1622738"/>
                <a:gd name="connsiteY123" fmla="*/ 1669960 h 1717183"/>
                <a:gd name="connsiteX124" fmla="*/ 1468191 w 1622738"/>
                <a:gd name="connsiteY124" fmla="*/ 1682839 h 1717183"/>
                <a:gd name="connsiteX125" fmla="*/ 1481070 w 1622738"/>
                <a:gd name="connsiteY125" fmla="*/ 1708597 h 1717183"/>
                <a:gd name="connsiteX126" fmla="*/ 1506828 w 1622738"/>
                <a:gd name="connsiteY126" fmla="*/ 1700011 h 1717183"/>
                <a:gd name="connsiteX127" fmla="*/ 1541172 w 1622738"/>
                <a:gd name="connsiteY127" fmla="*/ 1704304 h 1717183"/>
                <a:gd name="connsiteX128" fmla="*/ 1584101 w 1622738"/>
                <a:gd name="connsiteY128" fmla="*/ 1712890 h 1717183"/>
                <a:gd name="connsiteX129" fmla="*/ 1622738 w 1622738"/>
                <a:gd name="connsiteY12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67684 w 1622738"/>
                <a:gd name="connsiteY90" fmla="*/ 1154805 h 1717183"/>
                <a:gd name="connsiteX91" fmla="*/ 1176270 w 1622738"/>
                <a:gd name="connsiteY91" fmla="*/ 1129048 h 1717183"/>
                <a:gd name="connsiteX92" fmla="*/ 1180563 w 1622738"/>
                <a:gd name="connsiteY92" fmla="*/ 1116169 h 1717183"/>
                <a:gd name="connsiteX93" fmla="*/ 1189149 w 1622738"/>
                <a:gd name="connsiteY93" fmla="*/ 1103290 h 1717183"/>
                <a:gd name="connsiteX94" fmla="*/ 1193442 w 1622738"/>
                <a:gd name="connsiteY94" fmla="*/ 1090411 h 1717183"/>
                <a:gd name="connsiteX95" fmla="*/ 1210614 w 1622738"/>
                <a:gd name="connsiteY95" fmla="*/ 1064653 h 1717183"/>
                <a:gd name="connsiteX96" fmla="*/ 1219200 w 1622738"/>
                <a:gd name="connsiteY96" fmla="*/ 1051774 h 1717183"/>
                <a:gd name="connsiteX97" fmla="*/ 1227786 w 1622738"/>
                <a:gd name="connsiteY97" fmla="*/ 1038896 h 1717183"/>
                <a:gd name="connsiteX98" fmla="*/ 1232079 w 1622738"/>
                <a:gd name="connsiteY98" fmla="*/ 1060360 h 1717183"/>
                <a:gd name="connsiteX99" fmla="*/ 1236372 w 1622738"/>
                <a:gd name="connsiteY99" fmla="*/ 1073239 h 1717183"/>
                <a:gd name="connsiteX100" fmla="*/ 1253544 w 1622738"/>
                <a:gd name="connsiteY100" fmla="*/ 1047481 h 1717183"/>
                <a:gd name="connsiteX101" fmla="*/ 1262129 w 1622738"/>
                <a:gd name="connsiteY101" fmla="*/ 1034603 h 1717183"/>
                <a:gd name="connsiteX102" fmla="*/ 1270715 w 1622738"/>
                <a:gd name="connsiteY102" fmla="*/ 1008845 h 1717183"/>
                <a:gd name="connsiteX103" fmla="*/ 1292180 w 1622738"/>
                <a:gd name="connsiteY103" fmla="*/ 1004552 h 1717183"/>
                <a:gd name="connsiteX104" fmla="*/ 1300766 w 1622738"/>
                <a:gd name="connsiteY104" fmla="*/ 991673 h 1717183"/>
                <a:gd name="connsiteX105" fmla="*/ 1313645 w 1622738"/>
                <a:gd name="connsiteY105" fmla="*/ 983087 h 1717183"/>
                <a:gd name="connsiteX106" fmla="*/ 1322231 w 1622738"/>
                <a:gd name="connsiteY106" fmla="*/ 948743 h 1717183"/>
                <a:gd name="connsiteX107" fmla="*/ 1347989 w 1622738"/>
                <a:gd name="connsiteY107" fmla="*/ 935865 h 1717183"/>
                <a:gd name="connsiteX108" fmla="*/ 1343696 w 1622738"/>
                <a:gd name="connsiteY108" fmla="*/ 957329 h 1717183"/>
                <a:gd name="connsiteX109" fmla="*/ 1352282 w 1622738"/>
                <a:gd name="connsiteY109" fmla="*/ 1056067 h 1717183"/>
                <a:gd name="connsiteX110" fmla="*/ 1360868 w 1622738"/>
                <a:gd name="connsiteY110" fmla="*/ 1081825 h 1717183"/>
                <a:gd name="connsiteX111" fmla="*/ 1369453 w 1622738"/>
                <a:gd name="connsiteY111" fmla="*/ 1107583 h 1717183"/>
                <a:gd name="connsiteX112" fmla="*/ 1382332 w 1622738"/>
                <a:gd name="connsiteY112" fmla="*/ 1133341 h 1717183"/>
                <a:gd name="connsiteX113" fmla="*/ 1395211 w 1622738"/>
                <a:gd name="connsiteY113" fmla="*/ 1193442 h 1717183"/>
                <a:gd name="connsiteX114" fmla="*/ 1403797 w 1622738"/>
                <a:gd name="connsiteY114" fmla="*/ 1244958 h 1717183"/>
                <a:gd name="connsiteX115" fmla="*/ 1412383 w 1622738"/>
                <a:gd name="connsiteY115" fmla="*/ 1330817 h 1717183"/>
                <a:gd name="connsiteX116" fmla="*/ 1420969 w 1622738"/>
                <a:gd name="connsiteY116" fmla="*/ 1451020 h 1717183"/>
                <a:gd name="connsiteX117" fmla="*/ 1425262 w 1622738"/>
                <a:gd name="connsiteY117" fmla="*/ 1476777 h 1717183"/>
                <a:gd name="connsiteX118" fmla="*/ 1429555 w 1622738"/>
                <a:gd name="connsiteY118" fmla="*/ 1519707 h 1717183"/>
                <a:gd name="connsiteX119" fmla="*/ 1433848 w 1622738"/>
                <a:gd name="connsiteY119" fmla="*/ 1549758 h 1717183"/>
                <a:gd name="connsiteX120" fmla="*/ 1442434 w 1622738"/>
                <a:gd name="connsiteY120" fmla="*/ 1596980 h 1717183"/>
                <a:gd name="connsiteX121" fmla="*/ 1451020 w 1622738"/>
                <a:gd name="connsiteY121" fmla="*/ 1631324 h 1717183"/>
                <a:gd name="connsiteX122" fmla="*/ 1463898 w 1622738"/>
                <a:gd name="connsiteY122" fmla="*/ 1669960 h 1717183"/>
                <a:gd name="connsiteX123" fmla="*/ 1468191 w 1622738"/>
                <a:gd name="connsiteY123" fmla="*/ 1682839 h 1717183"/>
                <a:gd name="connsiteX124" fmla="*/ 1481070 w 1622738"/>
                <a:gd name="connsiteY124" fmla="*/ 1708597 h 1717183"/>
                <a:gd name="connsiteX125" fmla="*/ 1506828 w 1622738"/>
                <a:gd name="connsiteY125" fmla="*/ 1700011 h 1717183"/>
                <a:gd name="connsiteX126" fmla="*/ 1541172 w 1622738"/>
                <a:gd name="connsiteY126" fmla="*/ 1704304 h 1717183"/>
                <a:gd name="connsiteX127" fmla="*/ 1584101 w 1622738"/>
                <a:gd name="connsiteY127" fmla="*/ 1712890 h 1717183"/>
                <a:gd name="connsiteX128" fmla="*/ 1622738 w 1622738"/>
                <a:gd name="connsiteY12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80563 w 1622738"/>
                <a:gd name="connsiteY91" fmla="*/ 1116169 h 1717183"/>
                <a:gd name="connsiteX92" fmla="*/ 1189149 w 1622738"/>
                <a:gd name="connsiteY92" fmla="*/ 1103290 h 1717183"/>
                <a:gd name="connsiteX93" fmla="*/ 1193442 w 1622738"/>
                <a:gd name="connsiteY93" fmla="*/ 1090411 h 1717183"/>
                <a:gd name="connsiteX94" fmla="*/ 1210614 w 1622738"/>
                <a:gd name="connsiteY94" fmla="*/ 1064653 h 1717183"/>
                <a:gd name="connsiteX95" fmla="*/ 1219200 w 1622738"/>
                <a:gd name="connsiteY95" fmla="*/ 1051774 h 1717183"/>
                <a:gd name="connsiteX96" fmla="*/ 1227786 w 1622738"/>
                <a:gd name="connsiteY96" fmla="*/ 1038896 h 1717183"/>
                <a:gd name="connsiteX97" fmla="*/ 1232079 w 1622738"/>
                <a:gd name="connsiteY97" fmla="*/ 1060360 h 1717183"/>
                <a:gd name="connsiteX98" fmla="*/ 1236372 w 1622738"/>
                <a:gd name="connsiteY98" fmla="*/ 1073239 h 1717183"/>
                <a:gd name="connsiteX99" fmla="*/ 1253544 w 1622738"/>
                <a:gd name="connsiteY99" fmla="*/ 1047481 h 1717183"/>
                <a:gd name="connsiteX100" fmla="*/ 1262129 w 1622738"/>
                <a:gd name="connsiteY100" fmla="*/ 1034603 h 1717183"/>
                <a:gd name="connsiteX101" fmla="*/ 1270715 w 1622738"/>
                <a:gd name="connsiteY101" fmla="*/ 1008845 h 1717183"/>
                <a:gd name="connsiteX102" fmla="*/ 1292180 w 1622738"/>
                <a:gd name="connsiteY102" fmla="*/ 1004552 h 1717183"/>
                <a:gd name="connsiteX103" fmla="*/ 1300766 w 1622738"/>
                <a:gd name="connsiteY103" fmla="*/ 991673 h 1717183"/>
                <a:gd name="connsiteX104" fmla="*/ 1313645 w 1622738"/>
                <a:gd name="connsiteY104" fmla="*/ 983087 h 1717183"/>
                <a:gd name="connsiteX105" fmla="*/ 1322231 w 1622738"/>
                <a:gd name="connsiteY105" fmla="*/ 948743 h 1717183"/>
                <a:gd name="connsiteX106" fmla="*/ 1347989 w 1622738"/>
                <a:gd name="connsiteY106" fmla="*/ 935865 h 1717183"/>
                <a:gd name="connsiteX107" fmla="*/ 1343696 w 1622738"/>
                <a:gd name="connsiteY107" fmla="*/ 957329 h 1717183"/>
                <a:gd name="connsiteX108" fmla="*/ 1352282 w 1622738"/>
                <a:gd name="connsiteY108" fmla="*/ 1056067 h 1717183"/>
                <a:gd name="connsiteX109" fmla="*/ 1360868 w 1622738"/>
                <a:gd name="connsiteY109" fmla="*/ 1081825 h 1717183"/>
                <a:gd name="connsiteX110" fmla="*/ 1369453 w 1622738"/>
                <a:gd name="connsiteY110" fmla="*/ 1107583 h 1717183"/>
                <a:gd name="connsiteX111" fmla="*/ 1382332 w 1622738"/>
                <a:gd name="connsiteY111" fmla="*/ 1133341 h 1717183"/>
                <a:gd name="connsiteX112" fmla="*/ 1395211 w 1622738"/>
                <a:gd name="connsiteY112" fmla="*/ 1193442 h 1717183"/>
                <a:gd name="connsiteX113" fmla="*/ 1403797 w 1622738"/>
                <a:gd name="connsiteY113" fmla="*/ 1244958 h 1717183"/>
                <a:gd name="connsiteX114" fmla="*/ 1412383 w 1622738"/>
                <a:gd name="connsiteY114" fmla="*/ 1330817 h 1717183"/>
                <a:gd name="connsiteX115" fmla="*/ 1420969 w 1622738"/>
                <a:gd name="connsiteY115" fmla="*/ 1451020 h 1717183"/>
                <a:gd name="connsiteX116" fmla="*/ 1425262 w 1622738"/>
                <a:gd name="connsiteY116" fmla="*/ 1476777 h 1717183"/>
                <a:gd name="connsiteX117" fmla="*/ 1429555 w 1622738"/>
                <a:gd name="connsiteY117" fmla="*/ 1519707 h 1717183"/>
                <a:gd name="connsiteX118" fmla="*/ 1433848 w 1622738"/>
                <a:gd name="connsiteY118" fmla="*/ 1549758 h 1717183"/>
                <a:gd name="connsiteX119" fmla="*/ 1442434 w 1622738"/>
                <a:gd name="connsiteY119" fmla="*/ 1596980 h 1717183"/>
                <a:gd name="connsiteX120" fmla="*/ 1451020 w 1622738"/>
                <a:gd name="connsiteY120" fmla="*/ 1631324 h 1717183"/>
                <a:gd name="connsiteX121" fmla="*/ 1463898 w 1622738"/>
                <a:gd name="connsiteY121" fmla="*/ 1669960 h 1717183"/>
                <a:gd name="connsiteX122" fmla="*/ 1468191 w 1622738"/>
                <a:gd name="connsiteY122" fmla="*/ 1682839 h 1717183"/>
                <a:gd name="connsiteX123" fmla="*/ 1481070 w 1622738"/>
                <a:gd name="connsiteY123" fmla="*/ 1708597 h 1717183"/>
                <a:gd name="connsiteX124" fmla="*/ 1506828 w 1622738"/>
                <a:gd name="connsiteY124" fmla="*/ 1700011 h 1717183"/>
                <a:gd name="connsiteX125" fmla="*/ 1541172 w 1622738"/>
                <a:gd name="connsiteY125" fmla="*/ 1704304 h 1717183"/>
                <a:gd name="connsiteX126" fmla="*/ 1584101 w 1622738"/>
                <a:gd name="connsiteY126" fmla="*/ 1712890 h 1717183"/>
                <a:gd name="connsiteX127" fmla="*/ 1622738 w 1622738"/>
                <a:gd name="connsiteY12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80563 w 1622738"/>
                <a:gd name="connsiteY91" fmla="*/ 1116169 h 1717183"/>
                <a:gd name="connsiteX92" fmla="*/ 1193442 w 1622738"/>
                <a:gd name="connsiteY92" fmla="*/ 1090411 h 1717183"/>
                <a:gd name="connsiteX93" fmla="*/ 1210614 w 1622738"/>
                <a:gd name="connsiteY93" fmla="*/ 1064653 h 1717183"/>
                <a:gd name="connsiteX94" fmla="*/ 1219200 w 1622738"/>
                <a:gd name="connsiteY94" fmla="*/ 1051774 h 1717183"/>
                <a:gd name="connsiteX95" fmla="*/ 1227786 w 1622738"/>
                <a:gd name="connsiteY95" fmla="*/ 1038896 h 1717183"/>
                <a:gd name="connsiteX96" fmla="*/ 1232079 w 1622738"/>
                <a:gd name="connsiteY96" fmla="*/ 1060360 h 1717183"/>
                <a:gd name="connsiteX97" fmla="*/ 1236372 w 1622738"/>
                <a:gd name="connsiteY97" fmla="*/ 1073239 h 1717183"/>
                <a:gd name="connsiteX98" fmla="*/ 1253544 w 1622738"/>
                <a:gd name="connsiteY98" fmla="*/ 1047481 h 1717183"/>
                <a:gd name="connsiteX99" fmla="*/ 1262129 w 1622738"/>
                <a:gd name="connsiteY99" fmla="*/ 1034603 h 1717183"/>
                <a:gd name="connsiteX100" fmla="*/ 1270715 w 1622738"/>
                <a:gd name="connsiteY100" fmla="*/ 1008845 h 1717183"/>
                <a:gd name="connsiteX101" fmla="*/ 1292180 w 1622738"/>
                <a:gd name="connsiteY101" fmla="*/ 1004552 h 1717183"/>
                <a:gd name="connsiteX102" fmla="*/ 1300766 w 1622738"/>
                <a:gd name="connsiteY102" fmla="*/ 991673 h 1717183"/>
                <a:gd name="connsiteX103" fmla="*/ 1313645 w 1622738"/>
                <a:gd name="connsiteY103" fmla="*/ 983087 h 1717183"/>
                <a:gd name="connsiteX104" fmla="*/ 1322231 w 1622738"/>
                <a:gd name="connsiteY104" fmla="*/ 948743 h 1717183"/>
                <a:gd name="connsiteX105" fmla="*/ 1347989 w 1622738"/>
                <a:gd name="connsiteY105" fmla="*/ 935865 h 1717183"/>
                <a:gd name="connsiteX106" fmla="*/ 1343696 w 1622738"/>
                <a:gd name="connsiteY106" fmla="*/ 957329 h 1717183"/>
                <a:gd name="connsiteX107" fmla="*/ 1352282 w 1622738"/>
                <a:gd name="connsiteY107" fmla="*/ 1056067 h 1717183"/>
                <a:gd name="connsiteX108" fmla="*/ 1360868 w 1622738"/>
                <a:gd name="connsiteY108" fmla="*/ 1081825 h 1717183"/>
                <a:gd name="connsiteX109" fmla="*/ 1369453 w 1622738"/>
                <a:gd name="connsiteY109" fmla="*/ 1107583 h 1717183"/>
                <a:gd name="connsiteX110" fmla="*/ 1382332 w 1622738"/>
                <a:gd name="connsiteY110" fmla="*/ 1133341 h 1717183"/>
                <a:gd name="connsiteX111" fmla="*/ 1395211 w 1622738"/>
                <a:gd name="connsiteY111" fmla="*/ 1193442 h 1717183"/>
                <a:gd name="connsiteX112" fmla="*/ 1403797 w 1622738"/>
                <a:gd name="connsiteY112" fmla="*/ 1244958 h 1717183"/>
                <a:gd name="connsiteX113" fmla="*/ 1412383 w 1622738"/>
                <a:gd name="connsiteY113" fmla="*/ 1330817 h 1717183"/>
                <a:gd name="connsiteX114" fmla="*/ 1420969 w 1622738"/>
                <a:gd name="connsiteY114" fmla="*/ 1451020 h 1717183"/>
                <a:gd name="connsiteX115" fmla="*/ 1425262 w 1622738"/>
                <a:gd name="connsiteY115" fmla="*/ 1476777 h 1717183"/>
                <a:gd name="connsiteX116" fmla="*/ 1429555 w 1622738"/>
                <a:gd name="connsiteY116" fmla="*/ 1519707 h 1717183"/>
                <a:gd name="connsiteX117" fmla="*/ 1433848 w 1622738"/>
                <a:gd name="connsiteY117" fmla="*/ 1549758 h 1717183"/>
                <a:gd name="connsiteX118" fmla="*/ 1442434 w 1622738"/>
                <a:gd name="connsiteY118" fmla="*/ 1596980 h 1717183"/>
                <a:gd name="connsiteX119" fmla="*/ 1451020 w 1622738"/>
                <a:gd name="connsiteY119" fmla="*/ 1631324 h 1717183"/>
                <a:gd name="connsiteX120" fmla="*/ 1463898 w 1622738"/>
                <a:gd name="connsiteY120" fmla="*/ 1669960 h 1717183"/>
                <a:gd name="connsiteX121" fmla="*/ 1468191 w 1622738"/>
                <a:gd name="connsiteY121" fmla="*/ 1682839 h 1717183"/>
                <a:gd name="connsiteX122" fmla="*/ 1481070 w 1622738"/>
                <a:gd name="connsiteY122" fmla="*/ 1708597 h 1717183"/>
                <a:gd name="connsiteX123" fmla="*/ 1506828 w 1622738"/>
                <a:gd name="connsiteY123" fmla="*/ 1700011 h 1717183"/>
                <a:gd name="connsiteX124" fmla="*/ 1541172 w 1622738"/>
                <a:gd name="connsiteY124" fmla="*/ 1704304 h 1717183"/>
                <a:gd name="connsiteX125" fmla="*/ 1584101 w 1622738"/>
                <a:gd name="connsiteY125" fmla="*/ 1712890 h 1717183"/>
                <a:gd name="connsiteX126" fmla="*/ 1622738 w 1622738"/>
                <a:gd name="connsiteY12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27786 w 1622738"/>
                <a:gd name="connsiteY94" fmla="*/ 1038896 h 1717183"/>
                <a:gd name="connsiteX95" fmla="*/ 1232079 w 1622738"/>
                <a:gd name="connsiteY95" fmla="*/ 1060360 h 1717183"/>
                <a:gd name="connsiteX96" fmla="*/ 1236372 w 1622738"/>
                <a:gd name="connsiteY96" fmla="*/ 1073239 h 1717183"/>
                <a:gd name="connsiteX97" fmla="*/ 1253544 w 1622738"/>
                <a:gd name="connsiteY97" fmla="*/ 1047481 h 1717183"/>
                <a:gd name="connsiteX98" fmla="*/ 1262129 w 1622738"/>
                <a:gd name="connsiteY98" fmla="*/ 1034603 h 1717183"/>
                <a:gd name="connsiteX99" fmla="*/ 1270715 w 1622738"/>
                <a:gd name="connsiteY99" fmla="*/ 1008845 h 1717183"/>
                <a:gd name="connsiteX100" fmla="*/ 1292180 w 1622738"/>
                <a:gd name="connsiteY100" fmla="*/ 1004552 h 1717183"/>
                <a:gd name="connsiteX101" fmla="*/ 1300766 w 1622738"/>
                <a:gd name="connsiteY101" fmla="*/ 991673 h 1717183"/>
                <a:gd name="connsiteX102" fmla="*/ 1313645 w 1622738"/>
                <a:gd name="connsiteY102" fmla="*/ 983087 h 1717183"/>
                <a:gd name="connsiteX103" fmla="*/ 1322231 w 1622738"/>
                <a:gd name="connsiteY103" fmla="*/ 948743 h 1717183"/>
                <a:gd name="connsiteX104" fmla="*/ 1347989 w 1622738"/>
                <a:gd name="connsiteY104" fmla="*/ 935865 h 1717183"/>
                <a:gd name="connsiteX105" fmla="*/ 1343696 w 1622738"/>
                <a:gd name="connsiteY105" fmla="*/ 957329 h 1717183"/>
                <a:gd name="connsiteX106" fmla="*/ 1352282 w 1622738"/>
                <a:gd name="connsiteY106" fmla="*/ 1056067 h 1717183"/>
                <a:gd name="connsiteX107" fmla="*/ 1360868 w 1622738"/>
                <a:gd name="connsiteY107" fmla="*/ 1081825 h 1717183"/>
                <a:gd name="connsiteX108" fmla="*/ 1369453 w 1622738"/>
                <a:gd name="connsiteY108" fmla="*/ 1107583 h 1717183"/>
                <a:gd name="connsiteX109" fmla="*/ 1382332 w 1622738"/>
                <a:gd name="connsiteY109" fmla="*/ 1133341 h 1717183"/>
                <a:gd name="connsiteX110" fmla="*/ 1395211 w 1622738"/>
                <a:gd name="connsiteY110" fmla="*/ 1193442 h 1717183"/>
                <a:gd name="connsiteX111" fmla="*/ 1403797 w 1622738"/>
                <a:gd name="connsiteY111" fmla="*/ 1244958 h 1717183"/>
                <a:gd name="connsiteX112" fmla="*/ 1412383 w 1622738"/>
                <a:gd name="connsiteY112" fmla="*/ 1330817 h 1717183"/>
                <a:gd name="connsiteX113" fmla="*/ 1420969 w 1622738"/>
                <a:gd name="connsiteY113" fmla="*/ 1451020 h 1717183"/>
                <a:gd name="connsiteX114" fmla="*/ 1425262 w 1622738"/>
                <a:gd name="connsiteY114" fmla="*/ 1476777 h 1717183"/>
                <a:gd name="connsiteX115" fmla="*/ 1429555 w 1622738"/>
                <a:gd name="connsiteY115" fmla="*/ 1519707 h 1717183"/>
                <a:gd name="connsiteX116" fmla="*/ 1433848 w 1622738"/>
                <a:gd name="connsiteY116" fmla="*/ 1549758 h 1717183"/>
                <a:gd name="connsiteX117" fmla="*/ 1442434 w 1622738"/>
                <a:gd name="connsiteY117" fmla="*/ 1596980 h 1717183"/>
                <a:gd name="connsiteX118" fmla="*/ 1451020 w 1622738"/>
                <a:gd name="connsiteY118" fmla="*/ 1631324 h 1717183"/>
                <a:gd name="connsiteX119" fmla="*/ 1463898 w 1622738"/>
                <a:gd name="connsiteY119" fmla="*/ 1669960 h 1717183"/>
                <a:gd name="connsiteX120" fmla="*/ 1468191 w 1622738"/>
                <a:gd name="connsiteY120" fmla="*/ 1682839 h 1717183"/>
                <a:gd name="connsiteX121" fmla="*/ 1481070 w 1622738"/>
                <a:gd name="connsiteY121" fmla="*/ 1708597 h 1717183"/>
                <a:gd name="connsiteX122" fmla="*/ 1506828 w 1622738"/>
                <a:gd name="connsiteY122" fmla="*/ 1700011 h 1717183"/>
                <a:gd name="connsiteX123" fmla="*/ 1541172 w 1622738"/>
                <a:gd name="connsiteY123" fmla="*/ 1704304 h 1717183"/>
                <a:gd name="connsiteX124" fmla="*/ 1584101 w 1622738"/>
                <a:gd name="connsiteY124" fmla="*/ 1712890 h 1717183"/>
                <a:gd name="connsiteX125" fmla="*/ 1622738 w 1622738"/>
                <a:gd name="connsiteY12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32079 w 1622738"/>
                <a:gd name="connsiteY94" fmla="*/ 1060360 h 1717183"/>
                <a:gd name="connsiteX95" fmla="*/ 1236372 w 1622738"/>
                <a:gd name="connsiteY95" fmla="*/ 1073239 h 1717183"/>
                <a:gd name="connsiteX96" fmla="*/ 1253544 w 1622738"/>
                <a:gd name="connsiteY96" fmla="*/ 1047481 h 1717183"/>
                <a:gd name="connsiteX97" fmla="*/ 1262129 w 1622738"/>
                <a:gd name="connsiteY97" fmla="*/ 1034603 h 1717183"/>
                <a:gd name="connsiteX98" fmla="*/ 1270715 w 1622738"/>
                <a:gd name="connsiteY98" fmla="*/ 1008845 h 1717183"/>
                <a:gd name="connsiteX99" fmla="*/ 1292180 w 1622738"/>
                <a:gd name="connsiteY99" fmla="*/ 1004552 h 1717183"/>
                <a:gd name="connsiteX100" fmla="*/ 1300766 w 1622738"/>
                <a:gd name="connsiteY100" fmla="*/ 991673 h 1717183"/>
                <a:gd name="connsiteX101" fmla="*/ 1313645 w 1622738"/>
                <a:gd name="connsiteY101" fmla="*/ 983087 h 1717183"/>
                <a:gd name="connsiteX102" fmla="*/ 1322231 w 1622738"/>
                <a:gd name="connsiteY102" fmla="*/ 948743 h 1717183"/>
                <a:gd name="connsiteX103" fmla="*/ 1347989 w 1622738"/>
                <a:gd name="connsiteY103" fmla="*/ 935865 h 1717183"/>
                <a:gd name="connsiteX104" fmla="*/ 1343696 w 1622738"/>
                <a:gd name="connsiteY104" fmla="*/ 957329 h 1717183"/>
                <a:gd name="connsiteX105" fmla="*/ 1352282 w 1622738"/>
                <a:gd name="connsiteY105" fmla="*/ 1056067 h 1717183"/>
                <a:gd name="connsiteX106" fmla="*/ 1360868 w 1622738"/>
                <a:gd name="connsiteY106" fmla="*/ 1081825 h 1717183"/>
                <a:gd name="connsiteX107" fmla="*/ 1369453 w 1622738"/>
                <a:gd name="connsiteY107" fmla="*/ 1107583 h 1717183"/>
                <a:gd name="connsiteX108" fmla="*/ 1382332 w 1622738"/>
                <a:gd name="connsiteY108" fmla="*/ 1133341 h 1717183"/>
                <a:gd name="connsiteX109" fmla="*/ 1395211 w 1622738"/>
                <a:gd name="connsiteY109" fmla="*/ 1193442 h 1717183"/>
                <a:gd name="connsiteX110" fmla="*/ 1403797 w 1622738"/>
                <a:gd name="connsiteY110" fmla="*/ 1244958 h 1717183"/>
                <a:gd name="connsiteX111" fmla="*/ 1412383 w 1622738"/>
                <a:gd name="connsiteY111" fmla="*/ 1330817 h 1717183"/>
                <a:gd name="connsiteX112" fmla="*/ 1420969 w 1622738"/>
                <a:gd name="connsiteY112" fmla="*/ 1451020 h 1717183"/>
                <a:gd name="connsiteX113" fmla="*/ 1425262 w 1622738"/>
                <a:gd name="connsiteY113" fmla="*/ 1476777 h 1717183"/>
                <a:gd name="connsiteX114" fmla="*/ 1429555 w 1622738"/>
                <a:gd name="connsiteY114" fmla="*/ 1519707 h 1717183"/>
                <a:gd name="connsiteX115" fmla="*/ 1433848 w 1622738"/>
                <a:gd name="connsiteY115" fmla="*/ 1549758 h 1717183"/>
                <a:gd name="connsiteX116" fmla="*/ 1442434 w 1622738"/>
                <a:gd name="connsiteY116" fmla="*/ 1596980 h 1717183"/>
                <a:gd name="connsiteX117" fmla="*/ 1451020 w 1622738"/>
                <a:gd name="connsiteY117" fmla="*/ 1631324 h 1717183"/>
                <a:gd name="connsiteX118" fmla="*/ 1463898 w 1622738"/>
                <a:gd name="connsiteY118" fmla="*/ 1669960 h 1717183"/>
                <a:gd name="connsiteX119" fmla="*/ 1468191 w 1622738"/>
                <a:gd name="connsiteY119" fmla="*/ 1682839 h 1717183"/>
                <a:gd name="connsiteX120" fmla="*/ 1481070 w 1622738"/>
                <a:gd name="connsiteY120" fmla="*/ 1708597 h 1717183"/>
                <a:gd name="connsiteX121" fmla="*/ 1506828 w 1622738"/>
                <a:gd name="connsiteY121" fmla="*/ 1700011 h 1717183"/>
                <a:gd name="connsiteX122" fmla="*/ 1541172 w 1622738"/>
                <a:gd name="connsiteY122" fmla="*/ 1704304 h 1717183"/>
                <a:gd name="connsiteX123" fmla="*/ 1584101 w 1622738"/>
                <a:gd name="connsiteY123" fmla="*/ 1712890 h 1717183"/>
                <a:gd name="connsiteX124" fmla="*/ 1622738 w 1622738"/>
                <a:gd name="connsiteY12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36372 w 1622738"/>
                <a:gd name="connsiteY94" fmla="*/ 1073239 h 1717183"/>
                <a:gd name="connsiteX95" fmla="*/ 1253544 w 1622738"/>
                <a:gd name="connsiteY95" fmla="*/ 1047481 h 1717183"/>
                <a:gd name="connsiteX96" fmla="*/ 1262129 w 1622738"/>
                <a:gd name="connsiteY96" fmla="*/ 1034603 h 1717183"/>
                <a:gd name="connsiteX97" fmla="*/ 1270715 w 1622738"/>
                <a:gd name="connsiteY97" fmla="*/ 1008845 h 1717183"/>
                <a:gd name="connsiteX98" fmla="*/ 1292180 w 1622738"/>
                <a:gd name="connsiteY98" fmla="*/ 1004552 h 1717183"/>
                <a:gd name="connsiteX99" fmla="*/ 1300766 w 1622738"/>
                <a:gd name="connsiteY99" fmla="*/ 991673 h 1717183"/>
                <a:gd name="connsiteX100" fmla="*/ 1313645 w 1622738"/>
                <a:gd name="connsiteY100" fmla="*/ 983087 h 1717183"/>
                <a:gd name="connsiteX101" fmla="*/ 1322231 w 1622738"/>
                <a:gd name="connsiteY101" fmla="*/ 948743 h 1717183"/>
                <a:gd name="connsiteX102" fmla="*/ 1347989 w 1622738"/>
                <a:gd name="connsiteY102" fmla="*/ 935865 h 1717183"/>
                <a:gd name="connsiteX103" fmla="*/ 1343696 w 1622738"/>
                <a:gd name="connsiteY103" fmla="*/ 957329 h 1717183"/>
                <a:gd name="connsiteX104" fmla="*/ 1352282 w 1622738"/>
                <a:gd name="connsiteY104" fmla="*/ 1056067 h 1717183"/>
                <a:gd name="connsiteX105" fmla="*/ 1360868 w 1622738"/>
                <a:gd name="connsiteY105" fmla="*/ 1081825 h 1717183"/>
                <a:gd name="connsiteX106" fmla="*/ 1369453 w 1622738"/>
                <a:gd name="connsiteY106" fmla="*/ 1107583 h 1717183"/>
                <a:gd name="connsiteX107" fmla="*/ 1382332 w 1622738"/>
                <a:gd name="connsiteY107" fmla="*/ 1133341 h 1717183"/>
                <a:gd name="connsiteX108" fmla="*/ 1395211 w 1622738"/>
                <a:gd name="connsiteY108" fmla="*/ 1193442 h 1717183"/>
                <a:gd name="connsiteX109" fmla="*/ 1403797 w 1622738"/>
                <a:gd name="connsiteY109" fmla="*/ 1244958 h 1717183"/>
                <a:gd name="connsiteX110" fmla="*/ 1412383 w 1622738"/>
                <a:gd name="connsiteY110" fmla="*/ 1330817 h 1717183"/>
                <a:gd name="connsiteX111" fmla="*/ 1420969 w 1622738"/>
                <a:gd name="connsiteY111" fmla="*/ 1451020 h 1717183"/>
                <a:gd name="connsiteX112" fmla="*/ 1425262 w 1622738"/>
                <a:gd name="connsiteY112" fmla="*/ 1476777 h 1717183"/>
                <a:gd name="connsiteX113" fmla="*/ 1429555 w 1622738"/>
                <a:gd name="connsiteY113" fmla="*/ 1519707 h 1717183"/>
                <a:gd name="connsiteX114" fmla="*/ 1433848 w 1622738"/>
                <a:gd name="connsiteY114" fmla="*/ 1549758 h 1717183"/>
                <a:gd name="connsiteX115" fmla="*/ 1442434 w 1622738"/>
                <a:gd name="connsiteY115" fmla="*/ 1596980 h 1717183"/>
                <a:gd name="connsiteX116" fmla="*/ 1451020 w 1622738"/>
                <a:gd name="connsiteY116" fmla="*/ 1631324 h 1717183"/>
                <a:gd name="connsiteX117" fmla="*/ 1463898 w 1622738"/>
                <a:gd name="connsiteY117" fmla="*/ 1669960 h 1717183"/>
                <a:gd name="connsiteX118" fmla="*/ 1468191 w 1622738"/>
                <a:gd name="connsiteY118" fmla="*/ 1682839 h 1717183"/>
                <a:gd name="connsiteX119" fmla="*/ 1481070 w 1622738"/>
                <a:gd name="connsiteY119" fmla="*/ 1708597 h 1717183"/>
                <a:gd name="connsiteX120" fmla="*/ 1506828 w 1622738"/>
                <a:gd name="connsiteY120" fmla="*/ 1700011 h 1717183"/>
                <a:gd name="connsiteX121" fmla="*/ 1541172 w 1622738"/>
                <a:gd name="connsiteY121" fmla="*/ 1704304 h 1717183"/>
                <a:gd name="connsiteX122" fmla="*/ 1584101 w 1622738"/>
                <a:gd name="connsiteY122" fmla="*/ 1712890 h 1717183"/>
                <a:gd name="connsiteX123" fmla="*/ 1622738 w 1622738"/>
                <a:gd name="connsiteY12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53544 w 1622738"/>
                <a:gd name="connsiteY94" fmla="*/ 1047481 h 1717183"/>
                <a:gd name="connsiteX95" fmla="*/ 1262129 w 1622738"/>
                <a:gd name="connsiteY95" fmla="*/ 1034603 h 1717183"/>
                <a:gd name="connsiteX96" fmla="*/ 1270715 w 1622738"/>
                <a:gd name="connsiteY96" fmla="*/ 1008845 h 1717183"/>
                <a:gd name="connsiteX97" fmla="*/ 1292180 w 1622738"/>
                <a:gd name="connsiteY97" fmla="*/ 1004552 h 1717183"/>
                <a:gd name="connsiteX98" fmla="*/ 1300766 w 1622738"/>
                <a:gd name="connsiteY98" fmla="*/ 991673 h 1717183"/>
                <a:gd name="connsiteX99" fmla="*/ 1313645 w 1622738"/>
                <a:gd name="connsiteY99" fmla="*/ 983087 h 1717183"/>
                <a:gd name="connsiteX100" fmla="*/ 1322231 w 1622738"/>
                <a:gd name="connsiteY100" fmla="*/ 948743 h 1717183"/>
                <a:gd name="connsiteX101" fmla="*/ 1347989 w 1622738"/>
                <a:gd name="connsiteY101" fmla="*/ 935865 h 1717183"/>
                <a:gd name="connsiteX102" fmla="*/ 1343696 w 1622738"/>
                <a:gd name="connsiteY102" fmla="*/ 957329 h 1717183"/>
                <a:gd name="connsiteX103" fmla="*/ 1352282 w 1622738"/>
                <a:gd name="connsiteY103" fmla="*/ 1056067 h 1717183"/>
                <a:gd name="connsiteX104" fmla="*/ 1360868 w 1622738"/>
                <a:gd name="connsiteY104" fmla="*/ 1081825 h 1717183"/>
                <a:gd name="connsiteX105" fmla="*/ 1369453 w 1622738"/>
                <a:gd name="connsiteY105" fmla="*/ 1107583 h 1717183"/>
                <a:gd name="connsiteX106" fmla="*/ 1382332 w 1622738"/>
                <a:gd name="connsiteY106" fmla="*/ 1133341 h 1717183"/>
                <a:gd name="connsiteX107" fmla="*/ 1395211 w 1622738"/>
                <a:gd name="connsiteY107" fmla="*/ 1193442 h 1717183"/>
                <a:gd name="connsiteX108" fmla="*/ 1403797 w 1622738"/>
                <a:gd name="connsiteY108" fmla="*/ 1244958 h 1717183"/>
                <a:gd name="connsiteX109" fmla="*/ 1412383 w 1622738"/>
                <a:gd name="connsiteY109" fmla="*/ 1330817 h 1717183"/>
                <a:gd name="connsiteX110" fmla="*/ 1420969 w 1622738"/>
                <a:gd name="connsiteY110" fmla="*/ 1451020 h 1717183"/>
                <a:gd name="connsiteX111" fmla="*/ 1425262 w 1622738"/>
                <a:gd name="connsiteY111" fmla="*/ 1476777 h 1717183"/>
                <a:gd name="connsiteX112" fmla="*/ 1429555 w 1622738"/>
                <a:gd name="connsiteY112" fmla="*/ 1519707 h 1717183"/>
                <a:gd name="connsiteX113" fmla="*/ 1433848 w 1622738"/>
                <a:gd name="connsiteY113" fmla="*/ 1549758 h 1717183"/>
                <a:gd name="connsiteX114" fmla="*/ 1442434 w 1622738"/>
                <a:gd name="connsiteY114" fmla="*/ 1596980 h 1717183"/>
                <a:gd name="connsiteX115" fmla="*/ 1451020 w 1622738"/>
                <a:gd name="connsiteY115" fmla="*/ 1631324 h 1717183"/>
                <a:gd name="connsiteX116" fmla="*/ 1463898 w 1622738"/>
                <a:gd name="connsiteY116" fmla="*/ 1669960 h 1717183"/>
                <a:gd name="connsiteX117" fmla="*/ 1468191 w 1622738"/>
                <a:gd name="connsiteY117" fmla="*/ 1682839 h 1717183"/>
                <a:gd name="connsiteX118" fmla="*/ 1481070 w 1622738"/>
                <a:gd name="connsiteY118" fmla="*/ 1708597 h 1717183"/>
                <a:gd name="connsiteX119" fmla="*/ 1506828 w 1622738"/>
                <a:gd name="connsiteY119" fmla="*/ 1700011 h 1717183"/>
                <a:gd name="connsiteX120" fmla="*/ 1541172 w 1622738"/>
                <a:gd name="connsiteY120" fmla="*/ 1704304 h 1717183"/>
                <a:gd name="connsiteX121" fmla="*/ 1584101 w 1622738"/>
                <a:gd name="connsiteY121" fmla="*/ 1712890 h 1717183"/>
                <a:gd name="connsiteX122" fmla="*/ 1622738 w 1622738"/>
                <a:gd name="connsiteY12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53544 w 1622738"/>
                <a:gd name="connsiteY94" fmla="*/ 1047481 h 1717183"/>
                <a:gd name="connsiteX95" fmla="*/ 1270715 w 1622738"/>
                <a:gd name="connsiteY95" fmla="*/ 1008845 h 1717183"/>
                <a:gd name="connsiteX96" fmla="*/ 1292180 w 1622738"/>
                <a:gd name="connsiteY96" fmla="*/ 1004552 h 1717183"/>
                <a:gd name="connsiteX97" fmla="*/ 1300766 w 1622738"/>
                <a:gd name="connsiteY97" fmla="*/ 991673 h 1717183"/>
                <a:gd name="connsiteX98" fmla="*/ 1313645 w 1622738"/>
                <a:gd name="connsiteY98" fmla="*/ 983087 h 1717183"/>
                <a:gd name="connsiteX99" fmla="*/ 1322231 w 1622738"/>
                <a:gd name="connsiteY99" fmla="*/ 948743 h 1717183"/>
                <a:gd name="connsiteX100" fmla="*/ 1347989 w 1622738"/>
                <a:gd name="connsiteY100" fmla="*/ 935865 h 1717183"/>
                <a:gd name="connsiteX101" fmla="*/ 1343696 w 1622738"/>
                <a:gd name="connsiteY101" fmla="*/ 957329 h 1717183"/>
                <a:gd name="connsiteX102" fmla="*/ 1352282 w 1622738"/>
                <a:gd name="connsiteY102" fmla="*/ 1056067 h 1717183"/>
                <a:gd name="connsiteX103" fmla="*/ 1360868 w 1622738"/>
                <a:gd name="connsiteY103" fmla="*/ 1081825 h 1717183"/>
                <a:gd name="connsiteX104" fmla="*/ 1369453 w 1622738"/>
                <a:gd name="connsiteY104" fmla="*/ 1107583 h 1717183"/>
                <a:gd name="connsiteX105" fmla="*/ 1382332 w 1622738"/>
                <a:gd name="connsiteY105" fmla="*/ 1133341 h 1717183"/>
                <a:gd name="connsiteX106" fmla="*/ 1395211 w 1622738"/>
                <a:gd name="connsiteY106" fmla="*/ 1193442 h 1717183"/>
                <a:gd name="connsiteX107" fmla="*/ 1403797 w 1622738"/>
                <a:gd name="connsiteY107" fmla="*/ 1244958 h 1717183"/>
                <a:gd name="connsiteX108" fmla="*/ 1412383 w 1622738"/>
                <a:gd name="connsiteY108" fmla="*/ 1330817 h 1717183"/>
                <a:gd name="connsiteX109" fmla="*/ 1420969 w 1622738"/>
                <a:gd name="connsiteY109" fmla="*/ 1451020 h 1717183"/>
                <a:gd name="connsiteX110" fmla="*/ 1425262 w 1622738"/>
                <a:gd name="connsiteY110" fmla="*/ 1476777 h 1717183"/>
                <a:gd name="connsiteX111" fmla="*/ 1429555 w 1622738"/>
                <a:gd name="connsiteY111" fmla="*/ 1519707 h 1717183"/>
                <a:gd name="connsiteX112" fmla="*/ 1433848 w 1622738"/>
                <a:gd name="connsiteY112" fmla="*/ 1549758 h 1717183"/>
                <a:gd name="connsiteX113" fmla="*/ 1442434 w 1622738"/>
                <a:gd name="connsiteY113" fmla="*/ 1596980 h 1717183"/>
                <a:gd name="connsiteX114" fmla="*/ 1451020 w 1622738"/>
                <a:gd name="connsiteY114" fmla="*/ 1631324 h 1717183"/>
                <a:gd name="connsiteX115" fmla="*/ 1463898 w 1622738"/>
                <a:gd name="connsiteY115" fmla="*/ 1669960 h 1717183"/>
                <a:gd name="connsiteX116" fmla="*/ 1468191 w 1622738"/>
                <a:gd name="connsiteY116" fmla="*/ 1682839 h 1717183"/>
                <a:gd name="connsiteX117" fmla="*/ 1481070 w 1622738"/>
                <a:gd name="connsiteY117" fmla="*/ 1708597 h 1717183"/>
                <a:gd name="connsiteX118" fmla="*/ 1506828 w 1622738"/>
                <a:gd name="connsiteY118" fmla="*/ 1700011 h 1717183"/>
                <a:gd name="connsiteX119" fmla="*/ 1541172 w 1622738"/>
                <a:gd name="connsiteY119" fmla="*/ 1704304 h 1717183"/>
                <a:gd name="connsiteX120" fmla="*/ 1584101 w 1622738"/>
                <a:gd name="connsiteY120" fmla="*/ 1712890 h 1717183"/>
                <a:gd name="connsiteX121" fmla="*/ 1622738 w 1622738"/>
                <a:gd name="connsiteY12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70715 w 1622738"/>
                <a:gd name="connsiteY94" fmla="*/ 1008845 h 1717183"/>
                <a:gd name="connsiteX95" fmla="*/ 1292180 w 1622738"/>
                <a:gd name="connsiteY95" fmla="*/ 1004552 h 1717183"/>
                <a:gd name="connsiteX96" fmla="*/ 1300766 w 1622738"/>
                <a:gd name="connsiteY96" fmla="*/ 991673 h 1717183"/>
                <a:gd name="connsiteX97" fmla="*/ 1313645 w 1622738"/>
                <a:gd name="connsiteY97" fmla="*/ 983087 h 1717183"/>
                <a:gd name="connsiteX98" fmla="*/ 1322231 w 1622738"/>
                <a:gd name="connsiteY98" fmla="*/ 948743 h 1717183"/>
                <a:gd name="connsiteX99" fmla="*/ 1347989 w 1622738"/>
                <a:gd name="connsiteY99" fmla="*/ 935865 h 1717183"/>
                <a:gd name="connsiteX100" fmla="*/ 1343696 w 1622738"/>
                <a:gd name="connsiteY100" fmla="*/ 957329 h 1717183"/>
                <a:gd name="connsiteX101" fmla="*/ 1352282 w 1622738"/>
                <a:gd name="connsiteY101" fmla="*/ 1056067 h 1717183"/>
                <a:gd name="connsiteX102" fmla="*/ 1360868 w 1622738"/>
                <a:gd name="connsiteY102" fmla="*/ 1081825 h 1717183"/>
                <a:gd name="connsiteX103" fmla="*/ 1369453 w 1622738"/>
                <a:gd name="connsiteY103" fmla="*/ 1107583 h 1717183"/>
                <a:gd name="connsiteX104" fmla="*/ 1382332 w 1622738"/>
                <a:gd name="connsiteY104" fmla="*/ 1133341 h 1717183"/>
                <a:gd name="connsiteX105" fmla="*/ 1395211 w 1622738"/>
                <a:gd name="connsiteY105" fmla="*/ 1193442 h 1717183"/>
                <a:gd name="connsiteX106" fmla="*/ 1403797 w 1622738"/>
                <a:gd name="connsiteY106" fmla="*/ 1244958 h 1717183"/>
                <a:gd name="connsiteX107" fmla="*/ 1412383 w 1622738"/>
                <a:gd name="connsiteY107" fmla="*/ 1330817 h 1717183"/>
                <a:gd name="connsiteX108" fmla="*/ 1420969 w 1622738"/>
                <a:gd name="connsiteY108" fmla="*/ 1451020 h 1717183"/>
                <a:gd name="connsiteX109" fmla="*/ 1425262 w 1622738"/>
                <a:gd name="connsiteY109" fmla="*/ 1476777 h 1717183"/>
                <a:gd name="connsiteX110" fmla="*/ 1429555 w 1622738"/>
                <a:gd name="connsiteY110" fmla="*/ 1519707 h 1717183"/>
                <a:gd name="connsiteX111" fmla="*/ 1433848 w 1622738"/>
                <a:gd name="connsiteY111" fmla="*/ 1549758 h 1717183"/>
                <a:gd name="connsiteX112" fmla="*/ 1442434 w 1622738"/>
                <a:gd name="connsiteY112" fmla="*/ 1596980 h 1717183"/>
                <a:gd name="connsiteX113" fmla="*/ 1451020 w 1622738"/>
                <a:gd name="connsiteY113" fmla="*/ 1631324 h 1717183"/>
                <a:gd name="connsiteX114" fmla="*/ 1463898 w 1622738"/>
                <a:gd name="connsiteY114" fmla="*/ 1669960 h 1717183"/>
                <a:gd name="connsiteX115" fmla="*/ 1468191 w 1622738"/>
                <a:gd name="connsiteY115" fmla="*/ 1682839 h 1717183"/>
                <a:gd name="connsiteX116" fmla="*/ 1481070 w 1622738"/>
                <a:gd name="connsiteY116" fmla="*/ 1708597 h 1717183"/>
                <a:gd name="connsiteX117" fmla="*/ 1506828 w 1622738"/>
                <a:gd name="connsiteY117" fmla="*/ 1700011 h 1717183"/>
                <a:gd name="connsiteX118" fmla="*/ 1541172 w 1622738"/>
                <a:gd name="connsiteY118" fmla="*/ 1704304 h 1717183"/>
                <a:gd name="connsiteX119" fmla="*/ 1584101 w 1622738"/>
                <a:gd name="connsiteY119" fmla="*/ 1712890 h 1717183"/>
                <a:gd name="connsiteX120" fmla="*/ 1622738 w 1622738"/>
                <a:gd name="connsiteY12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220720 w 1622738"/>
                <a:gd name="connsiteY90" fmla="*/ 1227473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216248 w 1622738"/>
                <a:gd name="connsiteY89" fmla="*/ 1313913 h 1717183"/>
                <a:gd name="connsiteX90" fmla="*/ 1220720 w 1622738"/>
                <a:gd name="connsiteY90" fmla="*/ 1227473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216248 w 1622738"/>
                <a:gd name="connsiteY88" fmla="*/ 1313913 h 1717183"/>
                <a:gd name="connsiteX89" fmla="*/ 1220720 w 1622738"/>
                <a:gd name="connsiteY89" fmla="*/ 1227473 h 1717183"/>
                <a:gd name="connsiteX90" fmla="*/ 1222017 w 1622738"/>
                <a:gd name="connsiteY90" fmla="*/ 1150736 h 1717183"/>
                <a:gd name="connsiteX91" fmla="*/ 1236372 w 1622738"/>
                <a:gd name="connsiteY91" fmla="*/ 1073239 h 1717183"/>
                <a:gd name="connsiteX92" fmla="*/ 1270715 w 1622738"/>
                <a:gd name="connsiteY92" fmla="*/ 1008845 h 1717183"/>
                <a:gd name="connsiteX93" fmla="*/ 1292180 w 1622738"/>
                <a:gd name="connsiteY93" fmla="*/ 1004552 h 1717183"/>
                <a:gd name="connsiteX94" fmla="*/ 1300766 w 1622738"/>
                <a:gd name="connsiteY94" fmla="*/ 991673 h 1717183"/>
                <a:gd name="connsiteX95" fmla="*/ 1313645 w 1622738"/>
                <a:gd name="connsiteY95" fmla="*/ 983087 h 1717183"/>
                <a:gd name="connsiteX96" fmla="*/ 1322231 w 1622738"/>
                <a:gd name="connsiteY96" fmla="*/ 948743 h 1717183"/>
                <a:gd name="connsiteX97" fmla="*/ 1347989 w 1622738"/>
                <a:gd name="connsiteY97" fmla="*/ 935865 h 1717183"/>
                <a:gd name="connsiteX98" fmla="*/ 1343696 w 1622738"/>
                <a:gd name="connsiteY98" fmla="*/ 957329 h 1717183"/>
                <a:gd name="connsiteX99" fmla="*/ 1352282 w 1622738"/>
                <a:gd name="connsiteY99" fmla="*/ 1056067 h 1717183"/>
                <a:gd name="connsiteX100" fmla="*/ 1360868 w 1622738"/>
                <a:gd name="connsiteY100" fmla="*/ 1081825 h 1717183"/>
                <a:gd name="connsiteX101" fmla="*/ 1369453 w 1622738"/>
                <a:gd name="connsiteY101" fmla="*/ 1107583 h 1717183"/>
                <a:gd name="connsiteX102" fmla="*/ 1382332 w 1622738"/>
                <a:gd name="connsiteY102" fmla="*/ 1133341 h 1717183"/>
                <a:gd name="connsiteX103" fmla="*/ 1395211 w 1622738"/>
                <a:gd name="connsiteY103" fmla="*/ 1193442 h 1717183"/>
                <a:gd name="connsiteX104" fmla="*/ 1403797 w 1622738"/>
                <a:gd name="connsiteY104" fmla="*/ 1244958 h 1717183"/>
                <a:gd name="connsiteX105" fmla="*/ 1412383 w 1622738"/>
                <a:gd name="connsiteY105" fmla="*/ 1330817 h 1717183"/>
                <a:gd name="connsiteX106" fmla="*/ 1420969 w 1622738"/>
                <a:gd name="connsiteY106" fmla="*/ 1451020 h 1717183"/>
                <a:gd name="connsiteX107" fmla="*/ 1425262 w 1622738"/>
                <a:gd name="connsiteY107" fmla="*/ 1476777 h 1717183"/>
                <a:gd name="connsiteX108" fmla="*/ 1429555 w 1622738"/>
                <a:gd name="connsiteY108" fmla="*/ 1519707 h 1717183"/>
                <a:gd name="connsiteX109" fmla="*/ 1433848 w 1622738"/>
                <a:gd name="connsiteY109" fmla="*/ 1549758 h 1717183"/>
                <a:gd name="connsiteX110" fmla="*/ 1442434 w 1622738"/>
                <a:gd name="connsiteY110" fmla="*/ 1596980 h 1717183"/>
                <a:gd name="connsiteX111" fmla="*/ 1451020 w 1622738"/>
                <a:gd name="connsiteY111" fmla="*/ 1631324 h 1717183"/>
                <a:gd name="connsiteX112" fmla="*/ 1463898 w 1622738"/>
                <a:gd name="connsiteY112" fmla="*/ 1669960 h 1717183"/>
                <a:gd name="connsiteX113" fmla="*/ 1468191 w 1622738"/>
                <a:gd name="connsiteY113" fmla="*/ 1682839 h 1717183"/>
                <a:gd name="connsiteX114" fmla="*/ 1481070 w 1622738"/>
                <a:gd name="connsiteY114" fmla="*/ 1708597 h 1717183"/>
                <a:gd name="connsiteX115" fmla="*/ 1506828 w 1622738"/>
                <a:gd name="connsiteY115" fmla="*/ 1700011 h 1717183"/>
                <a:gd name="connsiteX116" fmla="*/ 1541172 w 1622738"/>
                <a:gd name="connsiteY116" fmla="*/ 1704304 h 1717183"/>
                <a:gd name="connsiteX117" fmla="*/ 1584101 w 1622738"/>
                <a:gd name="connsiteY117" fmla="*/ 1712890 h 1717183"/>
                <a:gd name="connsiteX118" fmla="*/ 1622738 w 1622738"/>
                <a:gd name="connsiteY11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22700"/>
                <a:gd name="connsiteX1" fmla="*/ 42929 w 1622738"/>
                <a:gd name="connsiteY1" fmla="*/ 1704304 h 1722700"/>
                <a:gd name="connsiteX2" fmla="*/ 68687 w 1622738"/>
                <a:gd name="connsiteY2" fmla="*/ 1687132 h 1722700"/>
                <a:gd name="connsiteX3" fmla="*/ 81566 w 1622738"/>
                <a:gd name="connsiteY3" fmla="*/ 1678546 h 1722700"/>
                <a:gd name="connsiteX4" fmla="*/ 94445 w 1622738"/>
                <a:gd name="connsiteY4" fmla="*/ 1669960 h 1722700"/>
                <a:gd name="connsiteX5" fmla="*/ 115910 w 1622738"/>
                <a:gd name="connsiteY5" fmla="*/ 1648496 h 1722700"/>
                <a:gd name="connsiteX6" fmla="*/ 141668 w 1622738"/>
                <a:gd name="connsiteY6" fmla="*/ 1627031 h 1722700"/>
                <a:gd name="connsiteX7" fmla="*/ 163132 w 1622738"/>
                <a:gd name="connsiteY7" fmla="*/ 1601273 h 1722700"/>
                <a:gd name="connsiteX8" fmla="*/ 171718 w 1622738"/>
                <a:gd name="connsiteY8" fmla="*/ 1588394 h 1722700"/>
                <a:gd name="connsiteX9" fmla="*/ 197476 w 1622738"/>
                <a:gd name="connsiteY9" fmla="*/ 1554050 h 1722700"/>
                <a:gd name="connsiteX10" fmla="*/ 210355 w 1622738"/>
                <a:gd name="connsiteY10" fmla="*/ 1536879 h 1722700"/>
                <a:gd name="connsiteX11" fmla="*/ 218941 w 1622738"/>
                <a:gd name="connsiteY11" fmla="*/ 1519707 h 1722700"/>
                <a:gd name="connsiteX12" fmla="*/ 244698 w 1622738"/>
                <a:gd name="connsiteY12" fmla="*/ 1485363 h 1722700"/>
                <a:gd name="connsiteX13" fmla="*/ 253284 w 1622738"/>
                <a:gd name="connsiteY13" fmla="*/ 1463898 h 1722700"/>
                <a:gd name="connsiteX14" fmla="*/ 266163 w 1622738"/>
                <a:gd name="connsiteY14" fmla="*/ 1446727 h 1722700"/>
                <a:gd name="connsiteX15" fmla="*/ 291921 w 1622738"/>
                <a:gd name="connsiteY15" fmla="*/ 1399504 h 1722700"/>
                <a:gd name="connsiteX16" fmla="*/ 330558 w 1622738"/>
                <a:gd name="connsiteY16" fmla="*/ 1326524 h 1722700"/>
                <a:gd name="connsiteX17" fmla="*/ 347729 w 1622738"/>
                <a:gd name="connsiteY17" fmla="*/ 1279301 h 1722700"/>
                <a:gd name="connsiteX18" fmla="*/ 373487 w 1622738"/>
                <a:gd name="connsiteY18" fmla="*/ 1223493 h 1722700"/>
                <a:gd name="connsiteX19" fmla="*/ 382073 w 1622738"/>
                <a:gd name="connsiteY19" fmla="*/ 1193442 h 1722700"/>
                <a:gd name="connsiteX20" fmla="*/ 394952 w 1622738"/>
                <a:gd name="connsiteY20" fmla="*/ 1163391 h 1722700"/>
                <a:gd name="connsiteX21" fmla="*/ 403538 w 1622738"/>
                <a:gd name="connsiteY21" fmla="*/ 1133341 h 1722700"/>
                <a:gd name="connsiteX22" fmla="*/ 429296 w 1622738"/>
                <a:gd name="connsiteY22" fmla="*/ 1064653 h 1722700"/>
                <a:gd name="connsiteX23" fmla="*/ 437882 w 1622738"/>
                <a:gd name="connsiteY23" fmla="*/ 1034603 h 1722700"/>
                <a:gd name="connsiteX24" fmla="*/ 450760 w 1622738"/>
                <a:gd name="connsiteY24" fmla="*/ 1004552 h 1722700"/>
                <a:gd name="connsiteX25" fmla="*/ 467932 w 1622738"/>
                <a:gd name="connsiteY25" fmla="*/ 944450 h 1722700"/>
                <a:gd name="connsiteX26" fmla="*/ 476518 w 1622738"/>
                <a:gd name="connsiteY26" fmla="*/ 914400 h 1722700"/>
                <a:gd name="connsiteX27" fmla="*/ 489397 w 1622738"/>
                <a:gd name="connsiteY27" fmla="*/ 884349 h 1722700"/>
                <a:gd name="connsiteX28" fmla="*/ 497983 w 1622738"/>
                <a:gd name="connsiteY28" fmla="*/ 854298 h 1722700"/>
                <a:gd name="connsiteX29" fmla="*/ 506569 w 1622738"/>
                <a:gd name="connsiteY29" fmla="*/ 828541 h 1722700"/>
                <a:gd name="connsiteX30" fmla="*/ 515155 w 1622738"/>
                <a:gd name="connsiteY30" fmla="*/ 798490 h 1722700"/>
                <a:gd name="connsiteX31" fmla="*/ 523741 w 1622738"/>
                <a:gd name="connsiteY31" fmla="*/ 781318 h 1722700"/>
                <a:gd name="connsiteX32" fmla="*/ 528034 w 1622738"/>
                <a:gd name="connsiteY32" fmla="*/ 764146 h 1722700"/>
                <a:gd name="connsiteX33" fmla="*/ 536620 w 1622738"/>
                <a:gd name="connsiteY33" fmla="*/ 746974 h 1722700"/>
                <a:gd name="connsiteX34" fmla="*/ 545206 w 1622738"/>
                <a:gd name="connsiteY34" fmla="*/ 721217 h 1722700"/>
                <a:gd name="connsiteX35" fmla="*/ 549498 w 1622738"/>
                <a:gd name="connsiteY35" fmla="*/ 708338 h 1722700"/>
                <a:gd name="connsiteX36" fmla="*/ 553791 w 1622738"/>
                <a:gd name="connsiteY36" fmla="*/ 691166 h 1722700"/>
                <a:gd name="connsiteX37" fmla="*/ 562377 w 1622738"/>
                <a:gd name="connsiteY37" fmla="*/ 673994 h 1722700"/>
                <a:gd name="connsiteX38" fmla="*/ 579549 w 1622738"/>
                <a:gd name="connsiteY38" fmla="*/ 618186 h 1722700"/>
                <a:gd name="connsiteX39" fmla="*/ 583842 w 1622738"/>
                <a:gd name="connsiteY39" fmla="*/ 592428 h 1722700"/>
                <a:gd name="connsiteX40" fmla="*/ 592428 w 1622738"/>
                <a:gd name="connsiteY40" fmla="*/ 553791 h 1722700"/>
                <a:gd name="connsiteX41" fmla="*/ 596721 w 1622738"/>
                <a:gd name="connsiteY41" fmla="*/ 523741 h 1722700"/>
                <a:gd name="connsiteX42" fmla="*/ 601014 w 1622738"/>
                <a:gd name="connsiteY42" fmla="*/ 463639 h 1722700"/>
                <a:gd name="connsiteX43" fmla="*/ 605307 w 1622738"/>
                <a:gd name="connsiteY43" fmla="*/ 339143 h 1722700"/>
                <a:gd name="connsiteX44" fmla="*/ 613893 w 1622738"/>
                <a:gd name="connsiteY44" fmla="*/ 279042 h 1722700"/>
                <a:gd name="connsiteX45" fmla="*/ 618186 w 1622738"/>
                <a:gd name="connsiteY45" fmla="*/ 240405 h 1722700"/>
                <a:gd name="connsiteX46" fmla="*/ 626772 w 1622738"/>
                <a:gd name="connsiteY46" fmla="*/ 201769 h 1722700"/>
                <a:gd name="connsiteX47" fmla="*/ 635358 w 1622738"/>
                <a:gd name="connsiteY47" fmla="*/ 158839 h 1722700"/>
                <a:gd name="connsiteX48" fmla="*/ 643944 w 1622738"/>
                <a:gd name="connsiteY48" fmla="*/ 137374 h 1722700"/>
                <a:gd name="connsiteX49" fmla="*/ 648237 w 1622738"/>
                <a:gd name="connsiteY49" fmla="*/ 120203 h 1722700"/>
                <a:gd name="connsiteX50" fmla="*/ 661115 w 1622738"/>
                <a:gd name="connsiteY50" fmla="*/ 81566 h 1722700"/>
                <a:gd name="connsiteX51" fmla="*/ 665408 w 1622738"/>
                <a:gd name="connsiteY51" fmla="*/ 68687 h 1722700"/>
                <a:gd name="connsiteX52" fmla="*/ 669701 w 1622738"/>
                <a:gd name="connsiteY52" fmla="*/ 55808 h 1722700"/>
                <a:gd name="connsiteX53" fmla="*/ 686873 w 1622738"/>
                <a:gd name="connsiteY53" fmla="*/ 30050 h 1722700"/>
                <a:gd name="connsiteX54" fmla="*/ 708338 w 1622738"/>
                <a:gd name="connsiteY54" fmla="*/ 4293 h 1722700"/>
                <a:gd name="connsiteX55" fmla="*/ 721217 w 1622738"/>
                <a:gd name="connsiteY55" fmla="*/ 0 h 1722700"/>
                <a:gd name="connsiteX56" fmla="*/ 734096 w 1622738"/>
                <a:gd name="connsiteY56" fmla="*/ 51515 h 1722700"/>
                <a:gd name="connsiteX57" fmla="*/ 742682 w 1622738"/>
                <a:gd name="connsiteY57" fmla="*/ 64394 h 1722700"/>
                <a:gd name="connsiteX58" fmla="*/ 768439 w 1622738"/>
                <a:gd name="connsiteY58" fmla="*/ 77273 h 1722700"/>
                <a:gd name="connsiteX59" fmla="*/ 777025 w 1622738"/>
                <a:gd name="connsiteY59" fmla="*/ 103031 h 1722700"/>
                <a:gd name="connsiteX60" fmla="*/ 781318 w 1622738"/>
                <a:gd name="connsiteY60" fmla="*/ 115910 h 1722700"/>
                <a:gd name="connsiteX61" fmla="*/ 794197 w 1622738"/>
                <a:gd name="connsiteY61" fmla="*/ 141667 h 1722700"/>
                <a:gd name="connsiteX62" fmla="*/ 807076 w 1622738"/>
                <a:gd name="connsiteY62" fmla="*/ 167425 h 1722700"/>
                <a:gd name="connsiteX63" fmla="*/ 815662 w 1622738"/>
                <a:gd name="connsiteY63" fmla="*/ 978794 h 1722700"/>
                <a:gd name="connsiteX64" fmla="*/ 832834 w 1622738"/>
                <a:gd name="connsiteY64" fmla="*/ 1184856 h 1722700"/>
                <a:gd name="connsiteX65" fmla="*/ 839014 w 1622738"/>
                <a:gd name="connsiteY65" fmla="*/ 1327656 h 1722700"/>
                <a:gd name="connsiteX66" fmla="*/ 845713 w 1622738"/>
                <a:gd name="connsiteY66" fmla="*/ 1584101 h 1722700"/>
                <a:gd name="connsiteX67" fmla="*/ 892935 w 1622738"/>
                <a:gd name="connsiteY67" fmla="*/ 1708597 h 1722700"/>
                <a:gd name="connsiteX68" fmla="*/ 948744 w 1622738"/>
                <a:gd name="connsiteY68" fmla="*/ 1704304 h 1722700"/>
                <a:gd name="connsiteX69" fmla="*/ 961622 w 1622738"/>
                <a:gd name="connsiteY69" fmla="*/ 1700011 h 1722700"/>
                <a:gd name="connsiteX70" fmla="*/ 970208 w 1622738"/>
                <a:gd name="connsiteY70" fmla="*/ 1687132 h 1722700"/>
                <a:gd name="connsiteX71" fmla="*/ 983087 w 1622738"/>
                <a:gd name="connsiteY71" fmla="*/ 1678546 h 1722700"/>
                <a:gd name="connsiteX72" fmla="*/ 987380 w 1622738"/>
                <a:gd name="connsiteY72" fmla="*/ 1665667 h 1722700"/>
                <a:gd name="connsiteX73" fmla="*/ 1004552 w 1622738"/>
                <a:gd name="connsiteY73" fmla="*/ 1639910 h 1722700"/>
                <a:gd name="connsiteX74" fmla="*/ 1017431 w 1622738"/>
                <a:gd name="connsiteY74" fmla="*/ 1614152 h 1722700"/>
                <a:gd name="connsiteX75" fmla="*/ 1021724 w 1622738"/>
                <a:gd name="connsiteY75" fmla="*/ 1601273 h 1722700"/>
                <a:gd name="connsiteX76" fmla="*/ 1030310 w 1622738"/>
                <a:gd name="connsiteY76" fmla="*/ 1588394 h 1722700"/>
                <a:gd name="connsiteX77" fmla="*/ 1038896 w 1622738"/>
                <a:gd name="connsiteY77" fmla="*/ 1562636 h 1722700"/>
                <a:gd name="connsiteX78" fmla="*/ 1047482 w 1622738"/>
                <a:gd name="connsiteY78" fmla="*/ 1536879 h 1722700"/>
                <a:gd name="connsiteX79" fmla="*/ 1056068 w 1622738"/>
                <a:gd name="connsiteY79" fmla="*/ 1498242 h 1722700"/>
                <a:gd name="connsiteX80" fmla="*/ 1064653 w 1622738"/>
                <a:gd name="connsiteY80" fmla="*/ 1485363 h 1722700"/>
                <a:gd name="connsiteX81" fmla="*/ 1073239 w 1622738"/>
                <a:gd name="connsiteY81" fmla="*/ 1455312 h 1722700"/>
                <a:gd name="connsiteX82" fmla="*/ 1081825 w 1622738"/>
                <a:gd name="connsiteY82" fmla="*/ 1433848 h 1722700"/>
                <a:gd name="connsiteX83" fmla="*/ 1086118 w 1622738"/>
                <a:gd name="connsiteY83" fmla="*/ 1416676 h 1722700"/>
                <a:gd name="connsiteX84" fmla="*/ 1138436 w 1622738"/>
                <a:gd name="connsiteY84" fmla="*/ 1693703 h 1722700"/>
                <a:gd name="connsiteX85" fmla="*/ 1208423 w 1622738"/>
                <a:gd name="connsiteY85" fmla="*/ 1667948 h 1722700"/>
                <a:gd name="connsiteX86" fmla="*/ 1202252 w 1622738"/>
                <a:gd name="connsiteY86" fmla="*/ 1521183 h 1722700"/>
                <a:gd name="connsiteX87" fmla="*/ 1216248 w 1622738"/>
                <a:gd name="connsiteY87" fmla="*/ 1313913 h 1722700"/>
                <a:gd name="connsiteX88" fmla="*/ 1220720 w 1622738"/>
                <a:gd name="connsiteY88" fmla="*/ 1227473 h 1722700"/>
                <a:gd name="connsiteX89" fmla="*/ 1222017 w 1622738"/>
                <a:gd name="connsiteY89" fmla="*/ 1150736 h 1722700"/>
                <a:gd name="connsiteX90" fmla="*/ 1236372 w 1622738"/>
                <a:gd name="connsiteY90" fmla="*/ 1073239 h 1722700"/>
                <a:gd name="connsiteX91" fmla="*/ 1270715 w 1622738"/>
                <a:gd name="connsiteY91" fmla="*/ 1008845 h 1722700"/>
                <a:gd name="connsiteX92" fmla="*/ 1292180 w 1622738"/>
                <a:gd name="connsiteY92" fmla="*/ 1004552 h 1722700"/>
                <a:gd name="connsiteX93" fmla="*/ 1300766 w 1622738"/>
                <a:gd name="connsiteY93" fmla="*/ 991673 h 1722700"/>
                <a:gd name="connsiteX94" fmla="*/ 1313645 w 1622738"/>
                <a:gd name="connsiteY94" fmla="*/ 983087 h 1722700"/>
                <a:gd name="connsiteX95" fmla="*/ 1322231 w 1622738"/>
                <a:gd name="connsiteY95" fmla="*/ 948743 h 1722700"/>
                <a:gd name="connsiteX96" fmla="*/ 1347989 w 1622738"/>
                <a:gd name="connsiteY96" fmla="*/ 935865 h 1722700"/>
                <a:gd name="connsiteX97" fmla="*/ 1343696 w 1622738"/>
                <a:gd name="connsiteY97" fmla="*/ 957329 h 1722700"/>
                <a:gd name="connsiteX98" fmla="*/ 1352282 w 1622738"/>
                <a:gd name="connsiteY98" fmla="*/ 1056067 h 1722700"/>
                <a:gd name="connsiteX99" fmla="*/ 1360868 w 1622738"/>
                <a:gd name="connsiteY99" fmla="*/ 1081825 h 1722700"/>
                <a:gd name="connsiteX100" fmla="*/ 1369453 w 1622738"/>
                <a:gd name="connsiteY100" fmla="*/ 1107583 h 1722700"/>
                <a:gd name="connsiteX101" fmla="*/ 1382332 w 1622738"/>
                <a:gd name="connsiteY101" fmla="*/ 1133341 h 1722700"/>
                <a:gd name="connsiteX102" fmla="*/ 1395211 w 1622738"/>
                <a:gd name="connsiteY102" fmla="*/ 1193442 h 1722700"/>
                <a:gd name="connsiteX103" fmla="*/ 1403797 w 1622738"/>
                <a:gd name="connsiteY103" fmla="*/ 1244958 h 1722700"/>
                <a:gd name="connsiteX104" fmla="*/ 1412383 w 1622738"/>
                <a:gd name="connsiteY104" fmla="*/ 1330817 h 1722700"/>
                <a:gd name="connsiteX105" fmla="*/ 1420969 w 1622738"/>
                <a:gd name="connsiteY105" fmla="*/ 1451020 h 1722700"/>
                <a:gd name="connsiteX106" fmla="*/ 1425262 w 1622738"/>
                <a:gd name="connsiteY106" fmla="*/ 1476777 h 1722700"/>
                <a:gd name="connsiteX107" fmla="*/ 1429555 w 1622738"/>
                <a:gd name="connsiteY107" fmla="*/ 1519707 h 1722700"/>
                <a:gd name="connsiteX108" fmla="*/ 1433848 w 1622738"/>
                <a:gd name="connsiteY108" fmla="*/ 1549758 h 1722700"/>
                <a:gd name="connsiteX109" fmla="*/ 1442434 w 1622738"/>
                <a:gd name="connsiteY109" fmla="*/ 1596980 h 1722700"/>
                <a:gd name="connsiteX110" fmla="*/ 1451020 w 1622738"/>
                <a:gd name="connsiteY110" fmla="*/ 1631324 h 1722700"/>
                <a:gd name="connsiteX111" fmla="*/ 1463898 w 1622738"/>
                <a:gd name="connsiteY111" fmla="*/ 1669960 h 1722700"/>
                <a:gd name="connsiteX112" fmla="*/ 1468191 w 1622738"/>
                <a:gd name="connsiteY112" fmla="*/ 1682839 h 1722700"/>
                <a:gd name="connsiteX113" fmla="*/ 1481070 w 1622738"/>
                <a:gd name="connsiteY113" fmla="*/ 1708597 h 1722700"/>
                <a:gd name="connsiteX114" fmla="*/ 1506828 w 1622738"/>
                <a:gd name="connsiteY114" fmla="*/ 1700011 h 1722700"/>
                <a:gd name="connsiteX115" fmla="*/ 1541172 w 1622738"/>
                <a:gd name="connsiteY115" fmla="*/ 1704304 h 1722700"/>
                <a:gd name="connsiteX116" fmla="*/ 1584101 w 1622738"/>
                <a:gd name="connsiteY116" fmla="*/ 1712890 h 1722700"/>
                <a:gd name="connsiteX117" fmla="*/ 1622738 w 1622738"/>
                <a:gd name="connsiteY117" fmla="*/ 1717183 h 1722700"/>
                <a:gd name="connsiteX0" fmla="*/ 0 w 1622738"/>
                <a:gd name="connsiteY0" fmla="*/ 1712890 h 1722700"/>
                <a:gd name="connsiteX1" fmla="*/ 42929 w 1622738"/>
                <a:gd name="connsiteY1" fmla="*/ 1704304 h 1722700"/>
                <a:gd name="connsiteX2" fmla="*/ 68687 w 1622738"/>
                <a:gd name="connsiteY2" fmla="*/ 1687132 h 1722700"/>
                <a:gd name="connsiteX3" fmla="*/ 81566 w 1622738"/>
                <a:gd name="connsiteY3" fmla="*/ 1678546 h 1722700"/>
                <a:gd name="connsiteX4" fmla="*/ 94445 w 1622738"/>
                <a:gd name="connsiteY4" fmla="*/ 1669960 h 1722700"/>
                <a:gd name="connsiteX5" fmla="*/ 115910 w 1622738"/>
                <a:gd name="connsiteY5" fmla="*/ 1648496 h 1722700"/>
                <a:gd name="connsiteX6" fmla="*/ 141668 w 1622738"/>
                <a:gd name="connsiteY6" fmla="*/ 1627031 h 1722700"/>
                <a:gd name="connsiteX7" fmla="*/ 163132 w 1622738"/>
                <a:gd name="connsiteY7" fmla="*/ 1601273 h 1722700"/>
                <a:gd name="connsiteX8" fmla="*/ 171718 w 1622738"/>
                <a:gd name="connsiteY8" fmla="*/ 1588394 h 1722700"/>
                <a:gd name="connsiteX9" fmla="*/ 197476 w 1622738"/>
                <a:gd name="connsiteY9" fmla="*/ 1554050 h 1722700"/>
                <a:gd name="connsiteX10" fmla="*/ 210355 w 1622738"/>
                <a:gd name="connsiteY10" fmla="*/ 1536879 h 1722700"/>
                <a:gd name="connsiteX11" fmla="*/ 218941 w 1622738"/>
                <a:gd name="connsiteY11" fmla="*/ 1519707 h 1722700"/>
                <a:gd name="connsiteX12" fmla="*/ 244698 w 1622738"/>
                <a:gd name="connsiteY12" fmla="*/ 1485363 h 1722700"/>
                <a:gd name="connsiteX13" fmla="*/ 253284 w 1622738"/>
                <a:gd name="connsiteY13" fmla="*/ 1463898 h 1722700"/>
                <a:gd name="connsiteX14" fmla="*/ 266163 w 1622738"/>
                <a:gd name="connsiteY14" fmla="*/ 1446727 h 1722700"/>
                <a:gd name="connsiteX15" fmla="*/ 291921 w 1622738"/>
                <a:gd name="connsiteY15" fmla="*/ 1399504 h 1722700"/>
                <a:gd name="connsiteX16" fmla="*/ 330558 w 1622738"/>
                <a:gd name="connsiteY16" fmla="*/ 1326524 h 1722700"/>
                <a:gd name="connsiteX17" fmla="*/ 347729 w 1622738"/>
                <a:gd name="connsiteY17" fmla="*/ 1279301 h 1722700"/>
                <a:gd name="connsiteX18" fmla="*/ 373487 w 1622738"/>
                <a:gd name="connsiteY18" fmla="*/ 1223493 h 1722700"/>
                <a:gd name="connsiteX19" fmla="*/ 382073 w 1622738"/>
                <a:gd name="connsiteY19" fmla="*/ 1193442 h 1722700"/>
                <a:gd name="connsiteX20" fmla="*/ 394952 w 1622738"/>
                <a:gd name="connsiteY20" fmla="*/ 1163391 h 1722700"/>
                <a:gd name="connsiteX21" fmla="*/ 403538 w 1622738"/>
                <a:gd name="connsiteY21" fmla="*/ 1133341 h 1722700"/>
                <a:gd name="connsiteX22" fmla="*/ 429296 w 1622738"/>
                <a:gd name="connsiteY22" fmla="*/ 1064653 h 1722700"/>
                <a:gd name="connsiteX23" fmla="*/ 437882 w 1622738"/>
                <a:gd name="connsiteY23" fmla="*/ 1034603 h 1722700"/>
                <a:gd name="connsiteX24" fmla="*/ 450760 w 1622738"/>
                <a:gd name="connsiteY24" fmla="*/ 1004552 h 1722700"/>
                <a:gd name="connsiteX25" fmla="*/ 467932 w 1622738"/>
                <a:gd name="connsiteY25" fmla="*/ 944450 h 1722700"/>
                <a:gd name="connsiteX26" fmla="*/ 476518 w 1622738"/>
                <a:gd name="connsiteY26" fmla="*/ 914400 h 1722700"/>
                <a:gd name="connsiteX27" fmla="*/ 489397 w 1622738"/>
                <a:gd name="connsiteY27" fmla="*/ 884349 h 1722700"/>
                <a:gd name="connsiteX28" fmla="*/ 497983 w 1622738"/>
                <a:gd name="connsiteY28" fmla="*/ 854298 h 1722700"/>
                <a:gd name="connsiteX29" fmla="*/ 506569 w 1622738"/>
                <a:gd name="connsiteY29" fmla="*/ 828541 h 1722700"/>
                <a:gd name="connsiteX30" fmla="*/ 515155 w 1622738"/>
                <a:gd name="connsiteY30" fmla="*/ 798490 h 1722700"/>
                <a:gd name="connsiteX31" fmla="*/ 523741 w 1622738"/>
                <a:gd name="connsiteY31" fmla="*/ 781318 h 1722700"/>
                <a:gd name="connsiteX32" fmla="*/ 528034 w 1622738"/>
                <a:gd name="connsiteY32" fmla="*/ 764146 h 1722700"/>
                <a:gd name="connsiteX33" fmla="*/ 536620 w 1622738"/>
                <a:gd name="connsiteY33" fmla="*/ 746974 h 1722700"/>
                <a:gd name="connsiteX34" fmla="*/ 545206 w 1622738"/>
                <a:gd name="connsiteY34" fmla="*/ 721217 h 1722700"/>
                <a:gd name="connsiteX35" fmla="*/ 549498 w 1622738"/>
                <a:gd name="connsiteY35" fmla="*/ 708338 h 1722700"/>
                <a:gd name="connsiteX36" fmla="*/ 553791 w 1622738"/>
                <a:gd name="connsiteY36" fmla="*/ 691166 h 1722700"/>
                <a:gd name="connsiteX37" fmla="*/ 562377 w 1622738"/>
                <a:gd name="connsiteY37" fmla="*/ 673994 h 1722700"/>
                <a:gd name="connsiteX38" fmla="*/ 579549 w 1622738"/>
                <a:gd name="connsiteY38" fmla="*/ 618186 h 1722700"/>
                <a:gd name="connsiteX39" fmla="*/ 583842 w 1622738"/>
                <a:gd name="connsiteY39" fmla="*/ 592428 h 1722700"/>
                <a:gd name="connsiteX40" fmla="*/ 592428 w 1622738"/>
                <a:gd name="connsiteY40" fmla="*/ 553791 h 1722700"/>
                <a:gd name="connsiteX41" fmla="*/ 596721 w 1622738"/>
                <a:gd name="connsiteY41" fmla="*/ 523741 h 1722700"/>
                <a:gd name="connsiteX42" fmla="*/ 601014 w 1622738"/>
                <a:gd name="connsiteY42" fmla="*/ 463639 h 1722700"/>
                <a:gd name="connsiteX43" fmla="*/ 605307 w 1622738"/>
                <a:gd name="connsiteY43" fmla="*/ 339143 h 1722700"/>
                <a:gd name="connsiteX44" fmla="*/ 613893 w 1622738"/>
                <a:gd name="connsiteY44" fmla="*/ 279042 h 1722700"/>
                <a:gd name="connsiteX45" fmla="*/ 618186 w 1622738"/>
                <a:gd name="connsiteY45" fmla="*/ 240405 h 1722700"/>
                <a:gd name="connsiteX46" fmla="*/ 626772 w 1622738"/>
                <a:gd name="connsiteY46" fmla="*/ 201769 h 1722700"/>
                <a:gd name="connsiteX47" fmla="*/ 635358 w 1622738"/>
                <a:gd name="connsiteY47" fmla="*/ 158839 h 1722700"/>
                <a:gd name="connsiteX48" fmla="*/ 643944 w 1622738"/>
                <a:gd name="connsiteY48" fmla="*/ 137374 h 1722700"/>
                <a:gd name="connsiteX49" fmla="*/ 648237 w 1622738"/>
                <a:gd name="connsiteY49" fmla="*/ 120203 h 1722700"/>
                <a:gd name="connsiteX50" fmla="*/ 661115 w 1622738"/>
                <a:gd name="connsiteY50" fmla="*/ 81566 h 1722700"/>
                <a:gd name="connsiteX51" fmla="*/ 665408 w 1622738"/>
                <a:gd name="connsiteY51" fmla="*/ 68687 h 1722700"/>
                <a:gd name="connsiteX52" fmla="*/ 669701 w 1622738"/>
                <a:gd name="connsiteY52" fmla="*/ 55808 h 1722700"/>
                <a:gd name="connsiteX53" fmla="*/ 686873 w 1622738"/>
                <a:gd name="connsiteY53" fmla="*/ 30050 h 1722700"/>
                <a:gd name="connsiteX54" fmla="*/ 708338 w 1622738"/>
                <a:gd name="connsiteY54" fmla="*/ 4293 h 1722700"/>
                <a:gd name="connsiteX55" fmla="*/ 721217 w 1622738"/>
                <a:gd name="connsiteY55" fmla="*/ 0 h 1722700"/>
                <a:gd name="connsiteX56" fmla="*/ 734096 w 1622738"/>
                <a:gd name="connsiteY56" fmla="*/ 51515 h 1722700"/>
                <a:gd name="connsiteX57" fmla="*/ 742682 w 1622738"/>
                <a:gd name="connsiteY57" fmla="*/ 64394 h 1722700"/>
                <a:gd name="connsiteX58" fmla="*/ 768439 w 1622738"/>
                <a:gd name="connsiteY58" fmla="*/ 77273 h 1722700"/>
                <a:gd name="connsiteX59" fmla="*/ 777025 w 1622738"/>
                <a:gd name="connsiteY59" fmla="*/ 103031 h 1722700"/>
                <a:gd name="connsiteX60" fmla="*/ 781318 w 1622738"/>
                <a:gd name="connsiteY60" fmla="*/ 115910 h 1722700"/>
                <a:gd name="connsiteX61" fmla="*/ 794197 w 1622738"/>
                <a:gd name="connsiteY61" fmla="*/ 141667 h 1722700"/>
                <a:gd name="connsiteX62" fmla="*/ 807076 w 1622738"/>
                <a:gd name="connsiteY62" fmla="*/ 167425 h 1722700"/>
                <a:gd name="connsiteX63" fmla="*/ 815662 w 1622738"/>
                <a:gd name="connsiteY63" fmla="*/ 978794 h 1722700"/>
                <a:gd name="connsiteX64" fmla="*/ 832834 w 1622738"/>
                <a:gd name="connsiteY64" fmla="*/ 1184856 h 1722700"/>
                <a:gd name="connsiteX65" fmla="*/ 839014 w 1622738"/>
                <a:gd name="connsiteY65" fmla="*/ 1327656 h 1722700"/>
                <a:gd name="connsiteX66" fmla="*/ 845713 w 1622738"/>
                <a:gd name="connsiteY66" fmla="*/ 1584101 h 1722700"/>
                <a:gd name="connsiteX67" fmla="*/ 892935 w 1622738"/>
                <a:gd name="connsiteY67" fmla="*/ 1708597 h 1722700"/>
                <a:gd name="connsiteX68" fmla="*/ 948744 w 1622738"/>
                <a:gd name="connsiteY68" fmla="*/ 1704304 h 1722700"/>
                <a:gd name="connsiteX69" fmla="*/ 961622 w 1622738"/>
                <a:gd name="connsiteY69" fmla="*/ 1700011 h 1722700"/>
                <a:gd name="connsiteX70" fmla="*/ 970208 w 1622738"/>
                <a:gd name="connsiteY70" fmla="*/ 1687132 h 1722700"/>
                <a:gd name="connsiteX71" fmla="*/ 983087 w 1622738"/>
                <a:gd name="connsiteY71" fmla="*/ 1678546 h 1722700"/>
                <a:gd name="connsiteX72" fmla="*/ 987380 w 1622738"/>
                <a:gd name="connsiteY72" fmla="*/ 1665667 h 1722700"/>
                <a:gd name="connsiteX73" fmla="*/ 1004552 w 1622738"/>
                <a:gd name="connsiteY73" fmla="*/ 1639910 h 1722700"/>
                <a:gd name="connsiteX74" fmla="*/ 1017431 w 1622738"/>
                <a:gd name="connsiteY74" fmla="*/ 1614152 h 1722700"/>
                <a:gd name="connsiteX75" fmla="*/ 1021724 w 1622738"/>
                <a:gd name="connsiteY75" fmla="*/ 1601273 h 1722700"/>
                <a:gd name="connsiteX76" fmla="*/ 1030310 w 1622738"/>
                <a:gd name="connsiteY76" fmla="*/ 1588394 h 1722700"/>
                <a:gd name="connsiteX77" fmla="*/ 1038896 w 1622738"/>
                <a:gd name="connsiteY77" fmla="*/ 1562636 h 1722700"/>
                <a:gd name="connsiteX78" fmla="*/ 1047482 w 1622738"/>
                <a:gd name="connsiteY78" fmla="*/ 1536879 h 1722700"/>
                <a:gd name="connsiteX79" fmla="*/ 1056068 w 1622738"/>
                <a:gd name="connsiteY79" fmla="*/ 1498242 h 1722700"/>
                <a:gd name="connsiteX80" fmla="*/ 1064653 w 1622738"/>
                <a:gd name="connsiteY80" fmla="*/ 1485363 h 1722700"/>
                <a:gd name="connsiteX81" fmla="*/ 1073239 w 1622738"/>
                <a:gd name="connsiteY81" fmla="*/ 1455312 h 1722700"/>
                <a:gd name="connsiteX82" fmla="*/ 1081825 w 1622738"/>
                <a:gd name="connsiteY82" fmla="*/ 1433848 h 1722700"/>
                <a:gd name="connsiteX83" fmla="*/ 1086118 w 1622738"/>
                <a:gd name="connsiteY83" fmla="*/ 1416676 h 1722700"/>
                <a:gd name="connsiteX84" fmla="*/ 1138436 w 1622738"/>
                <a:gd name="connsiteY84" fmla="*/ 1693703 h 1722700"/>
                <a:gd name="connsiteX85" fmla="*/ 1208423 w 1622738"/>
                <a:gd name="connsiteY85" fmla="*/ 1667948 h 1722700"/>
                <a:gd name="connsiteX86" fmla="*/ 1202252 w 1622738"/>
                <a:gd name="connsiteY86" fmla="*/ 1521183 h 1722700"/>
                <a:gd name="connsiteX87" fmla="*/ 1216248 w 1622738"/>
                <a:gd name="connsiteY87" fmla="*/ 1313913 h 1722700"/>
                <a:gd name="connsiteX88" fmla="*/ 1220720 w 1622738"/>
                <a:gd name="connsiteY88" fmla="*/ 1227473 h 1722700"/>
                <a:gd name="connsiteX89" fmla="*/ 1222017 w 1622738"/>
                <a:gd name="connsiteY89" fmla="*/ 1150736 h 1722700"/>
                <a:gd name="connsiteX90" fmla="*/ 1236372 w 1622738"/>
                <a:gd name="connsiteY90" fmla="*/ 1073239 h 1722700"/>
                <a:gd name="connsiteX91" fmla="*/ 1270715 w 1622738"/>
                <a:gd name="connsiteY91" fmla="*/ 1008845 h 1722700"/>
                <a:gd name="connsiteX92" fmla="*/ 1292180 w 1622738"/>
                <a:gd name="connsiteY92" fmla="*/ 1004552 h 1722700"/>
                <a:gd name="connsiteX93" fmla="*/ 1300766 w 1622738"/>
                <a:gd name="connsiteY93" fmla="*/ 991673 h 1722700"/>
                <a:gd name="connsiteX94" fmla="*/ 1313645 w 1622738"/>
                <a:gd name="connsiteY94" fmla="*/ 983087 h 1722700"/>
                <a:gd name="connsiteX95" fmla="*/ 1322231 w 1622738"/>
                <a:gd name="connsiteY95" fmla="*/ 948743 h 1722700"/>
                <a:gd name="connsiteX96" fmla="*/ 1347989 w 1622738"/>
                <a:gd name="connsiteY96" fmla="*/ 935865 h 1722700"/>
                <a:gd name="connsiteX97" fmla="*/ 1343696 w 1622738"/>
                <a:gd name="connsiteY97" fmla="*/ 957329 h 1722700"/>
                <a:gd name="connsiteX98" fmla="*/ 1352282 w 1622738"/>
                <a:gd name="connsiteY98" fmla="*/ 1056067 h 1722700"/>
                <a:gd name="connsiteX99" fmla="*/ 1360868 w 1622738"/>
                <a:gd name="connsiteY99" fmla="*/ 1081825 h 1722700"/>
                <a:gd name="connsiteX100" fmla="*/ 1369453 w 1622738"/>
                <a:gd name="connsiteY100" fmla="*/ 1107583 h 1722700"/>
                <a:gd name="connsiteX101" fmla="*/ 1382332 w 1622738"/>
                <a:gd name="connsiteY101" fmla="*/ 1133341 h 1722700"/>
                <a:gd name="connsiteX102" fmla="*/ 1395211 w 1622738"/>
                <a:gd name="connsiteY102" fmla="*/ 1193442 h 1722700"/>
                <a:gd name="connsiteX103" fmla="*/ 1403797 w 1622738"/>
                <a:gd name="connsiteY103" fmla="*/ 1244958 h 1722700"/>
                <a:gd name="connsiteX104" fmla="*/ 1412383 w 1622738"/>
                <a:gd name="connsiteY104" fmla="*/ 1330817 h 1722700"/>
                <a:gd name="connsiteX105" fmla="*/ 1420969 w 1622738"/>
                <a:gd name="connsiteY105" fmla="*/ 1451020 h 1722700"/>
                <a:gd name="connsiteX106" fmla="*/ 1425262 w 1622738"/>
                <a:gd name="connsiteY106" fmla="*/ 1476777 h 1722700"/>
                <a:gd name="connsiteX107" fmla="*/ 1429555 w 1622738"/>
                <a:gd name="connsiteY107" fmla="*/ 1519707 h 1722700"/>
                <a:gd name="connsiteX108" fmla="*/ 1433848 w 1622738"/>
                <a:gd name="connsiteY108" fmla="*/ 1549758 h 1722700"/>
                <a:gd name="connsiteX109" fmla="*/ 1442434 w 1622738"/>
                <a:gd name="connsiteY109" fmla="*/ 1596980 h 1722700"/>
                <a:gd name="connsiteX110" fmla="*/ 1451020 w 1622738"/>
                <a:gd name="connsiteY110" fmla="*/ 1631324 h 1722700"/>
                <a:gd name="connsiteX111" fmla="*/ 1463898 w 1622738"/>
                <a:gd name="connsiteY111" fmla="*/ 1669960 h 1722700"/>
                <a:gd name="connsiteX112" fmla="*/ 1468191 w 1622738"/>
                <a:gd name="connsiteY112" fmla="*/ 1682839 h 1722700"/>
                <a:gd name="connsiteX113" fmla="*/ 1481070 w 1622738"/>
                <a:gd name="connsiteY113" fmla="*/ 1708597 h 1722700"/>
                <a:gd name="connsiteX114" fmla="*/ 1506828 w 1622738"/>
                <a:gd name="connsiteY114" fmla="*/ 1700011 h 1722700"/>
                <a:gd name="connsiteX115" fmla="*/ 1541172 w 1622738"/>
                <a:gd name="connsiteY115" fmla="*/ 1704304 h 1722700"/>
                <a:gd name="connsiteX116" fmla="*/ 1584101 w 1622738"/>
                <a:gd name="connsiteY116" fmla="*/ 1712890 h 1722700"/>
                <a:gd name="connsiteX117" fmla="*/ 1622738 w 1622738"/>
                <a:gd name="connsiteY117" fmla="*/ 1717183 h 1722700"/>
                <a:gd name="connsiteX0" fmla="*/ 0 w 1622738"/>
                <a:gd name="connsiteY0" fmla="*/ 1712890 h 1729307"/>
                <a:gd name="connsiteX1" fmla="*/ 42929 w 1622738"/>
                <a:gd name="connsiteY1" fmla="*/ 1704304 h 1729307"/>
                <a:gd name="connsiteX2" fmla="*/ 68687 w 1622738"/>
                <a:gd name="connsiteY2" fmla="*/ 1687132 h 1729307"/>
                <a:gd name="connsiteX3" fmla="*/ 81566 w 1622738"/>
                <a:gd name="connsiteY3" fmla="*/ 1678546 h 1729307"/>
                <a:gd name="connsiteX4" fmla="*/ 94445 w 1622738"/>
                <a:gd name="connsiteY4" fmla="*/ 1669960 h 1729307"/>
                <a:gd name="connsiteX5" fmla="*/ 115910 w 1622738"/>
                <a:gd name="connsiteY5" fmla="*/ 1648496 h 1729307"/>
                <a:gd name="connsiteX6" fmla="*/ 141668 w 1622738"/>
                <a:gd name="connsiteY6" fmla="*/ 1627031 h 1729307"/>
                <a:gd name="connsiteX7" fmla="*/ 163132 w 1622738"/>
                <a:gd name="connsiteY7" fmla="*/ 1601273 h 1729307"/>
                <a:gd name="connsiteX8" fmla="*/ 171718 w 1622738"/>
                <a:gd name="connsiteY8" fmla="*/ 1588394 h 1729307"/>
                <a:gd name="connsiteX9" fmla="*/ 197476 w 1622738"/>
                <a:gd name="connsiteY9" fmla="*/ 1554050 h 1729307"/>
                <a:gd name="connsiteX10" fmla="*/ 210355 w 1622738"/>
                <a:gd name="connsiteY10" fmla="*/ 1536879 h 1729307"/>
                <a:gd name="connsiteX11" fmla="*/ 218941 w 1622738"/>
                <a:gd name="connsiteY11" fmla="*/ 1519707 h 1729307"/>
                <a:gd name="connsiteX12" fmla="*/ 244698 w 1622738"/>
                <a:gd name="connsiteY12" fmla="*/ 1485363 h 1729307"/>
                <a:gd name="connsiteX13" fmla="*/ 253284 w 1622738"/>
                <a:gd name="connsiteY13" fmla="*/ 1463898 h 1729307"/>
                <a:gd name="connsiteX14" fmla="*/ 266163 w 1622738"/>
                <a:gd name="connsiteY14" fmla="*/ 1446727 h 1729307"/>
                <a:gd name="connsiteX15" fmla="*/ 291921 w 1622738"/>
                <a:gd name="connsiteY15" fmla="*/ 1399504 h 1729307"/>
                <a:gd name="connsiteX16" fmla="*/ 330558 w 1622738"/>
                <a:gd name="connsiteY16" fmla="*/ 1326524 h 1729307"/>
                <a:gd name="connsiteX17" fmla="*/ 347729 w 1622738"/>
                <a:gd name="connsiteY17" fmla="*/ 1279301 h 1729307"/>
                <a:gd name="connsiteX18" fmla="*/ 373487 w 1622738"/>
                <a:gd name="connsiteY18" fmla="*/ 1223493 h 1729307"/>
                <a:gd name="connsiteX19" fmla="*/ 382073 w 1622738"/>
                <a:gd name="connsiteY19" fmla="*/ 1193442 h 1729307"/>
                <a:gd name="connsiteX20" fmla="*/ 394952 w 1622738"/>
                <a:gd name="connsiteY20" fmla="*/ 1163391 h 1729307"/>
                <a:gd name="connsiteX21" fmla="*/ 403538 w 1622738"/>
                <a:gd name="connsiteY21" fmla="*/ 1133341 h 1729307"/>
                <a:gd name="connsiteX22" fmla="*/ 429296 w 1622738"/>
                <a:gd name="connsiteY22" fmla="*/ 1064653 h 1729307"/>
                <a:gd name="connsiteX23" fmla="*/ 437882 w 1622738"/>
                <a:gd name="connsiteY23" fmla="*/ 1034603 h 1729307"/>
                <a:gd name="connsiteX24" fmla="*/ 450760 w 1622738"/>
                <a:gd name="connsiteY24" fmla="*/ 1004552 h 1729307"/>
                <a:gd name="connsiteX25" fmla="*/ 467932 w 1622738"/>
                <a:gd name="connsiteY25" fmla="*/ 944450 h 1729307"/>
                <a:gd name="connsiteX26" fmla="*/ 476518 w 1622738"/>
                <a:gd name="connsiteY26" fmla="*/ 914400 h 1729307"/>
                <a:gd name="connsiteX27" fmla="*/ 489397 w 1622738"/>
                <a:gd name="connsiteY27" fmla="*/ 884349 h 1729307"/>
                <a:gd name="connsiteX28" fmla="*/ 497983 w 1622738"/>
                <a:gd name="connsiteY28" fmla="*/ 854298 h 1729307"/>
                <a:gd name="connsiteX29" fmla="*/ 506569 w 1622738"/>
                <a:gd name="connsiteY29" fmla="*/ 828541 h 1729307"/>
                <a:gd name="connsiteX30" fmla="*/ 515155 w 1622738"/>
                <a:gd name="connsiteY30" fmla="*/ 798490 h 1729307"/>
                <a:gd name="connsiteX31" fmla="*/ 523741 w 1622738"/>
                <a:gd name="connsiteY31" fmla="*/ 781318 h 1729307"/>
                <a:gd name="connsiteX32" fmla="*/ 528034 w 1622738"/>
                <a:gd name="connsiteY32" fmla="*/ 764146 h 1729307"/>
                <a:gd name="connsiteX33" fmla="*/ 536620 w 1622738"/>
                <a:gd name="connsiteY33" fmla="*/ 746974 h 1729307"/>
                <a:gd name="connsiteX34" fmla="*/ 545206 w 1622738"/>
                <a:gd name="connsiteY34" fmla="*/ 721217 h 1729307"/>
                <a:gd name="connsiteX35" fmla="*/ 549498 w 1622738"/>
                <a:gd name="connsiteY35" fmla="*/ 708338 h 1729307"/>
                <a:gd name="connsiteX36" fmla="*/ 553791 w 1622738"/>
                <a:gd name="connsiteY36" fmla="*/ 691166 h 1729307"/>
                <a:gd name="connsiteX37" fmla="*/ 562377 w 1622738"/>
                <a:gd name="connsiteY37" fmla="*/ 673994 h 1729307"/>
                <a:gd name="connsiteX38" fmla="*/ 579549 w 1622738"/>
                <a:gd name="connsiteY38" fmla="*/ 618186 h 1729307"/>
                <a:gd name="connsiteX39" fmla="*/ 583842 w 1622738"/>
                <a:gd name="connsiteY39" fmla="*/ 592428 h 1729307"/>
                <a:gd name="connsiteX40" fmla="*/ 592428 w 1622738"/>
                <a:gd name="connsiteY40" fmla="*/ 553791 h 1729307"/>
                <a:gd name="connsiteX41" fmla="*/ 596721 w 1622738"/>
                <a:gd name="connsiteY41" fmla="*/ 523741 h 1729307"/>
                <a:gd name="connsiteX42" fmla="*/ 601014 w 1622738"/>
                <a:gd name="connsiteY42" fmla="*/ 463639 h 1729307"/>
                <a:gd name="connsiteX43" fmla="*/ 605307 w 1622738"/>
                <a:gd name="connsiteY43" fmla="*/ 339143 h 1729307"/>
                <a:gd name="connsiteX44" fmla="*/ 613893 w 1622738"/>
                <a:gd name="connsiteY44" fmla="*/ 279042 h 1729307"/>
                <a:gd name="connsiteX45" fmla="*/ 618186 w 1622738"/>
                <a:gd name="connsiteY45" fmla="*/ 240405 h 1729307"/>
                <a:gd name="connsiteX46" fmla="*/ 626772 w 1622738"/>
                <a:gd name="connsiteY46" fmla="*/ 201769 h 1729307"/>
                <a:gd name="connsiteX47" fmla="*/ 635358 w 1622738"/>
                <a:gd name="connsiteY47" fmla="*/ 158839 h 1729307"/>
                <a:gd name="connsiteX48" fmla="*/ 643944 w 1622738"/>
                <a:gd name="connsiteY48" fmla="*/ 137374 h 1729307"/>
                <a:gd name="connsiteX49" fmla="*/ 648237 w 1622738"/>
                <a:gd name="connsiteY49" fmla="*/ 120203 h 1729307"/>
                <a:gd name="connsiteX50" fmla="*/ 661115 w 1622738"/>
                <a:gd name="connsiteY50" fmla="*/ 81566 h 1729307"/>
                <a:gd name="connsiteX51" fmla="*/ 665408 w 1622738"/>
                <a:gd name="connsiteY51" fmla="*/ 68687 h 1729307"/>
                <a:gd name="connsiteX52" fmla="*/ 669701 w 1622738"/>
                <a:gd name="connsiteY52" fmla="*/ 55808 h 1729307"/>
                <a:gd name="connsiteX53" fmla="*/ 686873 w 1622738"/>
                <a:gd name="connsiteY53" fmla="*/ 30050 h 1729307"/>
                <a:gd name="connsiteX54" fmla="*/ 708338 w 1622738"/>
                <a:gd name="connsiteY54" fmla="*/ 4293 h 1729307"/>
                <a:gd name="connsiteX55" fmla="*/ 721217 w 1622738"/>
                <a:gd name="connsiteY55" fmla="*/ 0 h 1729307"/>
                <a:gd name="connsiteX56" fmla="*/ 734096 w 1622738"/>
                <a:gd name="connsiteY56" fmla="*/ 51515 h 1729307"/>
                <a:gd name="connsiteX57" fmla="*/ 742682 w 1622738"/>
                <a:gd name="connsiteY57" fmla="*/ 64394 h 1729307"/>
                <a:gd name="connsiteX58" fmla="*/ 768439 w 1622738"/>
                <a:gd name="connsiteY58" fmla="*/ 77273 h 1729307"/>
                <a:gd name="connsiteX59" fmla="*/ 777025 w 1622738"/>
                <a:gd name="connsiteY59" fmla="*/ 103031 h 1729307"/>
                <a:gd name="connsiteX60" fmla="*/ 781318 w 1622738"/>
                <a:gd name="connsiteY60" fmla="*/ 115910 h 1729307"/>
                <a:gd name="connsiteX61" fmla="*/ 794197 w 1622738"/>
                <a:gd name="connsiteY61" fmla="*/ 141667 h 1729307"/>
                <a:gd name="connsiteX62" fmla="*/ 807076 w 1622738"/>
                <a:gd name="connsiteY62" fmla="*/ 167425 h 1729307"/>
                <a:gd name="connsiteX63" fmla="*/ 815662 w 1622738"/>
                <a:gd name="connsiteY63" fmla="*/ 978794 h 1729307"/>
                <a:gd name="connsiteX64" fmla="*/ 832834 w 1622738"/>
                <a:gd name="connsiteY64" fmla="*/ 1184856 h 1729307"/>
                <a:gd name="connsiteX65" fmla="*/ 839014 w 1622738"/>
                <a:gd name="connsiteY65" fmla="*/ 1327656 h 1729307"/>
                <a:gd name="connsiteX66" fmla="*/ 845713 w 1622738"/>
                <a:gd name="connsiteY66" fmla="*/ 1584101 h 1729307"/>
                <a:gd name="connsiteX67" fmla="*/ 892935 w 1622738"/>
                <a:gd name="connsiteY67" fmla="*/ 1708597 h 1729307"/>
                <a:gd name="connsiteX68" fmla="*/ 948744 w 1622738"/>
                <a:gd name="connsiteY68" fmla="*/ 1704304 h 1729307"/>
                <a:gd name="connsiteX69" fmla="*/ 961622 w 1622738"/>
                <a:gd name="connsiteY69" fmla="*/ 1700011 h 1729307"/>
                <a:gd name="connsiteX70" fmla="*/ 970208 w 1622738"/>
                <a:gd name="connsiteY70" fmla="*/ 1687132 h 1729307"/>
                <a:gd name="connsiteX71" fmla="*/ 983087 w 1622738"/>
                <a:gd name="connsiteY71" fmla="*/ 1678546 h 1729307"/>
                <a:gd name="connsiteX72" fmla="*/ 987380 w 1622738"/>
                <a:gd name="connsiteY72" fmla="*/ 1665667 h 1729307"/>
                <a:gd name="connsiteX73" fmla="*/ 1004552 w 1622738"/>
                <a:gd name="connsiteY73" fmla="*/ 1639910 h 1729307"/>
                <a:gd name="connsiteX74" fmla="*/ 1017431 w 1622738"/>
                <a:gd name="connsiteY74" fmla="*/ 1614152 h 1729307"/>
                <a:gd name="connsiteX75" fmla="*/ 1021724 w 1622738"/>
                <a:gd name="connsiteY75" fmla="*/ 1601273 h 1729307"/>
                <a:gd name="connsiteX76" fmla="*/ 1030310 w 1622738"/>
                <a:gd name="connsiteY76" fmla="*/ 1588394 h 1729307"/>
                <a:gd name="connsiteX77" fmla="*/ 1038896 w 1622738"/>
                <a:gd name="connsiteY77" fmla="*/ 1562636 h 1729307"/>
                <a:gd name="connsiteX78" fmla="*/ 1047482 w 1622738"/>
                <a:gd name="connsiteY78" fmla="*/ 1536879 h 1729307"/>
                <a:gd name="connsiteX79" fmla="*/ 1056068 w 1622738"/>
                <a:gd name="connsiteY79" fmla="*/ 1498242 h 1729307"/>
                <a:gd name="connsiteX80" fmla="*/ 1064653 w 1622738"/>
                <a:gd name="connsiteY80" fmla="*/ 1485363 h 1729307"/>
                <a:gd name="connsiteX81" fmla="*/ 1073239 w 1622738"/>
                <a:gd name="connsiteY81" fmla="*/ 1455312 h 1729307"/>
                <a:gd name="connsiteX82" fmla="*/ 1081825 w 1622738"/>
                <a:gd name="connsiteY82" fmla="*/ 1433848 h 1729307"/>
                <a:gd name="connsiteX83" fmla="*/ 1086118 w 1622738"/>
                <a:gd name="connsiteY83" fmla="*/ 1416676 h 1729307"/>
                <a:gd name="connsiteX84" fmla="*/ 1138436 w 1622738"/>
                <a:gd name="connsiteY84" fmla="*/ 1693703 h 1729307"/>
                <a:gd name="connsiteX85" fmla="*/ 1198898 w 1622738"/>
                <a:gd name="connsiteY85" fmla="*/ 1680648 h 1729307"/>
                <a:gd name="connsiteX86" fmla="*/ 1202252 w 1622738"/>
                <a:gd name="connsiteY86" fmla="*/ 1521183 h 1729307"/>
                <a:gd name="connsiteX87" fmla="*/ 1216248 w 1622738"/>
                <a:gd name="connsiteY87" fmla="*/ 1313913 h 1729307"/>
                <a:gd name="connsiteX88" fmla="*/ 1220720 w 1622738"/>
                <a:gd name="connsiteY88" fmla="*/ 1227473 h 1729307"/>
                <a:gd name="connsiteX89" fmla="*/ 1222017 w 1622738"/>
                <a:gd name="connsiteY89" fmla="*/ 1150736 h 1729307"/>
                <a:gd name="connsiteX90" fmla="*/ 1236372 w 1622738"/>
                <a:gd name="connsiteY90" fmla="*/ 1073239 h 1729307"/>
                <a:gd name="connsiteX91" fmla="*/ 1270715 w 1622738"/>
                <a:gd name="connsiteY91" fmla="*/ 1008845 h 1729307"/>
                <a:gd name="connsiteX92" fmla="*/ 1292180 w 1622738"/>
                <a:gd name="connsiteY92" fmla="*/ 1004552 h 1729307"/>
                <a:gd name="connsiteX93" fmla="*/ 1300766 w 1622738"/>
                <a:gd name="connsiteY93" fmla="*/ 991673 h 1729307"/>
                <a:gd name="connsiteX94" fmla="*/ 1313645 w 1622738"/>
                <a:gd name="connsiteY94" fmla="*/ 983087 h 1729307"/>
                <a:gd name="connsiteX95" fmla="*/ 1322231 w 1622738"/>
                <a:gd name="connsiteY95" fmla="*/ 948743 h 1729307"/>
                <a:gd name="connsiteX96" fmla="*/ 1347989 w 1622738"/>
                <a:gd name="connsiteY96" fmla="*/ 935865 h 1729307"/>
                <a:gd name="connsiteX97" fmla="*/ 1343696 w 1622738"/>
                <a:gd name="connsiteY97" fmla="*/ 957329 h 1729307"/>
                <a:gd name="connsiteX98" fmla="*/ 1352282 w 1622738"/>
                <a:gd name="connsiteY98" fmla="*/ 1056067 h 1729307"/>
                <a:gd name="connsiteX99" fmla="*/ 1360868 w 1622738"/>
                <a:gd name="connsiteY99" fmla="*/ 1081825 h 1729307"/>
                <a:gd name="connsiteX100" fmla="*/ 1369453 w 1622738"/>
                <a:gd name="connsiteY100" fmla="*/ 1107583 h 1729307"/>
                <a:gd name="connsiteX101" fmla="*/ 1382332 w 1622738"/>
                <a:gd name="connsiteY101" fmla="*/ 1133341 h 1729307"/>
                <a:gd name="connsiteX102" fmla="*/ 1395211 w 1622738"/>
                <a:gd name="connsiteY102" fmla="*/ 1193442 h 1729307"/>
                <a:gd name="connsiteX103" fmla="*/ 1403797 w 1622738"/>
                <a:gd name="connsiteY103" fmla="*/ 1244958 h 1729307"/>
                <a:gd name="connsiteX104" fmla="*/ 1412383 w 1622738"/>
                <a:gd name="connsiteY104" fmla="*/ 1330817 h 1729307"/>
                <a:gd name="connsiteX105" fmla="*/ 1420969 w 1622738"/>
                <a:gd name="connsiteY105" fmla="*/ 1451020 h 1729307"/>
                <a:gd name="connsiteX106" fmla="*/ 1425262 w 1622738"/>
                <a:gd name="connsiteY106" fmla="*/ 1476777 h 1729307"/>
                <a:gd name="connsiteX107" fmla="*/ 1429555 w 1622738"/>
                <a:gd name="connsiteY107" fmla="*/ 1519707 h 1729307"/>
                <a:gd name="connsiteX108" fmla="*/ 1433848 w 1622738"/>
                <a:gd name="connsiteY108" fmla="*/ 1549758 h 1729307"/>
                <a:gd name="connsiteX109" fmla="*/ 1442434 w 1622738"/>
                <a:gd name="connsiteY109" fmla="*/ 1596980 h 1729307"/>
                <a:gd name="connsiteX110" fmla="*/ 1451020 w 1622738"/>
                <a:gd name="connsiteY110" fmla="*/ 1631324 h 1729307"/>
                <a:gd name="connsiteX111" fmla="*/ 1463898 w 1622738"/>
                <a:gd name="connsiteY111" fmla="*/ 1669960 h 1729307"/>
                <a:gd name="connsiteX112" fmla="*/ 1468191 w 1622738"/>
                <a:gd name="connsiteY112" fmla="*/ 1682839 h 1729307"/>
                <a:gd name="connsiteX113" fmla="*/ 1481070 w 1622738"/>
                <a:gd name="connsiteY113" fmla="*/ 1708597 h 1729307"/>
                <a:gd name="connsiteX114" fmla="*/ 1506828 w 1622738"/>
                <a:gd name="connsiteY114" fmla="*/ 1700011 h 1729307"/>
                <a:gd name="connsiteX115" fmla="*/ 1541172 w 1622738"/>
                <a:gd name="connsiteY115" fmla="*/ 1704304 h 1729307"/>
                <a:gd name="connsiteX116" fmla="*/ 1584101 w 1622738"/>
                <a:gd name="connsiteY116" fmla="*/ 1712890 h 1729307"/>
                <a:gd name="connsiteX117" fmla="*/ 1622738 w 1622738"/>
                <a:gd name="connsiteY117" fmla="*/ 1717183 h 1729307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19386 w 1622738"/>
                <a:gd name="connsiteY84" fmla="*/ 1646078 h 1717183"/>
                <a:gd name="connsiteX85" fmla="*/ 1198898 w 1622738"/>
                <a:gd name="connsiteY85" fmla="*/ 1680648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76593 w 1622738"/>
                <a:gd name="connsiteY83" fmla="*/ 1346826 h 1717183"/>
                <a:gd name="connsiteX84" fmla="*/ 1119386 w 1622738"/>
                <a:gd name="connsiteY84" fmla="*/ 1646078 h 1717183"/>
                <a:gd name="connsiteX85" fmla="*/ 1198898 w 1622738"/>
                <a:gd name="connsiteY85" fmla="*/ 1680648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76593 w 1622738"/>
                <a:gd name="connsiteY82" fmla="*/ 1346826 h 1717183"/>
                <a:gd name="connsiteX83" fmla="*/ 1119386 w 1622738"/>
                <a:gd name="connsiteY83" fmla="*/ 1646078 h 1717183"/>
                <a:gd name="connsiteX84" fmla="*/ 1198898 w 1622738"/>
                <a:gd name="connsiteY84" fmla="*/ 1680648 h 1717183"/>
                <a:gd name="connsiteX85" fmla="*/ 1202252 w 1622738"/>
                <a:gd name="connsiteY85" fmla="*/ 1521183 h 1717183"/>
                <a:gd name="connsiteX86" fmla="*/ 1216248 w 1622738"/>
                <a:gd name="connsiteY86" fmla="*/ 1313913 h 1717183"/>
                <a:gd name="connsiteX87" fmla="*/ 1220720 w 1622738"/>
                <a:gd name="connsiteY87" fmla="*/ 1227473 h 1717183"/>
                <a:gd name="connsiteX88" fmla="*/ 1222017 w 1622738"/>
                <a:gd name="connsiteY88" fmla="*/ 1150736 h 1717183"/>
                <a:gd name="connsiteX89" fmla="*/ 1236372 w 1622738"/>
                <a:gd name="connsiteY89" fmla="*/ 1073239 h 1717183"/>
                <a:gd name="connsiteX90" fmla="*/ 1270715 w 1622738"/>
                <a:gd name="connsiteY90" fmla="*/ 1008845 h 1717183"/>
                <a:gd name="connsiteX91" fmla="*/ 1292180 w 1622738"/>
                <a:gd name="connsiteY91" fmla="*/ 1004552 h 1717183"/>
                <a:gd name="connsiteX92" fmla="*/ 1300766 w 1622738"/>
                <a:gd name="connsiteY92" fmla="*/ 991673 h 1717183"/>
                <a:gd name="connsiteX93" fmla="*/ 1313645 w 1622738"/>
                <a:gd name="connsiteY93" fmla="*/ 983087 h 1717183"/>
                <a:gd name="connsiteX94" fmla="*/ 1322231 w 1622738"/>
                <a:gd name="connsiteY94" fmla="*/ 948743 h 1717183"/>
                <a:gd name="connsiteX95" fmla="*/ 1347989 w 1622738"/>
                <a:gd name="connsiteY95" fmla="*/ 935865 h 1717183"/>
                <a:gd name="connsiteX96" fmla="*/ 1343696 w 1622738"/>
                <a:gd name="connsiteY96" fmla="*/ 957329 h 1717183"/>
                <a:gd name="connsiteX97" fmla="*/ 1352282 w 1622738"/>
                <a:gd name="connsiteY97" fmla="*/ 1056067 h 1717183"/>
                <a:gd name="connsiteX98" fmla="*/ 1360868 w 1622738"/>
                <a:gd name="connsiteY98" fmla="*/ 1081825 h 1717183"/>
                <a:gd name="connsiteX99" fmla="*/ 1369453 w 1622738"/>
                <a:gd name="connsiteY99" fmla="*/ 1107583 h 1717183"/>
                <a:gd name="connsiteX100" fmla="*/ 1382332 w 1622738"/>
                <a:gd name="connsiteY100" fmla="*/ 1133341 h 1717183"/>
                <a:gd name="connsiteX101" fmla="*/ 1395211 w 1622738"/>
                <a:gd name="connsiteY101" fmla="*/ 1193442 h 1717183"/>
                <a:gd name="connsiteX102" fmla="*/ 1403797 w 1622738"/>
                <a:gd name="connsiteY102" fmla="*/ 1244958 h 1717183"/>
                <a:gd name="connsiteX103" fmla="*/ 1412383 w 1622738"/>
                <a:gd name="connsiteY103" fmla="*/ 1330817 h 1717183"/>
                <a:gd name="connsiteX104" fmla="*/ 1420969 w 1622738"/>
                <a:gd name="connsiteY104" fmla="*/ 1451020 h 1717183"/>
                <a:gd name="connsiteX105" fmla="*/ 1425262 w 1622738"/>
                <a:gd name="connsiteY105" fmla="*/ 1476777 h 1717183"/>
                <a:gd name="connsiteX106" fmla="*/ 1429555 w 1622738"/>
                <a:gd name="connsiteY106" fmla="*/ 1519707 h 1717183"/>
                <a:gd name="connsiteX107" fmla="*/ 1433848 w 1622738"/>
                <a:gd name="connsiteY107" fmla="*/ 1549758 h 1717183"/>
                <a:gd name="connsiteX108" fmla="*/ 1442434 w 1622738"/>
                <a:gd name="connsiteY108" fmla="*/ 1596980 h 1717183"/>
                <a:gd name="connsiteX109" fmla="*/ 1451020 w 1622738"/>
                <a:gd name="connsiteY109" fmla="*/ 1631324 h 1717183"/>
                <a:gd name="connsiteX110" fmla="*/ 1463898 w 1622738"/>
                <a:gd name="connsiteY110" fmla="*/ 1669960 h 1717183"/>
                <a:gd name="connsiteX111" fmla="*/ 1468191 w 1622738"/>
                <a:gd name="connsiteY111" fmla="*/ 1682839 h 1717183"/>
                <a:gd name="connsiteX112" fmla="*/ 1481070 w 1622738"/>
                <a:gd name="connsiteY112" fmla="*/ 1708597 h 1717183"/>
                <a:gd name="connsiteX113" fmla="*/ 1506828 w 1622738"/>
                <a:gd name="connsiteY113" fmla="*/ 1700011 h 1717183"/>
                <a:gd name="connsiteX114" fmla="*/ 1541172 w 1622738"/>
                <a:gd name="connsiteY114" fmla="*/ 1704304 h 1717183"/>
                <a:gd name="connsiteX115" fmla="*/ 1584101 w 1622738"/>
                <a:gd name="connsiteY115" fmla="*/ 1712890 h 1717183"/>
                <a:gd name="connsiteX116" fmla="*/ 1622738 w 1622738"/>
                <a:gd name="connsiteY11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6593 w 1622738"/>
                <a:gd name="connsiteY81" fmla="*/ 1346826 h 1717183"/>
                <a:gd name="connsiteX82" fmla="*/ 1119386 w 1622738"/>
                <a:gd name="connsiteY82" fmla="*/ 1646078 h 1717183"/>
                <a:gd name="connsiteX83" fmla="*/ 1198898 w 1622738"/>
                <a:gd name="connsiteY83" fmla="*/ 1680648 h 1717183"/>
                <a:gd name="connsiteX84" fmla="*/ 1202252 w 1622738"/>
                <a:gd name="connsiteY84" fmla="*/ 1521183 h 1717183"/>
                <a:gd name="connsiteX85" fmla="*/ 1216248 w 1622738"/>
                <a:gd name="connsiteY85" fmla="*/ 1313913 h 1717183"/>
                <a:gd name="connsiteX86" fmla="*/ 1220720 w 1622738"/>
                <a:gd name="connsiteY86" fmla="*/ 1227473 h 1717183"/>
                <a:gd name="connsiteX87" fmla="*/ 1222017 w 1622738"/>
                <a:gd name="connsiteY87" fmla="*/ 1150736 h 1717183"/>
                <a:gd name="connsiteX88" fmla="*/ 1236372 w 1622738"/>
                <a:gd name="connsiteY88" fmla="*/ 1073239 h 1717183"/>
                <a:gd name="connsiteX89" fmla="*/ 1270715 w 1622738"/>
                <a:gd name="connsiteY89" fmla="*/ 1008845 h 1717183"/>
                <a:gd name="connsiteX90" fmla="*/ 1292180 w 1622738"/>
                <a:gd name="connsiteY90" fmla="*/ 1004552 h 1717183"/>
                <a:gd name="connsiteX91" fmla="*/ 1300766 w 1622738"/>
                <a:gd name="connsiteY91" fmla="*/ 991673 h 1717183"/>
                <a:gd name="connsiteX92" fmla="*/ 1313645 w 1622738"/>
                <a:gd name="connsiteY92" fmla="*/ 983087 h 1717183"/>
                <a:gd name="connsiteX93" fmla="*/ 1322231 w 1622738"/>
                <a:gd name="connsiteY93" fmla="*/ 948743 h 1717183"/>
                <a:gd name="connsiteX94" fmla="*/ 1347989 w 1622738"/>
                <a:gd name="connsiteY94" fmla="*/ 935865 h 1717183"/>
                <a:gd name="connsiteX95" fmla="*/ 1343696 w 1622738"/>
                <a:gd name="connsiteY95" fmla="*/ 957329 h 1717183"/>
                <a:gd name="connsiteX96" fmla="*/ 1352282 w 1622738"/>
                <a:gd name="connsiteY96" fmla="*/ 1056067 h 1717183"/>
                <a:gd name="connsiteX97" fmla="*/ 1360868 w 1622738"/>
                <a:gd name="connsiteY97" fmla="*/ 1081825 h 1717183"/>
                <a:gd name="connsiteX98" fmla="*/ 1369453 w 1622738"/>
                <a:gd name="connsiteY98" fmla="*/ 1107583 h 1717183"/>
                <a:gd name="connsiteX99" fmla="*/ 1382332 w 1622738"/>
                <a:gd name="connsiteY99" fmla="*/ 1133341 h 1717183"/>
                <a:gd name="connsiteX100" fmla="*/ 1395211 w 1622738"/>
                <a:gd name="connsiteY100" fmla="*/ 1193442 h 1717183"/>
                <a:gd name="connsiteX101" fmla="*/ 1403797 w 1622738"/>
                <a:gd name="connsiteY101" fmla="*/ 1244958 h 1717183"/>
                <a:gd name="connsiteX102" fmla="*/ 1412383 w 1622738"/>
                <a:gd name="connsiteY102" fmla="*/ 1330817 h 1717183"/>
                <a:gd name="connsiteX103" fmla="*/ 1420969 w 1622738"/>
                <a:gd name="connsiteY103" fmla="*/ 1451020 h 1717183"/>
                <a:gd name="connsiteX104" fmla="*/ 1425262 w 1622738"/>
                <a:gd name="connsiteY104" fmla="*/ 1476777 h 1717183"/>
                <a:gd name="connsiteX105" fmla="*/ 1429555 w 1622738"/>
                <a:gd name="connsiteY105" fmla="*/ 1519707 h 1717183"/>
                <a:gd name="connsiteX106" fmla="*/ 1433848 w 1622738"/>
                <a:gd name="connsiteY106" fmla="*/ 1549758 h 1717183"/>
                <a:gd name="connsiteX107" fmla="*/ 1442434 w 1622738"/>
                <a:gd name="connsiteY107" fmla="*/ 1596980 h 1717183"/>
                <a:gd name="connsiteX108" fmla="*/ 1451020 w 1622738"/>
                <a:gd name="connsiteY108" fmla="*/ 1631324 h 1717183"/>
                <a:gd name="connsiteX109" fmla="*/ 1463898 w 1622738"/>
                <a:gd name="connsiteY109" fmla="*/ 1669960 h 1717183"/>
                <a:gd name="connsiteX110" fmla="*/ 1468191 w 1622738"/>
                <a:gd name="connsiteY110" fmla="*/ 1682839 h 1717183"/>
                <a:gd name="connsiteX111" fmla="*/ 1481070 w 1622738"/>
                <a:gd name="connsiteY111" fmla="*/ 1708597 h 1717183"/>
                <a:gd name="connsiteX112" fmla="*/ 1506828 w 1622738"/>
                <a:gd name="connsiteY112" fmla="*/ 1700011 h 1717183"/>
                <a:gd name="connsiteX113" fmla="*/ 1541172 w 1622738"/>
                <a:gd name="connsiteY113" fmla="*/ 1704304 h 1717183"/>
                <a:gd name="connsiteX114" fmla="*/ 1584101 w 1622738"/>
                <a:gd name="connsiteY114" fmla="*/ 1712890 h 1717183"/>
                <a:gd name="connsiteX115" fmla="*/ 1622738 w 1622738"/>
                <a:gd name="connsiteY11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292180 w 1622738"/>
                <a:gd name="connsiteY89" fmla="*/ 1004552 h 1717183"/>
                <a:gd name="connsiteX90" fmla="*/ 1300766 w 1622738"/>
                <a:gd name="connsiteY90" fmla="*/ 991673 h 1717183"/>
                <a:gd name="connsiteX91" fmla="*/ 1313645 w 1622738"/>
                <a:gd name="connsiteY91" fmla="*/ 983087 h 1717183"/>
                <a:gd name="connsiteX92" fmla="*/ 1322231 w 1622738"/>
                <a:gd name="connsiteY92" fmla="*/ 948743 h 1717183"/>
                <a:gd name="connsiteX93" fmla="*/ 1347989 w 1622738"/>
                <a:gd name="connsiteY93" fmla="*/ 935865 h 1717183"/>
                <a:gd name="connsiteX94" fmla="*/ 1343696 w 1622738"/>
                <a:gd name="connsiteY94" fmla="*/ 957329 h 1717183"/>
                <a:gd name="connsiteX95" fmla="*/ 1352282 w 1622738"/>
                <a:gd name="connsiteY95" fmla="*/ 1056067 h 1717183"/>
                <a:gd name="connsiteX96" fmla="*/ 1360868 w 1622738"/>
                <a:gd name="connsiteY96" fmla="*/ 1081825 h 1717183"/>
                <a:gd name="connsiteX97" fmla="*/ 1369453 w 1622738"/>
                <a:gd name="connsiteY97" fmla="*/ 1107583 h 1717183"/>
                <a:gd name="connsiteX98" fmla="*/ 1382332 w 1622738"/>
                <a:gd name="connsiteY98" fmla="*/ 1133341 h 1717183"/>
                <a:gd name="connsiteX99" fmla="*/ 1395211 w 1622738"/>
                <a:gd name="connsiteY99" fmla="*/ 1193442 h 1717183"/>
                <a:gd name="connsiteX100" fmla="*/ 1403797 w 1622738"/>
                <a:gd name="connsiteY100" fmla="*/ 1244958 h 1717183"/>
                <a:gd name="connsiteX101" fmla="*/ 1412383 w 1622738"/>
                <a:gd name="connsiteY101" fmla="*/ 1330817 h 1717183"/>
                <a:gd name="connsiteX102" fmla="*/ 1420969 w 1622738"/>
                <a:gd name="connsiteY102" fmla="*/ 1451020 h 1717183"/>
                <a:gd name="connsiteX103" fmla="*/ 1425262 w 1622738"/>
                <a:gd name="connsiteY103" fmla="*/ 1476777 h 1717183"/>
                <a:gd name="connsiteX104" fmla="*/ 1429555 w 1622738"/>
                <a:gd name="connsiteY104" fmla="*/ 1519707 h 1717183"/>
                <a:gd name="connsiteX105" fmla="*/ 1433848 w 1622738"/>
                <a:gd name="connsiteY105" fmla="*/ 1549758 h 1717183"/>
                <a:gd name="connsiteX106" fmla="*/ 1442434 w 1622738"/>
                <a:gd name="connsiteY106" fmla="*/ 1596980 h 1717183"/>
                <a:gd name="connsiteX107" fmla="*/ 1451020 w 1622738"/>
                <a:gd name="connsiteY107" fmla="*/ 1631324 h 1717183"/>
                <a:gd name="connsiteX108" fmla="*/ 1463898 w 1622738"/>
                <a:gd name="connsiteY108" fmla="*/ 1669960 h 1717183"/>
                <a:gd name="connsiteX109" fmla="*/ 1468191 w 1622738"/>
                <a:gd name="connsiteY109" fmla="*/ 1682839 h 1717183"/>
                <a:gd name="connsiteX110" fmla="*/ 1481070 w 1622738"/>
                <a:gd name="connsiteY110" fmla="*/ 1708597 h 1717183"/>
                <a:gd name="connsiteX111" fmla="*/ 1506828 w 1622738"/>
                <a:gd name="connsiteY111" fmla="*/ 1700011 h 1717183"/>
                <a:gd name="connsiteX112" fmla="*/ 1541172 w 1622738"/>
                <a:gd name="connsiteY112" fmla="*/ 1704304 h 1717183"/>
                <a:gd name="connsiteX113" fmla="*/ 1584101 w 1622738"/>
                <a:gd name="connsiteY113" fmla="*/ 1712890 h 1717183"/>
                <a:gd name="connsiteX114" fmla="*/ 1622738 w 1622738"/>
                <a:gd name="connsiteY11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292180 w 1622738"/>
                <a:gd name="connsiteY89" fmla="*/ 1004552 h 1717183"/>
                <a:gd name="connsiteX90" fmla="*/ 1313645 w 1622738"/>
                <a:gd name="connsiteY90" fmla="*/ 983087 h 1717183"/>
                <a:gd name="connsiteX91" fmla="*/ 1322231 w 1622738"/>
                <a:gd name="connsiteY91" fmla="*/ 948743 h 1717183"/>
                <a:gd name="connsiteX92" fmla="*/ 1347989 w 1622738"/>
                <a:gd name="connsiteY92" fmla="*/ 935865 h 1717183"/>
                <a:gd name="connsiteX93" fmla="*/ 1343696 w 1622738"/>
                <a:gd name="connsiteY93" fmla="*/ 957329 h 1717183"/>
                <a:gd name="connsiteX94" fmla="*/ 1352282 w 1622738"/>
                <a:gd name="connsiteY94" fmla="*/ 1056067 h 1717183"/>
                <a:gd name="connsiteX95" fmla="*/ 1360868 w 1622738"/>
                <a:gd name="connsiteY95" fmla="*/ 1081825 h 1717183"/>
                <a:gd name="connsiteX96" fmla="*/ 1369453 w 1622738"/>
                <a:gd name="connsiteY96" fmla="*/ 1107583 h 1717183"/>
                <a:gd name="connsiteX97" fmla="*/ 1382332 w 1622738"/>
                <a:gd name="connsiteY97" fmla="*/ 1133341 h 1717183"/>
                <a:gd name="connsiteX98" fmla="*/ 1395211 w 1622738"/>
                <a:gd name="connsiteY98" fmla="*/ 1193442 h 1717183"/>
                <a:gd name="connsiteX99" fmla="*/ 1403797 w 1622738"/>
                <a:gd name="connsiteY99" fmla="*/ 1244958 h 1717183"/>
                <a:gd name="connsiteX100" fmla="*/ 1412383 w 1622738"/>
                <a:gd name="connsiteY100" fmla="*/ 1330817 h 1717183"/>
                <a:gd name="connsiteX101" fmla="*/ 1420969 w 1622738"/>
                <a:gd name="connsiteY101" fmla="*/ 1451020 h 1717183"/>
                <a:gd name="connsiteX102" fmla="*/ 1425262 w 1622738"/>
                <a:gd name="connsiteY102" fmla="*/ 1476777 h 1717183"/>
                <a:gd name="connsiteX103" fmla="*/ 1429555 w 1622738"/>
                <a:gd name="connsiteY103" fmla="*/ 1519707 h 1717183"/>
                <a:gd name="connsiteX104" fmla="*/ 1433848 w 1622738"/>
                <a:gd name="connsiteY104" fmla="*/ 1549758 h 1717183"/>
                <a:gd name="connsiteX105" fmla="*/ 1442434 w 1622738"/>
                <a:gd name="connsiteY105" fmla="*/ 1596980 h 1717183"/>
                <a:gd name="connsiteX106" fmla="*/ 1451020 w 1622738"/>
                <a:gd name="connsiteY106" fmla="*/ 1631324 h 1717183"/>
                <a:gd name="connsiteX107" fmla="*/ 1463898 w 1622738"/>
                <a:gd name="connsiteY107" fmla="*/ 1669960 h 1717183"/>
                <a:gd name="connsiteX108" fmla="*/ 1468191 w 1622738"/>
                <a:gd name="connsiteY108" fmla="*/ 1682839 h 1717183"/>
                <a:gd name="connsiteX109" fmla="*/ 1481070 w 1622738"/>
                <a:gd name="connsiteY109" fmla="*/ 1708597 h 1717183"/>
                <a:gd name="connsiteX110" fmla="*/ 1506828 w 1622738"/>
                <a:gd name="connsiteY110" fmla="*/ 1700011 h 1717183"/>
                <a:gd name="connsiteX111" fmla="*/ 1541172 w 1622738"/>
                <a:gd name="connsiteY111" fmla="*/ 1704304 h 1717183"/>
                <a:gd name="connsiteX112" fmla="*/ 1584101 w 1622738"/>
                <a:gd name="connsiteY112" fmla="*/ 1712890 h 1717183"/>
                <a:gd name="connsiteX113" fmla="*/ 1622738 w 1622738"/>
                <a:gd name="connsiteY11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13645 w 1622738"/>
                <a:gd name="connsiteY89" fmla="*/ 983087 h 1717183"/>
                <a:gd name="connsiteX90" fmla="*/ 1322231 w 1622738"/>
                <a:gd name="connsiteY90" fmla="*/ 948743 h 1717183"/>
                <a:gd name="connsiteX91" fmla="*/ 1347989 w 1622738"/>
                <a:gd name="connsiteY91" fmla="*/ 935865 h 1717183"/>
                <a:gd name="connsiteX92" fmla="*/ 1343696 w 1622738"/>
                <a:gd name="connsiteY92" fmla="*/ 957329 h 1717183"/>
                <a:gd name="connsiteX93" fmla="*/ 1352282 w 1622738"/>
                <a:gd name="connsiteY93" fmla="*/ 1056067 h 1717183"/>
                <a:gd name="connsiteX94" fmla="*/ 1360868 w 1622738"/>
                <a:gd name="connsiteY94" fmla="*/ 1081825 h 1717183"/>
                <a:gd name="connsiteX95" fmla="*/ 1369453 w 1622738"/>
                <a:gd name="connsiteY95" fmla="*/ 1107583 h 1717183"/>
                <a:gd name="connsiteX96" fmla="*/ 1382332 w 1622738"/>
                <a:gd name="connsiteY96" fmla="*/ 1133341 h 1717183"/>
                <a:gd name="connsiteX97" fmla="*/ 1395211 w 1622738"/>
                <a:gd name="connsiteY97" fmla="*/ 1193442 h 1717183"/>
                <a:gd name="connsiteX98" fmla="*/ 1403797 w 1622738"/>
                <a:gd name="connsiteY98" fmla="*/ 1244958 h 1717183"/>
                <a:gd name="connsiteX99" fmla="*/ 1412383 w 1622738"/>
                <a:gd name="connsiteY99" fmla="*/ 1330817 h 1717183"/>
                <a:gd name="connsiteX100" fmla="*/ 1420969 w 1622738"/>
                <a:gd name="connsiteY100" fmla="*/ 1451020 h 1717183"/>
                <a:gd name="connsiteX101" fmla="*/ 1425262 w 1622738"/>
                <a:gd name="connsiteY101" fmla="*/ 1476777 h 1717183"/>
                <a:gd name="connsiteX102" fmla="*/ 1429555 w 1622738"/>
                <a:gd name="connsiteY102" fmla="*/ 1519707 h 1717183"/>
                <a:gd name="connsiteX103" fmla="*/ 1433848 w 1622738"/>
                <a:gd name="connsiteY103" fmla="*/ 1549758 h 1717183"/>
                <a:gd name="connsiteX104" fmla="*/ 1442434 w 1622738"/>
                <a:gd name="connsiteY104" fmla="*/ 1596980 h 1717183"/>
                <a:gd name="connsiteX105" fmla="*/ 1451020 w 1622738"/>
                <a:gd name="connsiteY105" fmla="*/ 1631324 h 1717183"/>
                <a:gd name="connsiteX106" fmla="*/ 1463898 w 1622738"/>
                <a:gd name="connsiteY106" fmla="*/ 1669960 h 1717183"/>
                <a:gd name="connsiteX107" fmla="*/ 1468191 w 1622738"/>
                <a:gd name="connsiteY107" fmla="*/ 1682839 h 1717183"/>
                <a:gd name="connsiteX108" fmla="*/ 1481070 w 1622738"/>
                <a:gd name="connsiteY108" fmla="*/ 1708597 h 1717183"/>
                <a:gd name="connsiteX109" fmla="*/ 1506828 w 1622738"/>
                <a:gd name="connsiteY109" fmla="*/ 1700011 h 1717183"/>
                <a:gd name="connsiteX110" fmla="*/ 1541172 w 1622738"/>
                <a:gd name="connsiteY110" fmla="*/ 1704304 h 1717183"/>
                <a:gd name="connsiteX111" fmla="*/ 1584101 w 1622738"/>
                <a:gd name="connsiteY111" fmla="*/ 1712890 h 1717183"/>
                <a:gd name="connsiteX112" fmla="*/ 1622738 w 1622738"/>
                <a:gd name="connsiteY11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43696 w 1622738"/>
                <a:gd name="connsiteY91" fmla="*/ 957329 h 1717183"/>
                <a:gd name="connsiteX92" fmla="*/ 1352282 w 1622738"/>
                <a:gd name="connsiteY92" fmla="*/ 1056067 h 1717183"/>
                <a:gd name="connsiteX93" fmla="*/ 1360868 w 1622738"/>
                <a:gd name="connsiteY93" fmla="*/ 1081825 h 1717183"/>
                <a:gd name="connsiteX94" fmla="*/ 1369453 w 1622738"/>
                <a:gd name="connsiteY94" fmla="*/ 1107583 h 1717183"/>
                <a:gd name="connsiteX95" fmla="*/ 1382332 w 1622738"/>
                <a:gd name="connsiteY95" fmla="*/ 1133341 h 1717183"/>
                <a:gd name="connsiteX96" fmla="*/ 1395211 w 1622738"/>
                <a:gd name="connsiteY96" fmla="*/ 1193442 h 1717183"/>
                <a:gd name="connsiteX97" fmla="*/ 1403797 w 1622738"/>
                <a:gd name="connsiteY97" fmla="*/ 1244958 h 1717183"/>
                <a:gd name="connsiteX98" fmla="*/ 1412383 w 1622738"/>
                <a:gd name="connsiteY98" fmla="*/ 1330817 h 1717183"/>
                <a:gd name="connsiteX99" fmla="*/ 1420969 w 1622738"/>
                <a:gd name="connsiteY99" fmla="*/ 1451020 h 1717183"/>
                <a:gd name="connsiteX100" fmla="*/ 1425262 w 1622738"/>
                <a:gd name="connsiteY100" fmla="*/ 1476777 h 1717183"/>
                <a:gd name="connsiteX101" fmla="*/ 1429555 w 1622738"/>
                <a:gd name="connsiteY101" fmla="*/ 1519707 h 1717183"/>
                <a:gd name="connsiteX102" fmla="*/ 1433848 w 1622738"/>
                <a:gd name="connsiteY102" fmla="*/ 1549758 h 1717183"/>
                <a:gd name="connsiteX103" fmla="*/ 1442434 w 1622738"/>
                <a:gd name="connsiteY103" fmla="*/ 1596980 h 1717183"/>
                <a:gd name="connsiteX104" fmla="*/ 1451020 w 1622738"/>
                <a:gd name="connsiteY104" fmla="*/ 1631324 h 1717183"/>
                <a:gd name="connsiteX105" fmla="*/ 1463898 w 1622738"/>
                <a:gd name="connsiteY105" fmla="*/ 1669960 h 1717183"/>
                <a:gd name="connsiteX106" fmla="*/ 1468191 w 1622738"/>
                <a:gd name="connsiteY106" fmla="*/ 1682839 h 1717183"/>
                <a:gd name="connsiteX107" fmla="*/ 1481070 w 1622738"/>
                <a:gd name="connsiteY107" fmla="*/ 1708597 h 1717183"/>
                <a:gd name="connsiteX108" fmla="*/ 1506828 w 1622738"/>
                <a:gd name="connsiteY108" fmla="*/ 1700011 h 1717183"/>
                <a:gd name="connsiteX109" fmla="*/ 1541172 w 1622738"/>
                <a:gd name="connsiteY109" fmla="*/ 1704304 h 1717183"/>
                <a:gd name="connsiteX110" fmla="*/ 1584101 w 1622738"/>
                <a:gd name="connsiteY110" fmla="*/ 1712890 h 1717183"/>
                <a:gd name="connsiteX111" fmla="*/ 1622738 w 1622738"/>
                <a:gd name="connsiteY11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52282 w 1622738"/>
                <a:gd name="connsiteY91" fmla="*/ 1056067 h 1717183"/>
                <a:gd name="connsiteX92" fmla="*/ 1360868 w 1622738"/>
                <a:gd name="connsiteY92" fmla="*/ 1081825 h 1717183"/>
                <a:gd name="connsiteX93" fmla="*/ 1369453 w 1622738"/>
                <a:gd name="connsiteY93" fmla="*/ 1107583 h 1717183"/>
                <a:gd name="connsiteX94" fmla="*/ 1382332 w 1622738"/>
                <a:gd name="connsiteY94" fmla="*/ 1133341 h 1717183"/>
                <a:gd name="connsiteX95" fmla="*/ 1395211 w 1622738"/>
                <a:gd name="connsiteY95" fmla="*/ 1193442 h 1717183"/>
                <a:gd name="connsiteX96" fmla="*/ 1403797 w 1622738"/>
                <a:gd name="connsiteY96" fmla="*/ 1244958 h 1717183"/>
                <a:gd name="connsiteX97" fmla="*/ 1412383 w 1622738"/>
                <a:gd name="connsiteY97" fmla="*/ 1330817 h 1717183"/>
                <a:gd name="connsiteX98" fmla="*/ 1420969 w 1622738"/>
                <a:gd name="connsiteY98" fmla="*/ 1451020 h 1717183"/>
                <a:gd name="connsiteX99" fmla="*/ 1425262 w 1622738"/>
                <a:gd name="connsiteY99" fmla="*/ 1476777 h 1717183"/>
                <a:gd name="connsiteX100" fmla="*/ 1429555 w 1622738"/>
                <a:gd name="connsiteY100" fmla="*/ 1519707 h 1717183"/>
                <a:gd name="connsiteX101" fmla="*/ 1433848 w 1622738"/>
                <a:gd name="connsiteY101" fmla="*/ 1549758 h 1717183"/>
                <a:gd name="connsiteX102" fmla="*/ 1442434 w 1622738"/>
                <a:gd name="connsiteY102" fmla="*/ 1596980 h 1717183"/>
                <a:gd name="connsiteX103" fmla="*/ 1451020 w 1622738"/>
                <a:gd name="connsiteY103" fmla="*/ 1631324 h 1717183"/>
                <a:gd name="connsiteX104" fmla="*/ 1463898 w 1622738"/>
                <a:gd name="connsiteY104" fmla="*/ 1669960 h 1717183"/>
                <a:gd name="connsiteX105" fmla="*/ 1468191 w 1622738"/>
                <a:gd name="connsiteY105" fmla="*/ 1682839 h 1717183"/>
                <a:gd name="connsiteX106" fmla="*/ 1481070 w 1622738"/>
                <a:gd name="connsiteY106" fmla="*/ 1708597 h 1717183"/>
                <a:gd name="connsiteX107" fmla="*/ 1506828 w 1622738"/>
                <a:gd name="connsiteY107" fmla="*/ 1700011 h 1717183"/>
                <a:gd name="connsiteX108" fmla="*/ 1541172 w 1622738"/>
                <a:gd name="connsiteY108" fmla="*/ 1704304 h 1717183"/>
                <a:gd name="connsiteX109" fmla="*/ 1584101 w 1622738"/>
                <a:gd name="connsiteY109" fmla="*/ 1712890 h 1717183"/>
                <a:gd name="connsiteX110" fmla="*/ 1622738 w 1622738"/>
                <a:gd name="connsiteY11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60868 w 1622738"/>
                <a:gd name="connsiteY91" fmla="*/ 1081825 h 1717183"/>
                <a:gd name="connsiteX92" fmla="*/ 1369453 w 1622738"/>
                <a:gd name="connsiteY92" fmla="*/ 1107583 h 1717183"/>
                <a:gd name="connsiteX93" fmla="*/ 1382332 w 1622738"/>
                <a:gd name="connsiteY93" fmla="*/ 1133341 h 1717183"/>
                <a:gd name="connsiteX94" fmla="*/ 1395211 w 1622738"/>
                <a:gd name="connsiteY94" fmla="*/ 1193442 h 1717183"/>
                <a:gd name="connsiteX95" fmla="*/ 1403797 w 1622738"/>
                <a:gd name="connsiteY95" fmla="*/ 1244958 h 1717183"/>
                <a:gd name="connsiteX96" fmla="*/ 1412383 w 1622738"/>
                <a:gd name="connsiteY96" fmla="*/ 1330817 h 1717183"/>
                <a:gd name="connsiteX97" fmla="*/ 1420969 w 1622738"/>
                <a:gd name="connsiteY97" fmla="*/ 1451020 h 1717183"/>
                <a:gd name="connsiteX98" fmla="*/ 1425262 w 1622738"/>
                <a:gd name="connsiteY98" fmla="*/ 1476777 h 1717183"/>
                <a:gd name="connsiteX99" fmla="*/ 1429555 w 1622738"/>
                <a:gd name="connsiteY99" fmla="*/ 1519707 h 1717183"/>
                <a:gd name="connsiteX100" fmla="*/ 1433848 w 1622738"/>
                <a:gd name="connsiteY100" fmla="*/ 1549758 h 1717183"/>
                <a:gd name="connsiteX101" fmla="*/ 1442434 w 1622738"/>
                <a:gd name="connsiteY101" fmla="*/ 1596980 h 1717183"/>
                <a:gd name="connsiteX102" fmla="*/ 1451020 w 1622738"/>
                <a:gd name="connsiteY102" fmla="*/ 1631324 h 1717183"/>
                <a:gd name="connsiteX103" fmla="*/ 1463898 w 1622738"/>
                <a:gd name="connsiteY103" fmla="*/ 1669960 h 1717183"/>
                <a:gd name="connsiteX104" fmla="*/ 1468191 w 1622738"/>
                <a:gd name="connsiteY104" fmla="*/ 1682839 h 1717183"/>
                <a:gd name="connsiteX105" fmla="*/ 1481070 w 1622738"/>
                <a:gd name="connsiteY105" fmla="*/ 1708597 h 1717183"/>
                <a:gd name="connsiteX106" fmla="*/ 1506828 w 1622738"/>
                <a:gd name="connsiteY106" fmla="*/ 1700011 h 1717183"/>
                <a:gd name="connsiteX107" fmla="*/ 1541172 w 1622738"/>
                <a:gd name="connsiteY107" fmla="*/ 1704304 h 1717183"/>
                <a:gd name="connsiteX108" fmla="*/ 1584101 w 1622738"/>
                <a:gd name="connsiteY108" fmla="*/ 1712890 h 1717183"/>
                <a:gd name="connsiteX109" fmla="*/ 1622738 w 1622738"/>
                <a:gd name="connsiteY10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69453 w 1622738"/>
                <a:gd name="connsiteY91" fmla="*/ 1107583 h 1717183"/>
                <a:gd name="connsiteX92" fmla="*/ 1382332 w 1622738"/>
                <a:gd name="connsiteY92" fmla="*/ 1133341 h 1717183"/>
                <a:gd name="connsiteX93" fmla="*/ 1395211 w 1622738"/>
                <a:gd name="connsiteY93" fmla="*/ 1193442 h 1717183"/>
                <a:gd name="connsiteX94" fmla="*/ 1403797 w 1622738"/>
                <a:gd name="connsiteY94" fmla="*/ 1244958 h 1717183"/>
                <a:gd name="connsiteX95" fmla="*/ 1412383 w 1622738"/>
                <a:gd name="connsiteY95" fmla="*/ 1330817 h 1717183"/>
                <a:gd name="connsiteX96" fmla="*/ 1420969 w 1622738"/>
                <a:gd name="connsiteY96" fmla="*/ 1451020 h 1717183"/>
                <a:gd name="connsiteX97" fmla="*/ 1425262 w 1622738"/>
                <a:gd name="connsiteY97" fmla="*/ 1476777 h 1717183"/>
                <a:gd name="connsiteX98" fmla="*/ 1429555 w 1622738"/>
                <a:gd name="connsiteY98" fmla="*/ 1519707 h 1717183"/>
                <a:gd name="connsiteX99" fmla="*/ 1433848 w 1622738"/>
                <a:gd name="connsiteY99" fmla="*/ 1549758 h 1717183"/>
                <a:gd name="connsiteX100" fmla="*/ 1442434 w 1622738"/>
                <a:gd name="connsiteY100" fmla="*/ 1596980 h 1717183"/>
                <a:gd name="connsiteX101" fmla="*/ 1451020 w 1622738"/>
                <a:gd name="connsiteY101" fmla="*/ 1631324 h 1717183"/>
                <a:gd name="connsiteX102" fmla="*/ 1463898 w 1622738"/>
                <a:gd name="connsiteY102" fmla="*/ 1669960 h 1717183"/>
                <a:gd name="connsiteX103" fmla="*/ 1468191 w 1622738"/>
                <a:gd name="connsiteY103" fmla="*/ 1682839 h 1717183"/>
                <a:gd name="connsiteX104" fmla="*/ 1481070 w 1622738"/>
                <a:gd name="connsiteY104" fmla="*/ 1708597 h 1717183"/>
                <a:gd name="connsiteX105" fmla="*/ 1506828 w 1622738"/>
                <a:gd name="connsiteY105" fmla="*/ 1700011 h 1717183"/>
                <a:gd name="connsiteX106" fmla="*/ 1541172 w 1622738"/>
                <a:gd name="connsiteY106" fmla="*/ 1704304 h 1717183"/>
                <a:gd name="connsiteX107" fmla="*/ 1584101 w 1622738"/>
                <a:gd name="connsiteY107" fmla="*/ 1712890 h 1717183"/>
                <a:gd name="connsiteX108" fmla="*/ 1622738 w 1622738"/>
                <a:gd name="connsiteY10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24477 w 1622738"/>
                <a:gd name="connsiteY83" fmla="*/ 16100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24477 w 1622738"/>
                <a:gd name="connsiteY83" fmla="*/ 16100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20720 w 1622738"/>
                <a:gd name="connsiteY84" fmla="*/ 1227473 h 1717183"/>
                <a:gd name="connsiteX85" fmla="*/ 1237892 w 1622738"/>
                <a:gd name="connsiteY85" fmla="*/ 1163436 h 1717183"/>
                <a:gd name="connsiteX86" fmla="*/ 1255422 w 1622738"/>
                <a:gd name="connsiteY86" fmla="*/ 1092289 h 1717183"/>
                <a:gd name="connsiteX87" fmla="*/ 1286590 w 1622738"/>
                <a:gd name="connsiteY87" fmla="*/ 1027895 h 1717183"/>
                <a:gd name="connsiteX88" fmla="*/ 1322231 w 1622738"/>
                <a:gd name="connsiteY88" fmla="*/ 948743 h 1717183"/>
                <a:gd name="connsiteX89" fmla="*/ 1347989 w 1622738"/>
                <a:gd name="connsiteY89" fmla="*/ 935865 h 1717183"/>
                <a:gd name="connsiteX90" fmla="*/ 1382332 w 1622738"/>
                <a:gd name="connsiteY90" fmla="*/ 1133341 h 1717183"/>
                <a:gd name="connsiteX91" fmla="*/ 1395211 w 1622738"/>
                <a:gd name="connsiteY91" fmla="*/ 1193442 h 1717183"/>
                <a:gd name="connsiteX92" fmla="*/ 1403797 w 1622738"/>
                <a:gd name="connsiteY92" fmla="*/ 1244958 h 1717183"/>
                <a:gd name="connsiteX93" fmla="*/ 1412383 w 1622738"/>
                <a:gd name="connsiteY93" fmla="*/ 1330817 h 1717183"/>
                <a:gd name="connsiteX94" fmla="*/ 1420969 w 1622738"/>
                <a:gd name="connsiteY94" fmla="*/ 1451020 h 1717183"/>
                <a:gd name="connsiteX95" fmla="*/ 1425262 w 1622738"/>
                <a:gd name="connsiteY95" fmla="*/ 1476777 h 1717183"/>
                <a:gd name="connsiteX96" fmla="*/ 1429555 w 1622738"/>
                <a:gd name="connsiteY96" fmla="*/ 1519707 h 1717183"/>
                <a:gd name="connsiteX97" fmla="*/ 1433848 w 1622738"/>
                <a:gd name="connsiteY97" fmla="*/ 1549758 h 1717183"/>
                <a:gd name="connsiteX98" fmla="*/ 1442434 w 1622738"/>
                <a:gd name="connsiteY98" fmla="*/ 1596980 h 1717183"/>
                <a:gd name="connsiteX99" fmla="*/ 1451020 w 1622738"/>
                <a:gd name="connsiteY99" fmla="*/ 1631324 h 1717183"/>
                <a:gd name="connsiteX100" fmla="*/ 1463898 w 1622738"/>
                <a:gd name="connsiteY100" fmla="*/ 1669960 h 1717183"/>
                <a:gd name="connsiteX101" fmla="*/ 1468191 w 1622738"/>
                <a:gd name="connsiteY101" fmla="*/ 1682839 h 1717183"/>
                <a:gd name="connsiteX102" fmla="*/ 1481070 w 1622738"/>
                <a:gd name="connsiteY102" fmla="*/ 1708597 h 1717183"/>
                <a:gd name="connsiteX103" fmla="*/ 1506828 w 1622738"/>
                <a:gd name="connsiteY103" fmla="*/ 1700011 h 1717183"/>
                <a:gd name="connsiteX104" fmla="*/ 1541172 w 1622738"/>
                <a:gd name="connsiteY104" fmla="*/ 1704304 h 1717183"/>
                <a:gd name="connsiteX105" fmla="*/ 1584101 w 1622738"/>
                <a:gd name="connsiteY105" fmla="*/ 1712890 h 1717183"/>
                <a:gd name="connsiteX106" fmla="*/ 1622738 w 1622738"/>
                <a:gd name="connsiteY10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37892 w 1622738"/>
                <a:gd name="connsiteY84" fmla="*/ 1163436 h 1717183"/>
                <a:gd name="connsiteX85" fmla="*/ 1255422 w 1622738"/>
                <a:gd name="connsiteY85" fmla="*/ 1092289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55422 w 1622738"/>
                <a:gd name="connsiteY85" fmla="*/ 1092289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22231 w 1622738"/>
                <a:gd name="connsiteY86" fmla="*/ 948743 h 1717183"/>
                <a:gd name="connsiteX87" fmla="*/ 1347989 w 1622738"/>
                <a:gd name="connsiteY87" fmla="*/ 935865 h 1717183"/>
                <a:gd name="connsiteX88" fmla="*/ 1382332 w 1622738"/>
                <a:gd name="connsiteY88" fmla="*/ 1133341 h 1717183"/>
                <a:gd name="connsiteX89" fmla="*/ 1395211 w 1622738"/>
                <a:gd name="connsiteY89" fmla="*/ 1193442 h 1717183"/>
                <a:gd name="connsiteX90" fmla="*/ 1403797 w 1622738"/>
                <a:gd name="connsiteY90" fmla="*/ 1244958 h 1717183"/>
                <a:gd name="connsiteX91" fmla="*/ 1412383 w 1622738"/>
                <a:gd name="connsiteY91" fmla="*/ 1330817 h 1717183"/>
                <a:gd name="connsiteX92" fmla="*/ 1420969 w 1622738"/>
                <a:gd name="connsiteY92" fmla="*/ 1451020 h 1717183"/>
                <a:gd name="connsiteX93" fmla="*/ 1425262 w 1622738"/>
                <a:gd name="connsiteY93" fmla="*/ 1476777 h 1717183"/>
                <a:gd name="connsiteX94" fmla="*/ 1429555 w 1622738"/>
                <a:gd name="connsiteY94" fmla="*/ 1519707 h 1717183"/>
                <a:gd name="connsiteX95" fmla="*/ 1433848 w 1622738"/>
                <a:gd name="connsiteY95" fmla="*/ 1549758 h 1717183"/>
                <a:gd name="connsiteX96" fmla="*/ 1442434 w 1622738"/>
                <a:gd name="connsiteY96" fmla="*/ 1596980 h 1717183"/>
                <a:gd name="connsiteX97" fmla="*/ 1451020 w 1622738"/>
                <a:gd name="connsiteY97" fmla="*/ 1631324 h 1717183"/>
                <a:gd name="connsiteX98" fmla="*/ 1463898 w 1622738"/>
                <a:gd name="connsiteY98" fmla="*/ 1669960 h 1717183"/>
                <a:gd name="connsiteX99" fmla="*/ 1468191 w 1622738"/>
                <a:gd name="connsiteY99" fmla="*/ 1682839 h 1717183"/>
                <a:gd name="connsiteX100" fmla="*/ 1481070 w 1622738"/>
                <a:gd name="connsiteY100" fmla="*/ 1708597 h 1717183"/>
                <a:gd name="connsiteX101" fmla="*/ 1506828 w 1622738"/>
                <a:gd name="connsiteY101" fmla="*/ 1700011 h 1717183"/>
                <a:gd name="connsiteX102" fmla="*/ 1541172 w 1622738"/>
                <a:gd name="connsiteY102" fmla="*/ 1704304 h 1717183"/>
                <a:gd name="connsiteX103" fmla="*/ 1584101 w 1622738"/>
                <a:gd name="connsiteY103" fmla="*/ 1712890 h 1717183"/>
                <a:gd name="connsiteX104" fmla="*/ 1622738 w 1622738"/>
                <a:gd name="connsiteY10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47989 w 1622738"/>
                <a:gd name="connsiteY86" fmla="*/ 935865 h 1717183"/>
                <a:gd name="connsiteX87" fmla="*/ 1382332 w 1622738"/>
                <a:gd name="connsiteY87" fmla="*/ 1133341 h 1717183"/>
                <a:gd name="connsiteX88" fmla="*/ 1395211 w 1622738"/>
                <a:gd name="connsiteY88" fmla="*/ 1193442 h 1717183"/>
                <a:gd name="connsiteX89" fmla="*/ 1403797 w 1622738"/>
                <a:gd name="connsiteY89" fmla="*/ 1244958 h 1717183"/>
                <a:gd name="connsiteX90" fmla="*/ 1412383 w 1622738"/>
                <a:gd name="connsiteY90" fmla="*/ 1330817 h 1717183"/>
                <a:gd name="connsiteX91" fmla="*/ 1420969 w 1622738"/>
                <a:gd name="connsiteY91" fmla="*/ 1451020 h 1717183"/>
                <a:gd name="connsiteX92" fmla="*/ 1425262 w 1622738"/>
                <a:gd name="connsiteY92" fmla="*/ 1476777 h 1717183"/>
                <a:gd name="connsiteX93" fmla="*/ 1429555 w 1622738"/>
                <a:gd name="connsiteY93" fmla="*/ 1519707 h 1717183"/>
                <a:gd name="connsiteX94" fmla="*/ 1433848 w 1622738"/>
                <a:gd name="connsiteY94" fmla="*/ 1549758 h 1717183"/>
                <a:gd name="connsiteX95" fmla="*/ 1442434 w 1622738"/>
                <a:gd name="connsiteY95" fmla="*/ 1596980 h 1717183"/>
                <a:gd name="connsiteX96" fmla="*/ 1451020 w 1622738"/>
                <a:gd name="connsiteY96" fmla="*/ 1631324 h 1717183"/>
                <a:gd name="connsiteX97" fmla="*/ 1463898 w 1622738"/>
                <a:gd name="connsiteY97" fmla="*/ 1669960 h 1717183"/>
                <a:gd name="connsiteX98" fmla="*/ 1468191 w 1622738"/>
                <a:gd name="connsiteY98" fmla="*/ 1682839 h 1717183"/>
                <a:gd name="connsiteX99" fmla="*/ 1481070 w 1622738"/>
                <a:gd name="connsiteY99" fmla="*/ 1708597 h 1717183"/>
                <a:gd name="connsiteX100" fmla="*/ 1506828 w 1622738"/>
                <a:gd name="connsiteY100" fmla="*/ 1700011 h 1717183"/>
                <a:gd name="connsiteX101" fmla="*/ 1541172 w 1622738"/>
                <a:gd name="connsiteY101" fmla="*/ 1704304 h 1717183"/>
                <a:gd name="connsiteX102" fmla="*/ 1584101 w 1622738"/>
                <a:gd name="connsiteY102" fmla="*/ 1712890 h 1717183"/>
                <a:gd name="connsiteX103" fmla="*/ 1622738 w 1622738"/>
                <a:gd name="connsiteY10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9014 w 1622738"/>
                <a:gd name="connsiteY64" fmla="*/ 1327656 h 1717183"/>
                <a:gd name="connsiteX65" fmla="*/ 845713 w 1622738"/>
                <a:gd name="connsiteY65" fmla="*/ 1584101 h 1717183"/>
                <a:gd name="connsiteX66" fmla="*/ 892935 w 1622738"/>
                <a:gd name="connsiteY66" fmla="*/ 1708597 h 1717183"/>
                <a:gd name="connsiteX67" fmla="*/ 948744 w 1622738"/>
                <a:gd name="connsiteY67" fmla="*/ 1704304 h 1717183"/>
                <a:gd name="connsiteX68" fmla="*/ 961622 w 1622738"/>
                <a:gd name="connsiteY68" fmla="*/ 1700011 h 1717183"/>
                <a:gd name="connsiteX69" fmla="*/ 970208 w 1622738"/>
                <a:gd name="connsiteY69" fmla="*/ 1687132 h 1717183"/>
                <a:gd name="connsiteX70" fmla="*/ 983087 w 1622738"/>
                <a:gd name="connsiteY70" fmla="*/ 1678546 h 1717183"/>
                <a:gd name="connsiteX71" fmla="*/ 987380 w 1622738"/>
                <a:gd name="connsiteY71" fmla="*/ 1665667 h 1717183"/>
                <a:gd name="connsiteX72" fmla="*/ 1004552 w 1622738"/>
                <a:gd name="connsiteY72" fmla="*/ 1639910 h 1717183"/>
                <a:gd name="connsiteX73" fmla="*/ 1017431 w 1622738"/>
                <a:gd name="connsiteY73" fmla="*/ 1614152 h 1717183"/>
                <a:gd name="connsiteX74" fmla="*/ 1021724 w 1622738"/>
                <a:gd name="connsiteY74" fmla="*/ 1601273 h 1717183"/>
                <a:gd name="connsiteX75" fmla="*/ 1030310 w 1622738"/>
                <a:gd name="connsiteY75" fmla="*/ 1588394 h 1717183"/>
                <a:gd name="connsiteX76" fmla="*/ 1038896 w 1622738"/>
                <a:gd name="connsiteY76" fmla="*/ 1562636 h 1717183"/>
                <a:gd name="connsiteX77" fmla="*/ 1047482 w 1622738"/>
                <a:gd name="connsiteY77" fmla="*/ 1536879 h 1717183"/>
                <a:gd name="connsiteX78" fmla="*/ 1056068 w 1622738"/>
                <a:gd name="connsiteY78" fmla="*/ 1498242 h 1717183"/>
                <a:gd name="connsiteX79" fmla="*/ 1076593 w 1622738"/>
                <a:gd name="connsiteY79" fmla="*/ 1346826 h 1717183"/>
                <a:gd name="connsiteX80" fmla="*/ 1119386 w 1622738"/>
                <a:gd name="connsiteY80" fmla="*/ 1646078 h 1717183"/>
                <a:gd name="connsiteX81" fmla="*/ 1208423 w 1622738"/>
                <a:gd name="connsiteY81" fmla="*/ 1690173 h 1717183"/>
                <a:gd name="connsiteX82" fmla="*/ 1265752 w 1622738"/>
                <a:gd name="connsiteY82" fmla="*/ 1533883 h 1717183"/>
                <a:gd name="connsiteX83" fmla="*/ 1301392 w 1622738"/>
                <a:gd name="connsiteY83" fmla="*/ 1280911 h 1717183"/>
                <a:gd name="connsiteX84" fmla="*/ 1328447 w 1622738"/>
                <a:gd name="connsiteY84" fmla="*/ 1101814 h 1717183"/>
                <a:gd name="connsiteX85" fmla="*/ 1347989 w 1622738"/>
                <a:gd name="connsiteY85" fmla="*/ 935865 h 1717183"/>
                <a:gd name="connsiteX86" fmla="*/ 1382332 w 1622738"/>
                <a:gd name="connsiteY86" fmla="*/ 1133341 h 1717183"/>
                <a:gd name="connsiteX87" fmla="*/ 1395211 w 1622738"/>
                <a:gd name="connsiteY87" fmla="*/ 1193442 h 1717183"/>
                <a:gd name="connsiteX88" fmla="*/ 1403797 w 1622738"/>
                <a:gd name="connsiteY88" fmla="*/ 1244958 h 1717183"/>
                <a:gd name="connsiteX89" fmla="*/ 1412383 w 1622738"/>
                <a:gd name="connsiteY89" fmla="*/ 1330817 h 1717183"/>
                <a:gd name="connsiteX90" fmla="*/ 1420969 w 1622738"/>
                <a:gd name="connsiteY90" fmla="*/ 1451020 h 1717183"/>
                <a:gd name="connsiteX91" fmla="*/ 1425262 w 1622738"/>
                <a:gd name="connsiteY91" fmla="*/ 1476777 h 1717183"/>
                <a:gd name="connsiteX92" fmla="*/ 1429555 w 1622738"/>
                <a:gd name="connsiteY92" fmla="*/ 1519707 h 1717183"/>
                <a:gd name="connsiteX93" fmla="*/ 1433848 w 1622738"/>
                <a:gd name="connsiteY93" fmla="*/ 1549758 h 1717183"/>
                <a:gd name="connsiteX94" fmla="*/ 1442434 w 1622738"/>
                <a:gd name="connsiteY94" fmla="*/ 1596980 h 1717183"/>
                <a:gd name="connsiteX95" fmla="*/ 1451020 w 1622738"/>
                <a:gd name="connsiteY95" fmla="*/ 1631324 h 1717183"/>
                <a:gd name="connsiteX96" fmla="*/ 1463898 w 1622738"/>
                <a:gd name="connsiteY96" fmla="*/ 1669960 h 1717183"/>
                <a:gd name="connsiteX97" fmla="*/ 1468191 w 1622738"/>
                <a:gd name="connsiteY97" fmla="*/ 1682839 h 1717183"/>
                <a:gd name="connsiteX98" fmla="*/ 1481070 w 1622738"/>
                <a:gd name="connsiteY98" fmla="*/ 1708597 h 1717183"/>
                <a:gd name="connsiteX99" fmla="*/ 1506828 w 1622738"/>
                <a:gd name="connsiteY99" fmla="*/ 1700011 h 1717183"/>
                <a:gd name="connsiteX100" fmla="*/ 1541172 w 1622738"/>
                <a:gd name="connsiteY100" fmla="*/ 1704304 h 1717183"/>
                <a:gd name="connsiteX101" fmla="*/ 1584101 w 1622738"/>
                <a:gd name="connsiteY101" fmla="*/ 1712890 h 1717183"/>
                <a:gd name="connsiteX102" fmla="*/ 1622738 w 1622738"/>
                <a:gd name="connsiteY10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19964 w 1622738"/>
                <a:gd name="connsiteY64" fmla="*/ 1337181 h 1717183"/>
                <a:gd name="connsiteX65" fmla="*/ 845713 w 1622738"/>
                <a:gd name="connsiteY65" fmla="*/ 1584101 h 1717183"/>
                <a:gd name="connsiteX66" fmla="*/ 892935 w 1622738"/>
                <a:gd name="connsiteY66" fmla="*/ 1708597 h 1717183"/>
                <a:gd name="connsiteX67" fmla="*/ 948744 w 1622738"/>
                <a:gd name="connsiteY67" fmla="*/ 1704304 h 1717183"/>
                <a:gd name="connsiteX68" fmla="*/ 961622 w 1622738"/>
                <a:gd name="connsiteY68" fmla="*/ 1700011 h 1717183"/>
                <a:gd name="connsiteX69" fmla="*/ 970208 w 1622738"/>
                <a:gd name="connsiteY69" fmla="*/ 1687132 h 1717183"/>
                <a:gd name="connsiteX70" fmla="*/ 983087 w 1622738"/>
                <a:gd name="connsiteY70" fmla="*/ 1678546 h 1717183"/>
                <a:gd name="connsiteX71" fmla="*/ 987380 w 1622738"/>
                <a:gd name="connsiteY71" fmla="*/ 1665667 h 1717183"/>
                <a:gd name="connsiteX72" fmla="*/ 1004552 w 1622738"/>
                <a:gd name="connsiteY72" fmla="*/ 1639910 h 1717183"/>
                <a:gd name="connsiteX73" fmla="*/ 1017431 w 1622738"/>
                <a:gd name="connsiteY73" fmla="*/ 1614152 h 1717183"/>
                <a:gd name="connsiteX74" fmla="*/ 1021724 w 1622738"/>
                <a:gd name="connsiteY74" fmla="*/ 1601273 h 1717183"/>
                <a:gd name="connsiteX75" fmla="*/ 1030310 w 1622738"/>
                <a:gd name="connsiteY75" fmla="*/ 1588394 h 1717183"/>
                <a:gd name="connsiteX76" fmla="*/ 1038896 w 1622738"/>
                <a:gd name="connsiteY76" fmla="*/ 1562636 h 1717183"/>
                <a:gd name="connsiteX77" fmla="*/ 1047482 w 1622738"/>
                <a:gd name="connsiteY77" fmla="*/ 1536879 h 1717183"/>
                <a:gd name="connsiteX78" fmla="*/ 1056068 w 1622738"/>
                <a:gd name="connsiteY78" fmla="*/ 1498242 h 1717183"/>
                <a:gd name="connsiteX79" fmla="*/ 1076593 w 1622738"/>
                <a:gd name="connsiteY79" fmla="*/ 1346826 h 1717183"/>
                <a:gd name="connsiteX80" fmla="*/ 1119386 w 1622738"/>
                <a:gd name="connsiteY80" fmla="*/ 1646078 h 1717183"/>
                <a:gd name="connsiteX81" fmla="*/ 1208423 w 1622738"/>
                <a:gd name="connsiteY81" fmla="*/ 1690173 h 1717183"/>
                <a:gd name="connsiteX82" fmla="*/ 1265752 w 1622738"/>
                <a:gd name="connsiteY82" fmla="*/ 1533883 h 1717183"/>
                <a:gd name="connsiteX83" fmla="*/ 1301392 w 1622738"/>
                <a:gd name="connsiteY83" fmla="*/ 1280911 h 1717183"/>
                <a:gd name="connsiteX84" fmla="*/ 1328447 w 1622738"/>
                <a:gd name="connsiteY84" fmla="*/ 1101814 h 1717183"/>
                <a:gd name="connsiteX85" fmla="*/ 1347989 w 1622738"/>
                <a:gd name="connsiteY85" fmla="*/ 935865 h 1717183"/>
                <a:gd name="connsiteX86" fmla="*/ 1382332 w 1622738"/>
                <a:gd name="connsiteY86" fmla="*/ 1133341 h 1717183"/>
                <a:gd name="connsiteX87" fmla="*/ 1395211 w 1622738"/>
                <a:gd name="connsiteY87" fmla="*/ 1193442 h 1717183"/>
                <a:gd name="connsiteX88" fmla="*/ 1403797 w 1622738"/>
                <a:gd name="connsiteY88" fmla="*/ 1244958 h 1717183"/>
                <a:gd name="connsiteX89" fmla="*/ 1412383 w 1622738"/>
                <a:gd name="connsiteY89" fmla="*/ 1330817 h 1717183"/>
                <a:gd name="connsiteX90" fmla="*/ 1420969 w 1622738"/>
                <a:gd name="connsiteY90" fmla="*/ 1451020 h 1717183"/>
                <a:gd name="connsiteX91" fmla="*/ 1425262 w 1622738"/>
                <a:gd name="connsiteY91" fmla="*/ 1476777 h 1717183"/>
                <a:gd name="connsiteX92" fmla="*/ 1429555 w 1622738"/>
                <a:gd name="connsiteY92" fmla="*/ 1519707 h 1717183"/>
                <a:gd name="connsiteX93" fmla="*/ 1433848 w 1622738"/>
                <a:gd name="connsiteY93" fmla="*/ 1549758 h 1717183"/>
                <a:gd name="connsiteX94" fmla="*/ 1442434 w 1622738"/>
                <a:gd name="connsiteY94" fmla="*/ 1596980 h 1717183"/>
                <a:gd name="connsiteX95" fmla="*/ 1451020 w 1622738"/>
                <a:gd name="connsiteY95" fmla="*/ 1631324 h 1717183"/>
                <a:gd name="connsiteX96" fmla="*/ 1463898 w 1622738"/>
                <a:gd name="connsiteY96" fmla="*/ 1669960 h 1717183"/>
                <a:gd name="connsiteX97" fmla="*/ 1468191 w 1622738"/>
                <a:gd name="connsiteY97" fmla="*/ 1682839 h 1717183"/>
                <a:gd name="connsiteX98" fmla="*/ 1481070 w 1622738"/>
                <a:gd name="connsiteY98" fmla="*/ 1708597 h 1717183"/>
                <a:gd name="connsiteX99" fmla="*/ 1506828 w 1622738"/>
                <a:gd name="connsiteY99" fmla="*/ 1700011 h 1717183"/>
                <a:gd name="connsiteX100" fmla="*/ 1541172 w 1622738"/>
                <a:gd name="connsiteY100" fmla="*/ 1704304 h 1717183"/>
                <a:gd name="connsiteX101" fmla="*/ 1584101 w 1622738"/>
                <a:gd name="connsiteY101" fmla="*/ 1712890 h 1717183"/>
                <a:gd name="connsiteX102" fmla="*/ 1622738 w 1622738"/>
                <a:gd name="connsiteY102" fmla="*/ 1717183 h 171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622738" h="1717183">
                  <a:moveTo>
                    <a:pt x="0" y="1712890"/>
                  </a:moveTo>
                  <a:cubicBezTo>
                    <a:pt x="7467" y="1711823"/>
                    <a:pt x="32554" y="1710068"/>
                    <a:pt x="42929" y="1704304"/>
                  </a:cubicBezTo>
                  <a:cubicBezTo>
                    <a:pt x="51949" y="1699293"/>
                    <a:pt x="60101" y="1692856"/>
                    <a:pt x="68687" y="1687132"/>
                  </a:cubicBezTo>
                  <a:lnTo>
                    <a:pt x="81566" y="1678546"/>
                  </a:lnTo>
                  <a:lnTo>
                    <a:pt x="94445" y="1669960"/>
                  </a:lnTo>
                  <a:cubicBezTo>
                    <a:pt x="110187" y="1646347"/>
                    <a:pt x="94444" y="1666383"/>
                    <a:pt x="115910" y="1648496"/>
                  </a:cubicBezTo>
                  <a:cubicBezTo>
                    <a:pt x="148972" y="1620945"/>
                    <a:pt x="109685" y="1648353"/>
                    <a:pt x="141668" y="1627031"/>
                  </a:cubicBezTo>
                  <a:cubicBezTo>
                    <a:pt x="162978" y="1595062"/>
                    <a:pt x="135593" y="1634320"/>
                    <a:pt x="163132" y="1601273"/>
                  </a:cubicBezTo>
                  <a:cubicBezTo>
                    <a:pt x="166435" y="1597309"/>
                    <a:pt x="168683" y="1592567"/>
                    <a:pt x="171718" y="1588394"/>
                  </a:cubicBezTo>
                  <a:cubicBezTo>
                    <a:pt x="180135" y="1576821"/>
                    <a:pt x="188890" y="1565498"/>
                    <a:pt x="197476" y="1554050"/>
                  </a:cubicBezTo>
                  <a:cubicBezTo>
                    <a:pt x="201769" y="1548326"/>
                    <a:pt x="207155" y="1543278"/>
                    <a:pt x="210355" y="1536879"/>
                  </a:cubicBezTo>
                  <a:cubicBezTo>
                    <a:pt x="213217" y="1531155"/>
                    <a:pt x="215391" y="1525032"/>
                    <a:pt x="218941" y="1519707"/>
                  </a:cubicBezTo>
                  <a:cubicBezTo>
                    <a:pt x="225267" y="1510218"/>
                    <a:pt x="238953" y="1496854"/>
                    <a:pt x="244698" y="1485363"/>
                  </a:cubicBezTo>
                  <a:cubicBezTo>
                    <a:pt x="248144" y="1478470"/>
                    <a:pt x="249541" y="1470634"/>
                    <a:pt x="253284" y="1463898"/>
                  </a:cubicBezTo>
                  <a:cubicBezTo>
                    <a:pt x="256759" y="1457644"/>
                    <a:pt x="262194" y="1452680"/>
                    <a:pt x="266163" y="1446727"/>
                  </a:cubicBezTo>
                  <a:cubicBezTo>
                    <a:pt x="282289" y="1422538"/>
                    <a:pt x="277257" y="1426389"/>
                    <a:pt x="291921" y="1399504"/>
                  </a:cubicBezTo>
                  <a:cubicBezTo>
                    <a:pt x="306942" y="1371965"/>
                    <a:pt x="318866" y="1361599"/>
                    <a:pt x="330558" y="1326524"/>
                  </a:cubicBezTo>
                  <a:cubicBezTo>
                    <a:pt x="336316" y="1309251"/>
                    <a:pt x="340266" y="1295720"/>
                    <a:pt x="347729" y="1279301"/>
                  </a:cubicBezTo>
                  <a:cubicBezTo>
                    <a:pt x="359986" y="1252335"/>
                    <a:pt x="363066" y="1252672"/>
                    <a:pt x="373487" y="1223493"/>
                  </a:cubicBezTo>
                  <a:cubicBezTo>
                    <a:pt x="376991" y="1213682"/>
                    <a:pt x="378569" y="1203253"/>
                    <a:pt x="382073" y="1193442"/>
                  </a:cubicBezTo>
                  <a:cubicBezTo>
                    <a:pt x="385738" y="1183179"/>
                    <a:pt x="391286" y="1173654"/>
                    <a:pt x="394952" y="1163391"/>
                  </a:cubicBezTo>
                  <a:cubicBezTo>
                    <a:pt x="398456" y="1153580"/>
                    <a:pt x="400116" y="1143180"/>
                    <a:pt x="403538" y="1133341"/>
                  </a:cubicBezTo>
                  <a:cubicBezTo>
                    <a:pt x="411571" y="1110245"/>
                    <a:pt x="422578" y="1088165"/>
                    <a:pt x="429296" y="1064653"/>
                  </a:cubicBezTo>
                  <a:cubicBezTo>
                    <a:pt x="432158" y="1054636"/>
                    <a:pt x="434378" y="1044414"/>
                    <a:pt x="437882" y="1034603"/>
                  </a:cubicBezTo>
                  <a:cubicBezTo>
                    <a:pt x="441547" y="1024340"/>
                    <a:pt x="447314" y="1014891"/>
                    <a:pt x="450760" y="1004552"/>
                  </a:cubicBezTo>
                  <a:cubicBezTo>
                    <a:pt x="457349" y="984785"/>
                    <a:pt x="462208" y="964484"/>
                    <a:pt x="467932" y="944450"/>
                  </a:cubicBezTo>
                  <a:cubicBezTo>
                    <a:pt x="470794" y="934433"/>
                    <a:pt x="472414" y="923975"/>
                    <a:pt x="476518" y="914400"/>
                  </a:cubicBezTo>
                  <a:cubicBezTo>
                    <a:pt x="480811" y="904383"/>
                    <a:pt x="485732" y="894612"/>
                    <a:pt x="489397" y="884349"/>
                  </a:cubicBezTo>
                  <a:cubicBezTo>
                    <a:pt x="492901" y="874538"/>
                    <a:pt x="494919" y="864255"/>
                    <a:pt x="497983" y="854298"/>
                  </a:cubicBezTo>
                  <a:cubicBezTo>
                    <a:pt x="500645" y="845648"/>
                    <a:pt x="503907" y="837191"/>
                    <a:pt x="506569" y="828541"/>
                  </a:cubicBezTo>
                  <a:cubicBezTo>
                    <a:pt x="509633" y="818584"/>
                    <a:pt x="511595" y="808281"/>
                    <a:pt x="515155" y="798490"/>
                  </a:cubicBezTo>
                  <a:cubicBezTo>
                    <a:pt x="517342" y="792476"/>
                    <a:pt x="521494" y="787310"/>
                    <a:pt x="523741" y="781318"/>
                  </a:cubicBezTo>
                  <a:cubicBezTo>
                    <a:pt x="525813" y="775794"/>
                    <a:pt x="525962" y="769670"/>
                    <a:pt x="528034" y="764146"/>
                  </a:cubicBezTo>
                  <a:cubicBezTo>
                    <a:pt x="530281" y="758154"/>
                    <a:pt x="534243" y="752916"/>
                    <a:pt x="536620" y="746974"/>
                  </a:cubicBezTo>
                  <a:cubicBezTo>
                    <a:pt x="539981" y="738571"/>
                    <a:pt x="542344" y="729803"/>
                    <a:pt x="545206" y="721217"/>
                  </a:cubicBezTo>
                  <a:cubicBezTo>
                    <a:pt x="546637" y="716924"/>
                    <a:pt x="548400" y="712728"/>
                    <a:pt x="549498" y="708338"/>
                  </a:cubicBezTo>
                  <a:cubicBezTo>
                    <a:pt x="550929" y="702614"/>
                    <a:pt x="551719" y="696690"/>
                    <a:pt x="553791" y="691166"/>
                  </a:cubicBezTo>
                  <a:cubicBezTo>
                    <a:pt x="556038" y="685174"/>
                    <a:pt x="560353" y="680065"/>
                    <a:pt x="562377" y="673994"/>
                  </a:cubicBezTo>
                  <a:cubicBezTo>
                    <a:pt x="593737" y="579914"/>
                    <a:pt x="552929" y="684733"/>
                    <a:pt x="579549" y="618186"/>
                  </a:cubicBezTo>
                  <a:cubicBezTo>
                    <a:pt x="580980" y="609600"/>
                    <a:pt x="582135" y="600963"/>
                    <a:pt x="583842" y="592428"/>
                  </a:cubicBezTo>
                  <a:cubicBezTo>
                    <a:pt x="591561" y="553832"/>
                    <a:pt x="584929" y="598782"/>
                    <a:pt x="592428" y="553791"/>
                  </a:cubicBezTo>
                  <a:cubicBezTo>
                    <a:pt x="594091" y="543810"/>
                    <a:pt x="595290" y="533758"/>
                    <a:pt x="596721" y="523741"/>
                  </a:cubicBezTo>
                  <a:cubicBezTo>
                    <a:pt x="598152" y="503707"/>
                    <a:pt x="600081" y="483702"/>
                    <a:pt x="601014" y="463639"/>
                  </a:cubicBezTo>
                  <a:cubicBezTo>
                    <a:pt x="602943" y="422161"/>
                    <a:pt x="603125" y="380609"/>
                    <a:pt x="605307" y="339143"/>
                  </a:cubicBezTo>
                  <a:cubicBezTo>
                    <a:pt x="608180" y="284565"/>
                    <a:pt x="608312" y="318106"/>
                    <a:pt x="613893" y="279042"/>
                  </a:cubicBezTo>
                  <a:cubicBezTo>
                    <a:pt x="615726" y="266214"/>
                    <a:pt x="616353" y="253233"/>
                    <a:pt x="618186" y="240405"/>
                  </a:cubicBezTo>
                  <a:cubicBezTo>
                    <a:pt x="621106" y="219963"/>
                    <a:pt x="622755" y="220514"/>
                    <a:pt x="626772" y="201769"/>
                  </a:cubicBezTo>
                  <a:cubicBezTo>
                    <a:pt x="629830" y="187500"/>
                    <a:pt x="629938" y="172389"/>
                    <a:pt x="635358" y="158839"/>
                  </a:cubicBezTo>
                  <a:cubicBezTo>
                    <a:pt x="638220" y="151684"/>
                    <a:pt x="641507" y="144685"/>
                    <a:pt x="643944" y="137374"/>
                  </a:cubicBezTo>
                  <a:cubicBezTo>
                    <a:pt x="645810" y="131777"/>
                    <a:pt x="646542" y="125854"/>
                    <a:pt x="648237" y="120203"/>
                  </a:cubicBezTo>
                  <a:cubicBezTo>
                    <a:pt x="648247" y="120168"/>
                    <a:pt x="658963" y="88023"/>
                    <a:pt x="661115" y="81566"/>
                  </a:cubicBezTo>
                  <a:lnTo>
                    <a:pt x="665408" y="68687"/>
                  </a:lnTo>
                  <a:cubicBezTo>
                    <a:pt x="666839" y="64394"/>
                    <a:pt x="667191" y="59573"/>
                    <a:pt x="669701" y="55808"/>
                  </a:cubicBezTo>
                  <a:lnTo>
                    <a:pt x="686873" y="30050"/>
                  </a:lnTo>
                  <a:cubicBezTo>
                    <a:pt x="693208" y="20548"/>
                    <a:pt x="698423" y="10903"/>
                    <a:pt x="708338" y="4293"/>
                  </a:cubicBezTo>
                  <a:cubicBezTo>
                    <a:pt x="712103" y="1783"/>
                    <a:pt x="716924" y="1431"/>
                    <a:pt x="721217" y="0"/>
                  </a:cubicBezTo>
                  <a:cubicBezTo>
                    <a:pt x="740863" y="29469"/>
                    <a:pt x="719508" y="-6837"/>
                    <a:pt x="734096" y="51515"/>
                  </a:cubicBezTo>
                  <a:cubicBezTo>
                    <a:pt x="735347" y="56520"/>
                    <a:pt x="739034" y="60746"/>
                    <a:pt x="742682" y="64394"/>
                  </a:cubicBezTo>
                  <a:cubicBezTo>
                    <a:pt x="751004" y="72717"/>
                    <a:pt x="757964" y="73781"/>
                    <a:pt x="768439" y="77273"/>
                  </a:cubicBezTo>
                  <a:lnTo>
                    <a:pt x="777025" y="103031"/>
                  </a:lnTo>
                  <a:cubicBezTo>
                    <a:pt x="778456" y="107324"/>
                    <a:pt x="778808" y="112145"/>
                    <a:pt x="781318" y="115910"/>
                  </a:cubicBezTo>
                  <a:cubicBezTo>
                    <a:pt x="805925" y="152821"/>
                    <a:pt x="776423" y="106120"/>
                    <a:pt x="794197" y="141667"/>
                  </a:cubicBezTo>
                  <a:cubicBezTo>
                    <a:pt x="810840" y="174952"/>
                    <a:pt x="796287" y="135057"/>
                    <a:pt x="807076" y="167425"/>
                  </a:cubicBezTo>
                  <a:cubicBezTo>
                    <a:pt x="810653" y="306946"/>
                    <a:pt x="813514" y="783835"/>
                    <a:pt x="815662" y="978794"/>
                  </a:cubicBezTo>
                  <a:cubicBezTo>
                    <a:pt x="817810" y="1173753"/>
                    <a:pt x="814956" y="1236297"/>
                    <a:pt x="819964" y="1337181"/>
                  </a:cubicBezTo>
                  <a:cubicBezTo>
                    <a:pt x="824972" y="1438065"/>
                    <a:pt x="833551" y="1522198"/>
                    <a:pt x="845713" y="1584101"/>
                  </a:cubicBezTo>
                  <a:cubicBezTo>
                    <a:pt x="857875" y="1646004"/>
                    <a:pt x="875763" y="1688563"/>
                    <a:pt x="892935" y="1708597"/>
                  </a:cubicBezTo>
                  <a:cubicBezTo>
                    <a:pt x="910107" y="1728631"/>
                    <a:pt x="930141" y="1705735"/>
                    <a:pt x="948744" y="1704304"/>
                  </a:cubicBezTo>
                  <a:cubicBezTo>
                    <a:pt x="953037" y="1702873"/>
                    <a:pt x="958089" y="1702838"/>
                    <a:pt x="961622" y="1700011"/>
                  </a:cubicBezTo>
                  <a:cubicBezTo>
                    <a:pt x="965651" y="1696788"/>
                    <a:pt x="966560" y="1690780"/>
                    <a:pt x="970208" y="1687132"/>
                  </a:cubicBezTo>
                  <a:cubicBezTo>
                    <a:pt x="973856" y="1683484"/>
                    <a:pt x="978794" y="1681408"/>
                    <a:pt x="983087" y="1678546"/>
                  </a:cubicBezTo>
                  <a:cubicBezTo>
                    <a:pt x="984518" y="1674253"/>
                    <a:pt x="985182" y="1669623"/>
                    <a:pt x="987380" y="1665667"/>
                  </a:cubicBezTo>
                  <a:cubicBezTo>
                    <a:pt x="992391" y="1656647"/>
                    <a:pt x="1001289" y="1649699"/>
                    <a:pt x="1004552" y="1639910"/>
                  </a:cubicBezTo>
                  <a:cubicBezTo>
                    <a:pt x="1015343" y="1607538"/>
                    <a:pt x="1000787" y="1647440"/>
                    <a:pt x="1017431" y="1614152"/>
                  </a:cubicBezTo>
                  <a:cubicBezTo>
                    <a:pt x="1019455" y="1610105"/>
                    <a:pt x="1019700" y="1605320"/>
                    <a:pt x="1021724" y="1601273"/>
                  </a:cubicBezTo>
                  <a:cubicBezTo>
                    <a:pt x="1024031" y="1596658"/>
                    <a:pt x="1028215" y="1593109"/>
                    <a:pt x="1030310" y="1588394"/>
                  </a:cubicBezTo>
                  <a:cubicBezTo>
                    <a:pt x="1033986" y="1580124"/>
                    <a:pt x="1036034" y="1571222"/>
                    <a:pt x="1038896" y="1562636"/>
                  </a:cubicBezTo>
                  <a:cubicBezTo>
                    <a:pt x="1038897" y="1562632"/>
                    <a:pt x="1047481" y="1536882"/>
                    <a:pt x="1047482" y="1536879"/>
                  </a:cubicBezTo>
                  <a:cubicBezTo>
                    <a:pt x="1048246" y="1533058"/>
                    <a:pt x="1051216" y="1529917"/>
                    <a:pt x="1056068" y="1498242"/>
                  </a:cubicBezTo>
                  <a:cubicBezTo>
                    <a:pt x="1060920" y="1466567"/>
                    <a:pt x="1066040" y="1322187"/>
                    <a:pt x="1076593" y="1346826"/>
                  </a:cubicBezTo>
                  <a:cubicBezTo>
                    <a:pt x="1087146" y="1371465"/>
                    <a:pt x="1097414" y="1588854"/>
                    <a:pt x="1119386" y="1646078"/>
                  </a:cubicBezTo>
                  <a:cubicBezTo>
                    <a:pt x="1141358" y="1703302"/>
                    <a:pt x="1161647" y="1742649"/>
                    <a:pt x="1208423" y="1690173"/>
                  </a:cubicBezTo>
                  <a:cubicBezTo>
                    <a:pt x="1221705" y="1634432"/>
                    <a:pt x="1250257" y="1602093"/>
                    <a:pt x="1265752" y="1533883"/>
                  </a:cubicBezTo>
                  <a:cubicBezTo>
                    <a:pt x="1281247" y="1465673"/>
                    <a:pt x="1290943" y="1352922"/>
                    <a:pt x="1301392" y="1280911"/>
                  </a:cubicBezTo>
                  <a:cubicBezTo>
                    <a:pt x="1311841" y="1208900"/>
                    <a:pt x="1320681" y="1159322"/>
                    <a:pt x="1328447" y="1101814"/>
                  </a:cubicBezTo>
                  <a:cubicBezTo>
                    <a:pt x="1336213" y="1044306"/>
                    <a:pt x="1339008" y="930611"/>
                    <a:pt x="1347989" y="935865"/>
                  </a:cubicBezTo>
                  <a:cubicBezTo>
                    <a:pt x="1356970" y="941119"/>
                    <a:pt x="1374462" y="1090412"/>
                    <a:pt x="1382332" y="1133341"/>
                  </a:cubicBezTo>
                  <a:cubicBezTo>
                    <a:pt x="1390202" y="1176270"/>
                    <a:pt x="1391924" y="1177007"/>
                    <a:pt x="1395211" y="1193442"/>
                  </a:cubicBezTo>
                  <a:cubicBezTo>
                    <a:pt x="1399355" y="1214163"/>
                    <a:pt x="1401430" y="1222475"/>
                    <a:pt x="1403797" y="1244958"/>
                  </a:cubicBezTo>
                  <a:cubicBezTo>
                    <a:pt x="1417800" y="1377987"/>
                    <a:pt x="1400093" y="1232495"/>
                    <a:pt x="1412383" y="1330817"/>
                  </a:cubicBezTo>
                  <a:cubicBezTo>
                    <a:pt x="1414657" y="1369472"/>
                    <a:pt x="1416381" y="1412026"/>
                    <a:pt x="1420969" y="1451020"/>
                  </a:cubicBezTo>
                  <a:cubicBezTo>
                    <a:pt x="1421986" y="1459664"/>
                    <a:pt x="1424182" y="1468140"/>
                    <a:pt x="1425262" y="1476777"/>
                  </a:cubicBezTo>
                  <a:cubicBezTo>
                    <a:pt x="1427046" y="1491047"/>
                    <a:pt x="1427875" y="1505424"/>
                    <a:pt x="1429555" y="1519707"/>
                  </a:cubicBezTo>
                  <a:cubicBezTo>
                    <a:pt x="1430737" y="1529756"/>
                    <a:pt x="1432309" y="1539757"/>
                    <a:pt x="1433848" y="1549758"/>
                  </a:cubicBezTo>
                  <a:cubicBezTo>
                    <a:pt x="1435870" y="1562903"/>
                    <a:pt x="1439343" y="1583586"/>
                    <a:pt x="1442434" y="1596980"/>
                  </a:cubicBezTo>
                  <a:cubicBezTo>
                    <a:pt x="1445087" y="1608478"/>
                    <a:pt x="1447288" y="1620129"/>
                    <a:pt x="1451020" y="1631324"/>
                  </a:cubicBezTo>
                  <a:lnTo>
                    <a:pt x="1463898" y="1669960"/>
                  </a:lnTo>
                  <a:cubicBezTo>
                    <a:pt x="1465329" y="1674253"/>
                    <a:pt x="1465681" y="1679074"/>
                    <a:pt x="1468191" y="1682839"/>
                  </a:cubicBezTo>
                  <a:cubicBezTo>
                    <a:pt x="1479287" y="1699483"/>
                    <a:pt x="1475145" y="1690823"/>
                    <a:pt x="1481070" y="1708597"/>
                  </a:cubicBezTo>
                  <a:cubicBezTo>
                    <a:pt x="1489656" y="1705735"/>
                    <a:pt x="1497847" y="1698888"/>
                    <a:pt x="1506828" y="1700011"/>
                  </a:cubicBezTo>
                  <a:cubicBezTo>
                    <a:pt x="1518276" y="1701442"/>
                    <a:pt x="1529792" y="1702407"/>
                    <a:pt x="1541172" y="1704304"/>
                  </a:cubicBezTo>
                  <a:cubicBezTo>
                    <a:pt x="1555567" y="1706703"/>
                    <a:pt x="1569597" y="1711278"/>
                    <a:pt x="1584101" y="1712890"/>
                  </a:cubicBezTo>
                  <a:lnTo>
                    <a:pt x="1622738" y="1717183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5185001" y="6878628"/>
              <a:ext cx="1431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Realized biomass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production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8162500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8162500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8162500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8162500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3618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8162500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81625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8162500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8162500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8162500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8162500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8162500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8162500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4E5FFE5-6E71-C938-052D-60AA77106E13}"/>
              </a:ext>
            </a:extLst>
          </p:cNvPr>
          <p:cNvCxnSpPr>
            <a:cxnSpLocks/>
          </p:cNvCxnSpPr>
          <p:nvPr/>
        </p:nvCxnSpPr>
        <p:spPr>
          <a:xfrm flipV="1">
            <a:off x="4038412" y="5926387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7899B15-AA16-8DEB-0345-78C13B556356}"/>
              </a:ext>
            </a:extLst>
          </p:cNvPr>
          <p:cNvCxnSpPr>
            <a:cxnSpLocks/>
          </p:cNvCxnSpPr>
          <p:nvPr/>
        </p:nvCxnSpPr>
        <p:spPr>
          <a:xfrm flipV="1">
            <a:off x="4034765" y="5382587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D91655-3E38-A3EF-139A-CF2028625680}"/>
              </a:ext>
            </a:extLst>
          </p:cNvPr>
          <p:cNvCxnSpPr>
            <a:cxnSpLocks/>
          </p:cNvCxnSpPr>
          <p:nvPr/>
        </p:nvCxnSpPr>
        <p:spPr>
          <a:xfrm>
            <a:off x="3193164" y="5466688"/>
            <a:ext cx="839497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76B611A-4329-226C-47C0-4C10773EAC4C}"/>
              </a:ext>
            </a:extLst>
          </p:cNvPr>
          <p:cNvCxnSpPr>
            <a:cxnSpLocks/>
          </p:cNvCxnSpPr>
          <p:nvPr/>
        </p:nvCxnSpPr>
        <p:spPr>
          <a:xfrm flipV="1">
            <a:off x="3188660" y="5384645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9C78F89-E23A-C36B-ACAB-35F0F2AD252C}"/>
              </a:ext>
            </a:extLst>
          </p:cNvPr>
          <p:cNvGrpSpPr/>
          <p:nvPr/>
        </p:nvGrpSpPr>
        <p:grpSpPr>
          <a:xfrm>
            <a:off x="1641119" y="5698600"/>
            <a:ext cx="1547541" cy="170259"/>
            <a:chOff x="2817561" y="5962286"/>
            <a:chExt cx="851856" cy="170259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46B2C-2E6A-DD5B-F850-F059BE323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9417" y="5962286"/>
              <a:ext cx="0" cy="16820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8F49A64-4E93-522E-22DB-46C2E6DC20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65" y="6046387"/>
              <a:ext cx="839497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A54114E-093A-5D8B-20A4-75807A81B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7561" y="5964344"/>
              <a:ext cx="0" cy="16820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DE3B77C-3EB2-DAFB-E1BB-3AE7D649E8FA}"/>
              </a:ext>
            </a:extLst>
          </p:cNvPr>
          <p:cNvCxnSpPr>
            <a:cxnSpLocks/>
          </p:cNvCxnSpPr>
          <p:nvPr/>
        </p:nvCxnSpPr>
        <p:spPr>
          <a:xfrm flipV="1">
            <a:off x="1622898" y="5951518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5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C81C04A-426B-CAB0-F656-98B9AA5CE3EC}"/>
              </a:ext>
            </a:extLst>
          </p:cNvPr>
          <p:cNvGrpSpPr/>
          <p:nvPr/>
        </p:nvGrpSpPr>
        <p:grpSpPr>
          <a:xfrm>
            <a:off x="-73969" y="325989"/>
            <a:ext cx="6931969" cy="7978961"/>
            <a:chOff x="-91405" y="47130"/>
            <a:chExt cx="6931969" cy="797896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47130"/>
              <a:ext cx="4472733" cy="72933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CB3E79-A448-9E0A-FD5F-C1696A6C121B}"/>
                </a:ext>
              </a:extLst>
            </p:cNvPr>
            <p:cNvGrpSpPr/>
            <p:nvPr/>
          </p:nvGrpSpPr>
          <p:grpSpPr>
            <a:xfrm>
              <a:off x="638524" y="3726182"/>
              <a:ext cx="4458769" cy="3620290"/>
              <a:chOff x="638524" y="4513582"/>
              <a:chExt cx="4458769" cy="175418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0B2B51-6DCB-1530-4D47-705F29926E8C}"/>
                  </a:ext>
                </a:extLst>
              </p:cNvPr>
              <p:cNvSpPr/>
              <p:nvPr/>
            </p:nvSpPr>
            <p:spPr>
              <a:xfrm>
                <a:off x="638524" y="4519981"/>
                <a:ext cx="995901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95FF0D-6A8E-E13D-7F73-A22F398A2AA5}"/>
                  </a:ext>
                </a:extLst>
              </p:cNvPr>
              <p:cNvSpPr/>
              <p:nvPr/>
            </p:nvSpPr>
            <p:spPr>
              <a:xfrm>
                <a:off x="3159738" y="4513582"/>
                <a:ext cx="1937555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1957264"/>
              <a:ext cx="2158987" cy="5389208"/>
              <a:chOff x="2435225" y="2744663"/>
              <a:chExt cx="2158987" cy="811122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425288"/>
              <a:ext cx="4464323" cy="6921183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3416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425289"/>
              <a:ext cx="128759" cy="6916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7067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4798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9395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7718314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122978" y="6335313"/>
              <a:ext cx="1068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128751" y="2903516"/>
              <a:ext cx="1137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601557"/>
                <a:ext cx="4462560" cy="143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5954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21508" y="1150125"/>
              <a:ext cx="11228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2675157"/>
                <a:ext cx="4541400" cy="109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26690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15861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33922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102588" y="1401481"/>
              <a:ext cx="5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067957" y="3179709"/>
              <a:ext cx="1103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-78054" y="425439"/>
              <a:ext cx="710130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-91405" y="1964011"/>
              <a:ext cx="710130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-88929" y="3725233"/>
              <a:ext cx="710130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708142" y="4730467"/>
              <a:ext cx="707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growth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792233" y="4356368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C-allocation 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(reproduction, storage, </a:t>
              </a:r>
              <a:r>
                <a:rPr kumimoji="0" lang="en-GB" sz="1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defense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098779" y="1894931"/>
              <a:ext cx="2842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 (climatic envelope)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873350" y="4433311"/>
              <a:ext cx="1293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901469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2914983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1036055" y="393336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1036055" y="2416417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7120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67368" y="5651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630828" y="498787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3920029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4157822" y="496882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40404" y="4571919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Phenology</a:t>
              </a: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7334688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5774856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5138881" y="6135105"/>
              <a:ext cx="1412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strategy: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7371218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7371218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7371218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737121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744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7371218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7371218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7371218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7371218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7371218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7371218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7371218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7371218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cxnSp>
          <p:nvCxnSpPr>
            <p:cNvPr id="2" name="Gerade Verbindung 83">
              <a:extLst>
                <a:ext uri="{FF2B5EF4-FFF2-40B4-BE49-F238E27FC236}">
                  <a16:creationId xmlns:a16="http://schemas.microsoft.com/office/drawing/2014/main" id="{723AD841-4236-9F27-AC68-C43A6BED8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0" y="409130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080F9512-3C05-68E0-C731-97B27082AFD8}"/>
                </a:ext>
              </a:extLst>
            </p:cNvPr>
            <p:cNvSpPr txBox="1"/>
            <p:nvPr/>
          </p:nvSpPr>
          <p:spPr>
            <a:xfrm>
              <a:off x="606388" y="114997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7E9365A7-B2A1-CF28-334A-B292E87266EA}"/>
                </a:ext>
              </a:extLst>
            </p:cNvPr>
            <p:cNvSpPr txBox="1"/>
            <p:nvPr/>
          </p:nvSpPr>
          <p:spPr>
            <a:xfrm>
              <a:off x="2421732" y="114997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B9A91109-7B79-3F83-0C4B-ECEBB14EDFB2}"/>
                </a:ext>
              </a:extLst>
            </p:cNvPr>
            <p:cNvSpPr txBox="1"/>
            <p:nvPr/>
          </p:nvSpPr>
          <p:spPr>
            <a:xfrm>
              <a:off x="3549588" y="114997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7162A321-5274-895F-A53B-A3231D23334B}"/>
                </a:ext>
              </a:extLst>
            </p:cNvPr>
            <p:cNvSpPr txBox="1"/>
            <p:nvPr/>
          </p:nvSpPr>
          <p:spPr>
            <a:xfrm>
              <a:off x="4675260" y="114997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88FFE3DE-6472-736C-34C9-6C295C8F6D4D}"/>
                </a:ext>
              </a:extLst>
            </p:cNvPr>
            <p:cNvSpPr txBox="1"/>
            <p:nvPr/>
          </p:nvSpPr>
          <p:spPr>
            <a:xfrm>
              <a:off x="951157" y="114997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6D694697-08D6-89D5-1532-60310FCA5E66}"/>
                </a:ext>
              </a:extLst>
            </p:cNvPr>
            <p:cNvSpPr txBox="1"/>
            <p:nvPr/>
          </p:nvSpPr>
          <p:spPr>
            <a:xfrm>
              <a:off x="1666407" y="11499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3FAE5930-B114-2B4D-5D0E-15C4B9548D2B}"/>
                </a:ext>
              </a:extLst>
            </p:cNvPr>
            <p:cNvSpPr txBox="1"/>
            <p:nvPr/>
          </p:nvSpPr>
          <p:spPr>
            <a:xfrm>
              <a:off x="2007008" y="114997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0999609D-19F6-574A-74AA-022B5747D00A}"/>
                </a:ext>
              </a:extLst>
            </p:cNvPr>
            <p:cNvSpPr txBox="1"/>
            <p:nvPr/>
          </p:nvSpPr>
          <p:spPr>
            <a:xfrm>
              <a:off x="1288488" y="114997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DF8C97FE-D100-995A-020D-C1819212AD3B}"/>
                </a:ext>
              </a:extLst>
            </p:cNvPr>
            <p:cNvSpPr txBox="1"/>
            <p:nvPr/>
          </p:nvSpPr>
          <p:spPr>
            <a:xfrm>
              <a:off x="3160738" y="114997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FF3AD729-F907-FB12-9712-851F5006324F}"/>
                </a:ext>
              </a:extLst>
            </p:cNvPr>
            <p:cNvSpPr txBox="1"/>
            <p:nvPr/>
          </p:nvSpPr>
          <p:spPr>
            <a:xfrm>
              <a:off x="3927217" y="114997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38" name="TextBox 22">
              <a:extLst>
                <a:ext uri="{FF2B5EF4-FFF2-40B4-BE49-F238E27FC236}">
                  <a16:creationId xmlns:a16="http://schemas.microsoft.com/office/drawing/2014/main" id="{3FC2F24A-AD6F-C4C3-161B-6DD4D326ABEC}"/>
                </a:ext>
              </a:extLst>
            </p:cNvPr>
            <p:cNvSpPr txBox="1"/>
            <p:nvPr/>
          </p:nvSpPr>
          <p:spPr>
            <a:xfrm>
              <a:off x="4285996" y="114997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67" name="Left-Right Arrow 50">
              <a:extLst>
                <a:ext uri="{FF2B5EF4-FFF2-40B4-BE49-F238E27FC236}">
                  <a16:creationId xmlns:a16="http://schemas.microsoft.com/office/drawing/2014/main" id="{DAD699D0-355A-4767-0BFA-6DD0B2F1242E}"/>
                </a:ext>
              </a:extLst>
            </p:cNvPr>
            <p:cNvSpPr/>
            <p:nvPr/>
          </p:nvSpPr>
          <p:spPr>
            <a:xfrm flipH="1">
              <a:off x="2829800" y="4948725"/>
              <a:ext cx="1140060" cy="172078"/>
            </a:xfrm>
            <a:custGeom>
              <a:avLst/>
              <a:gdLst>
                <a:gd name="connsiteX0" fmla="*/ 0 w 903223"/>
                <a:gd name="connsiteY0" fmla="*/ 86039 h 172078"/>
                <a:gd name="connsiteX1" fmla="*/ 86039 w 903223"/>
                <a:gd name="connsiteY1" fmla="*/ 0 h 172078"/>
                <a:gd name="connsiteX2" fmla="*/ 86039 w 903223"/>
                <a:gd name="connsiteY2" fmla="*/ 43020 h 172078"/>
                <a:gd name="connsiteX3" fmla="*/ 817184 w 903223"/>
                <a:gd name="connsiteY3" fmla="*/ 43020 h 172078"/>
                <a:gd name="connsiteX4" fmla="*/ 817184 w 903223"/>
                <a:gd name="connsiteY4" fmla="*/ 0 h 172078"/>
                <a:gd name="connsiteX5" fmla="*/ 903223 w 903223"/>
                <a:gd name="connsiteY5" fmla="*/ 86039 h 172078"/>
                <a:gd name="connsiteX6" fmla="*/ 817184 w 903223"/>
                <a:gd name="connsiteY6" fmla="*/ 172078 h 172078"/>
                <a:gd name="connsiteX7" fmla="*/ 817184 w 903223"/>
                <a:gd name="connsiteY7" fmla="*/ 129059 h 172078"/>
                <a:gd name="connsiteX8" fmla="*/ 86039 w 903223"/>
                <a:gd name="connsiteY8" fmla="*/ 129059 h 172078"/>
                <a:gd name="connsiteX9" fmla="*/ 86039 w 903223"/>
                <a:gd name="connsiteY9" fmla="*/ 172078 h 172078"/>
                <a:gd name="connsiteX10" fmla="*/ 0 w 903223"/>
                <a:gd name="connsiteY10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0 h 172078"/>
                <a:gd name="connsiteX5" fmla="*/ 817184 w 817184"/>
                <a:gd name="connsiteY5" fmla="*/ 172078 h 172078"/>
                <a:gd name="connsiteX6" fmla="*/ 817184 w 817184"/>
                <a:gd name="connsiteY6" fmla="*/ 129059 h 172078"/>
                <a:gd name="connsiteX7" fmla="*/ 86039 w 817184"/>
                <a:gd name="connsiteY7" fmla="*/ 129059 h 172078"/>
                <a:gd name="connsiteX8" fmla="*/ 86039 w 817184"/>
                <a:gd name="connsiteY8" fmla="*/ 172078 h 172078"/>
                <a:gd name="connsiteX9" fmla="*/ 0 w 817184"/>
                <a:gd name="connsiteY9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72078 h 172078"/>
                <a:gd name="connsiteX5" fmla="*/ 817184 w 817184"/>
                <a:gd name="connsiteY5" fmla="*/ 129059 h 172078"/>
                <a:gd name="connsiteX6" fmla="*/ 86039 w 817184"/>
                <a:gd name="connsiteY6" fmla="*/ 129059 h 172078"/>
                <a:gd name="connsiteX7" fmla="*/ 86039 w 817184"/>
                <a:gd name="connsiteY7" fmla="*/ 172078 h 172078"/>
                <a:gd name="connsiteX8" fmla="*/ 0 w 817184"/>
                <a:gd name="connsiteY8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29059 h 172078"/>
                <a:gd name="connsiteX5" fmla="*/ 86039 w 817184"/>
                <a:gd name="connsiteY5" fmla="*/ 129059 h 172078"/>
                <a:gd name="connsiteX6" fmla="*/ 86039 w 817184"/>
                <a:gd name="connsiteY6" fmla="*/ 172078 h 172078"/>
                <a:gd name="connsiteX7" fmla="*/ 0 w 817184"/>
                <a:gd name="connsiteY7" fmla="*/ 86039 h 17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184" h="172078">
                  <a:moveTo>
                    <a:pt x="0" y="86039"/>
                  </a:moveTo>
                  <a:lnTo>
                    <a:pt x="86039" y="0"/>
                  </a:lnTo>
                  <a:lnTo>
                    <a:pt x="86039" y="43020"/>
                  </a:lnTo>
                  <a:lnTo>
                    <a:pt x="817184" y="43020"/>
                  </a:lnTo>
                  <a:lnTo>
                    <a:pt x="817184" y="129059"/>
                  </a:lnTo>
                  <a:lnTo>
                    <a:pt x="86039" y="129059"/>
                  </a:lnTo>
                  <a:lnTo>
                    <a:pt x="86039" y="172078"/>
                  </a:lnTo>
                  <a:lnTo>
                    <a:pt x="0" y="860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22">
              <a:extLst>
                <a:ext uri="{FF2B5EF4-FFF2-40B4-BE49-F238E27FC236}">
                  <a16:creationId xmlns:a16="http://schemas.microsoft.com/office/drawing/2014/main" id="{600E4CEA-A03C-D307-8E5C-B072EC3D635F}"/>
                </a:ext>
              </a:extLst>
            </p:cNvPr>
            <p:cNvSpPr txBox="1"/>
            <p:nvPr/>
          </p:nvSpPr>
          <p:spPr>
            <a:xfrm>
              <a:off x="2826901" y="114997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sp>
          <p:nvSpPr>
            <p:cNvPr id="48" name="Left-Right Arrow 47">
              <a:extLst>
                <a:ext uri="{FF2B5EF4-FFF2-40B4-BE49-F238E27FC236}">
                  <a16:creationId xmlns:a16="http://schemas.microsoft.com/office/drawing/2014/main" id="{5FCA8919-6EBC-1686-7B86-9E8D7737C633}"/>
                </a:ext>
              </a:extLst>
            </p:cNvPr>
            <p:cNvSpPr/>
            <p:nvPr/>
          </p:nvSpPr>
          <p:spPr>
            <a:xfrm>
              <a:off x="1623815" y="4948725"/>
              <a:ext cx="1546434" cy="17207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0F571D54-D918-4BC5-9E29-C277AD1A8723}"/>
                </a:ext>
              </a:extLst>
            </p:cNvPr>
            <p:cNvSpPr/>
            <p:nvPr/>
          </p:nvSpPr>
          <p:spPr>
            <a:xfrm>
              <a:off x="3171626" y="4778737"/>
              <a:ext cx="903223" cy="17207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-Right Arrow 50">
              <a:extLst>
                <a:ext uri="{FF2B5EF4-FFF2-40B4-BE49-F238E27FC236}">
                  <a16:creationId xmlns:a16="http://schemas.microsoft.com/office/drawing/2014/main" id="{69029735-2DC6-4959-8D71-1C0C60B1713E}"/>
                </a:ext>
              </a:extLst>
            </p:cNvPr>
            <p:cNvSpPr/>
            <p:nvPr/>
          </p:nvSpPr>
          <p:spPr>
            <a:xfrm>
              <a:off x="4056193" y="5206155"/>
              <a:ext cx="1041099" cy="172078"/>
            </a:xfrm>
            <a:custGeom>
              <a:avLst/>
              <a:gdLst>
                <a:gd name="connsiteX0" fmla="*/ 0 w 903223"/>
                <a:gd name="connsiteY0" fmla="*/ 86039 h 172078"/>
                <a:gd name="connsiteX1" fmla="*/ 86039 w 903223"/>
                <a:gd name="connsiteY1" fmla="*/ 0 h 172078"/>
                <a:gd name="connsiteX2" fmla="*/ 86039 w 903223"/>
                <a:gd name="connsiteY2" fmla="*/ 43020 h 172078"/>
                <a:gd name="connsiteX3" fmla="*/ 817184 w 903223"/>
                <a:gd name="connsiteY3" fmla="*/ 43020 h 172078"/>
                <a:gd name="connsiteX4" fmla="*/ 817184 w 903223"/>
                <a:gd name="connsiteY4" fmla="*/ 0 h 172078"/>
                <a:gd name="connsiteX5" fmla="*/ 903223 w 903223"/>
                <a:gd name="connsiteY5" fmla="*/ 86039 h 172078"/>
                <a:gd name="connsiteX6" fmla="*/ 817184 w 903223"/>
                <a:gd name="connsiteY6" fmla="*/ 172078 h 172078"/>
                <a:gd name="connsiteX7" fmla="*/ 817184 w 903223"/>
                <a:gd name="connsiteY7" fmla="*/ 129059 h 172078"/>
                <a:gd name="connsiteX8" fmla="*/ 86039 w 903223"/>
                <a:gd name="connsiteY8" fmla="*/ 129059 h 172078"/>
                <a:gd name="connsiteX9" fmla="*/ 86039 w 903223"/>
                <a:gd name="connsiteY9" fmla="*/ 172078 h 172078"/>
                <a:gd name="connsiteX10" fmla="*/ 0 w 903223"/>
                <a:gd name="connsiteY10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0 h 172078"/>
                <a:gd name="connsiteX5" fmla="*/ 817184 w 817184"/>
                <a:gd name="connsiteY5" fmla="*/ 172078 h 172078"/>
                <a:gd name="connsiteX6" fmla="*/ 817184 w 817184"/>
                <a:gd name="connsiteY6" fmla="*/ 129059 h 172078"/>
                <a:gd name="connsiteX7" fmla="*/ 86039 w 817184"/>
                <a:gd name="connsiteY7" fmla="*/ 129059 h 172078"/>
                <a:gd name="connsiteX8" fmla="*/ 86039 w 817184"/>
                <a:gd name="connsiteY8" fmla="*/ 172078 h 172078"/>
                <a:gd name="connsiteX9" fmla="*/ 0 w 817184"/>
                <a:gd name="connsiteY9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72078 h 172078"/>
                <a:gd name="connsiteX5" fmla="*/ 817184 w 817184"/>
                <a:gd name="connsiteY5" fmla="*/ 129059 h 172078"/>
                <a:gd name="connsiteX6" fmla="*/ 86039 w 817184"/>
                <a:gd name="connsiteY6" fmla="*/ 129059 h 172078"/>
                <a:gd name="connsiteX7" fmla="*/ 86039 w 817184"/>
                <a:gd name="connsiteY7" fmla="*/ 172078 h 172078"/>
                <a:gd name="connsiteX8" fmla="*/ 0 w 817184"/>
                <a:gd name="connsiteY8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29059 h 172078"/>
                <a:gd name="connsiteX5" fmla="*/ 86039 w 817184"/>
                <a:gd name="connsiteY5" fmla="*/ 129059 h 172078"/>
                <a:gd name="connsiteX6" fmla="*/ 86039 w 817184"/>
                <a:gd name="connsiteY6" fmla="*/ 172078 h 172078"/>
                <a:gd name="connsiteX7" fmla="*/ 0 w 817184"/>
                <a:gd name="connsiteY7" fmla="*/ 86039 h 17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184" h="172078">
                  <a:moveTo>
                    <a:pt x="0" y="86039"/>
                  </a:moveTo>
                  <a:lnTo>
                    <a:pt x="86039" y="0"/>
                  </a:lnTo>
                  <a:lnTo>
                    <a:pt x="86039" y="43020"/>
                  </a:lnTo>
                  <a:lnTo>
                    <a:pt x="817184" y="43020"/>
                  </a:lnTo>
                  <a:lnTo>
                    <a:pt x="817184" y="129059"/>
                  </a:lnTo>
                  <a:lnTo>
                    <a:pt x="86039" y="129059"/>
                  </a:lnTo>
                  <a:lnTo>
                    <a:pt x="86039" y="172078"/>
                  </a:lnTo>
                  <a:lnTo>
                    <a:pt x="0" y="860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-Right Arrow 50">
              <a:extLst>
                <a:ext uri="{FF2B5EF4-FFF2-40B4-BE49-F238E27FC236}">
                  <a16:creationId xmlns:a16="http://schemas.microsoft.com/office/drawing/2014/main" id="{A35188A6-96D3-8CC1-FA59-FF9BC7116D77}"/>
                </a:ext>
              </a:extLst>
            </p:cNvPr>
            <p:cNvSpPr/>
            <p:nvPr/>
          </p:nvSpPr>
          <p:spPr>
            <a:xfrm flipH="1">
              <a:off x="641465" y="5198982"/>
              <a:ext cx="992960" cy="172078"/>
            </a:xfrm>
            <a:custGeom>
              <a:avLst/>
              <a:gdLst>
                <a:gd name="connsiteX0" fmla="*/ 0 w 903223"/>
                <a:gd name="connsiteY0" fmla="*/ 86039 h 172078"/>
                <a:gd name="connsiteX1" fmla="*/ 86039 w 903223"/>
                <a:gd name="connsiteY1" fmla="*/ 0 h 172078"/>
                <a:gd name="connsiteX2" fmla="*/ 86039 w 903223"/>
                <a:gd name="connsiteY2" fmla="*/ 43020 h 172078"/>
                <a:gd name="connsiteX3" fmla="*/ 817184 w 903223"/>
                <a:gd name="connsiteY3" fmla="*/ 43020 h 172078"/>
                <a:gd name="connsiteX4" fmla="*/ 817184 w 903223"/>
                <a:gd name="connsiteY4" fmla="*/ 0 h 172078"/>
                <a:gd name="connsiteX5" fmla="*/ 903223 w 903223"/>
                <a:gd name="connsiteY5" fmla="*/ 86039 h 172078"/>
                <a:gd name="connsiteX6" fmla="*/ 817184 w 903223"/>
                <a:gd name="connsiteY6" fmla="*/ 172078 h 172078"/>
                <a:gd name="connsiteX7" fmla="*/ 817184 w 903223"/>
                <a:gd name="connsiteY7" fmla="*/ 129059 h 172078"/>
                <a:gd name="connsiteX8" fmla="*/ 86039 w 903223"/>
                <a:gd name="connsiteY8" fmla="*/ 129059 h 172078"/>
                <a:gd name="connsiteX9" fmla="*/ 86039 w 903223"/>
                <a:gd name="connsiteY9" fmla="*/ 172078 h 172078"/>
                <a:gd name="connsiteX10" fmla="*/ 0 w 903223"/>
                <a:gd name="connsiteY10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0 h 172078"/>
                <a:gd name="connsiteX5" fmla="*/ 817184 w 817184"/>
                <a:gd name="connsiteY5" fmla="*/ 172078 h 172078"/>
                <a:gd name="connsiteX6" fmla="*/ 817184 w 817184"/>
                <a:gd name="connsiteY6" fmla="*/ 129059 h 172078"/>
                <a:gd name="connsiteX7" fmla="*/ 86039 w 817184"/>
                <a:gd name="connsiteY7" fmla="*/ 129059 h 172078"/>
                <a:gd name="connsiteX8" fmla="*/ 86039 w 817184"/>
                <a:gd name="connsiteY8" fmla="*/ 172078 h 172078"/>
                <a:gd name="connsiteX9" fmla="*/ 0 w 817184"/>
                <a:gd name="connsiteY9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72078 h 172078"/>
                <a:gd name="connsiteX5" fmla="*/ 817184 w 817184"/>
                <a:gd name="connsiteY5" fmla="*/ 129059 h 172078"/>
                <a:gd name="connsiteX6" fmla="*/ 86039 w 817184"/>
                <a:gd name="connsiteY6" fmla="*/ 129059 h 172078"/>
                <a:gd name="connsiteX7" fmla="*/ 86039 w 817184"/>
                <a:gd name="connsiteY7" fmla="*/ 172078 h 172078"/>
                <a:gd name="connsiteX8" fmla="*/ 0 w 817184"/>
                <a:gd name="connsiteY8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29059 h 172078"/>
                <a:gd name="connsiteX5" fmla="*/ 86039 w 817184"/>
                <a:gd name="connsiteY5" fmla="*/ 129059 h 172078"/>
                <a:gd name="connsiteX6" fmla="*/ 86039 w 817184"/>
                <a:gd name="connsiteY6" fmla="*/ 172078 h 172078"/>
                <a:gd name="connsiteX7" fmla="*/ 0 w 817184"/>
                <a:gd name="connsiteY7" fmla="*/ 86039 h 17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184" h="172078">
                  <a:moveTo>
                    <a:pt x="0" y="86039"/>
                  </a:moveTo>
                  <a:lnTo>
                    <a:pt x="86039" y="0"/>
                  </a:lnTo>
                  <a:lnTo>
                    <a:pt x="86039" y="43020"/>
                  </a:lnTo>
                  <a:lnTo>
                    <a:pt x="817184" y="43020"/>
                  </a:lnTo>
                  <a:lnTo>
                    <a:pt x="817184" y="129059"/>
                  </a:lnTo>
                  <a:lnTo>
                    <a:pt x="86039" y="129059"/>
                  </a:lnTo>
                  <a:lnTo>
                    <a:pt x="86039" y="172078"/>
                  </a:lnTo>
                  <a:lnTo>
                    <a:pt x="0" y="860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AB3944B4-E8EC-FDDB-82BE-ECE5FC7A0922}"/>
                </a:ext>
              </a:extLst>
            </p:cNvPr>
            <p:cNvSpPr txBox="1"/>
            <p:nvPr/>
          </p:nvSpPr>
          <p:spPr>
            <a:xfrm>
              <a:off x="5093547" y="385339"/>
              <a:ext cx="1747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enzyme denaturation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70954F3F-3532-43C5-AD0E-1F2273B08B3B}"/>
                </a:ext>
              </a:extLst>
            </p:cNvPr>
            <p:cNvSpPr txBox="1"/>
            <p:nvPr/>
          </p:nvSpPr>
          <p:spPr>
            <a:xfrm>
              <a:off x="5104110" y="1605060"/>
              <a:ext cx="14215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slow metabolism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C27AFB3B-84AA-1221-0590-15BF5901A763}"/>
                </a:ext>
              </a:extLst>
            </p:cNvPr>
            <p:cNvSpPr txBox="1"/>
            <p:nvPr/>
          </p:nvSpPr>
          <p:spPr>
            <a:xfrm>
              <a:off x="5091964" y="3434086"/>
              <a:ext cx="978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Low turgor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22">
              <a:extLst>
                <a:ext uri="{FF2B5EF4-FFF2-40B4-BE49-F238E27FC236}">
                  <a16:creationId xmlns:a16="http://schemas.microsoft.com/office/drawing/2014/main" id="{27C00ED0-6D4F-356A-88DF-7F8531DB2ABB}"/>
                </a:ext>
              </a:extLst>
            </p:cNvPr>
            <p:cNvSpPr txBox="1"/>
            <p:nvPr/>
          </p:nvSpPr>
          <p:spPr>
            <a:xfrm>
              <a:off x="2047039" y="5022802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85" name="TextBox 22">
              <a:extLst>
                <a:ext uri="{FF2B5EF4-FFF2-40B4-BE49-F238E27FC236}">
                  <a16:creationId xmlns:a16="http://schemas.microsoft.com/office/drawing/2014/main" id="{A09EA5A8-0CA9-138A-0149-5BF28EA48051}"/>
                </a:ext>
              </a:extLst>
            </p:cNvPr>
            <p:cNvSpPr txBox="1"/>
            <p:nvPr/>
          </p:nvSpPr>
          <p:spPr>
            <a:xfrm>
              <a:off x="3041616" y="5036291"/>
              <a:ext cx="9316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4BC0B6F-FA5E-0A38-09FB-7020CF1E9855}"/>
                </a:ext>
              </a:extLst>
            </p:cNvPr>
            <p:cNvSpPr/>
            <p:nvPr/>
          </p:nvSpPr>
          <p:spPr>
            <a:xfrm>
              <a:off x="1632857" y="5701195"/>
              <a:ext cx="1486043" cy="1657548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49829" h="1657548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66800" y="1439834"/>
                  </a:lnTo>
                  <a:cubicBezTo>
                    <a:pt x="1074057" y="1447091"/>
                    <a:pt x="1080032" y="1455912"/>
                    <a:pt x="1088572" y="1461605"/>
                  </a:cubicBezTo>
                  <a:cubicBezTo>
                    <a:pt x="1099458" y="1468862"/>
                    <a:pt x="1111296" y="1474862"/>
                    <a:pt x="1121229" y="1483376"/>
                  </a:cubicBezTo>
                  <a:cubicBezTo>
                    <a:pt x="1186975" y="1539729"/>
                    <a:pt x="1137423" y="1517802"/>
                    <a:pt x="1197429" y="1537805"/>
                  </a:cubicBezTo>
                  <a:cubicBezTo>
                    <a:pt x="1250478" y="1617380"/>
                    <a:pt x="1184938" y="1533548"/>
                    <a:pt x="1251857" y="1581348"/>
                  </a:cubicBezTo>
                  <a:cubicBezTo>
                    <a:pt x="1268560" y="1593279"/>
                    <a:pt x="1275927" y="1618400"/>
                    <a:pt x="1295400" y="1624891"/>
                  </a:cubicBezTo>
                  <a:cubicBezTo>
                    <a:pt x="1335755" y="1638342"/>
                    <a:pt x="1317794" y="1630644"/>
                    <a:pt x="1349829" y="16466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8510496-734A-6C8E-12F4-B15D11172795}"/>
                </a:ext>
              </a:extLst>
            </p:cNvPr>
            <p:cNvSpPr/>
            <p:nvPr/>
          </p:nvSpPr>
          <p:spPr>
            <a:xfrm>
              <a:off x="1962319" y="6109487"/>
              <a:ext cx="2233406" cy="1229989"/>
            </a:xfrm>
            <a:custGeom>
              <a:avLst/>
              <a:gdLst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84293 w 2233406"/>
                <a:gd name="connsiteY84" fmla="*/ 570488 h 1229989"/>
                <a:gd name="connsiteX85" fmla="*/ 1796431 w 2233406"/>
                <a:gd name="connsiteY85" fmla="*/ 582626 h 1229989"/>
                <a:gd name="connsiteX86" fmla="*/ 1820708 w 2233406"/>
                <a:gd name="connsiteY86" fmla="*/ 590718 h 1229989"/>
                <a:gd name="connsiteX87" fmla="*/ 1836892 w 2233406"/>
                <a:gd name="connsiteY87" fmla="*/ 606902 h 1229989"/>
                <a:gd name="connsiteX88" fmla="*/ 1865214 w 2233406"/>
                <a:gd name="connsiteY88" fmla="*/ 639271 h 1229989"/>
                <a:gd name="connsiteX89" fmla="*/ 1889490 w 2233406"/>
                <a:gd name="connsiteY89" fmla="*/ 655455 h 1229989"/>
                <a:gd name="connsiteX90" fmla="*/ 1913766 w 2233406"/>
                <a:gd name="connsiteY90" fmla="*/ 671639 h 1229989"/>
                <a:gd name="connsiteX91" fmla="*/ 1925904 w 2233406"/>
                <a:gd name="connsiteY91" fmla="*/ 679731 h 1229989"/>
                <a:gd name="connsiteX92" fmla="*/ 1946134 w 2233406"/>
                <a:gd name="connsiteY92" fmla="*/ 699961 h 1229989"/>
                <a:gd name="connsiteX93" fmla="*/ 1970410 w 2233406"/>
                <a:gd name="connsiteY93" fmla="*/ 720191 h 1229989"/>
                <a:gd name="connsiteX94" fmla="*/ 1990640 w 2233406"/>
                <a:gd name="connsiteY94" fmla="*/ 740421 h 1229989"/>
                <a:gd name="connsiteX95" fmla="*/ 1998732 w 2233406"/>
                <a:gd name="connsiteY95" fmla="*/ 752559 h 1229989"/>
                <a:gd name="connsiteX96" fmla="*/ 2010870 w 2233406"/>
                <a:gd name="connsiteY96" fmla="*/ 764697 h 1229989"/>
                <a:gd name="connsiteX97" fmla="*/ 2018962 w 2233406"/>
                <a:gd name="connsiteY97" fmla="*/ 776835 h 1229989"/>
                <a:gd name="connsiteX98" fmla="*/ 2031100 w 2233406"/>
                <a:gd name="connsiteY98" fmla="*/ 788973 h 1229989"/>
                <a:gd name="connsiteX99" fmla="*/ 2047285 w 2233406"/>
                <a:gd name="connsiteY99" fmla="*/ 813249 h 1229989"/>
                <a:gd name="connsiteX100" fmla="*/ 2063469 w 2233406"/>
                <a:gd name="connsiteY100" fmla="*/ 837525 h 1229989"/>
                <a:gd name="connsiteX101" fmla="*/ 2071561 w 2233406"/>
                <a:gd name="connsiteY101" fmla="*/ 849663 h 1229989"/>
                <a:gd name="connsiteX102" fmla="*/ 2079653 w 2233406"/>
                <a:gd name="connsiteY102" fmla="*/ 861801 h 1229989"/>
                <a:gd name="connsiteX103" fmla="*/ 2095837 w 2233406"/>
                <a:gd name="connsiteY103" fmla="*/ 882032 h 1229989"/>
                <a:gd name="connsiteX104" fmla="*/ 2099883 w 2233406"/>
                <a:gd name="connsiteY104" fmla="*/ 894170 h 1229989"/>
                <a:gd name="connsiteX105" fmla="*/ 2116067 w 2233406"/>
                <a:gd name="connsiteY105" fmla="*/ 918446 h 1229989"/>
                <a:gd name="connsiteX106" fmla="*/ 2124159 w 2233406"/>
                <a:gd name="connsiteY106" fmla="*/ 942722 h 1229989"/>
                <a:gd name="connsiteX107" fmla="*/ 2128205 w 2233406"/>
                <a:gd name="connsiteY107" fmla="*/ 962952 h 1229989"/>
                <a:gd name="connsiteX108" fmla="*/ 2140343 w 2233406"/>
                <a:gd name="connsiteY108" fmla="*/ 999366 h 1229989"/>
                <a:gd name="connsiteX109" fmla="*/ 2148435 w 2233406"/>
                <a:gd name="connsiteY109" fmla="*/ 1023642 h 1229989"/>
                <a:gd name="connsiteX110" fmla="*/ 2152481 w 2233406"/>
                <a:gd name="connsiteY110" fmla="*/ 1035780 h 1229989"/>
                <a:gd name="connsiteX111" fmla="*/ 2160573 w 2233406"/>
                <a:gd name="connsiteY111" fmla="*/ 1047918 h 1229989"/>
                <a:gd name="connsiteX112" fmla="*/ 2168665 w 2233406"/>
                <a:gd name="connsiteY112" fmla="*/ 1072194 h 1229989"/>
                <a:gd name="connsiteX113" fmla="*/ 2176757 w 2233406"/>
                <a:gd name="connsiteY113" fmla="*/ 1096471 h 1229989"/>
                <a:gd name="connsiteX114" fmla="*/ 2180803 w 2233406"/>
                <a:gd name="connsiteY114" fmla="*/ 1112655 h 1229989"/>
                <a:gd name="connsiteX115" fmla="*/ 2188895 w 2233406"/>
                <a:gd name="connsiteY115" fmla="*/ 1124793 h 1229989"/>
                <a:gd name="connsiteX116" fmla="*/ 2192941 w 2233406"/>
                <a:gd name="connsiteY116" fmla="*/ 1136931 h 1229989"/>
                <a:gd name="connsiteX117" fmla="*/ 2209125 w 2233406"/>
                <a:gd name="connsiteY117" fmla="*/ 1161207 h 1229989"/>
                <a:gd name="connsiteX118" fmla="*/ 2217217 w 2233406"/>
                <a:gd name="connsiteY118" fmla="*/ 1185483 h 1229989"/>
                <a:gd name="connsiteX119" fmla="*/ 2221263 w 2233406"/>
                <a:gd name="connsiteY119" fmla="*/ 1197621 h 1229989"/>
                <a:gd name="connsiteX120" fmla="*/ 2229355 w 2233406"/>
                <a:gd name="connsiteY120" fmla="*/ 1209759 h 1229989"/>
                <a:gd name="connsiteX121" fmla="*/ 2233401 w 2233406"/>
                <a:gd name="connsiteY121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96431 w 2233406"/>
                <a:gd name="connsiteY84" fmla="*/ 582626 h 1229989"/>
                <a:gd name="connsiteX85" fmla="*/ 1820708 w 2233406"/>
                <a:gd name="connsiteY85" fmla="*/ 590718 h 1229989"/>
                <a:gd name="connsiteX86" fmla="*/ 1836892 w 2233406"/>
                <a:gd name="connsiteY86" fmla="*/ 606902 h 1229989"/>
                <a:gd name="connsiteX87" fmla="*/ 1865214 w 2233406"/>
                <a:gd name="connsiteY87" fmla="*/ 639271 h 1229989"/>
                <a:gd name="connsiteX88" fmla="*/ 1889490 w 2233406"/>
                <a:gd name="connsiteY88" fmla="*/ 655455 h 1229989"/>
                <a:gd name="connsiteX89" fmla="*/ 1913766 w 2233406"/>
                <a:gd name="connsiteY89" fmla="*/ 671639 h 1229989"/>
                <a:gd name="connsiteX90" fmla="*/ 1925904 w 2233406"/>
                <a:gd name="connsiteY90" fmla="*/ 679731 h 1229989"/>
                <a:gd name="connsiteX91" fmla="*/ 1946134 w 2233406"/>
                <a:gd name="connsiteY91" fmla="*/ 699961 h 1229989"/>
                <a:gd name="connsiteX92" fmla="*/ 1970410 w 2233406"/>
                <a:gd name="connsiteY92" fmla="*/ 720191 h 1229989"/>
                <a:gd name="connsiteX93" fmla="*/ 1990640 w 2233406"/>
                <a:gd name="connsiteY93" fmla="*/ 740421 h 1229989"/>
                <a:gd name="connsiteX94" fmla="*/ 1998732 w 2233406"/>
                <a:gd name="connsiteY94" fmla="*/ 752559 h 1229989"/>
                <a:gd name="connsiteX95" fmla="*/ 2010870 w 2233406"/>
                <a:gd name="connsiteY95" fmla="*/ 764697 h 1229989"/>
                <a:gd name="connsiteX96" fmla="*/ 2018962 w 2233406"/>
                <a:gd name="connsiteY96" fmla="*/ 776835 h 1229989"/>
                <a:gd name="connsiteX97" fmla="*/ 2031100 w 2233406"/>
                <a:gd name="connsiteY97" fmla="*/ 788973 h 1229989"/>
                <a:gd name="connsiteX98" fmla="*/ 2047285 w 2233406"/>
                <a:gd name="connsiteY98" fmla="*/ 813249 h 1229989"/>
                <a:gd name="connsiteX99" fmla="*/ 2063469 w 2233406"/>
                <a:gd name="connsiteY99" fmla="*/ 837525 h 1229989"/>
                <a:gd name="connsiteX100" fmla="*/ 2071561 w 2233406"/>
                <a:gd name="connsiteY100" fmla="*/ 849663 h 1229989"/>
                <a:gd name="connsiteX101" fmla="*/ 2079653 w 2233406"/>
                <a:gd name="connsiteY101" fmla="*/ 861801 h 1229989"/>
                <a:gd name="connsiteX102" fmla="*/ 2095837 w 2233406"/>
                <a:gd name="connsiteY102" fmla="*/ 882032 h 1229989"/>
                <a:gd name="connsiteX103" fmla="*/ 2099883 w 2233406"/>
                <a:gd name="connsiteY103" fmla="*/ 894170 h 1229989"/>
                <a:gd name="connsiteX104" fmla="*/ 2116067 w 2233406"/>
                <a:gd name="connsiteY104" fmla="*/ 918446 h 1229989"/>
                <a:gd name="connsiteX105" fmla="*/ 2124159 w 2233406"/>
                <a:gd name="connsiteY105" fmla="*/ 942722 h 1229989"/>
                <a:gd name="connsiteX106" fmla="*/ 2128205 w 2233406"/>
                <a:gd name="connsiteY106" fmla="*/ 962952 h 1229989"/>
                <a:gd name="connsiteX107" fmla="*/ 2140343 w 2233406"/>
                <a:gd name="connsiteY107" fmla="*/ 999366 h 1229989"/>
                <a:gd name="connsiteX108" fmla="*/ 2148435 w 2233406"/>
                <a:gd name="connsiteY108" fmla="*/ 1023642 h 1229989"/>
                <a:gd name="connsiteX109" fmla="*/ 2152481 w 2233406"/>
                <a:gd name="connsiteY109" fmla="*/ 1035780 h 1229989"/>
                <a:gd name="connsiteX110" fmla="*/ 2160573 w 2233406"/>
                <a:gd name="connsiteY110" fmla="*/ 1047918 h 1229989"/>
                <a:gd name="connsiteX111" fmla="*/ 2168665 w 2233406"/>
                <a:gd name="connsiteY111" fmla="*/ 1072194 h 1229989"/>
                <a:gd name="connsiteX112" fmla="*/ 2176757 w 2233406"/>
                <a:gd name="connsiteY112" fmla="*/ 1096471 h 1229989"/>
                <a:gd name="connsiteX113" fmla="*/ 2180803 w 2233406"/>
                <a:gd name="connsiteY113" fmla="*/ 1112655 h 1229989"/>
                <a:gd name="connsiteX114" fmla="*/ 2188895 w 2233406"/>
                <a:gd name="connsiteY114" fmla="*/ 1124793 h 1229989"/>
                <a:gd name="connsiteX115" fmla="*/ 2192941 w 2233406"/>
                <a:gd name="connsiteY115" fmla="*/ 1136931 h 1229989"/>
                <a:gd name="connsiteX116" fmla="*/ 2209125 w 2233406"/>
                <a:gd name="connsiteY116" fmla="*/ 1161207 h 1229989"/>
                <a:gd name="connsiteX117" fmla="*/ 2217217 w 2233406"/>
                <a:gd name="connsiteY117" fmla="*/ 1185483 h 1229989"/>
                <a:gd name="connsiteX118" fmla="*/ 2221263 w 2233406"/>
                <a:gd name="connsiteY118" fmla="*/ 1197621 h 1229989"/>
                <a:gd name="connsiteX119" fmla="*/ 2229355 w 2233406"/>
                <a:gd name="connsiteY119" fmla="*/ 1209759 h 1229989"/>
                <a:gd name="connsiteX120" fmla="*/ 2233401 w 2233406"/>
                <a:gd name="connsiteY120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96431 w 2233406"/>
                <a:gd name="connsiteY83" fmla="*/ 582626 h 1229989"/>
                <a:gd name="connsiteX84" fmla="*/ 1820708 w 2233406"/>
                <a:gd name="connsiteY84" fmla="*/ 590718 h 1229989"/>
                <a:gd name="connsiteX85" fmla="*/ 1836892 w 2233406"/>
                <a:gd name="connsiteY85" fmla="*/ 606902 h 1229989"/>
                <a:gd name="connsiteX86" fmla="*/ 1865214 w 2233406"/>
                <a:gd name="connsiteY86" fmla="*/ 639271 h 1229989"/>
                <a:gd name="connsiteX87" fmla="*/ 1889490 w 2233406"/>
                <a:gd name="connsiteY87" fmla="*/ 655455 h 1229989"/>
                <a:gd name="connsiteX88" fmla="*/ 1913766 w 2233406"/>
                <a:gd name="connsiteY88" fmla="*/ 671639 h 1229989"/>
                <a:gd name="connsiteX89" fmla="*/ 1925904 w 2233406"/>
                <a:gd name="connsiteY89" fmla="*/ 679731 h 1229989"/>
                <a:gd name="connsiteX90" fmla="*/ 1946134 w 2233406"/>
                <a:gd name="connsiteY90" fmla="*/ 699961 h 1229989"/>
                <a:gd name="connsiteX91" fmla="*/ 1970410 w 2233406"/>
                <a:gd name="connsiteY91" fmla="*/ 720191 h 1229989"/>
                <a:gd name="connsiteX92" fmla="*/ 1990640 w 2233406"/>
                <a:gd name="connsiteY92" fmla="*/ 740421 h 1229989"/>
                <a:gd name="connsiteX93" fmla="*/ 1998732 w 2233406"/>
                <a:gd name="connsiteY93" fmla="*/ 752559 h 1229989"/>
                <a:gd name="connsiteX94" fmla="*/ 2010870 w 2233406"/>
                <a:gd name="connsiteY94" fmla="*/ 764697 h 1229989"/>
                <a:gd name="connsiteX95" fmla="*/ 2018962 w 2233406"/>
                <a:gd name="connsiteY95" fmla="*/ 776835 h 1229989"/>
                <a:gd name="connsiteX96" fmla="*/ 2031100 w 2233406"/>
                <a:gd name="connsiteY96" fmla="*/ 788973 h 1229989"/>
                <a:gd name="connsiteX97" fmla="*/ 2047285 w 2233406"/>
                <a:gd name="connsiteY97" fmla="*/ 813249 h 1229989"/>
                <a:gd name="connsiteX98" fmla="*/ 2063469 w 2233406"/>
                <a:gd name="connsiteY98" fmla="*/ 837525 h 1229989"/>
                <a:gd name="connsiteX99" fmla="*/ 2071561 w 2233406"/>
                <a:gd name="connsiteY99" fmla="*/ 849663 h 1229989"/>
                <a:gd name="connsiteX100" fmla="*/ 2079653 w 2233406"/>
                <a:gd name="connsiteY100" fmla="*/ 861801 h 1229989"/>
                <a:gd name="connsiteX101" fmla="*/ 2095837 w 2233406"/>
                <a:gd name="connsiteY101" fmla="*/ 882032 h 1229989"/>
                <a:gd name="connsiteX102" fmla="*/ 2099883 w 2233406"/>
                <a:gd name="connsiteY102" fmla="*/ 894170 h 1229989"/>
                <a:gd name="connsiteX103" fmla="*/ 2116067 w 2233406"/>
                <a:gd name="connsiteY103" fmla="*/ 918446 h 1229989"/>
                <a:gd name="connsiteX104" fmla="*/ 2124159 w 2233406"/>
                <a:gd name="connsiteY104" fmla="*/ 942722 h 1229989"/>
                <a:gd name="connsiteX105" fmla="*/ 2128205 w 2233406"/>
                <a:gd name="connsiteY105" fmla="*/ 962952 h 1229989"/>
                <a:gd name="connsiteX106" fmla="*/ 2140343 w 2233406"/>
                <a:gd name="connsiteY106" fmla="*/ 999366 h 1229989"/>
                <a:gd name="connsiteX107" fmla="*/ 2148435 w 2233406"/>
                <a:gd name="connsiteY107" fmla="*/ 1023642 h 1229989"/>
                <a:gd name="connsiteX108" fmla="*/ 2152481 w 2233406"/>
                <a:gd name="connsiteY108" fmla="*/ 1035780 h 1229989"/>
                <a:gd name="connsiteX109" fmla="*/ 2160573 w 2233406"/>
                <a:gd name="connsiteY109" fmla="*/ 1047918 h 1229989"/>
                <a:gd name="connsiteX110" fmla="*/ 2168665 w 2233406"/>
                <a:gd name="connsiteY110" fmla="*/ 1072194 h 1229989"/>
                <a:gd name="connsiteX111" fmla="*/ 2176757 w 2233406"/>
                <a:gd name="connsiteY111" fmla="*/ 1096471 h 1229989"/>
                <a:gd name="connsiteX112" fmla="*/ 2180803 w 2233406"/>
                <a:gd name="connsiteY112" fmla="*/ 1112655 h 1229989"/>
                <a:gd name="connsiteX113" fmla="*/ 2188895 w 2233406"/>
                <a:gd name="connsiteY113" fmla="*/ 1124793 h 1229989"/>
                <a:gd name="connsiteX114" fmla="*/ 2192941 w 2233406"/>
                <a:gd name="connsiteY114" fmla="*/ 1136931 h 1229989"/>
                <a:gd name="connsiteX115" fmla="*/ 2209125 w 2233406"/>
                <a:gd name="connsiteY115" fmla="*/ 1161207 h 1229989"/>
                <a:gd name="connsiteX116" fmla="*/ 2217217 w 2233406"/>
                <a:gd name="connsiteY116" fmla="*/ 1185483 h 1229989"/>
                <a:gd name="connsiteX117" fmla="*/ 2221263 w 2233406"/>
                <a:gd name="connsiteY117" fmla="*/ 1197621 h 1229989"/>
                <a:gd name="connsiteX118" fmla="*/ 2229355 w 2233406"/>
                <a:gd name="connsiteY118" fmla="*/ 1209759 h 1229989"/>
                <a:gd name="connsiteX119" fmla="*/ 2233401 w 2233406"/>
                <a:gd name="connsiteY119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65214 w 2233406"/>
                <a:gd name="connsiteY85" fmla="*/ 639271 h 1229989"/>
                <a:gd name="connsiteX86" fmla="*/ 1889490 w 2233406"/>
                <a:gd name="connsiteY86" fmla="*/ 655455 h 1229989"/>
                <a:gd name="connsiteX87" fmla="*/ 1913766 w 2233406"/>
                <a:gd name="connsiteY87" fmla="*/ 671639 h 1229989"/>
                <a:gd name="connsiteX88" fmla="*/ 1925904 w 2233406"/>
                <a:gd name="connsiteY88" fmla="*/ 679731 h 1229989"/>
                <a:gd name="connsiteX89" fmla="*/ 1946134 w 2233406"/>
                <a:gd name="connsiteY89" fmla="*/ 699961 h 1229989"/>
                <a:gd name="connsiteX90" fmla="*/ 1970410 w 2233406"/>
                <a:gd name="connsiteY90" fmla="*/ 720191 h 1229989"/>
                <a:gd name="connsiteX91" fmla="*/ 1990640 w 2233406"/>
                <a:gd name="connsiteY91" fmla="*/ 740421 h 1229989"/>
                <a:gd name="connsiteX92" fmla="*/ 1998732 w 2233406"/>
                <a:gd name="connsiteY92" fmla="*/ 752559 h 1229989"/>
                <a:gd name="connsiteX93" fmla="*/ 2010870 w 2233406"/>
                <a:gd name="connsiteY93" fmla="*/ 764697 h 1229989"/>
                <a:gd name="connsiteX94" fmla="*/ 2018962 w 2233406"/>
                <a:gd name="connsiteY94" fmla="*/ 776835 h 1229989"/>
                <a:gd name="connsiteX95" fmla="*/ 2031100 w 2233406"/>
                <a:gd name="connsiteY95" fmla="*/ 788973 h 1229989"/>
                <a:gd name="connsiteX96" fmla="*/ 2047285 w 2233406"/>
                <a:gd name="connsiteY96" fmla="*/ 813249 h 1229989"/>
                <a:gd name="connsiteX97" fmla="*/ 2063469 w 2233406"/>
                <a:gd name="connsiteY97" fmla="*/ 837525 h 1229989"/>
                <a:gd name="connsiteX98" fmla="*/ 2071561 w 2233406"/>
                <a:gd name="connsiteY98" fmla="*/ 849663 h 1229989"/>
                <a:gd name="connsiteX99" fmla="*/ 2079653 w 2233406"/>
                <a:gd name="connsiteY99" fmla="*/ 861801 h 1229989"/>
                <a:gd name="connsiteX100" fmla="*/ 2095837 w 2233406"/>
                <a:gd name="connsiteY100" fmla="*/ 882032 h 1229989"/>
                <a:gd name="connsiteX101" fmla="*/ 2099883 w 2233406"/>
                <a:gd name="connsiteY101" fmla="*/ 894170 h 1229989"/>
                <a:gd name="connsiteX102" fmla="*/ 2116067 w 2233406"/>
                <a:gd name="connsiteY102" fmla="*/ 918446 h 1229989"/>
                <a:gd name="connsiteX103" fmla="*/ 2124159 w 2233406"/>
                <a:gd name="connsiteY103" fmla="*/ 942722 h 1229989"/>
                <a:gd name="connsiteX104" fmla="*/ 2128205 w 2233406"/>
                <a:gd name="connsiteY104" fmla="*/ 962952 h 1229989"/>
                <a:gd name="connsiteX105" fmla="*/ 2140343 w 2233406"/>
                <a:gd name="connsiteY105" fmla="*/ 999366 h 1229989"/>
                <a:gd name="connsiteX106" fmla="*/ 2148435 w 2233406"/>
                <a:gd name="connsiteY106" fmla="*/ 1023642 h 1229989"/>
                <a:gd name="connsiteX107" fmla="*/ 2152481 w 2233406"/>
                <a:gd name="connsiteY107" fmla="*/ 1035780 h 1229989"/>
                <a:gd name="connsiteX108" fmla="*/ 2160573 w 2233406"/>
                <a:gd name="connsiteY108" fmla="*/ 1047918 h 1229989"/>
                <a:gd name="connsiteX109" fmla="*/ 2168665 w 2233406"/>
                <a:gd name="connsiteY109" fmla="*/ 1072194 h 1229989"/>
                <a:gd name="connsiteX110" fmla="*/ 2176757 w 2233406"/>
                <a:gd name="connsiteY110" fmla="*/ 1096471 h 1229989"/>
                <a:gd name="connsiteX111" fmla="*/ 2180803 w 2233406"/>
                <a:gd name="connsiteY111" fmla="*/ 1112655 h 1229989"/>
                <a:gd name="connsiteX112" fmla="*/ 2188895 w 2233406"/>
                <a:gd name="connsiteY112" fmla="*/ 1124793 h 1229989"/>
                <a:gd name="connsiteX113" fmla="*/ 2192941 w 2233406"/>
                <a:gd name="connsiteY113" fmla="*/ 1136931 h 1229989"/>
                <a:gd name="connsiteX114" fmla="*/ 2209125 w 2233406"/>
                <a:gd name="connsiteY114" fmla="*/ 1161207 h 1229989"/>
                <a:gd name="connsiteX115" fmla="*/ 2217217 w 2233406"/>
                <a:gd name="connsiteY115" fmla="*/ 1185483 h 1229989"/>
                <a:gd name="connsiteX116" fmla="*/ 2221263 w 2233406"/>
                <a:gd name="connsiteY116" fmla="*/ 1197621 h 1229989"/>
                <a:gd name="connsiteX117" fmla="*/ 2229355 w 2233406"/>
                <a:gd name="connsiteY117" fmla="*/ 1209759 h 1229989"/>
                <a:gd name="connsiteX118" fmla="*/ 2233401 w 2233406"/>
                <a:gd name="connsiteY118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89490 w 2233406"/>
                <a:gd name="connsiteY85" fmla="*/ 655455 h 1229989"/>
                <a:gd name="connsiteX86" fmla="*/ 1913766 w 2233406"/>
                <a:gd name="connsiteY86" fmla="*/ 671639 h 1229989"/>
                <a:gd name="connsiteX87" fmla="*/ 1925904 w 2233406"/>
                <a:gd name="connsiteY87" fmla="*/ 679731 h 1229989"/>
                <a:gd name="connsiteX88" fmla="*/ 1946134 w 2233406"/>
                <a:gd name="connsiteY88" fmla="*/ 699961 h 1229989"/>
                <a:gd name="connsiteX89" fmla="*/ 1970410 w 2233406"/>
                <a:gd name="connsiteY89" fmla="*/ 720191 h 1229989"/>
                <a:gd name="connsiteX90" fmla="*/ 1990640 w 2233406"/>
                <a:gd name="connsiteY90" fmla="*/ 740421 h 1229989"/>
                <a:gd name="connsiteX91" fmla="*/ 1998732 w 2233406"/>
                <a:gd name="connsiteY91" fmla="*/ 752559 h 1229989"/>
                <a:gd name="connsiteX92" fmla="*/ 2010870 w 2233406"/>
                <a:gd name="connsiteY92" fmla="*/ 764697 h 1229989"/>
                <a:gd name="connsiteX93" fmla="*/ 2018962 w 2233406"/>
                <a:gd name="connsiteY93" fmla="*/ 776835 h 1229989"/>
                <a:gd name="connsiteX94" fmla="*/ 2031100 w 2233406"/>
                <a:gd name="connsiteY94" fmla="*/ 788973 h 1229989"/>
                <a:gd name="connsiteX95" fmla="*/ 2047285 w 2233406"/>
                <a:gd name="connsiteY95" fmla="*/ 813249 h 1229989"/>
                <a:gd name="connsiteX96" fmla="*/ 2063469 w 2233406"/>
                <a:gd name="connsiteY96" fmla="*/ 837525 h 1229989"/>
                <a:gd name="connsiteX97" fmla="*/ 2071561 w 2233406"/>
                <a:gd name="connsiteY97" fmla="*/ 849663 h 1229989"/>
                <a:gd name="connsiteX98" fmla="*/ 2079653 w 2233406"/>
                <a:gd name="connsiteY98" fmla="*/ 861801 h 1229989"/>
                <a:gd name="connsiteX99" fmla="*/ 2095837 w 2233406"/>
                <a:gd name="connsiteY99" fmla="*/ 882032 h 1229989"/>
                <a:gd name="connsiteX100" fmla="*/ 2099883 w 2233406"/>
                <a:gd name="connsiteY100" fmla="*/ 894170 h 1229989"/>
                <a:gd name="connsiteX101" fmla="*/ 2116067 w 2233406"/>
                <a:gd name="connsiteY101" fmla="*/ 918446 h 1229989"/>
                <a:gd name="connsiteX102" fmla="*/ 2124159 w 2233406"/>
                <a:gd name="connsiteY102" fmla="*/ 942722 h 1229989"/>
                <a:gd name="connsiteX103" fmla="*/ 2128205 w 2233406"/>
                <a:gd name="connsiteY103" fmla="*/ 962952 h 1229989"/>
                <a:gd name="connsiteX104" fmla="*/ 2140343 w 2233406"/>
                <a:gd name="connsiteY104" fmla="*/ 999366 h 1229989"/>
                <a:gd name="connsiteX105" fmla="*/ 2148435 w 2233406"/>
                <a:gd name="connsiteY105" fmla="*/ 1023642 h 1229989"/>
                <a:gd name="connsiteX106" fmla="*/ 2152481 w 2233406"/>
                <a:gd name="connsiteY106" fmla="*/ 1035780 h 1229989"/>
                <a:gd name="connsiteX107" fmla="*/ 2160573 w 2233406"/>
                <a:gd name="connsiteY107" fmla="*/ 1047918 h 1229989"/>
                <a:gd name="connsiteX108" fmla="*/ 2168665 w 2233406"/>
                <a:gd name="connsiteY108" fmla="*/ 1072194 h 1229989"/>
                <a:gd name="connsiteX109" fmla="*/ 2176757 w 2233406"/>
                <a:gd name="connsiteY109" fmla="*/ 1096471 h 1229989"/>
                <a:gd name="connsiteX110" fmla="*/ 2180803 w 2233406"/>
                <a:gd name="connsiteY110" fmla="*/ 1112655 h 1229989"/>
                <a:gd name="connsiteX111" fmla="*/ 2188895 w 2233406"/>
                <a:gd name="connsiteY111" fmla="*/ 1124793 h 1229989"/>
                <a:gd name="connsiteX112" fmla="*/ 2192941 w 2233406"/>
                <a:gd name="connsiteY112" fmla="*/ 1136931 h 1229989"/>
                <a:gd name="connsiteX113" fmla="*/ 2209125 w 2233406"/>
                <a:gd name="connsiteY113" fmla="*/ 1161207 h 1229989"/>
                <a:gd name="connsiteX114" fmla="*/ 2217217 w 2233406"/>
                <a:gd name="connsiteY114" fmla="*/ 1185483 h 1229989"/>
                <a:gd name="connsiteX115" fmla="*/ 2221263 w 2233406"/>
                <a:gd name="connsiteY115" fmla="*/ 1197621 h 1229989"/>
                <a:gd name="connsiteX116" fmla="*/ 2229355 w 2233406"/>
                <a:gd name="connsiteY116" fmla="*/ 1209759 h 1229989"/>
                <a:gd name="connsiteX117" fmla="*/ 2233401 w 2233406"/>
                <a:gd name="connsiteY117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60017 w 2233406"/>
                <a:gd name="connsiteY81" fmla="*/ 554304 h 1229989"/>
                <a:gd name="connsiteX82" fmla="*/ 1820708 w 2233406"/>
                <a:gd name="connsiteY82" fmla="*/ 590718 h 1229989"/>
                <a:gd name="connsiteX83" fmla="*/ 1836892 w 2233406"/>
                <a:gd name="connsiteY83" fmla="*/ 606902 h 1229989"/>
                <a:gd name="connsiteX84" fmla="*/ 1889490 w 2233406"/>
                <a:gd name="connsiteY84" fmla="*/ 655455 h 1229989"/>
                <a:gd name="connsiteX85" fmla="*/ 1913766 w 2233406"/>
                <a:gd name="connsiteY85" fmla="*/ 671639 h 1229989"/>
                <a:gd name="connsiteX86" fmla="*/ 1925904 w 2233406"/>
                <a:gd name="connsiteY86" fmla="*/ 679731 h 1229989"/>
                <a:gd name="connsiteX87" fmla="*/ 1946134 w 2233406"/>
                <a:gd name="connsiteY87" fmla="*/ 699961 h 1229989"/>
                <a:gd name="connsiteX88" fmla="*/ 1970410 w 2233406"/>
                <a:gd name="connsiteY88" fmla="*/ 720191 h 1229989"/>
                <a:gd name="connsiteX89" fmla="*/ 1990640 w 2233406"/>
                <a:gd name="connsiteY89" fmla="*/ 740421 h 1229989"/>
                <a:gd name="connsiteX90" fmla="*/ 1998732 w 2233406"/>
                <a:gd name="connsiteY90" fmla="*/ 752559 h 1229989"/>
                <a:gd name="connsiteX91" fmla="*/ 2010870 w 2233406"/>
                <a:gd name="connsiteY91" fmla="*/ 764697 h 1229989"/>
                <a:gd name="connsiteX92" fmla="*/ 2018962 w 2233406"/>
                <a:gd name="connsiteY92" fmla="*/ 776835 h 1229989"/>
                <a:gd name="connsiteX93" fmla="*/ 2031100 w 2233406"/>
                <a:gd name="connsiteY93" fmla="*/ 788973 h 1229989"/>
                <a:gd name="connsiteX94" fmla="*/ 2047285 w 2233406"/>
                <a:gd name="connsiteY94" fmla="*/ 813249 h 1229989"/>
                <a:gd name="connsiteX95" fmla="*/ 2063469 w 2233406"/>
                <a:gd name="connsiteY95" fmla="*/ 837525 h 1229989"/>
                <a:gd name="connsiteX96" fmla="*/ 2071561 w 2233406"/>
                <a:gd name="connsiteY96" fmla="*/ 849663 h 1229989"/>
                <a:gd name="connsiteX97" fmla="*/ 2079653 w 2233406"/>
                <a:gd name="connsiteY97" fmla="*/ 861801 h 1229989"/>
                <a:gd name="connsiteX98" fmla="*/ 2095837 w 2233406"/>
                <a:gd name="connsiteY98" fmla="*/ 882032 h 1229989"/>
                <a:gd name="connsiteX99" fmla="*/ 2099883 w 2233406"/>
                <a:gd name="connsiteY99" fmla="*/ 894170 h 1229989"/>
                <a:gd name="connsiteX100" fmla="*/ 2116067 w 2233406"/>
                <a:gd name="connsiteY100" fmla="*/ 918446 h 1229989"/>
                <a:gd name="connsiteX101" fmla="*/ 2124159 w 2233406"/>
                <a:gd name="connsiteY101" fmla="*/ 942722 h 1229989"/>
                <a:gd name="connsiteX102" fmla="*/ 2128205 w 2233406"/>
                <a:gd name="connsiteY102" fmla="*/ 962952 h 1229989"/>
                <a:gd name="connsiteX103" fmla="*/ 2140343 w 2233406"/>
                <a:gd name="connsiteY103" fmla="*/ 999366 h 1229989"/>
                <a:gd name="connsiteX104" fmla="*/ 2148435 w 2233406"/>
                <a:gd name="connsiteY104" fmla="*/ 1023642 h 1229989"/>
                <a:gd name="connsiteX105" fmla="*/ 2152481 w 2233406"/>
                <a:gd name="connsiteY105" fmla="*/ 1035780 h 1229989"/>
                <a:gd name="connsiteX106" fmla="*/ 2160573 w 2233406"/>
                <a:gd name="connsiteY106" fmla="*/ 1047918 h 1229989"/>
                <a:gd name="connsiteX107" fmla="*/ 2168665 w 2233406"/>
                <a:gd name="connsiteY107" fmla="*/ 1072194 h 1229989"/>
                <a:gd name="connsiteX108" fmla="*/ 2176757 w 2233406"/>
                <a:gd name="connsiteY108" fmla="*/ 1096471 h 1229989"/>
                <a:gd name="connsiteX109" fmla="*/ 2180803 w 2233406"/>
                <a:gd name="connsiteY109" fmla="*/ 1112655 h 1229989"/>
                <a:gd name="connsiteX110" fmla="*/ 2188895 w 2233406"/>
                <a:gd name="connsiteY110" fmla="*/ 1124793 h 1229989"/>
                <a:gd name="connsiteX111" fmla="*/ 2192941 w 2233406"/>
                <a:gd name="connsiteY111" fmla="*/ 1136931 h 1229989"/>
                <a:gd name="connsiteX112" fmla="*/ 2209125 w 2233406"/>
                <a:gd name="connsiteY112" fmla="*/ 1161207 h 1229989"/>
                <a:gd name="connsiteX113" fmla="*/ 2217217 w 2233406"/>
                <a:gd name="connsiteY113" fmla="*/ 1185483 h 1229989"/>
                <a:gd name="connsiteX114" fmla="*/ 2221263 w 2233406"/>
                <a:gd name="connsiteY114" fmla="*/ 1197621 h 1229989"/>
                <a:gd name="connsiteX115" fmla="*/ 2229355 w 2233406"/>
                <a:gd name="connsiteY115" fmla="*/ 1209759 h 1229989"/>
                <a:gd name="connsiteX116" fmla="*/ 2233401 w 2233406"/>
                <a:gd name="connsiteY116" fmla="*/ 1229989 h 122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233406" h="1229989">
                  <a:moveTo>
                    <a:pt x="0" y="287267"/>
                  </a:moveTo>
                  <a:cubicBezTo>
                    <a:pt x="9441" y="273780"/>
                    <a:pt x="23116" y="262425"/>
                    <a:pt x="28322" y="246807"/>
                  </a:cubicBezTo>
                  <a:cubicBezTo>
                    <a:pt x="29671" y="242761"/>
                    <a:pt x="30461" y="238484"/>
                    <a:pt x="32368" y="234669"/>
                  </a:cubicBezTo>
                  <a:cubicBezTo>
                    <a:pt x="34543" y="230320"/>
                    <a:pt x="38285" y="226880"/>
                    <a:pt x="40460" y="222531"/>
                  </a:cubicBezTo>
                  <a:cubicBezTo>
                    <a:pt x="42367" y="218716"/>
                    <a:pt x="42435" y="214121"/>
                    <a:pt x="44506" y="210393"/>
                  </a:cubicBezTo>
                  <a:cubicBezTo>
                    <a:pt x="49229" y="201891"/>
                    <a:pt x="60690" y="186117"/>
                    <a:pt x="60690" y="186117"/>
                  </a:cubicBezTo>
                  <a:cubicBezTo>
                    <a:pt x="70859" y="155608"/>
                    <a:pt x="57142" y="193211"/>
                    <a:pt x="72828" y="161840"/>
                  </a:cubicBezTo>
                  <a:cubicBezTo>
                    <a:pt x="74735" y="158025"/>
                    <a:pt x="74967" y="153517"/>
                    <a:pt x="76874" y="149702"/>
                  </a:cubicBezTo>
                  <a:cubicBezTo>
                    <a:pt x="79049" y="145353"/>
                    <a:pt x="82791" y="141913"/>
                    <a:pt x="84966" y="137564"/>
                  </a:cubicBezTo>
                  <a:cubicBezTo>
                    <a:pt x="86873" y="133749"/>
                    <a:pt x="86941" y="129154"/>
                    <a:pt x="89012" y="125426"/>
                  </a:cubicBezTo>
                  <a:cubicBezTo>
                    <a:pt x="93735" y="116924"/>
                    <a:pt x="102121" y="110376"/>
                    <a:pt x="105196" y="101150"/>
                  </a:cubicBezTo>
                  <a:cubicBezTo>
                    <a:pt x="106545" y="97104"/>
                    <a:pt x="107171" y="92740"/>
                    <a:pt x="109242" y="89012"/>
                  </a:cubicBezTo>
                  <a:cubicBezTo>
                    <a:pt x="113965" y="80510"/>
                    <a:pt x="122351" y="73962"/>
                    <a:pt x="125426" y="64736"/>
                  </a:cubicBezTo>
                  <a:cubicBezTo>
                    <a:pt x="129642" y="52087"/>
                    <a:pt x="133731" y="36272"/>
                    <a:pt x="145656" y="28322"/>
                  </a:cubicBezTo>
                  <a:cubicBezTo>
                    <a:pt x="177029" y="7407"/>
                    <a:pt x="160706" y="15213"/>
                    <a:pt x="194208" y="4046"/>
                  </a:cubicBezTo>
                  <a:lnTo>
                    <a:pt x="206346" y="0"/>
                  </a:lnTo>
                  <a:cubicBezTo>
                    <a:pt x="243113" y="5252"/>
                    <a:pt x="225622" y="1030"/>
                    <a:pt x="258945" y="12138"/>
                  </a:cubicBezTo>
                  <a:lnTo>
                    <a:pt x="271083" y="16184"/>
                  </a:lnTo>
                  <a:cubicBezTo>
                    <a:pt x="298021" y="43122"/>
                    <a:pt x="269010" y="17729"/>
                    <a:pt x="295359" y="32368"/>
                  </a:cubicBezTo>
                  <a:cubicBezTo>
                    <a:pt x="303861" y="37091"/>
                    <a:pt x="310409" y="45477"/>
                    <a:pt x="319635" y="48552"/>
                  </a:cubicBezTo>
                  <a:cubicBezTo>
                    <a:pt x="323681" y="49901"/>
                    <a:pt x="328045" y="50527"/>
                    <a:pt x="331773" y="52598"/>
                  </a:cubicBezTo>
                  <a:cubicBezTo>
                    <a:pt x="340275" y="57321"/>
                    <a:pt x="347957" y="63387"/>
                    <a:pt x="356049" y="68782"/>
                  </a:cubicBezTo>
                  <a:lnTo>
                    <a:pt x="392463" y="93058"/>
                  </a:lnTo>
                  <a:lnTo>
                    <a:pt x="404601" y="101150"/>
                  </a:lnTo>
                  <a:cubicBezTo>
                    <a:pt x="408647" y="103847"/>
                    <a:pt x="412126" y="107704"/>
                    <a:pt x="416739" y="109242"/>
                  </a:cubicBezTo>
                  <a:cubicBezTo>
                    <a:pt x="447247" y="119411"/>
                    <a:pt x="409642" y="105694"/>
                    <a:pt x="441016" y="121380"/>
                  </a:cubicBezTo>
                  <a:cubicBezTo>
                    <a:pt x="444831" y="123287"/>
                    <a:pt x="449339" y="123519"/>
                    <a:pt x="453154" y="125426"/>
                  </a:cubicBezTo>
                  <a:cubicBezTo>
                    <a:pt x="457503" y="127601"/>
                    <a:pt x="460943" y="131343"/>
                    <a:pt x="465292" y="133518"/>
                  </a:cubicBezTo>
                  <a:cubicBezTo>
                    <a:pt x="469107" y="135425"/>
                    <a:pt x="473615" y="135657"/>
                    <a:pt x="477430" y="137564"/>
                  </a:cubicBezTo>
                  <a:cubicBezTo>
                    <a:pt x="481779" y="139739"/>
                    <a:pt x="485124" y="143681"/>
                    <a:pt x="489568" y="145656"/>
                  </a:cubicBezTo>
                  <a:cubicBezTo>
                    <a:pt x="497363" y="149120"/>
                    <a:pt x="506747" y="149017"/>
                    <a:pt x="513844" y="153748"/>
                  </a:cubicBezTo>
                  <a:cubicBezTo>
                    <a:pt x="517890" y="156445"/>
                    <a:pt x="521538" y="159865"/>
                    <a:pt x="525982" y="161840"/>
                  </a:cubicBezTo>
                  <a:cubicBezTo>
                    <a:pt x="533777" y="165304"/>
                    <a:pt x="550258" y="169932"/>
                    <a:pt x="550258" y="169932"/>
                  </a:cubicBezTo>
                  <a:cubicBezTo>
                    <a:pt x="552955" y="172630"/>
                    <a:pt x="554938" y="176319"/>
                    <a:pt x="558350" y="178025"/>
                  </a:cubicBezTo>
                  <a:cubicBezTo>
                    <a:pt x="565979" y="181840"/>
                    <a:pt x="574534" y="183420"/>
                    <a:pt x="582626" y="186117"/>
                  </a:cubicBezTo>
                  <a:cubicBezTo>
                    <a:pt x="586672" y="187466"/>
                    <a:pt x="591215" y="187797"/>
                    <a:pt x="594764" y="190163"/>
                  </a:cubicBezTo>
                  <a:cubicBezTo>
                    <a:pt x="598810" y="192860"/>
                    <a:pt x="602458" y="196280"/>
                    <a:pt x="606902" y="198255"/>
                  </a:cubicBezTo>
                  <a:cubicBezTo>
                    <a:pt x="614697" y="201719"/>
                    <a:pt x="623086" y="203650"/>
                    <a:pt x="631178" y="206347"/>
                  </a:cubicBezTo>
                  <a:lnTo>
                    <a:pt x="667593" y="218485"/>
                  </a:lnTo>
                  <a:cubicBezTo>
                    <a:pt x="718732" y="235531"/>
                    <a:pt x="636974" y="207097"/>
                    <a:pt x="691869" y="230623"/>
                  </a:cubicBezTo>
                  <a:cubicBezTo>
                    <a:pt x="696980" y="232813"/>
                    <a:pt x="702727" y="233071"/>
                    <a:pt x="708053" y="234669"/>
                  </a:cubicBezTo>
                  <a:cubicBezTo>
                    <a:pt x="716223" y="237120"/>
                    <a:pt x="724054" y="240692"/>
                    <a:pt x="732329" y="242761"/>
                  </a:cubicBezTo>
                  <a:cubicBezTo>
                    <a:pt x="737724" y="244110"/>
                    <a:pt x="743187" y="245209"/>
                    <a:pt x="748513" y="246807"/>
                  </a:cubicBezTo>
                  <a:cubicBezTo>
                    <a:pt x="756683" y="249258"/>
                    <a:pt x="764697" y="252202"/>
                    <a:pt x="772789" y="254899"/>
                  </a:cubicBezTo>
                  <a:cubicBezTo>
                    <a:pt x="776835" y="256248"/>
                    <a:pt x="780789" y="257911"/>
                    <a:pt x="784927" y="258945"/>
                  </a:cubicBezTo>
                  <a:cubicBezTo>
                    <a:pt x="790322" y="260294"/>
                    <a:pt x="795785" y="261393"/>
                    <a:pt x="801111" y="262991"/>
                  </a:cubicBezTo>
                  <a:cubicBezTo>
                    <a:pt x="813366" y="266667"/>
                    <a:pt x="825387" y="271083"/>
                    <a:pt x="837525" y="275129"/>
                  </a:cubicBezTo>
                  <a:cubicBezTo>
                    <a:pt x="841571" y="276478"/>
                    <a:pt x="845525" y="278141"/>
                    <a:pt x="849663" y="279175"/>
                  </a:cubicBezTo>
                  <a:cubicBezTo>
                    <a:pt x="889124" y="289040"/>
                    <a:pt x="839858" y="276996"/>
                    <a:pt x="886077" y="287267"/>
                  </a:cubicBezTo>
                  <a:cubicBezTo>
                    <a:pt x="891506" y="288473"/>
                    <a:pt x="896809" y="290222"/>
                    <a:pt x="902262" y="291313"/>
                  </a:cubicBezTo>
                  <a:cubicBezTo>
                    <a:pt x="910306" y="292922"/>
                    <a:pt x="918467" y="293891"/>
                    <a:pt x="926538" y="295359"/>
                  </a:cubicBezTo>
                  <a:cubicBezTo>
                    <a:pt x="933304" y="296589"/>
                    <a:pt x="940002" y="298175"/>
                    <a:pt x="946768" y="299405"/>
                  </a:cubicBezTo>
                  <a:cubicBezTo>
                    <a:pt x="954839" y="300873"/>
                    <a:pt x="962973" y="301983"/>
                    <a:pt x="971044" y="303451"/>
                  </a:cubicBezTo>
                  <a:cubicBezTo>
                    <a:pt x="1013436" y="311159"/>
                    <a:pt x="971091" y="303750"/>
                    <a:pt x="1007458" y="311543"/>
                  </a:cubicBezTo>
                  <a:cubicBezTo>
                    <a:pt x="1020906" y="314425"/>
                    <a:pt x="1034431" y="316938"/>
                    <a:pt x="1047918" y="319635"/>
                  </a:cubicBezTo>
                  <a:lnTo>
                    <a:pt x="1068148" y="323681"/>
                  </a:lnTo>
                  <a:cubicBezTo>
                    <a:pt x="1074891" y="325030"/>
                    <a:pt x="1081595" y="326596"/>
                    <a:pt x="1088378" y="327727"/>
                  </a:cubicBezTo>
                  <a:lnTo>
                    <a:pt x="1112654" y="331773"/>
                  </a:lnTo>
                  <a:cubicBezTo>
                    <a:pt x="1119420" y="333003"/>
                    <a:pt x="1126119" y="334589"/>
                    <a:pt x="1132885" y="335819"/>
                  </a:cubicBezTo>
                  <a:cubicBezTo>
                    <a:pt x="1140956" y="337286"/>
                    <a:pt x="1149098" y="338353"/>
                    <a:pt x="1157161" y="339865"/>
                  </a:cubicBezTo>
                  <a:cubicBezTo>
                    <a:pt x="1170679" y="342400"/>
                    <a:pt x="1184134" y="345260"/>
                    <a:pt x="1197621" y="347957"/>
                  </a:cubicBezTo>
                  <a:cubicBezTo>
                    <a:pt x="1204364" y="349306"/>
                    <a:pt x="1211179" y="350335"/>
                    <a:pt x="1217851" y="352003"/>
                  </a:cubicBezTo>
                  <a:cubicBezTo>
                    <a:pt x="1223246" y="353352"/>
                    <a:pt x="1228607" y="354843"/>
                    <a:pt x="1234035" y="356049"/>
                  </a:cubicBezTo>
                  <a:cubicBezTo>
                    <a:pt x="1240748" y="357541"/>
                    <a:pt x="1247552" y="358603"/>
                    <a:pt x="1254265" y="360095"/>
                  </a:cubicBezTo>
                  <a:cubicBezTo>
                    <a:pt x="1276088" y="364945"/>
                    <a:pt x="1266273" y="364119"/>
                    <a:pt x="1290679" y="368187"/>
                  </a:cubicBezTo>
                  <a:cubicBezTo>
                    <a:pt x="1300086" y="369755"/>
                    <a:pt x="1309581" y="370746"/>
                    <a:pt x="1319001" y="372233"/>
                  </a:cubicBezTo>
                  <a:cubicBezTo>
                    <a:pt x="1419903" y="388165"/>
                    <a:pt x="1332367" y="374295"/>
                    <a:pt x="1387784" y="384371"/>
                  </a:cubicBezTo>
                  <a:cubicBezTo>
                    <a:pt x="1397036" y="386053"/>
                    <a:pt x="1422296" y="389737"/>
                    <a:pt x="1432290" y="392463"/>
                  </a:cubicBezTo>
                  <a:cubicBezTo>
                    <a:pt x="1440519" y="394707"/>
                    <a:pt x="1448291" y="398486"/>
                    <a:pt x="1456566" y="400555"/>
                  </a:cubicBezTo>
                  <a:cubicBezTo>
                    <a:pt x="1461961" y="401904"/>
                    <a:pt x="1467424" y="403003"/>
                    <a:pt x="1472750" y="404601"/>
                  </a:cubicBezTo>
                  <a:cubicBezTo>
                    <a:pt x="1480920" y="407052"/>
                    <a:pt x="1488934" y="409996"/>
                    <a:pt x="1497026" y="412694"/>
                  </a:cubicBezTo>
                  <a:lnTo>
                    <a:pt x="1521302" y="420786"/>
                  </a:lnTo>
                  <a:lnTo>
                    <a:pt x="1594131" y="445062"/>
                  </a:lnTo>
                  <a:lnTo>
                    <a:pt x="1606269" y="449108"/>
                  </a:lnTo>
                  <a:cubicBezTo>
                    <a:pt x="1610315" y="450457"/>
                    <a:pt x="1614858" y="450788"/>
                    <a:pt x="1618407" y="453154"/>
                  </a:cubicBezTo>
                  <a:cubicBezTo>
                    <a:pt x="1630597" y="461281"/>
                    <a:pt x="1632356" y="463178"/>
                    <a:pt x="1646729" y="469338"/>
                  </a:cubicBezTo>
                  <a:cubicBezTo>
                    <a:pt x="1650649" y="471018"/>
                    <a:pt x="1655139" y="471313"/>
                    <a:pt x="1658867" y="473384"/>
                  </a:cubicBezTo>
                  <a:cubicBezTo>
                    <a:pt x="1667369" y="478107"/>
                    <a:pt x="1675051" y="484173"/>
                    <a:pt x="1683143" y="489568"/>
                  </a:cubicBezTo>
                  <a:lnTo>
                    <a:pt x="1695281" y="497660"/>
                  </a:lnTo>
                  <a:lnTo>
                    <a:pt x="1707419" y="505752"/>
                  </a:lnTo>
                  <a:cubicBezTo>
                    <a:pt x="1728998" y="538120"/>
                    <a:pt x="1718883" y="517890"/>
                    <a:pt x="1727649" y="525982"/>
                  </a:cubicBezTo>
                  <a:cubicBezTo>
                    <a:pt x="1736415" y="534074"/>
                    <a:pt x="1744507" y="543515"/>
                    <a:pt x="1760017" y="554304"/>
                  </a:cubicBezTo>
                  <a:cubicBezTo>
                    <a:pt x="1775527" y="565093"/>
                    <a:pt x="1807896" y="581952"/>
                    <a:pt x="1820708" y="590718"/>
                  </a:cubicBezTo>
                  <a:cubicBezTo>
                    <a:pt x="1833521" y="599484"/>
                    <a:pt x="1825428" y="596113"/>
                    <a:pt x="1836892" y="606902"/>
                  </a:cubicBezTo>
                  <a:cubicBezTo>
                    <a:pt x="1848356" y="617691"/>
                    <a:pt x="1876678" y="644666"/>
                    <a:pt x="1889490" y="655455"/>
                  </a:cubicBezTo>
                  <a:lnTo>
                    <a:pt x="1913766" y="671639"/>
                  </a:lnTo>
                  <a:lnTo>
                    <a:pt x="1925904" y="679731"/>
                  </a:lnTo>
                  <a:cubicBezTo>
                    <a:pt x="1940739" y="701984"/>
                    <a:pt x="1925904" y="683103"/>
                    <a:pt x="1946134" y="699961"/>
                  </a:cubicBezTo>
                  <a:cubicBezTo>
                    <a:pt x="1977287" y="725922"/>
                    <a:pt x="1940274" y="700100"/>
                    <a:pt x="1970410" y="720191"/>
                  </a:cubicBezTo>
                  <a:cubicBezTo>
                    <a:pt x="1991989" y="752559"/>
                    <a:pt x="1963667" y="713448"/>
                    <a:pt x="1990640" y="740421"/>
                  </a:cubicBezTo>
                  <a:cubicBezTo>
                    <a:pt x="1994078" y="743859"/>
                    <a:pt x="1995619" y="748823"/>
                    <a:pt x="1998732" y="752559"/>
                  </a:cubicBezTo>
                  <a:cubicBezTo>
                    <a:pt x="2002395" y="756955"/>
                    <a:pt x="2007207" y="760301"/>
                    <a:pt x="2010870" y="764697"/>
                  </a:cubicBezTo>
                  <a:cubicBezTo>
                    <a:pt x="2013983" y="768433"/>
                    <a:pt x="2015849" y="773099"/>
                    <a:pt x="2018962" y="776835"/>
                  </a:cubicBezTo>
                  <a:cubicBezTo>
                    <a:pt x="2022625" y="781231"/>
                    <a:pt x="2027587" y="784456"/>
                    <a:pt x="2031100" y="788973"/>
                  </a:cubicBezTo>
                  <a:cubicBezTo>
                    <a:pt x="2037071" y="796650"/>
                    <a:pt x="2041890" y="805157"/>
                    <a:pt x="2047285" y="813249"/>
                  </a:cubicBezTo>
                  <a:lnTo>
                    <a:pt x="2063469" y="837525"/>
                  </a:lnTo>
                  <a:lnTo>
                    <a:pt x="2071561" y="849663"/>
                  </a:lnTo>
                  <a:cubicBezTo>
                    <a:pt x="2074258" y="853709"/>
                    <a:pt x="2076215" y="858362"/>
                    <a:pt x="2079653" y="861801"/>
                  </a:cubicBezTo>
                  <a:cubicBezTo>
                    <a:pt x="2087179" y="869327"/>
                    <a:pt x="2090734" y="871825"/>
                    <a:pt x="2095837" y="882032"/>
                  </a:cubicBezTo>
                  <a:cubicBezTo>
                    <a:pt x="2097744" y="885847"/>
                    <a:pt x="2097812" y="890442"/>
                    <a:pt x="2099883" y="894170"/>
                  </a:cubicBezTo>
                  <a:cubicBezTo>
                    <a:pt x="2104606" y="902672"/>
                    <a:pt x="2112992" y="909220"/>
                    <a:pt x="2116067" y="918446"/>
                  </a:cubicBezTo>
                  <a:cubicBezTo>
                    <a:pt x="2118764" y="926538"/>
                    <a:pt x="2122486" y="934358"/>
                    <a:pt x="2124159" y="942722"/>
                  </a:cubicBezTo>
                  <a:cubicBezTo>
                    <a:pt x="2125508" y="949465"/>
                    <a:pt x="2126396" y="956317"/>
                    <a:pt x="2128205" y="962952"/>
                  </a:cubicBezTo>
                  <a:lnTo>
                    <a:pt x="2140343" y="999366"/>
                  </a:lnTo>
                  <a:lnTo>
                    <a:pt x="2148435" y="1023642"/>
                  </a:lnTo>
                  <a:cubicBezTo>
                    <a:pt x="2149784" y="1027688"/>
                    <a:pt x="2150115" y="1032231"/>
                    <a:pt x="2152481" y="1035780"/>
                  </a:cubicBezTo>
                  <a:cubicBezTo>
                    <a:pt x="2155178" y="1039826"/>
                    <a:pt x="2158598" y="1043474"/>
                    <a:pt x="2160573" y="1047918"/>
                  </a:cubicBezTo>
                  <a:cubicBezTo>
                    <a:pt x="2164037" y="1055713"/>
                    <a:pt x="2165968" y="1064102"/>
                    <a:pt x="2168665" y="1072194"/>
                  </a:cubicBezTo>
                  <a:lnTo>
                    <a:pt x="2176757" y="1096471"/>
                  </a:lnTo>
                  <a:cubicBezTo>
                    <a:pt x="2178106" y="1101866"/>
                    <a:pt x="2178613" y="1107544"/>
                    <a:pt x="2180803" y="1112655"/>
                  </a:cubicBezTo>
                  <a:cubicBezTo>
                    <a:pt x="2182719" y="1117125"/>
                    <a:pt x="2186720" y="1120444"/>
                    <a:pt x="2188895" y="1124793"/>
                  </a:cubicBezTo>
                  <a:cubicBezTo>
                    <a:pt x="2190802" y="1128608"/>
                    <a:pt x="2190870" y="1133203"/>
                    <a:pt x="2192941" y="1136931"/>
                  </a:cubicBezTo>
                  <a:cubicBezTo>
                    <a:pt x="2197664" y="1145433"/>
                    <a:pt x="2206050" y="1151981"/>
                    <a:pt x="2209125" y="1161207"/>
                  </a:cubicBezTo>
                  <a:lnTo>
                    <a:pt x="2217217" y="1185483"/>
                  </a:lnTo>
                  <a:cubicBezTo>
                    <a:pt x="2218566" y="1189529"/>
                    <a:pt x="2218897" y="1194072"/>
                    <a:pt x="2221263" y="1197621"/>
                  </a:cubicBezTo>
                  <a:lnTo>
                    <a:pt x="2229355" y="1209759"/>
                  </a:lnTo>
                  <a:cubicBezTo>
                    <a:pt x="2233728" y="1227251"/>
                    <a:pt x="2233401" y="1220382"/>
                    <a:pt x="2233401" y="12299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3772A4-D473-4A51-5CC5-4D5B83A73D38}"/>
                </a:ext>
              </a:extLst>
            </p:cNvPr>
            <p:cNvCxnSpPr>
              <a:cxnSpLocks/>
            </p:cNvCxnSpPr>
            <p:nvPr/>
          </p:nvCxnSpPr>
          <p:spPr>
            <a:xfrm>
              <a:off x="5243006" y="6574971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A550A9B-3EFB-6373-8F8F-8BDABDAF0908}"/>
                </a:ext>
              </a:extLst>
            </p:cNvPr>
            <p:cNvCxnSpPr>
              <a:cxnSpLocks/>
            </p:cNvCxnSpPr>
            <p:nvPr/>
          </p:nvCxnSpPr>
          <p:spPr>
            <a:xfrm>
              <a:off x="5243006" y="6814457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22">
              <a:extLst>
                <a:ext uri="{FF2B5EF4-FFF2-40B4-BE49-F238E27FC236}">
                  <a16:creationId xmlns:a16="http://schemas.microsoft.com/office/drawing/2014/main" id="{B5309199-20F5-C21C-63BA-55674E9BA113}"/>
                </a:ext>
              </a:extLst>
            </p:cNvPr>
            <p:cNvSpPr txBox="1"/>
            <p:nvPr/>
          </p:nvSpPr>
          <p:spPr>
            <a:xfrm>
              <a:off x="5626954" y="6407828"/>
              <a:ext cx="1091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4A6FC44B-3ACD-44D6-1816-3BFE248D89BE}"/>
                </a:ext>
              </a:extLst>
            </p:cNvPr>
            <p:cNvSpPr txBox="1"/>
            <p:nvPr/>
          </p:nvSpPr>
          <p:spPr>
            <a:xfrm>
              <a:off x="5558827" y="6660568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FBB37C6-B471-4742-E46D-5CA03489F779}"/>
                </a:ext>
              </a:extLst>
            </p:cNvPr>
            <p:cNvSpPr/>
            <p:nvPr/>
          </p:nvSpPr>
          <p:spPr>
            <a:xfrm>
              <a:off x="2408826" y="6459794"/>
              <a:ext cx="609677" cy="879987"/>
            </a:xfrm>
            <a:custGeom>
              <a:avLst/>
              <a:gdLst>
                <a:gd name="connsiteX0" fmla="*/ 4993 w 609677"/>
                <a:gd name="connsiteY0" fmla="*/ 0 h 879987"/>
                <a:gd name="connsiteX1" fmla="*/ 77 w 609677"/>
                <a:gd name="connsiteY1" fmla="*/ 34412 h 879987"/>
                <a:gd name="connsiteX2" fmla="*/ 14826 w 609677"/>
                <a:gd name="connsiteY2" fmla="*/ 103238 h 879987"/>
                <a:gd name="connsiteX3" fmla="*/ 19742 w 609677"/>
                <a:gd name="connsiteY3" fmla="*/ 117987 h 879987"/>
                <a:gd name="connsiteX4" fmla="*/ 29574 w 609677"/>
                <a:gd name="connsiteY4" fmla="*/ 181896 h 879987"/>
                <a:gd name="connsiteX5" fmla="*/ 34490 w 609677"/>
                <a:gd name="connsiteY5" fmla="*/ 206477 h 879987"/>
                <a:gd name="connsiteX6" fmla="*/ 44322 w 609677"/>
                <a:gd name="connsiteY6" fmla="*/ 329380 h 879987"/>
                <a:gd name="connsiteX7" fmla="*/ 54155 w 609677"/>
                <a:gd name="connsiteY7" fmla="*/ 486696 h 879987"/>
                <a:gd name="connsiteX8" fmla="*/ 59071 w 609677"/>
                <a:gd name="connsiteY8" fmla="*/ 722671 h 879987"/>
                <a:gd name="connsiteX9" fmla="*/ 68903 w 609677"/>
                <a:gd name="connsiteY9" fmla="*/ 811161 h 879987"/>
                <a:gd name="connsiteX10" fmla="*/ 73819 w 609677"/>
                <a:gd name="connsiteY10" fmla="*/ 850490 h 879987"/>
                <a:gd name="connsiteX11" fmla="*/ 83651 w 609677"/>
                <a:gd name="connsiteY11" fmla="*/ 865238 h 879987"/>
                <a:gd name="connsiteX12" fmla="*/ 113148 w 609677"/>
                <a:gd name="connsiteY12" fmla="*/ 879987 h 879987"/>
                <a:gd name="connsiteX13" fmla="*/ 162309 w 609677"/>
                <a:gd name="connsiteY13" fmla="*/ 875071 h 879987"/>
                <a:gd name="connsiteX14" fmla="*/ 177058 w 609677"/>
                <a:gd name="connsiteY14" fmla="*/ 820993 h 879987"/>
                <a:gd name="connsiteX15" fmla="*/ 181974 w 609677"/>
                <a:gd name="connsiteY15" fmla="*/ 806245 h 879987"/>
                <a:gd name="connsiteX16" fmla="*/ 186890 w 609677"/>
                <a:gd name="connsiteY16" fmla="*/ 752167 h 879987"/>
                <a:gd name="connsiteX17" fmla="*/ 191806 w 609677"/>
                <a:gd name="connsiteY17" fmla="*/ 727587 h 879987"/>
                <a:gd name="connsiteX18" fmla="*/ 196722 w 609677"/>
                <a:gd name="connsiteY18" fmla="*/ 698090 h 879987"/>
                <a:gd name="connsiteX19" fmla="*/ 206555 w 609677"/>
                <a:gd name="connsiteY19" fmla="*/ 644012 h 879987"/>
                <a:gd name="connsiteX20" fmla="*/ 211471 w 609677"/>
                <a:gd name="connsiteY20" fmla="*/ 467032 h 879987"/>
                <a:gd name="connsiteX21" fmla="*/ 221303 w 609677"/>
                <a:gd name="connsiteY21" fmla="*/ 481780 h 879987"/>
                <a:gd name="connsiteX22" fmla="*/ 226219 w 609677"/>
                <a:gd name="connsiteY22" fmla="*/ 496529 h 879987"/>
                <a:gd name="connsiteX23" fmla="*/ 260632 w 609677"/>
                <a:gd name="connsiteY23" fmla="*/ 506361 h 879987"/>
                <a:gd name="connsiteX24" fmla="*/ 265548 w 609677"/>
                <a:gd name="connsiteY24" fmla="*/ 521109 h 879987"/>
                <a:gd name="connsiteX25" fmla="*/ 285213 w 609677"/>
                <a:gd name="connsiteY25" fmla="*/ 545690 h 879987"/>
                <a:gd name="connsiteX26" fmla="*/ 295045 w 609677"/>
                <a:gd name="connsiteY26" fmla="*/ 575187 h 879987"/>
                <a:gd name="connsiteX27" fmla="*/ 304877 w 609677"/>
                <a:gd name="connsiteY27" fmla="*/ 629264 h 879987"/>
                <a:gd name="connsiteX28" fmla="*/ 314709 w 609677"/>
                <a:gd name="connsiteY28" fmla="*/ 698090 h 879987"/>
                <a:gd name="connsiteX29" fmla="*/ 319626 w 609677"/>
                <a:gd name="connsiteY29" fmla="*/ 712838 h 879987"/>
                <a:gd name="connsiteX30" fmla="*/ 324542 w 609677"/>
                <a:gd name="connsiteY30" fmla="*/ 737419 h 879987"/>
                <a:gd name="connsiteX31" fmla="*/ 334374 w 609677"/>
                <a:gd name="connsiteY31" fmla="*/ 766916 h 879987"/>
                <a:gd name="connsiteX32" fmla="*/ 344206 w 609677"/>
                <a:gd name="connsiteY32" fmla="*/ 796412 h 879987"/>
                <a:gd name="connsiteX33" fmla="*/ 349122 w 609677"/>
                <a:gd name="connsiteY33" fmla="*/ 811161 h 879987"/>
                <a:gd name="connsiteX34" fmla="*/ 354039 w 609677"/>
                <a:gd name="connsiteY34" fmla="*/ 825909 h 879987"/>
                <a:gd name="connsiteX35" fmla="*/ 358955 w 609677"/>
                <a:gd name="connsiteY35" fmla="*/ 860322 h 879987"/>
                <a:gd name="connsiteX36" fmla="*/ 363871 w 609677"/>
                <a:gd name="connsiteY36" fmla="*/ 875071 h 879987"/>
                <a:gd name="connsiteX37" fmla="*/ 378619 w 609677"/>
                <a:gd name="connsiteY37" fmla="*/ 879987 h 879987"/>
                <a:gd name="connsiteX38" fmla="*/ 388451 w 609677"/>
                <a:gd name="connsiteY38" fmla="*/ 870154 h 879987"/>
                <a:gd name="connsiteX39" fmla="*/ 393368 w 609677"/>
                <a:gd name="connsiteY39" fmla="*/ 855406 h 879987"/>
                <a:gd name="connsiteX40" fmla="*/ 408116 w 609677"/>
                <a:gd name="connsiteY40" fmla="*/ 860322 h 879987"/>
                <a:gd name="connsiteX41" fmla="*/ 422864 w 609677"/>
                <a:gd name="connsiteY41" fmla="*/ 855406 h 879987"/>
                <a:gd name="connsiteX42" fmla="*/ 442529 w 609677"/>
                <a:gd name="connsiteY42" fmla="*/ 835741 h 879987"/>
                <a:gd name="connsiteX43" fmla="*/ 457277 w 609677"/>
                <a:gd name="connsiteY43" fmla="*/ 791496 h 879987"/>
                <a:gd name="connsiteX44" fmla="*/ 462193 w 609677"/>
                <a:gd name="connsiteY44" fmla="*/ 776748 h 879987"/>
                <a:gd name="connsiteX45" fmla="*/ 467109 w 609677"/>
                <a:gd name="connsiteY45" fmla="*/ 762000 h 879987"/>
                <a:gd name="connsiteX46" fmla="*/ 476942 w 609677"/>
                <a:gd name="connsiteY46" fmla="*/ 752167 h 879987"/>
                <a:gd name="connsiteX47" fmla="*/ 496606 w 609677"/>
                <a:gd name="connsiteY47" fmla="*/ 771832 h 879987"/>
                <a:gd name="connsiteX48" fmla="*/ 511355 w 609677"/>
                <a:gd name="connsiteY48" fmla="*/ 776748 h 879987"/>
                <a:gd name="connsiteX49" fmla="*/ 526103 w 609677"/>
                <a:gd name="connsiteY49" fmla="*/ 786580 h 879987"/>
                <a:gd name="connsiteX50" fmla="*/ 555600 w 609677"/>
                <a:gd name="connsiteY50" fmla="*/ 796412 h 879987"/>
                <a:gd name="connsiteX51" fmla="*/ 575264 w 609677"/>
                <a:gd name="connsiteY51" fmla="*/ 835741 h 879987"/>
                <a:gd name="connsiteX52" fmla="*/ 580180 w 609677"/>
                <a:gd name="connsiteY52" fmla="*/ 850490 h 879987"/>
                <a:gd name="connsiteX53" fmla="*/ 590013 w 609677"/>
                <a:gd name="connsiteY53" fmla="*/ 860322 h 879987"/>
                <a:gd name="connsiteX54" fmla="*/ 594929 w 609677"/>
                <a:gd name="connsiteY54" fmla="*/ 875071 h 879987"/>
                <a:gd name="connsiteX55" fmla="*/ 609677 w 609677"/>
                <a:gd name="connsiteY55" fmla="*/ 879987 h 87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9677" h="879987">
                  <a:moveTo>
                    <a:pt x="4993" y="0"/>
                  </a:moveTo>
                  <a:cubicBezTo>
                    <a:pt x="3354" y="11471"/>
                    <a:pt x="-603" y="22845"/>
                    <a:pt x="77" y="34412"/>
                  </a:cubicBezTo>
                  <a:cubicBezTo>
                    <a:pt x="496" y="41537"/>
                    <a:pt x="10196" y="87035"/>
                    <a:pt x="14826" y="103238"/>
                  </a:cubicBezTo>
                  <a:cubicBezTo>
                    <a:pt x="16250" y="108221"/>
                    <a:pt x="18485" y="112959"/>
                    <a:pt x="19742" y="117987"/>
                  </a:cubicBezTo>
                  <a:cubicBezTo>
                    <a:pt x="26505" y="145041"/>
                    <a:pt x="24798" y="150849"/>
                    <a:pt x="29574" y="181896"/>
                  </a:cubicBezTo>
                  <a:cubicBezTo>
                    <a:pt x="30845" y="190155"/>
                    <a:pt x="33386" y="198194"/>
                    <a:pt x="34490" y="206477"/>
                  </a:cubicBezTo>
                  <a:cubicBezTo>
                    <a:pt x="39073" y="240848"/>
                    <a:pt x="42476" y="297998"/>
                    <a:pt x="44322" y="329380"/>
                  </a:cubicBezTo>
                  <a:cubicBezTo>
                    <a:pt x="53380" y="483359"/>
                    <a:pt x="44780" y="364813"/>
                    <a:pt x="54155" y="486696"/>
                  </a:cubicBezTo>
                  <a:cubicBezTo>
                    <a:pt x="55794" y="565354"/>
                    <a:pt x="55499" y="644077"/>
                    <a:pt x="59071" y="722671"/>
                  </a:cubicBezTo>
                  <a:cubicBezTo>
                    <a:pt x="60419" y="752319"/>
                    <a:pt x="65222" y="781712"/>
                    <a:pt x="68903" y="811161"/>
                  </a:cubicBezTo>
                  <a:cubicBezTo>
                    <a:pt x="70542" y="824271"/>
                    <a:pt x="70343" y="837744"/>
                    <a:pt x="73819" y="850490"/>
                  </a:cubicBezTo>
                  <a:cubicBezTo>
                    <a:pt x="75374" y="856190"/>
                    <a:pt x="79473" y="861060"/>
                    <a:pt x="83651" y="865238"/>
                  </a:cubicBezTo>
                  <a:cubicBezTo>
                    <a:pt x="93182" y="874769"/>
                    <a:pt x="101152" y="875988"/>
                    <a:pt x="113148" y="879987"/>
                  </a:cubicBezTo>
                  <a:lnTo>
                    <a:pt x="162309" y="875071"/>
                  </a:lnTo>
                  <a:cubicBezTo>
                    <a:pt x="168484" y="871469"/>
                    <a:pt x="175189" y="828469"/>
                    <a:pt x="177058" y="820993"/>
                  </a:cubicBezTo>
                  <a:cubicBezTo>
                    <a:pt x="178315" y="815966"/>
                    <a:pt x="180335" y="811161"/>
                    <a:pt x="181974" y="806245"/>
                  </a:cubicBezTo>
                  <a:cubicBezTo>
                    <a:pt x="183613" y="788219"/>
                    <a:pt x="184645" y="770128"/>
                    <a:pt x="186890" y="752167"/>
                  </a:cubicBezTo>
                  <a:cubicBezTo>
                    <a:pt x="187926" y="743876"/>
                    <a:pt x="190311" y="735808"/>
                    <a:pt x="191806" y="727587"/>
                  </a:cubicBezTo>
                  <a:cubicBezTo>
                    <a:pt x="193589" y="717780"/>
                    <a:pt x="194939" y="707897"/>
                    <a:pt x="196722" y="698090"/>
                  </a:cubicBezTo>
                  <a:cubicBezTo>
                    <a:pt x="210465" y="622509"/>
                    <a:pt x="192069" y="730930"/>
                    <a:pt x="206555" y="644012"/>
                  </a:cubicBezTo>
                  <a:cubicBezTo>
                    <a:pt x="208194" y="585019"/>
                    <a:pt x="206128" y="525806"/>
                    <a:pt x="211471" y="467032"/>
                  </a:cubicBezTo>
                  <a:cubicBezTo>
                    <a:pt x="212006" y="461148"/>
                    <a:pt x="218661" y="476495"/>
                    <a:pt x="221303" y="481780"/>
                  </a:cubicBezTo>
                  <a:cubicBezTo>
                    <a:pt x="223621" y="486415"/>
                    <a:pt x="222555" y="492865"/>
                    <a:pt x="226219" y="496529"/>
                  </a:cubicBezTo>
                  <a:cubicBezTo>
                    <a:pt x="228569" y="498879"/>
                    <a:pt x="260462" y="506319"/>
                    <a:pt x="260632" y="506361"/>
                  </a:cubicBezTo>
                  <a:cubicBezTo>
                    <a:pt x="262271" y="511277"/>
                    <a:pt x="263231" y="516474"/>
                    <a:pt x="265548" y="521109"/>
                  </a:cubicBezTo>
                  <a:cubicBezTo>
                    <a:pt x="271751" y="533515"/>
                    <a:pt x="276066" y="536543"/>
                    <a:pt x="285213" y="545690"/>
                  </a:cubicBezTo>
                  <a:cubicBezTo>
                    <a:pt x="288490" y="555522"/>
                    <a:pt x="293012" y="565024"/>
                    <a:pt x="295045" y="575187"/>
                  </a:cubicBezTo>
                  <a:cubicBezTo>
                    <a:pt x="299807" y="598998"/>
                    <a:pt x="301103" y="604103"/>
                    <a:pt x="304877" y="629264"/>
                  </a:cubicBezTo>
                  <a:cubicBezTo>
                    <a:pt x="308315" y="652183"/>
                    <a:pt x="307379" y="676105"/>
                    <a:pt x="314709" y="698090"/>
                  </a:cubicBezTo>
                  <a:cubicBezTo>
                    <a:pt x="316348" y="703006"/>
                    <a:pt x="318369" y="707811"/>
                    <a:pt x="319626" y="712838"/>
                  </a:cubicBezTo>
                  <a:cubicBezTo>
                    <a:pt x="321653" y="720944"/>
                    <a:pt x="322343" y="729357"/>
                    <a:pt x="324542" y="737419"/>
                  </a:cubicBezTo>
                  <a:cubicBezTo>
                    <a:pt x="327269" y="747418"/>
                    <a:pt x="331097" y="757084"/>
                    <a:pt x="334374" y="766916"/>
                  </a:cubicBezTo>
                  <a:lnTo>
                    <a:pt x="344206" y="796412"/>
                  </a:lnTo>
                  <a:lnTo>
                    <a:pt x="349122" y="811161"/>
                  </a:lnTo>
                  <a:lnTo>
                    <a:pt x="354039" y="825909"/>
                  </a:lnTo>
                  <a:cubicBezTo>
                    <a:pt x="355678" y="837380"/>
                    <a:pt x="356683" y="848960"/>
                    <a:pt x="358955" y="860322"/>
                  </a:cubicBezTo>
                  <a:cubicBezTo>
                    <a:pt x="359971" y="865404"/>
                    <a:pt x="360207" y="871407"/>
                    <a:pt x="363871" y="875071"/>
                  </a:cubicBezTo>
                  <a:cubicBezTo>
                    <a:pt x="367535" y="878735"/>
                    <a:pt x="373703" y="878348"/>
                    <a:pt x="378619" y="879987"/>
                  </a:cubicBezTo>
                  <a:cubicBezTo>
                    <a:pt x="381896" y="876709"/>
                    <a:pt x="386066" y="874129"/>
                    <a:pt x="388451" y="870154"/>
                  </a:cubicBezTo>
                  <a:cubicBezTo>
                    <a:pt x="391117" y="865710"/>
                    <a:pt x="388733" y="857723"/>
                    <a:pt x="393368" y="855406"/>
                  </a:cubicBezTo>
                  <a:cubicBezTo>
                    <a:pt x="398003" y="853089"/>
                    <a:pt x="403200" y="858683"/>
                    <a:pt x="408116" y="860322"/>
                  </a:cubicBezTo>
                  <a:cubicBezTo>
                    <a:pt x="413032" y="858683"/>
                    <a:pt x="418647" y="858418"/>
                    <a:pt x="422864" y="855406"/>
                  </a:cubicBezTo>
                  <a:cubicBezTo>
                    <a:pt x="430407" y="850018"/>
                    <a:pt x="442529" y="835741"/>
                    <a:pt x="442529" y="835741"/>
                  </a:cubicBezTo>
                  <a:lnTo>
                    <a:pt x="457277" y="791496"/>
                  </a:lnTo>
                  <a:lnTo>
                    <a:pt x="462193" y="776748"/>
                  </a:lnTo>
                  <a:cubicBezTo>
                    <a:pt x="463832" y="771832"/>
                    <a:pt x="463445" y="765664"/>
                    <a:pt x="467109" y="762000"/>
                  </a:cubicBezTo>
                  <a:lnTo>
                    <a:pt x="476942" y="752167"/>
                  </a:lnTo>
                  <a:cubicBezTo>
                    <a:pt x="516271" y="765277"/>
                    <a:pt x="470386" y="745612"/>
                    <a:pt x="496606" y="771832"/>
                  </a:cubicBezTo>
                  <a:cubicBezTo>
                    <a:pt x="500270" y="775496"/>
                    <a:pt x="506439" y="775109"/>
                    <a:pt x="511355" y="776748"/>
                  </a:cubicBezTo>
                  <a:cubicBezTo>
                    <a:pt x="516271" y="780025"/>
                    <a:pt x="520704" y="784180"/>
                    <a:pt x="526103" y="786580"/>
                  </a:cubicBezTo>
                  <a:cubicBezTo>
                    <a:pt x="535574" y="790789"/>
                    <a:pt x="555600" y="796412"/>
                    <a:pt x="555600" y="796412"/>
                  </a:cubicBezTo>
                  <a:cubicBezTo>
                    <a:pt x="572760" y="813574"/>
                    <a:pt x="563967" y="801848"/>
                    <a:pt x="575264" y="835741"/>
                  </a:cubicBezTo>
                  <a:cubicBezTo>
                    <a:pt x="576903" y="840657"/>
                    <a:pt x="576515" y="846826"/>
                    <a:pt x="580180" y="850490"/>
                  </a:cubicBezTo>
                  <a:lnTo>
                    <a:pt x="590013" y="860322"/>
                  </a:lnTo>
                  <a:cubicBezTo>
                    <a:pt x="591652" y="865238"/>
                    <a:pt x="591265" y="871407"/>
                    <a:pt x="594929" y="875071"/>
                  </a:cubicBezTo>
                  <a:cubicBezTo>
                    <a:pt x="598593" y="878735"/>
                    <a:pt x="609677" y="879987"/>
                    <a:pt x="609677" y="87998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FC4E40F-5892-2FA8-12FD-3E8E1AD21061}"/>
                </a:ext>
              </a:extLst>
            </p:cNvPr>
            <p:cNvSpPr/>
            <p:nvPr/>
          </p:nvSpPr>
          <p:spPr>
            <a:xfrm>
              <a:off x="2403864" y="6243484"/>
              <a:ext cx="1784678" cy="1111045"/>
            </a:xfrm>
            <a:custGeom>
              <a:avLst/>
              <a:gdLst>
                <a:gd name="connsiteX0" fmla="*/ 5039 w 1784678"/>
                <a:gd name="connsiteY0" fmla="*/ 0 h 1111045"/>
                <a:gd name="connsiteX1" fmla="*/ 123 w 1784678"/>
                <a:gd name="connsiteY1" fmla="*/ 34413 h 1111045"/>
                <a:gd name="connsiteX2" fmla="*/ 9955 w 1784678"/>
                <a:gd name="connsiteY2" fmla="*/ 63910 h 1111045"/>
                <a:gd name="connsiteX3" fmla="*/ 24704 w 1784678"/>
                <a:gd name="connsiteY3" fmla="*/ 108155 h 1111045"/>
                <a:gd name="connsiteX4" fmla="*/ 29620 w 1784678"/>
                <a:gd name="connsiteY4" fmla="*/ 122903 h 1111045"/>
                <a:gd name="connsiteX5" fmla="*/ 34536 w 1784678"/>
                <a:gd name="connsiteY5" fmla="*/ 137651 h 1111045"/>
                <a:gd name="connsiteX6" fmla="*/ 44368 w 1784678"/>
                <a:gd name="connsiteY6" fmla="*/ 186813 h 1111045"/>
                <a:gd name="connsiteX7" fmla="*/ 49284 w 1784678"/>
                <a:gd name="connsiteY7" fmla="*/ 211393 h 1111045"/>
                <a:gd name="connsiteX8" fmla="*/ 54201 w 1784678"/>
                <a:gd name="connsiteY8" fmla="*/ 240890 h 1111045"/>
                <a:gd name="connsiteX9" fmla="*/ 59117 w 1784678"/>
                <a:gd name="connsiteY9" fmla="*/ 265471 h 1111045"/>
                <a:gd name="connsiteX10" fmla="*/ 64033 w 1784678"/>
                <a:gd name="connsiteY10" fmla="*/ 314632 h 1111045"/>
                <a:gd name="connsiteX11" fmla="*/ 68949 w 1784678"/>
                <a:gd name="connsiteY11" fmla="*/ 678426 h 1111045"/>
                <a:gd name="connsiteX12" fmla="*/ 78781 w 1784678"/>
                <a:gd name="connsiteY12" fmla="*/ 781664 h 1111045"/>
                <a:gd name="connsiteX13" fmla="*/ 88613 w 1784678"/>
                <a:gd name="connsiteY13" fmla="*/ 855406 h 1111045"/>
                <a:gd name="connsiteX14" fmla="*/ 93530 w 1784678"/>
                <a:gd name="connsiteY14" fmla="*/ 894735 h 1111045"/>
                <a:gd name="connsiteX15" fmla="*/ 98446 w 1784678"/>
                <a:gd name="connsiteY15" fmla="*/ 914400 h 1111045"/>
                <a:gd name="connsiteX16" fmla="*/ 108278 w 1784678"/>
                <a:gd name="connsiteY16" fmla="*/ 958645 h 1111045"/>
                <a:gd name="connsiteX17" fmla="*/ 118110 w 1784678"/>
                <a:gd name="connsiteY17" fmla="*/ 1071716 h 1111045"/>
                <a:gd name="connsiteX18" fmla="*/ 123026 w 1784678"/>
                <a:gd name="connsiteY18" fmla="*/ 1096297 h 1111045"/>
                <a:gd name="connsiteX19" fmla="*/ 137775 w 1784678"/>
                <a:gd name="connsiteY19" fmla="*/ 1091381 h 1111045"/>
                <a:gd name="connsiteX20" fmla="*/ 147607 w 1784678"/>
                <a:gd name="connsiteY20" fmla="*/ 1061884 h 1111045"/>
                <a:gd name="connsiteX21" fmla="*/ 152523 w 1784678"/>
                <a:gd name="connsiteY21" fmla="*/ 1047135 h 1111045"/>
                <a:gd name="connsiteX22" fmla="*/ 162355 w 1784678"/>
                <a:gd name="connsiteY22" fmla="*/ 1032387 h 1111045"/>
                <a:gd name="connsiteX23" fmla="*/ 172188 w 1784678"/>
                <a:gd name="connsiteY23" fmla="*/ 1002890 h 1111045"/>
                <a:gd name="connsiteX24" fmla="*/ 182020 w 1784678"/>
                <a:gd name="connsiteY24" fmla="*/ 988142 h 1111045"/>
                <a:gd name="connsiteX25" fmla="*/ 186936 w 1784678"/>
                <a:gd name="connsiteY25" fmla="*/ 973393 h 1111045"/>
                <a:gd name="connsiteX26" fmla="*/ 196768 w 1784678"/>
                <a:gd name="connsiteY26" fmla="*/ 929148 h 1111045"/>
                <a:gd name="connsiteX27" fmla="*/ 201684 w 1784678"/>
                <a:gd name="connsiteY27" fmla="*/ 909484 h 1111045"/>
                <a:gd name="connsiteX28" fmla="*/ 206601 w 1784678"/>
                <a:gd name="connsiteY28" fmla="*/ 865239 h 1111045"/>
                <a:gd name="connsiteX29" fmla="*/ 216433 w 1784678"/>
                <a:gd name="connsiteY29" fmla="*/ 658761 h 1111045"/>
                <a:gd name="connsiteX30" fmla="*/ 221349 w 1784678"/>
                <a:gd name="connsiteY30" fmla="*/ 634181 h 1111045"/>
                <a:gd name="connsiteX31" fmla="*/ 231181 w 1784678"/>
                <a:gd name="connsiteY31" fmla="*/ 560439 h 1111045"/>
                <a:gd name="connsiteX32" fmla="*/ 241013 w 1784678"/>
                <a:gd name="connsiteY32" fmla="*/ 339213 h 1111045"/>
                <a:gd name="connsiteX33" fmla="*/ 250846 w 1784678"/>
                <a:gd name="connsiteY33" fmla="*/ 299884 h 1111045"/>
                <a:gd name="connsiteX34" fmla="*/ 260678 w 1784678"/>
                <a:gd name="connsiteY34" fmla="*/ 250722 h 1111045"/>
                <a:gd name="connsiteX35" fmla="*/ 265594 w 1784678"/>
                <a:gd name="connsiteY35" fmla="*/ 211393 h 1111045"/>
                <a:gd name="connsiteX36" fmla="*/ 270510 w 1784678"/>
                <a:gd name="connsiteY36" fmla="*/ 196645 h 1111045"/>
                <a:gd name="connsiteX37" fmla="*/ 275426 w 1784678"/>
                <a:gd name="connsiteY37" fmla="*/ 176981 h 1111045"/>
                <a:gd name="connsiteX38" fmla="*/ 290175 w 1784678"/>
                <a:gd name="connsiteY38" fmla="*/ 132735 h 1111045"/>
                <a:gd name="connsiteX39" fmla="*/ 300007 w 1784678"/>
                <a:gd name="connsiteY39" fmla="*/ 147484 h 1111045"/>
                <a:gd name="connsiteX40" fmla="*/ 309839 w 1784678"/>
                <a:gd name="connsiteY40" fmla="*/ 176981 h 1111045"/>
                <a:gd name="connsiteX41" fmla="*/ 319671 w 1784678"/>
                <a:gd name="connsiteY41" fmla="*/ 211393 h 1111045"/>
                <a:gd name="connsiteX42" fmla="*/ 324588 w 1784678"/>
                <a:gd name="connsiteY42" fmla="*/ 226142 h 1111045"/>
                <a:gd name="connsiteX43" fmla="*/ 334420 w 1784678"/>
                <a:gd name="connsiteY43" fmla="*/ 265471 h 1111045"/>
                <a:gd name="connsiteX44" fmla="*/ 344252 w 1784678"/>
                <a:gd name="connsiteY44" fmla="*/ 319548 h 1111045"/>
                <a:gd name="connsiteX45" fmla="*/ 354084 w 1784678"/>
                <a:gd name="connsiteY45" fmla="*/ 968477 h 1111045"/>
                <a:gd name="connsiteX46" fmla="*/ 363917 w 1784678"/>
                <a:gd name="connsiteY46" fmla="*/ 1061884 h 1111045"/>
                <a:gd name="connsiteX47" fmla="*/ 373749 w 1784678"/>
                <a:gd name="connsiteY47" fmla="*/ 1091381 h 1111045"/>
                <a:gd name="connsiteX48" fmla="*/ 378665 w 1784678"/>
                <a:gd name="connsiteY48" fmla="*/ 1106129 h 1111045"/>
                <a:gd name="connsiteX49" fmla="*/ 393413 w 1784678"/>
                <a:gd name="connsiteY49" fmla="*/ 1111045 h 1111045"/>
                <a:gd name="connsiteX50" fmla="*/ 403246 w 1784678"/>
                <a:gd name="connsiteY50" fmla="*/ 1101213 h 1111045"/>
                <a:gd name="connsiteX51" fmla="*/ 408162 w 1784678"/>
                <a:gd name="connsiteY51" fmla="*/ 1081548 h 1111045"/>
                <a:gd name="connsiteX52" fmla="*/ 413078 w 1784678"/>
                <a:gd name="connsiteY52" fmla="*/ 1047135 h 1111045"/>
                <a:gd name="connsiteX53" fmla="*/ 417994 w 1784678"/>
                <a:gd name="connsiteY53" fmla="*/ 1017639 h 1111045"/>
                <a:gd name="connsiteX54" fmla="*/ 427826 w 1784678"/>
                <a:gd name="connsiteY54" fmla="*/ 919316 h 1111045"/>
                <a:gd name="connsiteX55" fmla="*/ 437659 w 1784678"/>
                <a:gd name="connsiteY55" fmla="*/ 845574 h 1111045"/>
                <a:gd name="connsiteX56" fmla="*/ 442575 w 1784678"/>
                <a:gd name="connsiteY56" fmla="*/ 781664 h 1111045"/>
                <a:gd name="connsiteX57" fmla="*/ 447491 w 1784678"/>
                <a:gd name="connsiteY57" fmla="*/ 747251 h 1111045"/>
                <a:gd name="connsiteX58" fmla="*/ 457323 w 1784678"/>
                <a:gd name="connsiteY58" fmla="*/ 683342 h 1111045"/>
                <a:gd name="connsiteX59" fmla="*/ 467155 w 1784678"/>
                <a:gd name="connsiteY59" fmla="*/ 594851 h 1111045"/>
                <a:gd name="connsiteX60" fmla="*/ 476988 w 1784678"/>
                <a:gd name="connsiteY60" fmla="*/ 545690 h 1111045"/>
                <a:gd name="connsiteX61" fmla="*/ 481904 w 1784678"/>
                <a:gd name="connsiteY61" fmla="*/ 511277 h 1111045"/>
                <a:gd name="connsiteX62" fmla="*/ 486820 w 1784678"/>
                <a:gd name="connsiteY62" fmla="*/ 196645 h 1111045"/>
                <a:gd name="connsiteX63" fmla="*/ 506484 w 1784678"/>
                <a:gd name="connsiteY63" fmla="*/ 176981 h 1111045"/>
                <a:gd name="connsiteX64" fmla="*/ 535981 w 1784678"/>
                <a:gd name="connsiteY64" fmla="*/ 186813 h 1111045"/>
                <a:gd name="connsiteX65" fmla="*/ 550730 w 1784678"/>
                <a:gd name="connsiteY65" fmla="*/ 191729 h 1111045"/>
                <a:gd name="connsiteX66" fmla="*/ 570394 w 1784678"/>
                <a:gd name="connsiteY66" fmla="*/ 186813 h 1111045"/>
                <a:gd name="connsiteX67" fmla="*/ 575310 w 1784678"/>
                <a:gd name="connsiteY67" fmla="*/ 201561 h 1111045"/>
                <a:gd name="connsiteX68" fmla="*/ 590059 w 1784678"/>
                <a:gd name="connsiteY68" fmla="*/ 280219 h 1111045"/>
                <a:gd name="connsiteX69" fmla="*/ 599891 w 1784678"/>
                <a:gd name="connsiteY69" fmla="*/ 309716 h 1111045"/>
                <a:gd name="connsiteX70" fmla="*/ 604807 w 1784678"/>
                <a:gd name="connsiteY70" fmla="*/ 324464 h 1111045"/>
                <a:gd name="connsiteX71" fmla="*/ 609723 w 1784678"/>
                <a:gd name="connsiteY71" fmla="*/ 432619 h 1111045"/>
                <a:gd name="connsiteX72" fmla="*/ 619555 w 1784678"/>
                <a:gd name="connsiteY72" fmla="*/ 526026 h 1111045"/>
                <a:gd name="connsiteX73" fmla="*/ 624471 w 1784678"/>
                <a:gd name="connsiteY73" fmla="*/ 555522 h 1111045"/>
                <a:gd name="connsiteX74" fmla="*/ 634304 w 1784678"/>
                <a:gd name="connsiteY74" fmla="*/ 629264 h 1111045"/>
                <a:gd name="connsiteX75" fmla="*/ 644136 w 1784678"/>
                <a:gd name="connsiteY75" fmla="*/ 688258 h 1111045"/>
                <a:gd name="connsiteX76" fmla="*/ 653968 w 1784678"/>
                <a:gd name="connsiteY76" fmla="*/ 786581 h 1111045"/>
                <a:gd name="connsiteX77" fmla="*/ 663801 w 1784678"/>
                <a:gd name="connsiteY77" fmla="*/ 963561 h 1111045"/>
                <a:gd name="connsiteX78" fmla="*/ 668717 w 1784678"/>
                <a:gd name="connsiteY78" fmla="*/ 997974 h 1111045"/>
                <a:gd name="connsiteX79" fmla="*/ 683465 w 1784678"/>
                <a:gd name="connsiteY79" fmla="*/ 1066800 h 1111045"/>
                <a:gd name="connsiteX80" fmla="*/ 688381 w 1784678"/>
                <a:gd name="connsiteY80" fmla="*/ 1081548 h 1111045"/>
                <a:gd name="connsiteX81" fmla="*/ 698213 w 1784678"/>
                <a:gd name="connsiteY81" fmla="*/ 1091381 h 1111045"/>
                <a:gd name="connsiteX82" fmla="*/ 747375 w 1784678"/>
                <a:gd name="connsiteY82" fmla="*/ 1101213 h 1111045"/>
                <a:gd name="connsiteX83" fmla="*/ 899775 w 1784678"/>
                <a:gd name="connsiteY83" fmla="*/ 1096297 h 1111045"/>
                <a:gd name="connsiteX84" fmla="*/ 914523 w 1784678"/>
                <a:gd name="connsiteY84" fmla="*/ 1091381 h 1111045"/>
                <a:gd name="connsiteX85" fmla="*/ 924355 w 1784678"/>
                <a:gd name="connsiteY85" fmla="*/ 1081548 h 1111045"/>
                <a:gd name="connsiteX86" fmla="*/ 948936 w 1784678"/>
                <a:gd name="connsiteY86" fmla="*/ 1047135 h 1111045"/>
                <a:gd name="connsiteX87" fmla="*/ 958768 w 1784678"/>
                <a:gd name="connsiteY87" fmla="*/ 1032387 h 1111045"/>
                <a:gd name="connsiteX88" fmla="*/ 963684 w 1784678"/>
                <a:gd name="connsiteY88" fmla="*/ 1017639 h 1111045"/>
                <a:gd name="connsiteX89" fmla="*/ 973517 w 1784678"/>
                <a:gd name="connsiteY89" fmla="*/ 1007806 h 1111045"/>
                <a:gd name="connsiteX90" fmla="*/ 978433 w 1784678"/>
                <a:gd name="connsiteY90" fmla="*/ 993058 h 1111045"/>
                <a:gd name="connsiteX91" fmla="*/ 988265 w 1784678"/>
                <a:gd name="connsiteY91" fmla="*/ 978310 h 1111045"/>
                <a:gd name="connsiteX92" fmla="*/ 1007930 w 1784678"/>
                <a:gd name="connsiteY92" fmla="*/ 938981 h 1111045"/>
                <a:gd name="connsiteX93" fmla="*/ 1017762 w 1784678"/>
                <a:gd name="connsiteY93" fmla="*/ 909484 h 1111045"/>
                <a:gd name="connsiteX94" fmla="*/ 1027594 w 1784678"/>
                <a:gd name="connsiteY94" fmla="*/ 870155 h 1111045"/>
                <a:gd name="connsiteX95" fmla="*/ 1037426 w 1784678"/>
                <a:gd name="connsiteY95" fmla="*/ 801329 h 1111045"/>
                <a:gd name="connsiteX96" fmla="*/ 1052175 w 1784678"/>
                <a:gd name="connsiteY96" fmla="*/ 752168 h 1111045"/>
                <a:gd name="connsiteX97" fmla="*/ 1062007 w 1784678"/>
                <a:gd name="connsiteY97" fmla="*/ 722671 h 1111045"/>
                <a:gd name="connsiteX98" fmla="*/ 1071839 w 1784678"/>
                <a:gd name="connsiteY98" fmla="*/ 693174 h 1111045"/>
                <a:gd name="connsiteX99" fmla="*/ 1076755 w 1784678"/>
                <a:gd name="connsiteY99" fmla="*/ 678426 h 1111045"/>
                <a:gd name="connsiteX100" fmla="*/ 1086588 w 1784678"/>
                <a:gd name="connsiteY100" fmla="*/ 668593 h 1111045"/>
                <a:gd name="connsiteX101" fmla="*/ 1091504 w 1784678"/>
                <a:gd name="connsiteY101" fmla="*/ 653845 h 1111045"/>
                <a:gd name="connsiteX102" fmla="*/ 1116084 w 1784678"/>
                <a:gd name="connsiteY102" fmla="*/ 629264 h 1111045"/>
                <a:gd name="connsiteX103" fmla="*/ 1125917 w 1784678"/>
                <a:gd name="connsiteY103" fmla="*/ 619432 h 1111045"/>
                <a:gd name="connsiteX104" fmla="*/ 1145581 w 1784678"/>
                <a:gd name="connsiteY104" fmla="*/ 594851 h 1111045"/>
                <a:gd name="connsiteX105" fmla="*/ 1155413 w 1784678"/>
                <a:gd name="connsiteY105" fmla="*/ 580103 h 1111045"/>
                <a:gd name="connsiteX106" fmla="*/ 1165246 w 1784678"/>
                <a:gd name="connsiteY106" fmla="*/ 570271 h 1111045"/>
                <a:gd name="connsiteX107" fmla="*/ 1199659 w 1784678"/>
                <a:gd name="connsiteY107" fmla="*/ 530942 h 1111045"/>
                <a:gd name="connsiteX108" fmla="*/ 1214407 w 1784678"/>
                <a:gd name="connsiteY108" fmla="*/ 526026 h 1111045"/>
                <a:gd name="connsiteX109" fmla="*/ 1224239 w 1784678"/>
                <a:gd name="connsiteY109" fmla="*/ 516193 h 1111045"/>
                <a:gd name="connsiteX110" fmla="*/ 1238988 w 1784678"/>
                <a:gd name="connsiteY110" fmla="*/ 506361 h 1111045"/>
                <a:gd name="connsiteX111" fmla="*/ 1248820 w 1784678"/>
                <a:gd name="connsiteY111" fmla="*/ 491613 h 1111045"/>
                <a:gd name="connsiteX112" fmla="*/ 1263568 w 1784678"/>
                <a:gd name="connsiteY112" fmla="*/ 481781 h 1111045"/>
                <a:gd name="connsiteX113" fmla="*/ 1273401 w 1784678"/>
                <a:gd name="connsiteY113" fmla="*/ 471948 h 1111045"/>
                <a:gd name="connsiteX114" fmla="*/ 1302897 w 1784678"/>
                <a:gd name="connsiteY114" fmla="*/ 457200 h 1111045"/>
                <a:gd name="connsiteX115" fmla="*/ 1332394 w 1784678"/>
                <a:gd name="connsiteY115" fmla="*/ 442451 h 1111045"/>
                <a:gd name="connsiteX116" fmla="*/ 1366807 w 1784678"/>
                <a:gd name="connsiteY116" fmla="*/ 447368 h 1111045"/>
                <a:gd name="connsiteX117" fmla="*/ 1371723 w 1784678"/>
                <a:gd name="connsiteY117" fmla="*/ 462116 h 1111045"/>
                <a:gd name="connsiteX118" fmla="*/ 1386471 w 1784678"/>
                <a:gd name="connsiteY118" fmla="*/ 471948 h 1111045"/>
                <a:gd name="connsiteX119" fmla="*/ 1411052 w 1784678"/>
                <a:gd name="connsiteY119" fmla="*/ 491613 h 1111045"/>
                <a:gd name="connsiteX120" fmla="*/ 1420884 w 1784678"/>
                <a:gd name="connsiteY120" fmla="*/ 506361 h 1111045"/>
                <a:gd name="connsiteX121" fmla="*/ 1440549 w 1784678"/>
                <a:gd name="connsiteY121" fmla="*/ 526026 h 1111045"/>
                <a:gd name="connsiteX122" fmla="*/ 1450381 w 1784678"/>
                <a:gd name="connsiteY122" fmla="*/ 540774 h 1111045"/>
                <a:gd name="connsiteX123" fmla="*/ 1465130 w 1784678"/>
                <a:gd name="connsiteY123" fmla="*/ 545690 h 1111045"/>
                <a:gd name="connsiteX124" fmla="*/ 1489710 w 1784678"/>
                <a:gd name="connsiteY124" fmla="*/ 565355 h 1111045"/>
                <a:gd name="connsiteX125" fmla="*/ 1499542 w 1784678"/>
                <a:gd name="connsiteY125" fmla="*/ 580103 h 1111045"/>
                <a:gd name="connsiteX126" fmla="*/ 1524123 w 1784678"/>
                <a:gd name="connsiteY126" fmla="*/ 599768 h 1111045"/>
                <a:gd name="connsiteX127" fmla="*/ 1533955 w 1784678"/>
                <a:gd name="connsiteY127" fmla="*/ 614516 h 1111045"/>
                <a:gd name="connsiteX128" fmla="*/ 1553620 w 1784678"/>
                <a:gd name="connsiteY128" fmla="*/ 634181 h 1111045"/>
                <a:gd name="connsiteX129" fmla="*/ 1563452 w 1784678"/>
                <a:gd name="connsiteY129" fmla="*/ 648929 h 1111045"/>
                <a:gd name="connsiteX130" fmla="*/ 1578201 w 1784678"/>
                <a:gd name="connsiteY130" fmla="*/ 658761 h 1111045"/>
                <a:gd name="connsiteX131" fmla="*/ 1592949 w 1784678"/>
                <a:gd name="connsiteY131" fmla="*/ 688258 h 1111045"/>
                <a:gd name="connsiteX132" fmla="*/ 1602781 w 1784678"/>
                <a:gd name="connsiteY132" fmla="*/ 727587 h 1111045"/>
                <a:gd name="connsiteX133" fmla="*/ 1607697 w 1784678"/>
                <a:gd name="connsiteY133" fmla="*/ 742335 h 1111045"/>
                <a:gd name="connsiteX134" fmla="*/ 1627362 w 1784678"/>
                <a:gd name="connsiteY134" fmla="*/ 771832 h 1111045"/>
                <a:gd name="connsiteX135" fmla="*/ 1637194 w 1784678"/>
                <a:gd name="connsiteY135" fmla="*/ 786581 h 1111045"/>
                <a:gd name="connsiteX136" fmla="*/ 1647026 w 1784678"/>
                <a:gd name="connsiteY136" fmla="*/ 801329 h 1111045"/>
                <a:gd name="connsiteX137" fmla="*/ 1661775 w 1784678"/>
                <a:gd name="connsiteY137" fmla="*/ 825910 h 1111045"/>
                <a:gd name="connsiteX138" fmla="*/ 1696188 w 1784678"/>
                <a:gd name="connsiteY138" fmla="*/ 929148 h 1111045"/>
                <a:gd name="connsiteX139" fmla="*/ 1706020 w 1784678"/>
                <a:gd name="connsiteY139" fmla="*/ 958645 h 1111045"/>
                <a:gd name="connsiteX140" fmla="*/ 1710936 w 1784678"/>
                <a:gd name="connsiteY140" fmla="*/ 973393 h 1111045"/>
                <a:gd name="connsiteX141" fmla="*/ 1745349 w 1784678"/>
                <a:gd name="connsiteY141" fmla="*/ 1002890 h 1111045"/>
                <a:gd name="connsiteX142" fmla="*/ 1765013 w 1784678"/>
                <a:gd name="connsiteY142" fmla="*/ 1032387 h 1111045"/>
                <a:gd name="connsiteX143" fmla="*/ 1779762 w 1784678"/>
                <a:gd name="connsiteY143" fmla="*/ 1056968 h 1111045"/>
                <a:gd name="connsiteX144" fmla="*/ 1784678 w 1784678"/>
                <a:gd name="connsiteY144" fmla="*/ 1086464 h 111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1784678" h="1111045">
                  <a:moveTo>
                    <a:pt x="5039" y="0"/>
                  </a:moveTo>
                  <a:cubicBezTo>
                    <a:pt x="3400" y="11471"/>
                    <a:pt x="-766" y="22860"/>
                    <a:pt x="123" y="34413"/>
                  </a:cubicBezTo>
                  <a:cubicBezTo>
                    <a:pt x="918" y="44747"/>
                    <a:pt x="6678" y="54078"/>
                    <a:pt x="9955" y="63910"/>
                  </a:cubicBezTo>
                  <a:lnTo>
                    <a:pt x="24704" y="108155"/>
                  </a:lnTo>
                  <a:lnTo>
                    <a:pt x="29620" y="122903"/>
                  </a:lnTo>
                  <a:cubicBezTo>
                    <a:pt x="31259" y="127819"/>
                    <a:pt x="33279" y="132624"/>
                    <a:pt x="34536" y="137651"/>
                  </a:cubicBezTo>
                  <a:cubicBezTo>
                    <a:pt x="43232" y="172435"/>
                    <a:pt x="36332" y="142613"/>
                    <a:pt x="44368" y="186813"/>
                  </a:cubicBezTo>
                  <a:cubicBezTo>
                    <a:pt x="45863" y="195034"/>
                    <a:pt x="47789" y="203172"/>
                    <a:pt x="49284" y="211393"/>
                  </a:cubicBezTo>
                  <a:cubicBezTo>
                    <a:pt x="51067" y="221200"/>
                    <a:pt x="52418" y="231083"/>
                    <a:pt x="54201" y="240890"/>
                  </a:cubicBezTo>
                  <a:cubicBezTo>
                    <a:pt x="55696" y="249111"/>
                    <a:pt x="58013" y="257188"/>
                    <a:pt x="59117" y="265471"/>
                  </a:cubicBezTo>
                  <a:cubicBezTo>
                    <a:pt x="61294" y="281795"/>
                    <a:pt x="62394" y="298245"/>
                    <a:pt x="64033" y="314632"/>
                  </a:cubicBezTo>
                  <a:cubicBezTo>
                    <a:pt x="65672" y="435897"/>
                    <a:pt x="66162" y="557182"/>
                    <a:pt x="68949" y="678426"/>
                  </a:cubicBezTo>
                  <a:cubicBezTo>
                    <a:pt x="69886" y="719192"/>
                    <a:pt x="74302" y="743590"/>
                    <a:pt x="78781" y="781664"/>
                  </a:cubicBezTo>
                  <a:cubicBezTo>
                    <a:pt x="94094" y="911829"/>
                    <a:pt x="75013" y="760215"/>
                    <a:pt x="88613" y="855406"/>
                  </a:cubicBezTo>
                  <a:cubicBezTo>
                    <a:pt x="90482" y="868485"/>
                    <a:pt x="91358" y="881703"/>
                    <a:pt x="93530" y="894735"/>
                  </a:cubicBezTo>
                  <a:cubicBezTo>
                    <a:pt x="94641" y="901400"/>
                    <a:pt x="96980" y="907804"/>
                    <a:pt x="98446" y="914400"/>
                  </a:cubicBezTo>
                  <a:cubicBezTo>
                    <a:pt x="110925" y="970560"/>
                    <a:pt x="96291" y="910698"/>
                    <a:pt x="108278" y="958645"/>
                  </a:cubicBezTo>
                  <a:cubicBezTo>
                    <a:pt x="110949" y="996046"/>
                    <a:pt x="112784" y="1034435"/>
                    <a:pt x="118110" y="1071716"/>
                  </a:cubicBezTo>
                  <a:cubicBezTo>
                    <a:pt x="119292" y="1079988"/>
                    <a:pt x="121387" y="1088103"/>
                    <a:pt x="123026" y="1096297"/>
                  </a:cubicBezTo>
                  <a:cubicBezTo>
                    <a:pt x="127942" y="1094658"/>
                    <a:pt x="134763" y="1095598"/>
                    <a:pt x="137775" y="1091381"/>
                  </a:cubicBezTo>
                  <a:cubicBezTo>
                    <a:pt x="143799" y="1082947"/>
                    <a:pt x="144330" y="1071716"/>
                    <a:pt x="147607" y="1061884"/>
                  </a:cubicBezTo>
                  <a:cubicBezTo>
                    <a:pt x="149246" y="1056968"/>
                    <a:pt x="149648" y="1051447"/>
                    <a:pt x="152523" y="1047135"/>
                  </a:cubicBezTo>
                  <a:cubicBezTo>
                    <a:pt x="155800" y="1042219"/>
                    <a:pt x="159955" y="1037786"/>
                    <a:pt x="162355" y="1032387"/>
                  </a:cubicBezTo>
                  <a:cubicBezTo>
                    <a:pt x="166564" y="1022916"/>
                    <a:pt x="166439" y="1011514"/>
                    <a:pt x="172188" y="1002890"/>
                  </a:cubicBezTo>
                  <a:lnTo>
                    <a:pt x="182020" y="988142"/>
                  </a:lnTo>
                  <a:cubicBezTo>
                    <a:pt x="183659" y="983226"/>
                    <a:pt x="185512" y="978376"/>
                    <a:pt x="186936" y="973393"/>
                  </a:cubicBezTo>
                  <a:cubicBezTo>
                    <a:pt x="192932" y="952408"/>
                    <a:pt x="191698" y="951963"/>
                    <a:pt x="196768" y="929148"/>
                  </a:cubicBezTo>
                  <a:cubicBezTo>
                    <a:pt x="198234" y="922552"/>
                    <a:pt x="200045" y="916039"/>
                    <a:pt x="201684" y="909484"/>
                  </a:cubicBezTo>
                  <a:cubicBezTo>
                    <a:pt x="203323" y="894736"/>
                    <a:pt x="205778" y="880055"/>
                    <a:pt x="206601" y="865239"/>
                  </a:cubicBezTo>
                  <a:cubicBezTo>
                    <a:pt x="210156" y="801262"/>
                    <a:pt x="209837" y="724725"/>
                    <a:pt x="216433" y="658761"/>
                  </a:cubicBezTo>
                  <a:cubicBezTo>
                    <a:pt x="217264" y="650447"/>
                    <a:pt x="219975" y="642423"/>
                    <a:pt x="221349" y="634181"/>
                  </a:cubicBezTo>
                  <a:cubicBezTo>
                    <a:pt x="224741" y="613829"/>
                    <a:pt x="228696" y="580322"/>
                    <a:pt x="231181" y="560439"/>
                  </a:cubicBezTo>
                  <a:cubicBezTo>
                    <a:pt x="233088" y="495587"/>
                    <a:pt x="232200" y="409709"/>
                    <a:pt x="241013" y="339213"/>
                  </a:cubicBezTo>
                  <a:cubicBezTo>
                    <a:pt x="246524" y="295129"/>
                    <a:pt x="243550" y="331503"/>
                    <a:pt x="250846" y="299884"/>
                  </a:cubicBezTo>
                  <a:cubicBezTo>
                    <a:pt x="254604" y="283600"/>
                    <a:pt x="258605" y="267305"/>
                    <a:pt x="260678" y="250722"/>
                  </a:cubicBezTo>
                  <a:cubicBezTo>
                    <a:pt x="262317" y="237612"/>
                    <a:pt x="263231" y="224392"/>
                    <a:pt x="265594" y="211393"/>
                  </a:cubicBezTo>
                  <a:cubicBezTo>
                    <a:pt x="266521" y="206295"/>
                    <a:pt x="269086" y="201628"/>
                    <a:pt x="270510" y="196645"/>
                  </a:cubicBezTo>
                  <a:cubicBezTo>
                    <a:pt x="272366" y="190149"/>
                    <a:pt x="274217" y="183628"/>
                    <a:pt x="275426" y="176981"/>
                  </a:cubicBezTo>
                  <a:cubicBezTo>
                    <a:pt x="282855" y="136122"/>
                    <a:pt x="271405" y="151505"/>
                    <a:pt x="290175" y="132735"/>
                  </a:cubicBezTo>
                  <a:cubicBezTo>
                    <a:pt x="293452" y="137651"/>
                    <a:pt x="297607" y="142085"/>
                    <a:pt x="300007" y="147484"/>
                  </a:cubicBezTo>
                  <a:cubicBezTo>
                    <a:pt x="304216" y="156955"/>
                    <a:pt x="306562" y="167149"/>
                    <a:pt x="309839" y="176981"/>
                  </a:cubicBezTo>
                  <a:cubicBezTo>
                    <a:pt x="321632" y="212362"/>
                    <a:pt x="307317" y="168157"/>
                    <a:pt x="319671" y="211393"/>
                  </a:cubicBezTo>
                  <a:cubicBezTo>
                    <a:pt x="321095" y="216376"/>
                    <a:pt x="323224" y="221142"/>
                    <a:pt x="324588" y="226142"/>
                  </a:cubicBezTo>
                  <a:cubicBezTo>
                    <a:pt x="328144" y="239179"/>
                    <a:pt x="331770" y="252220"/>
                    <a:pt x="334420" y="265471"/>
                  </a:cubicBezTo>
                  <a:cubicBezTo>
                    <a:pt x="341291" y="299825"/>
                    <a:pt x="337962" y="281809"/>
                    <a:pt x="344252" y="319548"/>
                  </a:cubicBezTo>
                  <a:cubicBezTo>
                    <a:pt x="361780" y="600011"/>
                    <a:pt x="343480" y="284543"/>
                    <a:pt x="354084" y="968477"/>
                  </a:cubicBezTo>
                  <a:cubicBezTo>
                    <a:pt x="354332" y="984455"/>
                    <a:pt x="358024" y="1038310"/>
                    <a:pt x="363917" y="1061884"/>
                  </a:cubicBezTo>
                  <a:cubicBezTo>
                    <a:pt x="366431" y="1071939"/>
                    <a:pt x="370472" y="1081549"/>
                    <a:pt x="373749" y="1091381"/>
                  </a:cubicBezTo>
                  <a:cubicBezTo>
                    <a:pt x="375388" y="1096297"/>
                    <a:pt x="373749" y="1104490"/>
                    <a:pt x="378665" y="1106129"/>
                  </a:cubicBezTo>
                  <a:lnTo>
                    <a:pt x="393413" y="1111045"/>
                  </a:lnTo>
                  <a:cubicBezTo>
                    <a:pt x="396691" y="1107768"/>
                    <a:pt x="401173" y="1105359"/>
                    <a:pt x="403246" y="1101213"/>
                  </a:cubicBezTo>
                  <a:cubicBezTo>
                    <a:pt x="406268" y="1095170"/>
                    <a:pt x="406953" y="1088196"/>
                    <a:pt x="408162" y="1081548"/>
                  </a:cubicBezTo>
                  <a:cubicBezTo>
                    <a:pt x="410235" y="1070147"/>
                    <a:pt x="411316" y="1058588"/>
                    <a:pt x="413078" y="1047135"/>
                  </a:cubicBezTo>
                  <a:cubicBezTo>
                    <a:pt x="414594" y="1037283"/>
                    <a:pt x="416355" y="1027471"/>
                    <a:pt x="417994" y="1017639"/>
                  </a:cubicBezTo>
                  <a:cubicBezTo>
                    <a:pt x="421808" y="971874"/>
                    <a:pt x="421935" y="960553"/>
                    <a:pt x="427826" y="919316"/>
                  </a:cubicBezTo>
                  <a:cubicBezTo>
                    <a:pt x="434998" y="869109"/>
                    <a:pt x="431914" y="908766"/>
                    <a:pt x="437659" y="845574"/>
                  </a:cubicBezTo>
                  <a:cubicBezTo>
                    <a:pt x="439594" y="824295"/>
                    <a:pt x="440449" y="802924"/>
                    <a:pt x="442575" y="781664"/>
                  </a:cubicBezTo>
                  <a:cubicBezTo>
                    <a:pt x="443728" y="770134"/>
                    <a:pt x="445729" y="758704"/>
                    <a:pt x="447491" y="747251"/>
                  </a:cubicBezTo>
                  <a:cubicBezTo>
                    <a:pt x="451937" y="718354"/>
                    <a:pt x="453759" y="713639"/>
                    <a:pt x="457323" y="683342"/>
                  </a:cubicBezTo>
                  <a:cubicBezTo>
                    <a:pt x="464000" y="626582"/>
                    <a:pt x="459838" y="646072"/>
                    <a:pt x="467155" y="594851"/>
                  </a:cubicBezTo>
                  <a:cubicBezTo>
                    <a:pt x="479983" y="505054"/>
                    <a:pt x="465043" y="611384"/>
                    <a:pt x="476988" y="545690"/>
                  </a:cubicBezTo>
                  <a:cubicBezTo>
                    <a:pt x="479061" y="534289"/>
                    <a:pt x="480265" y="522748"/>
                    <a:pt x="481904" y="511277"/>
                  </a:cubicBezTo>
                  <a:cubicBezTo>
                    <a:pt x="483543" y="406400"/>
                    <a:pt x="483690" y="301488"/>
                    <a:pt x="486820" y="196645"/>
                  </a:cubicBezTo>
                  <a:cubicBezTo>
                    <a:pt x="487347" y="178990"/>
                    <a:pt x="492848" y="181526"/>
                    <a:pt x="506484" y="176981"/>
                  </a:cubicBezTo>
                  <a:lnTo>
                    <a:pt x="535981" y="186813"/>
                  </a:lnTo>
                  <a:lnTo>
                    <a:pt x="550730" y="191729"/>
                  </a:lnTo>
                  <a:cubicBezTo>
                    <a:pt x="557285" y="190090"/>
                    <a:pt x="564121" y="184304"/>
                    <a:pt x="570394" y="186813"/>
                  </a:cubicBezTo>
                  <a:cubicBezTo>
                    <a:pt x="575205" y="188738"/>
                    <a:pt x="574522" y="196439"/>
                    <a:pt x="575310" y="201561"/>
                  </a:cubicBezTo>
                  <a:cubicBezTo>
                    <a:pt x="587205" y="278882"/>
                    <a:pt x="571275" y="223867"/>
                    <a:pt x="590059" y="280219"/>
                  </a:cubicBezTo>
                  <a:lnTo>
                    <a:pt x="599891" y="309716"/>
                  </a:lnTo>
                  <a:lnTo>
                    <a:pt x="604807" y="324464"/>
                  </a:lnTo>
                  <a:cubicBezTo>
                    <a:pt x="606446" y="360516"/>
                    <a:pt x="607472" y="396600"/>
                    <a:pt x="609723" y="432619"/>
                  </a:cubicBezTo>
                  <a:cubicBezTo>
                    <a:pt x="610284" y="441599"/>
                    <a:pt x="618074" y="514922"/>
                    <a:pt x="619555" y="526026"/>
                  </a:cubicBezTo>
                  <a:cubicBezTo>
                    <a:pt x="620872" y="535906"/>
                    <a:pt x="623061" y="545655"/>
                    <a:pt x="624471" y="555522"/>
                  </a:cubicBezTo>
                  <a:cubicBezTo>
                    <a:pt x="632616" y="612534"/>
                    <a:pt x="625949" y="576347"/>
                    <a:pt x="634304" y="629264"/>
                  </a:cubicBezTo>
                  <a:cubicBezTo>
                    <a:pt x="637413" y="648956"/>
                    <a:pt x="642152" y="668421"/>
                    <a:pt x="644136" y="688258"/>
                  </a:cubicBezTo>
                  <a:cubicBezTo>
                    <a:pt x="647413" y="721032"/>
                    <a:pt x="652141" y="753694"/>
                    <a:pt x="653968" y="786581"/>
                  </a:cubicBezTo>
                  <a:cubicBezTo>
                    <a:pt x="657246" y="845574"/>
                    <a:pt x="655445" y="905070"/>
                    <a:pt x="663801" y="963561"/>
                  </a:cubicBezTo>
                  <a:cubicBezTo>
                    <a:pt x="665440" y="975032"/>
                    <a:pt x="666703" y="986563"/>
                    <a:pt x="668717" y="997974"/>
                  </a:cubicBezTo>
                  <a:cubicBezTo>
                    <a:pt x="671321" y="1012730"/>
                    <a:pt x="677954" y="1047512"/>
                    <a:pt x="683465" y="1066800"/>
                  </a:cubicBezTo>
                  <a:cubicBezTo>
                    <a:pt x="684889" y="1071783"/>
                    <a:pt x="685715" y="1077104"/>
                    <a:pt x="688381" y="1081548"/>
                  </a:cubicBezTo>
                  <a:cubicBezTo>
                    <a:pt x="690766" y="1085523"/>
                    <a:pt x="694238" y="1088996"/>
                    <a:pt x="698213" y="1091381"/>
                  </a:cubicBezTo>
                  <a:cubicBezTo>
                    <a:pt x="708937" y="1097816"/>
                    <a:pt x="741411" y="1100361"/>
                    <a:pt x="747375" y="1101213"/>
                  </a:cubicBezTo>
                  <a:cubicBezTo>
                    <a:pt x="798175" y="1099574"/>
                    <a:pt x="849036" y="1099282"/>
                    <a:pt x="899775" y="1096297"/>
                  </a:cubicBezTo>
                  <a:cubicBezTo>
                    <a:pt x="904948" y="1095993"/>
                    <a:pt x="910080" y="1094047"/>
                    <a:pt x="914523" y="1091381"/>
                  </a:cubicBezTo>
                  <a:cubicBezTo>
                    <a:pt x="918497" y="1088996"/>
                    <a:pt x="921078" y="1084826"/>
                    <a:pt x="924355" y="1081548"/>
                  </a:cubicBezTo>
                  <a:cubicBezTo>
                    <a:pt x="936549" y="1044965"/>
                    <a:pt x="917830" y="1093793"/>
                    <a:pt x="948936" y="1047135"/>
                  </a:cubicBezTo>
                  <a:cubicBezTo>
                    <a:pt x="952213" y="1042219"/>
                    <a:pt x="956126" y="1037672"/>
                    <a:pt x="958768" y="1032387"/>
                  </a:cubicBezTo>
                  <a:cubicBezTo>
                    <a:pt x="961085" y="1027752"/>
                    <a:pt x="961018" y="1022082"/>
                    <a:pt x="963684" y="1017639"/>
                  </a:cubicBezTo>
                  <a:cubicBezTo>
                    <a:pt x="966069" y="1013664"/>
                    <a:pt x="970239" y="1011084"/>
                    <a:pt x="973517" y="1007806"/>
                  </a:cubicBezTo>
                  <a:cubicBezTo>
                    <a:pt x="975156" y="1002890"/>
                    <a:pt x="976116" y="997693"/>
                    <a:pt x="978433" y="993058"/>
                  </a:cubicBezTo>
                  <a:cubicBezTo>
                    <a:pt x="981075" y="987773"/>
                    <a:pt x="985865" y="983709"/>
                    <a:pt x="988265" y="978310"/>
                  </a:cubicBezTo>
                  <a:cubicBezTo>
                    <a:pt x="1006341" y="937638"/>
                    <a:pt x="987737" y="959172"/>
                    <a:pt x="1007930" y="938981"/>
                  </a:cubicBezTo>
                  <a:cubicBezTo>
                    <a:pt x="1011207" y="929149"/>
                    <a:pt x="1015248" y="919539"/>
                    <a:pt x="1017762" y="909484"/>
                  </a:cubicBezTo>
                  <a:lnTo>
                    <a:pt x="1027594" y="870155"/>
                  </a:lnTo>
                  <a:cubicBezTo>
                    <a:pt x="1030615" y="845987"/>
                    <a:pt x="1032701" y="824956"/>
                    <a:pt x="1037426" y="801329"/>
                  </a:cubicBezTo>
                  <a:cubicBezTo>
                    <a:pt x="1041142" y="782748"/>
                    <a:pt x="1045901" y="770989"/>
                    <a:pt x="1052175" y="752168"/>
                  </a:cubicBezTo>
                  <a:lnTo>
                    <a:pt x="1062007" y="722671"/>
                  </a:lnTo>
                  <a:lnTo>
                    <a:pt x="1071839" y="693174"/>
                  </a:lnTo>
                  <a:cubicBezTo>
                    <a:pt x="1073478" y="688258"/>
                    <a:pt x="1073091" y="682090"/>
                    <a:pt x="1076755" y="678426"/>
                  </a:cubicBezTo>
                  <a:lnTo>
                    <a:pt x="1086588" y="668593"/>
                  </a:lnTo>
                  <a:cubicBezTo>
                    <a:pt x="1088227" y="663677"/>
                    <a:pt x="1088395" y="657991"/>
                    <a:pt x="1091504" y="653845"/>
                  </a:cubicBezTo>
                  <a:cubicBezTo>
                    <a:pt x="1098456" y="644575"/>
                    <a:pt x="1107890" y="637458"/>
                    <a:pt x="1116084" y="629264"/>
                  </a:cubicBezTo>
                  <a:cubicBezTo>
                    <a:pt x="1119362" y="625986"/>
                    <a:pt x="1123346" y="623289"/>
                    <a:pt x="1125917" y="619432"/>
                  </a:cubicBezTo>
                  <a:cubicBezTo>
                    <a:pt x="1156178" y="574041"/>
                    <a:pt x="1117562" y="629876"/>
                    <a:pt x="1145581" y="594851"/>
                  </a:cubicBezTo>
                  <a:cubicBezTo>
                    <a:pt x="1149272" y="590237"/>
                    <a:pt x="1151722" y="584717"/>
                    <a:pt x="1155413" y="580103"/>
                  </a:cubicBezTo>
                  <a:cubicBezTo>
                    <a:pt x="1158309" y="576484"/>
                    <a:pt x="1162350" y="573890"/>
                    <a:pt x="1165246" y="570271"/>
                  </a:cubicBezTo>
                  <a:cubicBezTo>
                    <a:pt x="1175277" y="557733"/>
                    <a:pt x="1183114" y="536457"/>
                    <a:pt x="1199659" y="530942"/>
                  </a:cubicBezTo>
                  <a:lnTo>
                    <a:pt x="1214407" y="526026"/>
                  </a:lnTo>
                  <a:cubicBezTo>
                    <a:pt x="1217684" y="522748"/>
                    <a:pt x="1220620" y="519089"/>
                    <a:pt x="1224239" y="516193"/>
                  </a:cubicBezTo>
                  <a:cubicBezTo>
                    <a:pt x="1228853" y="512502"/>
                    <a:pt x="1234810" y="510539"/>
                    <a:pt x="1238988" y="506361"/>
                  </a:cubicBezTo>
                  <a:cubicBezTo>
                    <a:pt x="1243166" y="502183"/>
                    <a:pt x="1244642" y="495791"/>
                    <a:pt x="1248820" y="491613"/>
                  </a:cubicBezTo>
                  <a:cubicBezTo>
                    <a:pt x="1252998" y="487435"/>
                    <a:pt x="1258954" y="485472"/>
                    <a:pt x="1263568" y="481781"/>
                  </a:cubicBezTo>
                  <a:cubicBezTo>
                    <a:pt x="1267188" y="478885"/>
                    <a:pt x="1269781" y="474844"/>
                    <a:pt x="1273401" y="471948"/>
                  </a:cubicBezTo>
                  <a:cubicBezTo>
                    <a:pt x="1296880" y="453165"/>
                    <a:pt x="1278668" y="469314"/>
                    <a:pt x="1302897" y="457200"/>
                  </a:cubicBezTo>
                  <a:cubicBezTo>
                    <a:pt x="1341025" y="438137"/>
                    <a:pt x="1295318" y="454812"/>
                    <a:pt x="1332394" y="442451"/>
                  </a:cubicBezTo>
                  <a:cubicBezTo>
                    <a:pt x="1343865" y="444090"/>
                    <a:pt x="1356443" y="442186"/>
                    <a:pt x="1366807" y="447368"/>
                  </a:cubicBezTo>
                  <a:cubicBezTo>
                    <a:pt x="1371442" y="449685"/>
                    <a:pt x="1368486" y="458070"/>
                    <a:pt x="1371723" y="462116"/>
                  </a:cubicBezTo>
                  <a:cubicBezTo>
                    <a:pt x="1375414" y="466730"/>
                    <a:pt x="1381857" y="468257"/>
                    <a:pt x="1386471" y="471948"/>
                  </a:cubicBezTo>
                  <a:cubicBezTo>
                    <a:pt x="1421496" y="499968"/>
                    <a:pt x="1365662" y="461353"/>
                    <a:pt x="1411052" y="491613"/>
                  </a:cubicBezTo>
                  <a:cubicBezTo>
                    <a:pt x="1414329" y="496529"/>
                    <a:pt x="1417039" y="501875"/>
                    <a:pt x="1420884" y="506361"/>
                  </a:cubicBezTo>
                  <a:cubicBezTo>
                    <a:pt x="1426917" y="513399"/>
                    <a:pt x="1435407" y="518313"/>
                    <a:pt x="1440549" y="526026"/>
                  </a:cubicBezTo>
                  <a:cubicBezTo>
                    <a:pt x="1443826" y="530942"/>
                    <a:pt x="1445767" y="537083"/>
                    <a:pt x="1450381" y="540774"/>
                  </a:cubicBezTo>
                  <a:cubicBezTo>
                    <a:pt x="1454428" y="544011"/>
                    <a:pt x="1460214" y="544051"/>
                    <a:pt x="1465130" y="545690"/>
                  </a:cubicBezTo>
                  <a:cubicBezTo>
                    <a:pt x="1476083" y="552992"/>
                    <a:pt x="1481703" y="555346"/>
                    <a:pt x="1489710" y="565355"/>
                  </a:cubicBezTo>
                  <a:cubicBezTo>
                    <a:pt x="1493401" y="569969"/>
                    <a:pt x="1495364" y="575925"/>
                    <a:pt x="1499542" y="580103"/>
                  </a:cubicBezTo>
                  <a:cubicBezTo>
                    <a:pt x="1525098" y="605658"/>
                    <a:pt x="1504661" y="575440"/>
                    <a:pt x="1524123" y="599768"/>
                  </a:cubicBezTo>
                  <a:cubicBezTo>
                    <a:pt x="1527814" y="604382"/>
                    <a:pt x="1530110" y="610030"/>
                    <a:pt x="1533955" y="614516"/>
                  </a:cubicBezTo>
                  <a:cubicBezTo>
                    <a:pt x="1539988" y="621554"/>
                    <a:pt x="1548478" y="626468"/>
                    <a:pt x="1553620" y="634181"/>
                  </a:cubicBezTo>
                  <a:cubicBezTo>
                    <a:pt x="1556897" y="639097"/>
                    <a:pt x="1559274" y="644751"/>
                    <a:pt x="1563452" y="648929"/>
                  </a:cubicBezTo>
                  <a:cubicBezTo>
                    <a:pt x="1567630" y="653107"/>
                    <a:pt x="1573285" y="655484"/>
                    <a:pt x="1578201" y="658761"/>
                  </a:cubicBezTo>
                  <a:cubicBezTo>
                    <a:pt x="1588527" y="674251"/>
                    <a:pt x="1588252" y="671037"/>
                    <a:pt x="1592949" y="688258"/>
                  </a:cubicBezTo>
                  <a:cubicBezTo>
                    <a:pt x="1596504" y="701295"/>
                    <a:pt x="1598508" y="714767"/>
                    <a:pt x="1602781" y="727587"/>
                  </a:cubicBezTo>
                  <a:cubicBezTo>
                    <a:pt x="1604420" y="732503"/>
                    <a:pt x="1605180" y="737805"/>
                    <a:pt x="1607697" y="742335"/>
                  </a:cubicBezTo>
                  <a:cubicBezTo>
                    <a:pt x="1613436" y="752665"/>
                    <a:pt x="1620807" y="762000"/>
                    <a:pt x="1627362" y="771832"/>
                  </a:cubicBezTo>
                  <a:lnTo>
                    <a:pt x="1637194" y="786581"/>
                  </a:lnTo>
                  <a:cubicBezTo>
                    <a:pt x="1640471" y="791497"/>
                    <a:pt x="1645158" y="795724"/>
                    <a:pt x="1647026" y="801329"/>
                  </a:cubicBezTo>
                  <a:cubicBezTo>
                    <a:pt x="1653408" y="820474"/>
                    <a:pt x="1648278" y="812413"/>
                    <a:pt x="1661775" y="825910"/>
                  </a:cubicBezTo>
                  <a:lnTo>
                    <a:pt x="1696188" y="929148"/>
                  </a:lnTo>
                  <a:lnTo>
                    <a:pt x="1706020" y="958645"/>
                  </a:lnTo>
                  <a:cubicBezTo>
                    <a:pt x="1707659" y="963561"/>
                    <a:pt x="1707272" y="969729"/>
                    <a:pt x="1710936" y="973393"/>
                  </a:cubicBezTo>
                  <a:cubicBezTo>
                    <a:pt x="1734779" y="997236"/>
                    <a:pt x="1722888" y="987916"/>
                    <a:pt x="1745349" y="1002890"/>
                  </a:cubicBezTo>
                  <a:cubicBezTo>
                    <a:pt x="1751904" y="1012722"/>
                    <a:pt x="1761275" y="1021177"/>
                    <a:pt x="1765013" y="1032387"/>
                  </a:cubicBezTo>
                  <a:cubicBezTo>
                    <a:pt x="1771396" y="1051532"/>
                    <a:pt x="1766266" y="1043471"/>
                    <a:pt x="1779762" y="1056968"/>
                  </a:cubicBezTo>
                  <a:lnTo>
                    <a:pt x="1784678" y="108646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68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59BB644-56CC-9AF0-12BF-D1D544B4DD4E}"/>
              </a:ext>
            </a:extLst>
          </p:cNvPr>
          <p:cNvGrpSpPr/>
          <p:nvPr/>
        </p:nvGrpSpPr>
        <p:grpSpPr>
          <a:xfrm>
            <a:off x="1409374" y="7109061"/>
            <a:ext cx="2693033" cy="2119636"/>
            <a:chOff x="1636555" y="7109061"/>
            <a:chExt cx="2380223" cy="211963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DC552C-5D7C-7DB7-AD7C-6999D8781FDE}"/>
                </a:ext>
              </a:extLst>
            </p:cNvPr>
            <p:cNvSpPr/>
            <p:nvPr/>
          </p:nvSpPr>
          <p:spPr>
            <a:xfrm>
              <a:off x="1636555" y="7109061"/>
              <a:ext cx="791487" cy="2119636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2138E-56E6-BDD3-E6D9-9BE28988AE8B}"/>
                </a:ext>
              </a:extLst>
            </p:cNvPr>
            <p:cNvSpPr/>
            <p:nvPr/>
          </p:nvSpPr>
          <p:spPr>
            <a:xfrm>
              <a:off x="3340132" y="7115989"/>
              <a:ext cx="676646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521007-513E-275C-61E3-801F0CF82DB9}"/>
                </a:ext>
              </a:extLst>
            </p:cNvPr>
            <p:cNvSpPr/>
            <p:nvPr/>
          </p:nvSpPr>
          <p:spPr>
            <a:xfrm>
              <a:off x="2578101" y="7113023"/>
              <a:ext cx="126762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9E111B-DC87-8D2E-E064-D0E732BCC7D7}"/>
                </a:ext>
              </a:extLst>
            </p:cNvPr>
            <p:cNvSpPr/>
            <p:nvPr/>
          </p:nvSpPr>
          <p:spPr>
            <a:xfrm>
              <a:off x="2839440" y="7143446"/>
              <a:ext cx="148076" cy="2082285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40F14-8045-FA4F-17B9-E1EA486A889E}"/>
              </a:ext>
            </a:extLst>
          </p:cNvPr>
          <p:cNvSpPr/>
          <p:nvPr/>
        </p:nvSpPr>
        <p:spPr>
          <a:xfrm>
            <a:off x="624561" y="38101"/>
            <a:ext cx="4472733" cy="70928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CB3E79-A448-9E0A-FD5F-C1696A6C121B}"/>
              </a:ext>
            </a:extLst>
          </p:cNvPr>
          <p:cNvGrpSpPr/>
          <p:nvPr/>
        </p:nvGrpSpPr>
        <p:grpSpPr>
          <a:xfrm>
            <a:off x="638524" y="3516632"/>
            <a:ext cx="4458770" cy="3620290"/>
            <a:chOff x="638524" y="4513582"/>
            <a:chExt cx="4458770" cy="17541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4519981"/>
              <a:ext cx="995901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835175" y="4513582"/>
              <a:ext cx="1262119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2EABBE-9B8F-7A86-CAD6-E2BD9485740E}"/>
              </a:ext>
            </a:extLst>
          </p:cNvPr>
          <p:cNvGrpSpPr/>
          <p:nvPr/>
        </p:nvGrpSpPr>
        <p:grpSpPr>
          <a:xfrm>
            <a:off x="2435225" y="1747714"/>
            <a:ext cx="2158987" cy="5389208"/>
            <a:chOff x="2435225" y="2744663"/>
            <a:chExt cx="2158987" cy="811122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2750550"/>
              <a:ext cx="142875" cy="8097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2750550"/>
              <a:ext cx="344445" cy="81053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2744663"/>
              <a:ext cx="403521" cy="80802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F9-A406-821E-E795-EE4DE42EBA09}"/>
              </a:ext>
            </a:extLst>
          </p:cNvPr>
          <p:cNvGrpSpPr/>
          <p:nvPr/>
        </p:nvGrpSpPr>
        <p:grpSpPr>
          <a:xfrm>
            <a:off x="632970" y="215738"/>
            <a:ext cx="4464323" cy="6921183"/>
            <a:chOff x="632970" y="1209124"/>
            <a:chExt cx="4464323" cy="50699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0AD4AA-4EF1-EF09-1AB5-D5FC4ED757FD}"/>
                </a:ext>
              </a:extLst>
            </p:cNvPr>
            <p:cNvSpPr/>
            <p:nvPr/>
          </p:nvSpPr>
          <p:spPr>
            <a:xfrm>
              <a:off x="632970" y="1209505"/>
              <a:ext cx="628874" cy="5069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D405DD-CF86-D016-F3B6-9AE06A373C4D}"/>
                </a:ext>
              </a:extLst>
            </p:cNvPr>
            <p:cNvSpPr/>
            <p:nvPr/>
          </p:nvSpPr>
          <p:spPr>
            <a:xfrm>
              <a:off x="1325598" y="1213209"/>
              <a:ext cx="80416" cy="5051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600897-8514-1760-5C83-09994547ACFF}"/>
                </a:ext>
              </a:extLst>
            </p:cNvPr>
            <p:cNvSpPr/>
            <p:nvPr/>
          </p:nvSpPr>
          <p:spPr>
            <a:xfrm>
              <a:off x="4236563" y="1209124"/>
              <a:ext cx="280171" cy="50527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20496-01DB-116D-F2C8-39BB29DC134F}"/>
                </a:ext>
              </a:extLst>
            </p:cNvPr>
            <p:cNvSpPr/>
            <p:nvPr/>
          </p:nvSpPr>
          <p:spPr>
            <a:xfrm>
              <a:off x="4726624" y="1211666"/>
              <a:ext cx="370669" cy="5046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213211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34F3A60-974E-969A-55CB-BFEA0D83CFBB}"/>
              </a:ext>
            </a:extLst>
          </p:cNvPr>
          <p:cNvSpPr/>
          <p:nvPr/>
        </p:nvSpPr>
        <p:spPr>
          <a:xfrm>
            <a:off x="2704863" y="215739"/>
            <a:ext cx="128759" cy="6916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3497227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1730036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2519844" y="9604264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19D0736-9042-B6DC-1706-58CAF8DEC493}"/>
              </a:ext>
            </a:extLst>
          </p:cNvPr>
          <p:cNvSpPr txBox="1"/>
          <p:nvPr/>
        </p:nvSpPr>
        <p:spPr>
          <a:xfrm rot="16200000">
            <a:off x="-122978" y="8221263"/>
            <a:ext cx="106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128751" y="2693966"/>
            <a:ext cx="1137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Soil moisture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14:cNvPr>
              <p14:cNvContentPartPr/>
              <p14:nvPr/>
            </p14:nvContentPartPr>
            <p14:xfrm>
              <a:off x="641428" y="392007"/>
              <a:ext cx="4462560" cy="1434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308" y="385885"/>
                <a:ext cx="4474800" cy="14464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121508" y="940575"/>
            <a:ext cx="1122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14:cNvPr>
              <p14:cNvContentPartPr/>
              <p14:nvPr/>
            </p14:nvContentPartPr>
            <p14:xfrm>
              <a:off x="626668" y="2465607"/>
              <a:ext cx="4541400" cy="1094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548" y="2459487"/>
                <a:ext cx="4553640" cy="11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DC7EF-2EA0-A117-2153-03EA48DD4D3B}"/>
              </a:ext>
            </a:extLst>
          </p:cNvPr>
          <p:cNvCxnSpPr>
            <a:cxnSpLocks/>
          </p:cNvCxnSpPr>
          <p:nvPr/>
        </p:nvCxnSpPr>
        <p:spPr>
          <a:xfrm>
            <a:off x="641428" y="1376599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D45F1-2C3F-DD5B-4F23-7931077F1A1F}"/>
              </a:ext>
            </a:extLst>
          </p:cNvPr>
          <p:cNvCxnSpPr>
            <a:cxnSpLocks/>
          </p:cNvCxnSpPr>
          <p:nvPr/>
        </p:nvCxnSpPr>
        <p:spPr>
          <a:xfrm>
            <a:off x="649733" y="3182701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2">
            <a:extLst>
              <a:ext uri="{FF2B5EF4-FFF2-40B4-BE49-F238E27FC236}">
                <a16:creationId xmlns:a16="http://schemas.microsoft.com/office/drawing/2014/main" id="{BA3B825A-6611-EE6C-5996-2C8255454EB7}"/>
              </a:ext>
            </a:extLst>
          </p:cNvPr>
          <p:cNvSpPr txBox="1"/>
          <p:nvPr/>
        </p:nvSpPr>
        <p:spPr>
          <a:xfrm>
            <a:off x="5102588" y="1191931"/>
            <a:ext cx="519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~5˚C</a:t>
            </a: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5E1C477E-BB3B-A5D6-D4B9-937E7BF896E0}"/>
              </a:ext>
            </a:extLst>
          </p:cNvPr>
          <p:cNvSpPr txBox="1"/>
          <p:nvPr/>
        </p:nvSpPr>
        <p:spPr>
          <a:xfrm>
            <a:off x="5067957" y="2970159"/>
            <a:ext cx="1103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w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ilting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point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A2F4184-F05A-8385-C8C3-CF53D33D2F78}"/>
              </a:ext>
            </a:extLst>
          </p:cNvPr>
          <p:cNvSpPr txBox="1"/>
          <p:nvPr/>
        </p:nvSpPr>
        <p:spPr>
          <a:xfrm>
            <a:off x="-78054" y="215889"/>
            <a:ext cx="7101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filter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E1DEDEF-B0C7-86D9-8B76-3D775C8BBE22}"/>
              </a:ext>
            </a:extLst>
          </p:cNvPr>
          <p:cNvSpPr txBox="1"/>
          <p:nvPr/>
        </p:nvSpPr>
        <p:spPr>
          <a:xfrm>
            <a:off x="-91405" y="1754461"/>
            <a:ext cx="71013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DB1D9F7-30AF-E2AB-B250-2FA5E5E6A050}"/>
              </a:ext>
            </a:extLst>
          </p:cNvPr>
          <p:cNvSpPr txBox="1"/>
          <p:nvPr/>
        </p:nvSpPr>
        <p:spPr>
          <a:xfrm>
            <a:off x="-88929" y="3515683"/>
            <a:ext cx="71013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filter</a:t>
            </a: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07D4CA33-2E62-FA6A-D138-7C2BB218FBD3}"/>
              </a:ext>
            </a:extLst>
          </p:cNvPr>
          <p:cNvSpPr txBox="1"/>
          <p:nvPr/>
        </p:nvSpPr>
        <p:spPr>
          <a:xfrm>
            <a:off x="1804127" y="4312970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active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22">
            <a:extLst>
              <a:ext uri="{FF2B5EF4-FFF2-40B4-BE49-F238E27FC236}">
                <a16:creationId xmlns:a16="http://schemas.microsoft.com/office/drawing/2014/main" id="{1B67DAD0-E435-5661-8B9A-66EC9AB1D616}"/>
              </a:ext>
            </a:extLst>
          </p:cNvPr>
          <p:cNvSpPr txBox="1"/>
          <p:nvPr/>
        </p:nvSpPr>
        <p:spPr>
          <a:xfrm>
            <a:off x="5143166" y="5456502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C-allocation switch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(reproduction, storage,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defense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72" name="TextBox 22">
            <a:extLst>
              <a:ext uri="{FF2B5EF4-FFF2-40B4-BE49-F238E27FC236}">
                <a16:creationId xmlns:a16="http://schemas.microsoft.com/office/drawing/2014/main" id="{8F537961-EFEB-FD2D-5793-81C18E50FC34}"/>
              </a:ext>
            </a:extLst>
          </p:cNvPr>
          <p:cNvSpPr txBox="1"/>
          <p:nvPr/>
        </p:nvSpPr>
        <p:spPr>
          <a:xfrm rot="16200000">
            <a:off x="5098779" y="1685381"/>
            <a:ext cx="2842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 (climatic envelope)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2F7545E3-5F8E-719F-547D-FEB2633047ED}"/>
              </a:ext>
            </a:extLst>
          </p:cNvPr>
          <p:cNvSpPr txBox="1"/>
          <p:nvPr/>
        </p:nvSpPr>
        <p:spPr>
          <a:xfrm rot="16200000">
            <a:off x="5873350" y="4223761"/>
            <a:ext cx="12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factors</a:t>
            </a:r>
          </a:p>
        </p:txBody>
      </p:sp>
      <p:sp>
        <p:nvSpPr>
          <p:cNvPr id="78" name="Up Arrow 77">
            <a:extLst>
              <a:ext uri="{FF2B5EF4-FFF2-40B4-BE49-F238E27FC236}">
                <a16:creationId xmlns:a16="http://schemas.microsoft.com/office/drawing/2014/main" id="{A004A06E-5D05-E93E-B15C-B4AD19092B31}"/>
              </a:ext>
            </a:extLst>
          </p:cNvPr>
          <p:cNvSpPr/>
          <p:nvPr/>
        </p:nvSpPr>
        <p:spPr>
          <a:xfrm>
            <a:off x="1445467" y="691919"/>
            <a:ext cx="291280" cy="2639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Up Arrow 78">
            <a:extLst>
              <a:ext uri="{FF2B5EF4-FFF2-40B4-BE49-F238E27FC236}">
                <a16:creationId xmlns:a16="http://schemas.microsoft.com/office/drawing/2014/main" id="{EB1116F5-8F99-2CBC-D43E-1BEDEDAA4DF3}"/>
              </a:ext>
            </a:extLst>
          </p:cNvPr>
          <p:cNvSpPr/>
          <p:nvPr/>
        </p:nvSpPr>
        <p:spPr>
          <a:xfrm rot="10800000">
            <a:off x="1441119" y="2705433"/>
            <a:ext cx="291280" cy="2639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54DAE363-D078-35BD-FD00-94B5B471E2E5}"/>
              </a:ext>
            </a:extLst>
          </p:cNvPr>
          <p:cNvSpPr txBox="1"/>
          <p:nvPr/>
        </p:nvSpPr>
        <p:spPr>
          <a:xfrm>
            <a:off x="1036055" y="183786"/>
            <a:ext cx="130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Climate change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22">
            <a:extLst>
              <a:ext uri="{FF2B5EF4-FFF2-40B4-BE49-F238E27FC236}">
                <a16:creationId xmlns:a16="http://schemas.microsoft.com/office/drawing/2014/main" id="{C6F8ED27-9D45-2CBA-3A4F-B668E34855C9}"/>
              </a:ext>
            </a:extLst>
          </p:cNvPr>
          <p:cNvSpPr txBox="1"/>
          <p:nvPr/>
        </p:nvSpPr>
        <p:spPr>
          <a:xfrm>
            <a:off x="1036055" y="2206867"/>
            <a:ext cx="130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Climate change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5C541-09C5-01C7-FDA2-BA599D11F5DA}"/>
              </a:ext>
            </a:extLst>
          </p:cNvPr>
          <p:cNvCxnSpPr>
            <a:cxnSpLocks/>
          </p:cNvCxnSpPr>
          <p:nvPr/>
        </p:nvCxnSpPr>
        <p:spPr>
          <a:xfrm>
            <a:off x="634734" y="502476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2">
            <a:extLst>
              <a:ext uri="{FF2B5EF4-FFF2-40B4-BE49-F238E27FC236}">
                <a16:creationId xmlns:a16="http://schemas.microsoft.com/office/drawing/2014/main" id="{A3C94D20-126D-4B90-573E-BF24A9747C2C}"/>
              </a:ext>
            </a:extLst>
          </p:cNvPr>
          <p:cNvSpPr txBox="1"/>
          <p:nvPr/>
        </p:nvSpPr>
        <p:spPr>
          <a:xfrm>
            <a:off x="5067368" y="355628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~38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˚C</a:t>
            </a:r>
          </a:p>
        </p:txBody>
      </p:sp>
      <p:cxnSp>
        <p:nvCxnSpPr>
          <p:cNvPr id="6" name="Gerade Verbindung 83">
            <a:extLst>
              <a:ext uri="{FF2B5EF4-FFF2-40B4-BE49-F238E27FC236}">
                <a16:creationId xmlns:a16="http://schemas.microsoft.com/office/drawing/2014/main" id="{DB1F6305-B79F-3FC4-D82C-1200A9BEAA56}"/>
              </a:ext>
            </a:extLst>
          </p:cNvPr>
          <p:cNvCxnSpPr>
            <a:cxnSpLocks/>
          </p:cNvCxnSpPr>
          <p:nvPr/>
        </p:nvCxnSpPr>
        <p:spPr>
          <a:xfrm flipV="1">
            <a:off x="636590" y="3710479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22">
            <a:extLst>
              <a:ext uri="{FF2B5EF4-FFF2-40B4-BE49-F238E27FC236}">
                <a16:creationId xmlns:a16="http://schemas.microsoft.com/office/drawing/2014/main" id="{D03765DC-748E-9F82-73A8-43917AFBA6B0}"/>
              </a:ext>
            </a:extLst>
          </p:cNvPr>
          <p:cNvSpPr txBox="1"/>
          <p:nvPr/>
        </p:nvSpPr>
        <p:spPr>
          <a:xfrm>
            <a:off x="4115898" y="4319601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22">
            <a:extLst>
              <a:ext uri="{FF2B5EF4-FFF2-40B4-BE49-F238E27FC236}">
                <a16:creationId xmlns:a16="http://schemas.microsoft.com/office/drawing/2014/main" id="{DB2D53FF-DEFA-2393-F9BF-C9338BE86F8E}"/>
              </a:ext>
            </a:extLst>
          </p:cNvPr>
          <p:cNvSpPr txBox="1"/>
          <p:nvPr/>
        </p:nvSpPr>
        <p:spPr>
          <a:xfrm rot="16200000">
            <a:off x="-230806" y="4362369"/>
            <a:ext cx="1334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Dormancy cycle</a:t>
            </a:r>
          </a:p>
        </p:txBody>
      </p:sp>
      <p:cxnSp>
        <p:nvCxnSpPr>
          <p:cNvPr id="57" name="Gerade Verbindung 83">
            <a:extLst>
              <a:ext uri="{FF2B5EF4-FFF2-40B4-BE49-F238E27FC236}">
                <a16:creationId xmlns:a16="http://schemas.microsoft.com/office/drawing/2014/main" id="{11E66230-F40B-AED1-D8CC-097AC543192B}"/>
              </a:ext>
            </a:extLst>
          </p:cNvPr>
          <p:cNvCxnSpPr>
            <a:cxnSpLocks/>
          </p:cNvCxnSpPr>
          <p:nvPr/>
        </p:nvCxnSpPr>
        <p:spPr>
          <a:xfrm flipV="1">
            <a:off x="617867" y="9220638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83">
            <a:extLst>
              <a:ext uri="{FF2B5EF4-FFF2-40B4-BE49-F238E27FC236}">
                <a16:creationId xmlns:a16="http://schemas.microsoft.com/office/drawing/2014/main" id="{4D8279C4-C670-1D65-EE39-6295C044A184}"/>
              </a:ext>
            </a:extLst>
          </p:cNvPr>
          <p:cNvCxnSpPr>
            <a:cxnSpLocks/>
          </p:cNvCxnSpPr>
          <p:nvPr/>
        </p:nvCxnSpPr>
        <p:spPr>
          <a:xfrm flipV="1">
            <a:off x="629896" y="7660806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22">
            <a:extLst>
              <a:ext uri="{FF2B5EF4-FFF2-40B4-BE49-F238E27FC236}">
                <a16:creationId xmlns:a16="http://schemas.microsoft.com/office/drawing/2014/main" id="{BDAC951E-DA3A-9C26-2178-0110BD32275C}"/>
              </a:ext>
            </a:extLst>
          </p:cNvPr>
          <p:cNvSpPr txBox="1"/>
          <p:nvPr/>
        </p:nvSpPr>
        <p:spPr>
          <a:xfrm>
            <a:off x="5074923" y="4216359"/>
            <a:ext cx="141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strategy:</a:t>
            </a: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AA50F8AB-1C86-4664-9134-7E9444289932}"/>
              </a:ext>
            </a:extLst>
          </p:cNvPr>
          <p:cNvSpPr txBox="1"/>
          <p:nvPr/>
        </p:nvSpPr>
        <p:spPr>
          <a:xfrm>
            <a:off x="638814" y="925716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01C712BB-4404-264A-E3EE-44C4F7EBA6EE}"/>
              </a:ext>
            </a:extLst>
          </p:cNvPr>
          <p:cNvSpPr txBox="1"/>
          <p:nvPr/>
        </p:nvSpPr>
        <p:spPr>
          <a:xfrm>
            <a:off x="2454158" y="9257168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E00229AF-1854-FDAA-51DD-0EFE4CB53436}"/>
              </a:ext>
            </a:extLst>
          </p:cNvPr>
          <p:cNvSpPr txBox="1"/>
          <p:nvPr/>
        </p:nvSpPr>
        <p:spPr>
          <a:xfrm>
            <a:off x="3582014" y="9257168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A291FC9-DD7C-81E5-7CCD-A78E961591F7}"/>
              </a:ext>
            </a:extLst>
          </p:cNvPr>
          <p:cNvSpPr txBox="1"/>
          <p:nvPr/>
        </p:nvSpPr>
        <p:spPr>
          <a:xfrm>
            <a:off x="4707686" y="925716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364922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22">
            <a:extLst>
              <a:ext uri="{FF2B5EF4-FFF2-40B4-BE49-F238E27FC236}">
                <a16:creationId xmlns:a16="http://schemas.microsoft.com/office/drawing/2014/main" id="{674A95E6-AFE2-FD83-B940-EF0D4F5577B2}"/>
              </a:ext>
            </a:extLst>
          </p:cNvPr>
          <p:cNvSpPr txBox="1"/>
          <p:nvPr/>
        </p:nvSpPr>
        <p:spPr>
          <a:xfrm>
            <a:off x="983583" y="9257168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45F5564E-DEA5-FA45-010E-F54D3528D325}"/>
              </a:ext>
            </a:extLst>
          </p:cNvPr>
          <p:cNvSpPr txBox="1"/>
          <p:nvPr/>
        </p:nvSpPr>
        <p:spPr>
          <a:xfrm>
            <a:off x="1698833" y="9257168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A67D1833-BE4F-5A31-A755-F9C5C13F46E8}"/>
              </a:ext>
            </a:extLst>
          </p:cNvPr>
          <p:cNvSpPr txBox="1"/>
          <p:nvPr/>
        </p:nvSpPr>
        <p:spPr>
          <a:xfrm>
            <a:off x="2039434" y="9257168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1E7698A3-836F-1AE3-CA43-2D4889DD5F3E}"/>
              </a:ext>
            </a:extLst>
          </p:cNvPr>
          <p:cNvSpPr txBox="1"/>
          <p:nvPr/>
        </p:nvSpPr>
        <p:spPr>
          <a:xfrm>
            <a:off x="1320914" y="9257168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FC3592E-EF9F-5B2A-13DB-7219AA33B297}"/>
              </a:ext>
            </a:extLst>
          </p:cNvPr>
          <p:cNvSpPr txBox="1"/>
          <p:nvPr/>
        </p:nvSpPr>
        <p:spPr>
          <a:xfrm>
            <a:off x="3193164" y="925716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F8FF5E87-F8CB-F170-0F67-DC3DBB0C5567}"/>
              </a:ext>
            </a:extLst>
          </p:cNvPr>
          <p:cNvSpPr txBox="1"/>
          <p:nvPr/>
        </p:nvSpPr>
        <p:spPr>
          <a:xfrm>
            <a:off x="3959643" y="925716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56EE58C-AFED-7875-E2B5-EB46400270B2}"/>
              </a:ext>
            </a:extLst>
          </p:cNvPr>
          <p:cNvSpPr txBox="1"/>
          <p:nvPr/>
        </p:nvSpPr>
        <p:spPr>
          <a:xfrm>
            <a:off x="4318422" y="9257168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5D5390E8-1139-2F13-9E8D-3EB94F2576F8}"/>
              </a:ext>
            </a:extLst>
          </p:cNvPr>
          <p:cNvSpPr txBox="1"/>
          <p:nvPr/>
        </p:nvSpPr>
        <p:spPr>
          <a:xfrm>
            <a:off x="2859327" y="9257168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sp>
        <p:nvSpPr>
          <p:cNvPr id="67" name="Left-Right Arrow 50">
            <a:extLst>
              <a:ext uri="{FF2B5EF4-FFF2-40B4-BE49-F238E27FC236}">
                <a16:creationId xmlns:a16="http://schemas.microsoft.com/office/drawing/2014/main" id="{DAD699D0-355A-4767-0BFA-6DD0B2F1242E}"/>
              </a:ext>
            </a:extLst>
          </p:cNvPr>
          <p:cNvSpPr/>
          <p:nvPr/>
        </p:nvSpPr>
        <p:spPr>
          <a:xfrm flipH="1">
            <a:off x="6992892" y="6179080"/>
            <a:ext cx="1140060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0F571D54-D918-4BC5-9E29-C277AD1A8723}"/>
              </a:ext>
            </a:extLst>
          </p:cNvPr>
          <p:cNvSpPr/>
          <p:nvPr/>
        </p:nvSpPr>
        <p:spPr>
          <a:xfrm>
            <a:off x="7360567" y="5125776"/>
            <a:ext cx="903223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69029735-2DC6-4959-8D71-1C0C60B1713E}"/>
              </a:ext>
            </a:extLst>
          </p:cNvPr>
          <p:cNvSpPr/>
          <p:nvPr/>
        </p:nvSpPr>
        <p:spPr>
          <a:xfrm>
            <a:off x="4102408" y="4992123"/>
            <a:ext cx="994884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0">
            <a:extLst>
              <a:ext uri="{FF2B5EF4-FFF2-40B4-BE49-F238E27FC236}">
                <a16:creationId xmlns:a16="http://schemas.microsoft.com/office/drawing/2014/main" id="{A35188A6-96D3-8CC1-FA59-FF9BC7116D77}"/>
              </a:ext>
            </a:extLst>
          </p:cNvPr>
          <p:cNvSpPr/>
          <p:nvPr/>
        </p:nvSpPr>
        <p:spPr>
          <a:xfrm flipH="1">
            <a:off x="641465" y="4989432"/>
            <a:ext cx="744322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AB3944B4-E8EC-FDDB-82BE-ECE5FC7A0922}"/>
              </a:ext>
            </a:extLst>
          </p:cNvPr>
          <p:cNvSpPr txBox="1"/>
          <p:nvPr/>
        </p:nvSpPr>
        <p:spPr>
          <a:xfrm>
            <a:off x="5093547" y="175789"/>
            <a:ext cx="1747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enzyme denaturation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70954F3F-3532-43C5-AD0E-1F2273B08B3B}"/>
              </a:ext>
            </a:extLst>
          </p:cNvPr>
          <p:cNvSpPr txBox="1"/>
          <p:nvPr/>
        </p:nvSpPr>
        <p:spPr>
          <a:xfrm>
            <a:off x="5104110" y="1395510"/>
            <a:ext cx="1421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slow metabolism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C27AFB3B-84AA-1221-0590-15BF5901A763}"/>
              </a:ext>
            </a:extLst>
          </p:cNvPr>
          <p:cNvSpPr txBox="1"/>
          <p:nvPr/>
        </p:nvSpPr>
        <p:spPr>
          <a:xfrm>
            <a:off x="5091964" y="322453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Low turgor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22">
            <a:extLst>
              <a:ext uri="{FF2B5EF4-FFF2-40B4-BE49-F238E27FC236}">
                <a16:creationId xmlns:a16="http://schemas.microsoft.com/office/drawing/2014/main" id="{27C00ED0-6D4F-356A-88DF-7F8531DB2ABB}"/>
              </a:ext>
            </a:extLst>
          </p:cNvPr>
          <p:cNvSpPr txBox="1"/>
          <p:nvPr/>
        </p:nvSpPr>
        <p:spPr>
          <a:xfrm>
            <a:off x="5055253" y="4534602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A09EA5A8-0CA9-138A-0149-5BF28EA48051}"/>
              </a:ext>
            </a:extLst>
          </p:cNvPr>
          <p:cNvSpPr txBox="1"/>
          <p:nvPr/>
        </p:nvSpPr>
        <p:spPr>
          <a:xfrm>
            <a:off x="5073436" y="4956548"/>
            <a:ext cx="931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64BC0B6F-FA5E-0A38-09FB-7020CF1E9855}"/>
              </a:ext>
            </a:extLst>
          </p:cNvPr>
          <p:cNvSpPr/>
          <p:nvPr/>
        </p:nvSpPr>
        <p:spPr>
          <a:xfrm>
            <a:off x="1632857" y="7587145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18510496-734A-6C8E-12F4-B15D11172795}"/>
              </a:ext>
            </a:extLst>
          </p:cNvPr>
          <p:cNvSpPr/>
          <p:nvPr/>
        </p:nvSpPr>
        <p:spPr>
          <a:xfrm>
            <a:off x="1962319" y="7995437"/>
            <a:ext cx="2233406" cy="1229989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2233406" h="1229989">
                <a:moveTo>
                  <a:pt x="0" y="287267"/>
                </a:moveTo>
                <a:cubicBezTo>
                  <a:pt x="9441" y="273780"/>
                  <a:pt x="23116" y="262425"/>
                  <a:pt x="28322" y="246807"/>
                </a:cubicBezTo>
                <a:cubicBezTo>
                  <a:pt x="29671" y="242761"/>
                  <a:pt x="30461" y="238484"/>
                  <a:pt x="32368" y="234669"/>
                </a:cubicBezTo>
                <a:cubicBezTo>
                  <a:pt x="34543" y="230320"/>
                  <a:pt x="38285" y="226880"/>
                  <a:pt x="40460" y="222531"/>
                </a:cubicBezTo>
                <a:cubicBezTo>
                  <a:pt x="42367" y="218716"/>
                  <a:pt x="42435" y="214121"/>
                  <a:pt x="44506" y="210393"/>
                </a:cubicBezTo>
                <a:cubicBezTo>
                  <a:pt x="49229" y="201891"/>
                  <a:pt x="60690" y="186117"/>
                  <a:pt x="60690" y="186117"/>
                </a:cubicBezTo>
                <a:cubicBezTo>
                  <a:pt x="70859" y="155608"/>
                  <a:pt x="57142" y="193211"/>
                  <a:pt x="72828" y="161840"/>
                </a:cubicBezTo>
                <a:cubicBezTo>
                  <a:pt x="74735" y="158025"/>
                  <a:pt x="74967" y="153517"/>
                  <a:pt x="76874" y="149702"/>
                </a:cubicBezTo>
                <a:cubicBezTo>
                  <a:pt x="79049" y="145353"/>
                  <a:pt x="82791" y="141913"/>
                  <a:pt x="84966" y="137564"/>
                </a:cubicBezTo>
                <a:cubicBezTo>
                  <a:pt x="86873" y="133749"/>
                  <a:pt x="86941" y="129154"/>
                  <a:pt x="89012" y="125426"/>
                </a:cubicBezTo>
                <a:cubicBezTo>
                  <a:pt x="93735" y="116924"/>
                  <a:pt x="102121" y="110376"/>
                  <a:pt x="105196" y="101150"/>
                </a:cubicBezTo>
                <a:cubicBezTo>
                  <a:pt x="106545" y="97104"/>
                  <a:pt x="107171" y="92740"/>
                  <a:pt x="109242" y="89012"/>
                </a:cubicBezTo>
                <a:cubicBezTo>
                  <a:pt x="113965" y="80510"/>
                  <a:pt x="122351" y="73962"/>
                  <a:pt x="125426" y="64736"/>
                </a:cubicBezTo>
                <a:cubicBezTo>
                  <a:pt x="129642" y="52087"/>
                  <a:pt x="133731" y="36272"/>
                  <a:pt x="145656" y="28322"/>
                </a:cubicBezTo>
                <a:cubicBezTo>
                  <a:pt x="177029" y="7407"/>
                  <a:pt x="160706" y="15213"/>
                  <a:pt x="194208" y="4046"/>
                </a:cubicBezTo>
                <a:lnTo>
                  <a:pt x="206346" y="0"/>
                </a:lnTo>
                <a:cubicBezTo>
                  <a:pt x="243113" y="5252"/>
                  <a:pt x="225622" y="1030"/>
                  <a:pt x="258945" y="12138"/>
                </a:cubicBezTo>
                <a:lnTo>
                  <a:pt x="271083" y="16184"/>
                </a:lnTo>
                <a:cubicBezTo>
                  <a:pt x="298021" y="43122"/>
                  <a:pt x="269010" y="17729"/>
                  <a:pt x="295359" y="32368"/>
                </a:cubicBezTo>
                <a:cubicBezTo>
                  <a:pt x="303861" y="37091"/>
                  <a:pt x="310409" y="45477"/>
                  <a:pt x="319635" y="48552"/>
                </a:cubicBezTo>
                <a:cubicBezTo>
                  <a:pt x="323681" y="49901"/>
                  <a:pt x="328045" y="50527"/>
                  <a:pt x="331773" y="52598"/>
                </a:cubicBezTo>
                <a:cubicBezTo>
                  <a:pt x="340275" y="57321"/>
                  <a:pt x="347957" y="63387"/>
                  <a:pt x="356049" y="68782"/>
                </a:cubicBezTo>
                <a:lnTo>
                  <a:pt x="392463" y="93058"/>
                </a:lnTo>
                <a:lnTo>
                  <a:pt x="404601" y="101150"/>
                </a:lnTo>
                <a:cubicBezTo>
                  <a:pt x="408647" y="103847"/>
                  <a:pt x="412126" y="107704"/>
                  <a:pt x="416739" y="109242"/>
                </a:cubicBezTo>
                <a:cubicBezTo>
                  <a:pt x="447247" y="119411"/>
                  <a:pt x="409642" y="105694"/>
                  <a:pt x="441016" y="121380"/>
                </a:cubicBezTo>
                <a:cubicBezTo>
                  <a:pt x="444831" y="123287"/>
                  <a:pt x="449339" y="123519"/>
                  <a:pt x="453154" y="125426"/>
                </a:cubicBezTo>
                <a:cubicBezTo>
                  <a:pt x="457503" y="127601"/>
                  <a:pt x="460943" y="131343"/>
                  <a:pt x="465292" y="133518"/>
                </a:cubicBezTo>
                <a:cubicBezTo>
                  <a:pt x="469107" y="135425"/>
                  <a:pt x="473615" y="135657"/>
                  <a:pt x="477430" y="137564"/>
                </a:cubicBezTo>
                <a:cubicBezTo>
                  <a:pt x="481779" y="139739"/>
                  <a:pt x="485124" y="143681"/>
                  <a:pt x="489568" y="145656"/>
                </a:cubicBezTo>
                <a:cubicBezTo>
                  <a:pt x="497363" y="149120"/>
                  <a:pt x="506747" y="149017"/>
                  <a:pt x="513844" y="153748"/>
                </a:cubicBezTo>
                <a:cubicBezTo>
                  <a:pt x="517890" y="156445"/>
                  <a:pt x="521538" y="159865"/>
                  <a:pt x="525982" y="161840"/>
                </a:cubicBezTo>
                <a:cubicBezTo>
                  <a:pt x="533777" y="165304"/>
                  <a:pt x="550258" y="169932"/>
                  <a:pt x="550258" y="169932"/>
                </a:cubicBezTo>
                <a:cubicBezTo>
                  <a:pt x="552955" y="172630"/>
                  <a:pt x="554938" y="176319"/>
                  <a:pt x="558350" y="178025"/>
                </a:cubicBezTo>
                <a:cubicBezTo>
                  <a:pt x="565979" y="181840"/>
                  <a:pt x="574534" y="183420"/>
                  <a:pt x="582626" y="186117"/>
                </a:cubicBezTo>
                <a:cubicBezTo>
                  <a:pt x="586672" y="187466"/>
                  <a:pt x="591215" y="187797"/>
                  <a:pt x="594764" y="190163"/>
                </a:cubicBezTo>
                <a:cubicBezTo>
                  <a:pt x="598810" y="192860"/>
                  <a:pt x="602458" y="196280"/>
                  <a:pt x="606902" y="198255"/>
                </a:cubicBezTo>
                <a:cubicBezTo>
                  <a:pt x="614697" y="201719"/>
                  <a:pt x="623086" y="203650"/>
                  <a:pt x="631178" y="206347"/>
                </a:cubicBezTo>
                <a:lnTo>
                  <a:pt x="667593" y="218485"/>
                </a:lnTo>
                <a:cubicBezTo>
                  <a:pt x="718732" y="235531"/>
                  <a:pt x="636974" y="207097"/>
                  <a:pt x="691869" y="230623"/>
                </a:cubicBezTo>
                <a:cubicBezTo>
                  <a:pt x="696980" y="232813"/>
                  <a:pt x="702727" y="233071"/>
                  <a:pt x="708053" y="234669"/>
                </a:cubicBezTo>
                <a:cubicBezTo>
                  <a:pt x="716223" y="237120"/>
                  <a:pt x="724054" y="240692"/>
                  <a:pt x="732329" y="242761"/>
                </a:cubicBezTo>
                <a:cubicBezTo>
                  <a:pt x="737724" y="244110"/>
                  <a:pt x="743187" y="245209"/>
                  <a:pt x="748513" y="246807"/>
                </a:cubicBezTo>
                <a:cubicBezTo>
                  <a:pt x="756683" y="249258"/>
                  <a:pt x="764697" y="252202"/>
                  <a:pt x="772789" y="254899"/>
                </a:cubicBezTo>
                <a:cubicBezTo>
                  <a:pt x="776835" y="256248"/>
                  <a:pt x="780789" y="257911"/>
                  <a:pt x="784927" y="258945"/>
                </a:cubicBezTo>
                <a:cubicBezTo>
                  <a:pt x="790322" y="260294"/>
                  <a:pt x="795785" y="261393"/>
                  <a:pt x="801111" y="262991"/>
                </a:cubicBezTo>
                <a:cubicBezTo>
                  <a:pt x="813366" y="266667"/>
                  <a:pt x="825387" y="271083"/>
                  <a:pt x="837525" y="275129"/>
                </a:cubicBezTo>
                <a:cubicBezTo>
                  <a:pt x="841571" y="276478"/>
                  <a:pt x="845525" y="278141"/>
                  <a:pt x="849663" y="279175"/>
                </a:cubicBezTo>
                <a:cubicBezTo>
                  <a:pt x="889124" y="289040"/>
                  <a:pt x="839858" y="276996"/>
                  <a:pt x="886077" y="287267"/>
                </a:cubicBezTo>
                <a:cubicBezTo>
                  <a:pt x="891506" y="288473"/>
                  <a:pt x="896809" y="290222"/>
                  <a:pt x="902262" y="291313"/>
                </a:cubicBezTo>
                <a:cubicBezTo>
                  <a:pt x="910306" y="292922"/>
                  <a:pt x="918467" y="293891"/>
                  <a:pt x="926538" y="295359"/>
                </a:cubicBezTo>
                <a:cubicBezTo>
                  <a:pt x="933304" y="296589"/>
                  <a:pt x="940002" y="298175"/>
                  <a:pt x="946768" y="299405"/>
                </a:cubicBezTo>
                <a:cubicBezTo>
                  <a:pt x="954839" y="300873"/>
                  <a:pt x="962973" y="301983"/>
                  <a:pt x="971044" y="303451"/>
                </a:cubicBezTo>
                <a:cubicBezTo>
                  <a:pt x="1013436" y="311159"/>
                  <a:pt x="971091" y="303750"/>
                  <a:pt x="1007458" y="311543"/>
                </a:cubicBezTo>
                <a:cubicBezTo>
                  <a:pt x="1020906" y="314425"/>
                  <a:pt x="1034431" y="316938"/>
                  <a:pt x="1047918" y="319635"/>
                </a:cubicBezTo>
                <a:lnTo>
                  <a:pt x="1068148" y="323681"/>
                </a:lnTo>
                <a:cubicBezTo>
                  <a:pt x="1074891" y="325030"/>
                  <a:pt x="1081595" y="326596"/>
                  <a:pt x="1088378" y="327727"/>
                </a:cubicBezTo>
                <a:lnTo>
                  <a:pt x="1112654" y="331773"/>
                </a:lnTo>
                <a:cubicBezTo>
                  <a:pt x="1119420" y="333003"/>
                  <a:pt x="1126119" y="334589"/>
                  <a:pt x="1132885" y="335819"/>
                </a:cubicBezTo>
                <a:cubicBezTo>
                  <a:pt x="1140956" y="337286"/>
                  <a:pt x="1149098" y="338353"/>
                  <a:pt x="1157161" y="339865"/>
                </a:cubicBezTo>
                <a:cubicBezTo>
                  <a:pt x="1170679" y="342400"/>
                  <a:pt x="1184134" y="345260"/>
                  <a:pt x="1197621" y="347957"/>
                </a:cubicBezTo>
                <a:cubicBezTo>
                  <a:pt x="1204364" y="349306"/>
                  <a:pt x="1211179" y="350335"/>
                  <a:pt x="1217851" y="352003"/>
                </a:cubicBezTo>
                <a:cubicBezTo>
                  <a:pt x="1223246" y="353352"/>
                  <a:pt x="1228607" y="354843"/>
                  <a:pt x="1234035" y="356049"/>
                </a:cubicBezTo>
                <a:cubicBezTo>
                  <a:pt x="1240748" y="357541"/>
                  <a:pt x="1247552" y="358603"/>
                  <a:pt x="1254265" y="360095"/>
                </a:cubicBezTo>
                <a:cubicBezTo>
                  <a:pt x="1276088" y="364945"/>
                  <a:pt x="1266273" y="364119"/>
                  <a:pt x="1290679" y="368187"/>
                </a:cubicBezTo>
                <a:cubicBezTo>
                  <a:pt x="1300086" y="369755"/>
                  <a:pt x="1309581" y="370746"/>
                  <a:pt x="1319001" y="372233"/>
                </a:cubicBezTo>
                <a:cubicBezTo>
                  <a:pt x="1419903" y="388165"/>
                  <a:pt x="1332367" y="374295"/>
                  <a:pt x="1387784" y="384371"/>
                </a:cubicBezTo>
                <a:cubicBezTo>
                  <a:pt x="1397036" y="386053"/>
                  <a:pt x="1422296" y="389737"/>
                  <a:pt x="1432290" y="392463"/>
                </a:cubicBezTo>
                <a:cubicBezTo>
                  <a:pt x="1440519" y="394707"/>
                  <a:pt x="1448291" y="398486"/>
                  <a:pt x="1456566" y="400555"/>
                </a:cubicBezTo>
                <a:cubicBezTo>
                  <a:pt x="1461961" y="401904"/>
                  <a:pt x="1467424" y="403003"/>
                  <a:pt x="1472750" y="404601"/>
                </a:cubicBezTo>
                <a:cubicBezTo>
                  <a:pt x="1480920" y="407052"/>
                  <a:pt x="1488934" y="409996"/>
                  <a:pt x="1497026" y="412694"/>
                </a:cubicBezTo>
                <a:lnTo>
                  <a:pt x="1521302" y="420786"/>
                </a:lnTo>
                <a:lnTo>
                  <a:pt x="1594131" y="445062"/>
                </a:lnTo>
                <a:lnTo>
                  <a:pt x="1606269" y="449108"/>
                </a:lnTo>
                <a:cubicBezTo>
                  <a:pt x="1610315" y="450457"/>
                  <a:pt x="1614858" y="450788"/>
                  <a:pt x="1618407" y="453154"/>
                </a:cubicBezTo>
                <a:cubicBezTo>
                  <a:pt x="1630597" y="461281"/>
                  <a:pt x="1632356" y="463178"/>
                  <a:pt x="1646729" y="469338"/>
                </a:cubicBezTo>
                <a:cubicBezTo>
                  <a:pt x="1650649" y="471018"/>
                  <a:pt x="1655139" y="471313"/>
                  <a:pt x="1658867" y="473384"/>
                </a:cubicBezTo>
                <a:cubicBezTo>
                  <a:pt x="1667369" y="478107"/>
                  <a:pt x="1675051" y="484173"/>
                  <a:pt x="1683143" y="489568"/>
                </a:cubicBezTo>
                <a:lnTo>
                  <a:pt x="1695281" y="497660"/>
                </a:lnTo>
                <a:lnTo>
                  <a:pt x="1707419" y="505752"/>
                </a:lnTo>
                <a:cubicBezTo>
                  <a:pt x="1728998" y="538120"/>
                  <a:pt x="1718883" y="517890"/>
                  <a:pt x="1727649" y="525982"/>
                </a:cubicBezTo>
                <a:cubicBezTo>
                  <a:pt x="1736415" y="534074"/>
                  <a:pt x="1744507" y="543515"/>
                  <a:pt x="1760017" y="554304"/>
                </a:cubicBezTo>
                <a:cubicBezTo>
                  <a:pt x="1775527" y="565093"/>
                  <a:pt x="1807896" y="581952"/>
                  <a:pt x="1820708" y="590718"/>
                </a:cubicBezTo>
                <a:cubicBezTo>
                  <a:pt x="1833521" y="599484"/>
                  <a:pt x="1825428" y="596113"/>
                  <a:pt x="1836892" y="606902"/>
                </a:cubicBezTo>
                <a:cubicBezTo>
                  <a:pt x="1848356" y="617691"/>
                  <a:pt x="1876678" y="644666"/>
                  <a:pt x="1889490" y="655455"/>
                </a:cubicBezTo>
                <a:lnTo>
                  <a:pt x="1913766" y="671639"/>
                </a:lnTo>
                <a:lnTo>
                  <a:pt x="1925904" y="679731"/>
                </a:lnTo>
                <a:cubicBezTo>
                  <a:pt x="1940739" y="701984"/>
                  <a:pt x="1925904" y="683103"/>
                  <a:pt x="1946134" y="699961"/>
                </a:cubicBezTo>
                <a:cubicBezTo>
                  <a:pt x="1977287" y="725922"/>
                  <a:pt x="1940274" y="700100"/>
                  <a:pt x="1970410" y="720191"/>
                </a:cubicBezTo>
                <a:cubicBezTo>
                  <a:pt x="1991989" y="752559"/>
                  <a:pt x="1963667" y="713448"/>
                  <a:pt x="1990640" y="740421"/>
                </a:cubicBezTo>
                <a:cubicBezTo>
                  <a:pt x="1994078" y="743859"/>
                  <a:pt x="1995619" y="748823"/>
                  <a:pt x="1998732" y="752559"/>
                </a:cubicBezTo>
                <a:cubicBezTo>
                  <a:pt x="2002395" y="756955"/>
                  <a:pt x="2007207" y="760301"/>
                  <a:pt x="2010870" y="764697"/>
                </a:cubicBezTo>
                <a:cubicBezTo>
                  <a:pt x="2013983" y="768433"/>
                  <a:pt x="2015849" y="773099"/>
                  <a:pt x="2018962" y="776835"/>
                </a:cubicBezTo>
                <a:cubicBezTo>
                  <a:pt x="2022625" y="781231"/>
                  <a:pt x="2027587" y="784456"/>
                  <a:pt x="2031100" y="788973"/>
                </a:cubicBezTo>
                <a:cubicBezTo>
                  <a:pt x="2037071" y="796650"/>
                  <a:pt x="2041890" y="805157"/>
                  <a:pt x="2047285" y="813249"/>
                </a:cubicBezTo>
                <a:lnTo>
                  <a:pt x="2063469" y="837525"/>
                </a:lnTo>
                <a:lnTo>
                  <a:pt x="2071561" y="849663"/>
                </a:lnTo>
                <a:cubicBezTo>
                  <a:pt x="2074258" y="853709"/>
                  <a:pt x="2076215" y="858362"/>
                  <a:pt x="2079653" y="861801"/>
                </a:cubicBezTo>
                <a:cubicBezTo>
                  <a:pt x="2087179" y="869327"/>
                  <a:pt x="2090734" y="871825"/>
                  <a:pt x="2095837" y="882032"/>
                </a:cubicBezTo>
                <a:cubicBezTo>
                  <a:pt x="2097744" y="885847"/>
                  <a:pt x="2097812" y="890442"/>
                  <a:pt x="2099883" y="894170"/>
                </a:cubicBezTo>
                <a:cubicBezTo>
                  <a:pt x="2104606" y="902672"/>
                  <a:pt x="2112992" y="909220"/>
                  <a:pt x="2116067" y="918446"/>
                </a:cubicBezTo>
                <a:cubicBezTo>
                  <a:pt x="2118764" y="926538"/>
                  <a:pt x="2122486" y="934358"/>
                  <a:pt x="2124159" y="942722"/>
                </a:cubicBezTo>
                <a:cubicBezTo>
                  <a:pt x="2125508" y="949465"/>
                  <a:pt x="2126396" y="956317"/>
                  <a:pt x="2128205" y="962952"/>
                </a:cubicBezTo>
                <a:lnTo>
                  <a:pt x="2140343" y="999366"/>
                </a:lnTo>
                <a:lnTo>
                  <a:pt x="2148435" y="1023642"/>
                </a:lnTo>
                <a:cubicBezTo>
                  <a:pt x="2149784" y="1027688"/>
                  <a:pt x="2150115" y="1032231"/>
                  <a:pt x="2152481" y="1035780"/>
                </a:cubicBezTo>
                <a:cubicBezTo>
                  <a:pt x="2155178" y="1039826"/>
                  <a:pt x="2158598" y="1043474"/>
                  <a:pt x="2160573" y="1047918"/>
                </a:cubicBezTo>
                <a:cubicBezTo>
                  <a:pt x="2164037" y="1055713"/>
                  <a:pt x="2165968" y="1064102"/>
                  <a:pt x="2168665" y="1072194"/>
                </a:cubicBezTo>
                <a:lnTo>
                  <a:pt x="2176757" y="1096471"/>
                </a:lnTo>
                <a:cubicBezTo>
                  <a:pt x="2178106" y="1101866"/>
                  <a:pt x="2178613" y="1107544"/>
                  <a:pt x="2180803" y="1112655"/>
                </a:cubicBezTo>
                <a:cubicBezTo>
                  <a:pt x="2182719" y="1117125"/>
                  <a:pt x="2186720" y="1120444"/>
                  <a:pt x="2188895" y="1124793"/>
                </a:cubicBezTo>
                <a:cubicBezTo>
                  <a:pt x="2190802" y="1128608"/>
                  <a:pt x="2190870" y="1133203"/>
                  <a:pt x="2192941" y="1136931"/>
                </a:cubicBezTo>
                <a:cubicBezTo>
                  <a:pt x="2197664" y="1145433"/>
                  <a:pt x="2206050" y="1151981"/>
                  <a:pt x="2209125" y="1161207"/>
                </a:cubicBezTo>
                <a:lnTo>
                  <a:pt x="2217217" y="1185483"/>
                </a:lnTo>
                <a:cubicBezTo>
                  <a:pt x="2218566" y="1189529"/>
                  <a:pt x="2218897" y="1194072"/>
                  <a:pt x="2221263" y="1197621"/>
                </a:cubicBezTo>
                <a:lnTo>
                  <a:pt x="2229355" y="1209759"/>
                </a:lnTo>
                <a:cubicBezTo>
                  <a:pt x="2233728" y="1227251"/>
                  <a:pt x="2233401" y="1220382"/>
                  <a:pt x="2233401" y="12299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C3772A4-D473-4A51-5CC5-4D5B83A73D38}"/>
              </a:ext>
            </a:extLst>
          </p:cNvPr>
          <p:cNvCxnSpPr>
            <a:cxnSpLocks/>
          </p:cNvCxnSpPr>
          <p:nvPr/>
        </p:nvCxnSpPr>
        <p:spPr>
          <a:xfrm>
            <a:off x="5243006" y="6365421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A550A9B-3EFB-6373-8F8F-8BDABDAF0908}"/>
              </a:ext>
            </a:extLst>
          </p:cNvPr>
          <p:cNvCxnSpPr>
            <a:cxnSpLocks/>
          </p:cNvCxnSpPr>
          <p:nvPr/>
        </p:nvCxnSpPr>
        <p:spPr>
          <a:xfrm>
            <a:off x="5243006" y="6604907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2">
            <a:extLst>
              <a:ext uri="{FF2B5EF4-FFF2-40B4-BE49-F238E27FC236}">
                <a16:creationId xmlns:a16="http://schemas.microsoft.com/office/drawing/2014/main" id="{B5309199-20F5-C21C-63BA-55674E9BA113}"/>
              </a:ext>
            </a:extLst>
          </p:cNvPr>
          <p:cNvSpPr txBox="1"/>
          <p:nvPr/>
        </p:nvSpPr>
        <p:spPr>
          <a:xfrm>
            <a:off x="5626954" y="6198278"/>
            <a:ext cx="109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4A6FC44B-3ACD-44D6-1816-3BFE248D89BE}"/>
              </a:ext>
            </a:extLst>
          </p:cNvPr>
          <p:cNvSpPr txBox="1"/>
          <p:nvPr/>
        </p:nvSpPr>
        <p:spPr>
          <a:xfrm>
            <a:off x="5558827" y="6451018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5FBB37C6-B471-4742-E46D-5CA03489F779}"/>
              </a:ext>
            </a:extLst>
          </p:cNvPr>
          <p:cNvSpPr/>
          <p:nvPr/>
        </p:nvSpPr>
        <p:spPr>
          <a:xfrm>
            <a:off x="2408826" y="8345744"/>
            <a:ext cx="609677" cy="879987"/>
          </a:xfrm>
          <a:custGeom>
            <a:avLst/>
            <a:gdLst>
              <a:gd name="connsiteX0" fmla="*/ 4993 w 609677"/>
              <a:gd name="connsiteY0" fmla="*/ 0 h 879987"/>
              <a:gd name="connsiteX1" fmla="*/ 77 w 609677"/>
              <a:gd name="connsiteY1" fmla="*/ 34412 h 879987"/>
              <a:gd name="connsiteX2" fmla="*/ 14826 w 609677"/>
              <a:gd name="connsiteY2" fmla="*/ 103238 h 879987"/>
              <a:gd name="connsiteX3" fmla="*/ 19742 w 609677"/>
              <a:gd name="connsiteY3" fmla="*/ 117987 h 879987"/>
              <a:gd name="connsiteX4" fmla="*/ 29574 w 609677"/>
              <a:gd name="connsiteY4" fmla="*/ 181896 h 879987"/>
              <a:gd name="connsiteX5" fmla="*/ 34490 w 609677"/>
              <a:gd name="connsiteY5" fmla="*/ 206477 h 879987"/>
              <a:gd name="connsiteX6" fmla="*/ 44322 w 609677"/>
              <a:gd name="connsiteY6" fmla="*/ 329380 h 879987"/>
              <a:gd name="connsiteX7" fmla="*/ 54155 w 609677"/>
              <a:gd name="connsiteY7" fmla="*/ 486696 h 879987"/>
              <a:gd name="connsiteX8" fmla="*/ 59071 w 609677"/>
              <a:gd name="connsiteY8" fmla="*/ 722671 h 879987"/>
              <a:gd name="connsiteX9" fmla="*/ 68903 w 609677"/>
              <a:gd name="connsiteY9" fmla="*/ 811161 h 879987"/>
              <a:gd name="connsiteX10" fmla="*/ 73819 w 609677"/>
              <a:gd name="connsiteY10" fmla="*/ 850490 h 879987"/>
              <a:gd name="connsiteX11" fmla="*/ 83651 w 609677"/>
              <a:gd name="connsiteY11" fmla="*/ 865238 h 879987"/>
              <a:gd name="connsiteX12" fmla="*/ 113148 w 609677"/>
              <a:gd name="connsiteY12" fmla="*/ 879987 h 879987"/>
              <a:gd name="connsiteX13" fmla="*/ 162309 w 609677"/>
              <a:gd name="connsiteY13" fmla="*/ 875071 h 879987"/>
              <a:gd name="connsiteX14" fmla="*/ 177058 w 609677"/>
              <a:gd name="connsiteY14" fmla="*/ 820993 h 879987"/>
              <a:gd name="connsiteX15" fmla="*/ 181974 w 609677"/>
              <a:gd name="connsiteY15" fmla="*/ 806245 h 879987"/>
              <a:gd name="connsiteX16" fmla="*/ 186890 w 609677"/>
              <a:gd name="connsiteY16" fmla="*/ 752167 h 879987"/>
              <a:gd name="connsiteX17" fmla="*/ 191806 w 609677"/>
              <a:gd name="connsiteY17" fmla="*/ 727587 h 879987"/>
              <a:gd name="connsiteX18" fmla="*/ 196722 w 609677"/>
              <a:gd name="connsiteY18" fmla="*/ 698090 h 879987"/>
              <a:gd name="connsiteX19" fmla="*/ 206555 w 609677"/>
              <a:gd name="connsiteY19" fmla="*/ 644012 h 879987"/>
              <a:gd name="connsiteX20" fmla="*/ 211471 w 609677"/>
              <a:gd name="connsiteY20" fmla="*/ 467032 h 879987"/>
              <a:gd name="connsiteX21" fmla="*/ 221303 w 609677"/>
              <a:gd name="connsiteY21" fmla="*/ 481780 h 879987"/>
              <a:gd name="connsiteX22" fmla="*/ 226219 w 609677"/>
              <a:gd name="connsiteY22" fmla="*/ 496529 h 879987"/>
              <a:gd name="connsiteX23" fmla="*/ 260632 w 609677"/>
              <a:gd name="connsiteY23" fmla="*/ 506361 h 879987"/>
              <a:gd name="connsiteX24" fmla="*/ 265548 w 609677"/>
              <a:gd name="connsiteY24" fmla="*/ 521109 h 879987"/>
              <a:gd name="connsiteX25" fmla="*/ 285213 w 609677"/>
              <a:gd name="connsiteY25" fmla="*/ 545690 h 879987"/>
              <a:gd name="connsiteX26" fmla="*/ 295045 w 609677"/>
              <a:gd name="connsiteY26" fmla="*/ 575187 h 879987"/>
              <a:gd name="connsiteX27" fmla="*/ 304877 w 609677"/>
              <a:gd name="connsiteY27" fmla="*/ 629264 h 879987"/>
              <a:gd name="connsiteX28" fmla="*/ 314709 w 609677"/>
              <a:gd name="connsiteY28" fmla="*/ 698090 h 879987"/>
              <a:gd name="connsiteX29" fmla="*/ 319626 w 609677"/>
              <a:gd name="connsiteY29" fmla="*/ 712838 h 879987"/>
              <a:gd name="connsiteX30" fmla="*/ 324542 w 609677"/>
              <a:gd name="connsiteY30" fmla="*/ 737419 h 879987"/>
              <a:gd name="connsiteX31" fmla="*/ 334374 w 609677"/>
              <a:gd name="connsiteY31" fmla="*/ 766916 h 879987"/>
              <a:gd name="connsiteX32" fmla="*/ 344206 w 609677"/>
              <a:gd name="connsiteY32" fmla="*/ 796412 h 879987"/>
              <a:gd name="connsiteX33" fmla="*/ 349122 w 609677"/>
              <a:gd name="connsiteY33" fmla="*/ 811161 h 879987"/>
              <a:gd name="connsiteX34" fmla="*/ 354039 w 609677"/>
              <a:gd name="connsiteY34" fmla="*/ 825909 h 879987"/>
              <a:gd name="connsiteX35" fmla="*/ 358955 w 609677"/>
              <a:gd name="connsiteY35" fmla="*/ 860322 h 879987"/>
              <a:gd name="connsiteX36" fmla="*/ 363871 w 609677"/>
              <a:gd name="connsiteY36" fmla="*/ 875071 h 879987"/>
              <a:gd name="connsiteX37" fmla="*/ 378619 w 609677"/>
              <a:gd name="connsiteY37" fmla="*/ 879987 h 879987"/>
              <a:gd name="connsiteX38" fmla="*/ 388451 w 609677"/>
              <a:gd name="connsiteY38" fmla="*/ 870154 h 879987"/>
              <a:gd name="connsiteX39" fmla="*/ 393368 w 609677"/>
              <a:gd name="connsiteY39" fmla="*/ 855406 h 879987"/>
              <a:gd name="connsiteX40" fmla="*/ 408116 w 609677"/>
              <a:gd name="connsiteY40" fmla="*/ 860322 h 879987"/>
              <a:gd name="connsiteX41" fmla="*/ 422864 w 609677"/>
              <a:gd name="connsiteY41" fmla="*/ 855406 h 879987"/>
              <a:gd name="connsiteX42" fmla="*/ 442529 w 609677"/>
              <a:gd name="connsiteY42" fmla="*/ 835741 h 879987"/>
              <a:gd name="connsiteX43" fmla="*/ 457277 w 609677"/>
              <a:gd name="connsiteY43" fmla="*/ 791496 h 879987"/>
              <a:gd name="connsiteX44" fmla="*/ 462193 w 609677"/>
              <a:gd name="connsiteY44" fmla="*/ 776748 h 879987"/>
              <a:gd name="connsiteX45" fmla="*/ 467109 w 609677"/>
              <a:gd name="connsiteY45" fmla="*/ 762000 h 879987"/>
              <a:gd name="connsiteX46" fmla="*/ 476942 w 609677"/>
              <a:gd name="connsiteY46" fmla="*/ 752167 h 879987"/>
              <a:gd name="connsiteX47" fmla="*/ 496606 w 609677"/>
              <a:gd name="connsiteY47" fmla="*/ 771832 h 879987"/>
              <a:gd name="connsiteX48" fmla="*/ 511355 w 609677"/>
              <a:gd name="connsiteY48" fmla="*/ 776748 h 879987"/>
              <a:gd name="connsiteX49" fmla="*/ 526103 w 609677"/>
              <a:gd name="connsiteY49" fmla="*/ 786580 h 879987"/>
              <a:gd name="connsiteX50" fmla="*/ 555600 w 609677"/>
              <a:gd name="connsiteY50" fmla="*/ 796412 h 879987"/>
              <a:gd name="connsiteX51" fmla="*/ 575264 w 609677"/>
              <a:gd name="connsiteY51" fmla="*/ 835741 h 879987"/>
              <a:gd name="connsiteX52" fmla="*/ 580180 w 609677"/>
              <a:gd name="connsiteY52" fmla="*/ 850490 h 879987"/>
              <a:gd name="connsiteX53" fmla="*/ 590013 w 609677"/>
              <a:gd name="connsiteY53" fmla="*/ 860322 h 879987"/>
              <a:gd name="connsiteX54" fmla="*/ 594929 w 609677"/>
              <a:gd name="connsiteY54" fmla="*/ 875071 h 879987"/>
              <a:gd name="connsiteX55" fmla="*/ 609677 w 609677"/>
              <a:gd name="connsiteY55" fmla="*/ 879987 h 87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9677" h="879987">
                <a:moveTo>
                  <a:pt x="4993" y="0"/>
                </a:moveTo>
                <a:cubicBezTo>
                  <a:pt x="3354" y="11471"/>
                  <a:pt x="-603" y="22845"/>
                  <a:pt x="77" y="34412"/>
                </a:cubicBezTo>
                <a:cubicBezTo>
                  <a:pt x="496" y="41537"/>
                  <a:pt x="10196" y="87035"/>
                  <a:pt x="14826" y="103238"/>
                </a:cubicBezTo>
                <a:cubicBezTo>
                  <a:pt x="16250" y="108221"/>
                  <a:pt x="18485" y="112959"/>
                  <a:pt x="19742" y="117987"/>
                </a:cubicBezTo>
                <a:cubicBezTo>
                  <a:pt x="26505" y="145041"/>
                  <a:pt x="24798" y="150849"/>
                  <a:pt x="29574" y="181896"/>
                </a:cubicBezTo>
                <a:cubicBezTo>
                  <a:pt x="30845" y="190155"/>
                  <a:pt x="33386" y="198194"/>
                  <a:pt x="34490" y="206477"/>
                </a:cubicBezTo>
                <a:cubicBezTo>
                  <a:pt x="39073" y="240848"/>
                  <a:pt x="42476" y="297998"/>
                  <a:pt x="44322" y="329380"/>
                </a:cubicBezTo>
                <a:cubicBezTo>
                  <a:pt x="53380" y="483359"/>
                  <a:pt x="44780" y="364813"/>
                  <a:pt x="54155" y="486696"/>
                </a:cubicBezTo>
                <a:cubicBezTo>
                  <a:pt x="55794" y="565354"/>
                  <a:pt x="55499" y="644077"/>
                  <a:pt x="59071" y="722671"/>
                </a:cubicBezTo>
                <a:cubicBezTo>
                  <a:pt x="60419" y="752319"/>
                  <a:pt x="65222" y="781712"/>
                  <a:pt x="68903" y="811161"/>
                </a:cubicBezTo>
                <a:cubicBezTo>
                  <a:pt x="70542" y="824271"/>
                  <a:pt x="70343" y="837744"/>
                  <a:pt x="73819" y="850490"/>
                </a:cubicBezTo>
                <a:cubicBezTo>
                  <a:pt x="75374" y="856190"/>
                  <a:pt x="79473" y="861060"/>
                  <a:pt x="83651" y="865238"/>
                </a:cubicBezTo>
                <a:cubicBezTo>
                  <a:pt x="93182" y="874769"/>
                  <a:pt x="101152" y="875988"/>
                  <a:pt x="113148" y="879987"/>
                </a:cubicBezTo>
                <a:lnTo>
                  <a:pt x="162309" y="875071"/>
                </a:lnTo>
                <a:cubicBezTo>
                  <a:pt x="168484" y="871469"/>
                  <a:pt x="175189" y="828469"/>
                  <a:pt x="177058" y="820993"/>
                </a:cubicBezTo>
                <a:cubicBezTo>
                  <a:pt x="178315" y="815966"/>
                  <a:pt x="180335" y="811161"/>
                  <a:pt x="181974" y="806245"/>
                </a:cubicBezTo>
                <a:cubicBezTo>
                  <a:pt x="183613" y="788219"/>
                  <a:pt x="184645" y="770128"/>
                  <a:pt x="186890" y="752167"/>
                </a:cubicBezTo>
                <a:cubicBezTo>
                  <a:pt x="187926" y="743876"/>
                  <a:pt x="190311" y="735808"/>
                  <a:pt x="191806" y="727587"/>
                </a:cubicBezTo>
                <a:cubicBezTo>
                  <a:pt x="193589" y="717780"/>
                  <a:pt x="194939" y="707897"/>
                  <a:pt x="196722" y="698090"/>
                </a:cubicBezTo>
                <a:cubicBezTo>
                  <a:pt x="210465" y="622509"/>
                  <a:pt x="192069" y="730930"/>
                  <a:pt x="206555" y="644012"/>
                </a:cubicBezTo>
                <a:cubicBezTo>
                  <a:pt x="208194" y="585019"/>
                  <a:pt x="206128" y="525806"/>
                  <a:pt x="211471" y="467032"/>
                </a:cubicBezTo>
                <a:cubicBezTo>
                  <a:pt x="212006" y="461148"/>
                  <a:pt x="218661" y="476495"/>
                  <a:pt x="221303" y="481780"/>
                </a:cubicBezTo>
                <a:cubicBezTo>
                  <a:pt x="223621" y="486415"/>
                  <a:pt x="222555" y="492865"/>
                  <a:pt x="226219" y="496529"/>
                </a:cubicBezTo>
                <a:cubicBezTo>
                  <a:pt x="228569" y="498879"/>
                  <a:pt x="260462" y="506319"/>
                  <a:pt x="260632" y="506361"/>
                </a:cubicBezTo>
                <a:cubicBezTo>
                  <a:pt x="262271" y="511277"/>
                  <a:pt x="263231" y="516474"/>
                  <a:pt x="265548" y="521109"/>
                </a:cubicBezTo>
                <a:cubicBezTo>
                  <a:pt x="271751" y="533515"/>
                  <a:pt x="276066" y="536543"/>
                  <a:pt x="285213" y="545690"/>
                </a:cubicBezTo>
                <a:cubicBezTo>
                  <a:pt x="288490" y="555522"/>
                  <a:pt x="293012" y="565024"/>
                  <a:pt x="295045" y="575187"/>
                </a:cubicBezTo>
                <a:cubicBezTo>
                  <a:pt x="299807" y="598998"/>
                  <a:pt x="301103" y="604103"/>
                  <a:pt x="304877" y="629264"/>
                </a:cubicBezTo>
                <a:cubicBezTo>
                  <a:pt x="308315" y="652183"/>
                  <a:pt x="307379" y="676105"/>
                  <a:pt x="314709" y="698090"/>
                </a:cubicBezTo>
                <a:cubicBezTo>
                  <a:pt x="316348" y="703006"/>
                  <a:pt x="318369" y="707811"/>
                  <a:pt x="319626" y="712838"/>
                </a:cubicBezTo>
                <a:cubicBezTo>
                  <a:pt x="321653" y="720944"/>
                  <a:pt x="322343" y="729357"/>
                  <a:pt x="324542" y="737419"/>
                </a:cubicBezTo>
                <a:cubicBezTo>
                  <a:pt x="327269" y="747418"/>
                  <a:pt x="331097" y="757084"/>
                  <a:pt x="334374" y="766916"/>
                </a:cubicBezTo>
                <a:lnTo>
                  <a:pt x="344206" y="796412"/>
                </a:lnTo>
                <a:lnTo>
                  <a:pt x="349122" y="811161"/>
                </a:lnTo>
                <a:lnTo>
                  <a:pt x="354039" y="825909"/>
                </a:lnTo>
                <a:cubicBezTo>
                  <a:pt x="355678" y="837380"/>
                  <a:pt x="356683" y="848960"/>
                  <a:pt x="358955" y="860322"/>
                </a:cubicBezTo>
                <a:cubicBezTo>
                  <a:pt x="359971" y="865404"/>
                  <a:pt x="360207" y="871407"/>
                  <a:pt x="363871" y="875071"/>
                </a:cubicBezTo>
                <a:cubicBezTo>
                  <a:pt x="367535" y="878735"/>
                  <a:pt x="373703" y="878348"/>
                  <a:pt x="378619" y="879987"/>
                </a:cubicBezTo>
                <a:cubicBezTo>
                  <a:pt x="381896" y="876709"/>
                  <a:pt x="386066" y="874129"/>
                  <a:pt x="388451" y="870154"/>
                </a:cubicBezTo>
                <a:cubicBezTo>
                  <a:pt x="391117" y="865710"/>
                  <a:pt x="388733" y="857723"/>
                  <a:pt x="393368" y="855406"/>
                </a:cubicBezTo>
                <a:cubicBezTo>
                  <a:pt x="398003" y="853089"/>
                  <a:pt x="403200" y="858683"/>
                  <a:pt x="408116" y="860322"/>
                </a:cubicBezTo>
                <a:cubicBezTo>
                  <a:pt x="413032" y="858683"/>
                  <a:pt x="418647" y="858418"/>
                  <a:pt x="422864" y="855406"/>
                </a:cubicBezTo>
                <a:cubicBezTo>
                  <a:pt x="430407" y="850018"/>
                  <a:pt x="442529" y="835741"/>
                  <a:pt x="442529" y="835741"/>
                </a:cubicBezTo>
                <a:lnTo>
                  <a:pt x="457277" y="791496"/>
                </a:lnTo>
                <a:lnTo>
                  <a:pt x="462193" y="776748"/>
                </a:lnTo>
                <a:cubicBezTo>
                  <a:pt x="463832" y="771832"/>
                  <a:pt x="463445" y="765664"/>
                  <a:pt x="467109" y="762000"/>
                </a:cubicBezTo>
                <a:lnTo>
                  <a:pt x="476942" y="752167"/>
                </a:lnTo>
                <a:cubicBezTo>
                  <a:pt x="516271" y="765277"/>
                  <a:pt x="470386" y="745612"/>
                  <a:pt x="496606" y="771832"/>
                </a:cubicBezTo>
                <a:cubicBezTo>
                  <a:pt x="500270" y="775496"/>
                  <a:pt x="506439" y="775109"/>
                  <a:pt x="511355" y="776748"/>
                </a:cubicBezTo>
                <a:cubicBezTo>
                  <a:pt x="516271" y="780025"/>
                  <a:pt x="520704" y="784180"/>
                  <a:pt x="526103" y="786580"/>
                </a:cubicBezTo>
                <a:cubicBezTo>
                  <a:pt x="535574" y="790789"/>
                  <a:pt x="555600" y="796412"/>
                  <a:pt x="555600" y="796412"/>
                </a:cubicBezTo>
                <a:cubicBezTo>
                  <a:pt x="572760" y="813574"/>
                  <a:pt x="563967" y="801848"/>
                  <a:pt x="575264" y="835741"/>
                </a:cubicBezTo>
                <a:cubicBezTo>
                  <a:pt x="576903" y="840657"/>
                  <a:pt x="576515" y="846826"/>
                  <a:pt x="580180" y="850490"/>
                </a:cubicBezTo>
                <a:lnTo>
                  <a:pt x="590013" y="860322"/>
                </a:lnTo>
                <a:cubicBezTo>
                  <a:pt x="591652" y="865238"/>
                  <a:pt x="591265" y="871407"/>
                  <a:pt x="594929" y="875071"/>
                </a:cubicBezTo>
                <a:cubicBezTo>
                  <a:pt x="598593" y="878735"/>
                  <a:pt x="609677" y="879987"/>
                  <a:pt x="609677" y="879987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EFC4E40F-5892-2FA8-12FD-3E8E1AD21061}"/>
              </a:ext>
            </a:extLst>
          </p:cNvPr>
          <p:cNvSpPr/>
          <p:nvPr/>
        </p:nvSpPr>
        <p:spPr>
          <a:xfrm>
            <a:off x="2403864" y="8129434"/>
            <a:ext cx="1784678" cy="1111045"/>
          </a:xfrm>
          <a:custGeom>
            <a:avLst/>
            <a:gdLst>
              <a:gd name="connsiteX0" fmla="*/ 5039 w 1784678"/>
              <a:gd name="connsiteY0" fmla="*/ 0 h 1111045"/>
              <a:gd name="connsiteX1" fmla="*/ 123 w 1784678"/>
              <a:gd name="connsiteY1" fmla="*/ 34413 h 1111045"/>
              <a:gd name="connsiteX2" fmla="*/ 9955 w 1784678"/>
              <a:gd name="connsiteY2" fmla="*/ 63910 h 1111045"/>
              <a:gd name="connsiteX3" fmla="*/ 24704 w 1784678"/>
              <a:gd name="connsiteY3" fmla="*/ 108155 h 1111045"/>
              <a:gd name="connsiteX4" fmla="*/ 29620 w 1784678"/>
              <a:gd name="connsiteY4" fmla="*/ 122903 h 1111045"/>
              <a:gd name="connsiteX5" fmla="*/ 34536 w 1784678"/>
              <a:gd name="connsiteY5" fmla="*/ 137651 h 1111045"/>
              <a:gd name="connsiteX6" fmla="*/ 44368 w 1784678"/>
              <a:gd name="connsiteY6" fmla="*/ 186813 h 1111045"/>
              <a:gd name="connsiteX7" fmla="*/ 49284 w 1784678"/>
              <a:gd name="connsiteY7" fmla="*/ 211393 h 1111045"/>
              <a:gd name="connsiteX8" fmla="*/ 54201 w 1784678"/>
              <a:gd name="connsiteY8" fmla="*/ 240890 h 1111045"/>
              <a:gd name="connsiteX9" fmla="*/ 59117 w 1784678"/>
              <a:gd name="connsiteY9" fmla="*/ 265471 h 1111045"/>
              <a:gd name="connsiteX10" fmla="*/ 64033 w 1784678"/>
              <a:gd name="connsiteY10" fmla="*/ 314632 h 1111045"/>
              <a:gd name="connsiteX11" fmla="*/ 68949 w 1784678"/>
              <a:gd name="connsiteY11" fmla="*/ 678426 h 1111045"/>
              <a:gd name="connsiteX12" fmla="*/ 78781 w 1784678"/>
              <a:gd name="connsiteY12" fmla="*/ 781664 h 1111045"/>
              <a:gd name="connsiteX13" fmla="*/ 88613 w 1784678"/>
              <a:gd name="connsiteY13" fmla="*/ 855406 h 1111045"/>
              <a:gd name="connsiteX14" fmla="*/ 93530 w 1784678"/>
              <a:gd name="connsiteY14" fmla="*/ 894735 h 1111045"/>
              <a:gd name="connsiteX15" fmla="*/ 98446 w 1784678"/>
              <a:gd name="connsiteY15" fmla="*/ 914400 h 1111045"/>
              <a:gd name="connsiteX16" fmla="*/ 108278 w 1784678"/>
              <a:gd name="connsiteY16" fmla="*/ 958645 h 1111045"/>
              <a:gd name="connsiteX17" fmla="*/ 118110 w 1784678"/>
              <a:gd name="connsiteY17" fmla="*/ 1071716 h 1111045"/>
              <a:gd name="connsiteX18" fmla="*/ 123026 w 1784678"/>
              <a:gd name="connsiteY18" fmla="*/ 1096297 h 1111045"/>
              <a:gd name="connsiteX19" fmla="*/ 137775 w 1784678"/>
              <a:gd name="connsiteY19" fmla="*/ 1091381 h 1111045"/>
              <a:gd name="connsiteX20" fmla="*/ 147607 w 1784678"/>
              <a:gd name="connsiteY20" fmla="*/ 1061884 h 1111045"/>
              <a:gd name="connsiteX21" fmla="*/ 152523 w 1784678"/>
              <a:gd name="connsiteY21" fmla="*/ 1047135 h 1111045"/>
              <a:gd name="connsiteX22" fmla="*/ 162355 w 1784678"/>
              <a:gd name="connsiteY22" fmla="*/ 1032387 h 1111045"/>
              <a:gd name="connsiteX23" fmla="*/ 172188 w 1784678"/>
              <a:gd name="connsiteY23" fmla="*/ 1002890 h 1111045"/>
              <a:gd name="connsiteX24" fmla="*/ 182020 w 1784678"/>
              <a:gd name="connsiteY24" fmla="*/ 988142 h 1111045"/>
              <a:gd name="connsiteX25" fmla="*/ 186936 w 1784678"/>
              <a:gd name="connsiteY25" fmla="*/ 973393 h 1111045"/>
              <a:gd name="connsiteX26" fmla="*/ 196768 w 1784678"/>
              <a:gd name="connsiteY26" fmla="*/ 929148 h 1111045"/>
              <a:gd name="connsiteX27" fmla="*/ 201684 w 1784678"/>
              <a:gd name="connsiteY27" fmla="*/ 909484 h 1111045"/>
              <a:gd name="connsiteX28" fmla="*/ 206601 w 1784678"/>
              <a:gd name="connsiteY28" fmla="*/ 865239 h 1111045"/>
              <a:gd name="connsiteX29" fmla="*/ 216433 w 1784678"/>
              <a:gd name="connsiteY29" fmla="*/ 658761 h 1111045"/>
              <a:gd name="connsiteX30" fmla="*/ 221349 w 1784678"/>
              <a:gd name="connsiteY30" fmla="*/ 634181 h 1111045"/>
              <a:gd name="connsiteX31" fmla="*/ 231181 w 1784678"/>
              <a:gd name="connsiteY31" fmla="*/ 560439 h 1111045"/>
              <a:gd name="connsiteX32" fmla="*/ 241013 w 1784678"/>
              <a:gd name="connsiteY32" fmla="*/ 339213 h 1111045"/>
              <a:gd name="connsiteX33" fmla="*/ 250846 w 1784678"/>
              <a:gd name="connsiteY33" fmla="*/ 299884 h 1111045"/>
              <a:gd name="connsiteX34" fmla="*/ 260678 w 1784678"/>
              <a:gd name="connsiteY34" fmla="*/ 250722 h 1111045"/>
              <a:gd name="connsiteX35" fmla="*/ 265594 w 1784678"/>
              <a:gd name="connsiteY35" fmla="*/ 211393 h 1111045"/>
              <a:gd name="connsiteX36" fmla="*/ 270510 w 1784678"/>
              <a:gd name="connsiteY36" fmla="*/ 196645 h 1111045"/>
              <a:gd name="connsiteX37" fmla="*/ 275426 w 1784678"/>
              <a:gd name="connsiteY37" fmla="*/ 176981 h 1111045"/>
              <a:gd name="connsiteX38" fmla="*/ 290175 w 1784678"/>
              <a:gd name="connsiteY38" fmla="*/ 132735 h 1111045"/>
              <a:gd name="connsiteX39" fmla="*/ 300007 w 1784678"/>
              <a:gd name="connsiteY39" fmla="*/ 147484 h 1111045"/>
              <a:gd name="connsiteX40" fmla="*/ 309839 w 1784678"/>
              <a:gd name="connsiteY40" fmla="*/ 176981 h 1111045"/>
              <a:gd name="connsiteX41" fmla="*/ 319671 w 1784678"/>
              <a:gd name="connsiteY41" fmla="*/ 211393 h 1111045"/>
              <a:gd name="connsiteX42" fmla="*/ 324588 w 1784678"/>
              <a:gd name="connsiteY42" fmla="*/ 226142 h 1111045"/>
              <a:gd name="connsiteX43" fmla="*/ 334420 w 1784678"/>
              <a:gd name="connsiteY43" fmla="*/ 265471 h 1111045"/>
              <a:gd name="connsiteX44" fmla="*/ 344252 w 1784678"/>
              <a:gd name="connsiteY44" fmla="*/ 319548 h 1111045"/>
              <a:gd name="connsiteX45" fmla="*/ 354084 w 1784678"/>
              <a:gd name="connsiteY45" fmla="*/ 968477 h 1111045"/>
              <a:gd name="connsiteX46" fmla="*/ 363917 w 1784678"/>
              <a:gd name="connsiteY46" fmla="*/ 1061884 h 1111045"/>
              <a:gd name="connsiteX47" fmla="*/ 373749 w 1784678"/>
              <a:gd name="connsiteY47" fmla="*/ 1091381 h 1111045"/>
              <a:gd name="connsiteX48" fmla="*/ 378665 w 1784678"/>
              <a:gd name="connsiteY48" fmla="*/ 1106129 h 1111045"/>
              <a:gd name="connsiteX49" fmla="*/ 393413 w 1784678"/>
              <a:gd name="connsiteY49" fmla="*/ 1111045 h 1111045"/>
              <a:gd name="connsiteX50" fmla="*/ 403246 w 1784678"/>
              <a:gd name="connsiteY50" fmla="*/ 1101213 h 1111045"/>
              <a:gd name="connsiteX51" fmla="*/ 408162 w 1784678"/>
              <a:gd name="connsiteY51" fmla="*/ 1081548 h 1111045"/>
              <a:gd name="connsiteX52" fmla="*/ 413078 w 1784678"/>
              <a:gd name="connsiteY52" fmla="*/ 1047135 h 1111045"/>
              <a:gd name="connsiteX53" fmla="*/ 417994 w 1784678"/>
              <a:gd name="connsiteY53" fmla="*/ 1017639 h 1111045"/>
              <a:gd name="connsiteX54" fmla="*/ 427826 w 1784678"/>
              <a:gd name="connsiteY54" fmla="*/ 919316 h 1111045"/>
              <a:gd name="connsiteX55" fmla="*/ 437659 w 1784678"/>
              <a:gd name="connsiteY55" fmla="*/ 845574 h 1111045"/>
              <a:gd name="connsiteX56" fmla="*/ 442575 w 1784678"/>
              <a:gd name="connsiteY56" fmla="*/ 781664 h 1111045"/>
              <a:gd name="connsiteX57" fmla="*/ 447491 w 1784678"/>
              <a:gd name="connsiteY57" fmla="*/ 747251 h 1111045"/>
              <a:gd name="connsiteX58" fmla="*/ 457323 w 1784678"/>
              <a:gd name="connsiteY58" fmla="*/ 683342 h 1111045"/>
              <a:gd name="connsiteX59" fmla="*/ 467155 w 1784678"/>
              <a:gd name="connsiteY59" fmla="*/ 594851 h 1111045"/>
              <a:gd name="connsiteX60" fmla="*/ 476988 w 1784678"/>
              <a:gd name="connsiteY60" fmla="*/ 545690 h 1111045"/>
              <a:gd name="connsiteX61" fmla="*/ 481904 w 1784678"/>
              <a:gd name="connsiteY61" fmla="*/ 511277 h 1111045"/>
              <a:gd name="connsiteX62" fmla="*/ 486820 w 1784678"/>
              <a:gd name="connsiteY62" fmla="*/ 196645 h 1111045"/>
              <a:gd name="connsiteX63" fmla="*/ 506484 w 1784678"/>
              <a:gd name="connsiteY63" fmla="*/ 176981 h 1111045"/>
              <a:gd name="connsiteX64" fmla="*/ 535981 w 1784678"/>
              <a:gd name="connsiteY64" fmla="*/ 186813 h 1111045"/>
              <a:gd name="connsiteX65" fmla="*/ 550730 w 1784678"/>
              <a:gd name="connsiteY65" fmla="*/ 191729 h 1111045"/>
              <a:gd name="connsiteX66" fmla="*/ 570394 w 1784678"/>
              <a:gd name="connsiteY66" fmla="*/ 186813 h 1111045"/>
              <a:gd name="connsiteX67" fmla="*/ 575310 w 1784678"/>
              <a:gd name="connsiteY67" fmla="*/ 201561 h 1111045"/>
              <a:gd name="connsiteX68" fmla="*/ 590059 w 1784678"/>
              <a:gd name="connsiteY68" fmla="*/ 280219 h 1111045"/>
              <a:gd name="connsiteX69" fmla="*/ 599891 w 1784678"/>
              <a:gd name="connsiteY69" fmla="*/ 309716 h 1111045"/>
              <a:gd name="connsiteX70" fmla="*/ 604807 w 1784678"/>
              <a:gd name="connsiteY70" fmla="*/ 324464 h 1111045"/>
              <a:gd name="connsiteX71" fmla="*/ 609723 w 1784678"/>
              <a:gd name="connsiteY71" fmla="*/ 432619 h 1111045"/>
              <a:gd name="connsiteX72" fmla="*/ 619555 w 1784678"/>
              <a:gd name="connsiteY72" fmla="*/ 526026 h 1111045"/>
              <a:gd name="connsiteX73" fmla="*/ 624471 w 1784678"/>
              <a:gd name="connsiteY73" fmla="*/ 555522 h 1111045"/>
              <a:gd name="connsiteX74" fmla="*/ 634304 w 1784678"/>
              <a:gd name="connsiteY74" fmla="*/ 629264 h 1111045"/>
              <a:gd name="connsiteX75" fmla="*/ 644136 w 1784678"/>
              <a:gd name="connsiteY75" fmla="*/ 688258 h 1111045"/>
              <a:gd name="connsiteX76" fmla="*/ 653968 w 1784678"/>
              <a:gd name="connsiteY76" fmla="*/ 786581 h 1111045"/>
              <a:gd name="connsiteX77" fmla="*/ 663801 w 1784678"/>
              <a:gd name="connsiteY77" fmla="*/ 963561 h 1111045"/>
              <a:gd name="connsiteX78" fmla="*/ 668717 w 1784678"/>
              <a:gd name="connsiteY78" fmla="*/ 997974 h 1111045"/>
              <a:gd name="connsiteX79" fmla="*/ 683465 w 1784678"/>
              <a:gd name="connsiteY79" fmla="*/ 1066800 h 1111045"/>
              <a:gd name="connsiteX80" fmla="*/ 688381 w 1784678"/>
              <a:gd name="connsiteY80" fmla="*/ 1081548 h 1111045"/>
              <a:gd name="connsiteX81" fmla="*/ 698213 w 1784678"/>
              <a:gd name="connsiteY81" fmla="*/ 1091381 h 1111045"/>
              <a:gd name="connsiteX82" fmla="*/ 747375 w 1784678"/>
              <a:gd name="connsiteY82" fmla="*/ 1101213 h 1111045"/>
              <a:gd name="connsiteX83" fmla="*/ 899775 w 1784678"/>
              <a:gd name="connsiteY83" fmla="*/ 1096297 h 1111045"/>
              <a:gd name="connsiteX84" fmla="*/ 914523 w 1784678"/>
              <a:gd name="connsiteY84" fmla="*/ 1091381 h 1111045"/>
              <a:gd name="connsiteX85" fmla="*/ 924355 w 1784678"/>
              <a:gd name="connsiteY85" fmla="*/ 1081548 h 1111045"/>
              <a:gd name="connsiteX86" fmla="*/ 948936 w 1784678"/>
              <a:gd name="connsiteY86" fmla="*/ 1047135 h 1111045"/>
              <a:gd name="connsiteX87" fmla="*/ 958768 w 1784678"/>
              <a:gd name="connsiteY87" fmla="*/ 1032387 h 1111045"/>
              <a:gd name="connsiteX88" fmla="*/ 963684 w 1784678"/>
              <a:gd name="connsiteY88" fmla="*/ 1017639 h 1111045"/>
              <a:gd name="connsiteX89" fmla="*/ 973517 w 1784678"/>
              <a:gd name="connsiteY89" fmla="*/ 1007806 h 1111045"/>
              <a:gd name="connsiteX90" fmla="*/ 978433 w 1784678"/>
              <a:gd name="connsiteY90" fmla="*/ 993058 h 1111045"/>
              <a:gd name="connsiteX91" fmla="*/ 988265 w 1784678"/>
              <a:gd name="connsiteY91" fmla="*/ 978310 h 1111045"/>
              <a:gd name="connsiteX92" fmla="*/ 1007930 w 1784678"/>
              <a:gd name="connsiteY92" fmla="*/ 938981 h 1111045"/>
              <a:gd name="connsiteX93" fmla="*/ 1017762 w 1784678"/>
              <a:gd name="connsiteY93" fmla="*/ 909484 h 1111045"/>
              <a:gd name="connsiteX94" fmla="*/ 1027594 w 1784678"/>
              <a:gd name="connsiteY94" fmla="*/ 870155 h 1111045"/>
              <a:gd name="connsiteX95" fmla="*/ 1037426 w 1784678"/>
              <a:gd name="connsiteY95" fmla="*/ 801329 h 1111045"/>
              <a:gd name="connsiteX96" fmla="*/ 1052175 w 1784678"/>
              <a:gd name="connsiteY96" fmla="*/ 752168 h 1111045"/>
              <a:gd name="connsiteX97" fmla="*/ 1062007 w 1784678"/>
              <a:gd name="connsiteY97" fmla="*/ 722671 h 1111045"/>
              <a:gd name="connsiteX98" fmla="*/ 1071839 w 1784678"/>
              <a:gd name="connsiteY98" fmla="*/ 693174 h 1111045"/>
              <a:gd name="connsiteX99" fmla="*/ 1076755 w 1784678"/>
              <a:gd name="connsiteY99" fmla="*/ 678426 h 1111045"/>
              <a:gd name="connsiteX100" fmla="*/ 1086588 w 1784678"/>
              <a:gd name="connsiteY100" fmla="*/ 668593 h 1111045"/>
              <a:gd name="connsiteX101" fmla="*/ 1091504 w 1784678"/>
              <a:gd name="connsiteY101" fmla="*/ 653845 h 1111045"/>
              <a:gd name="connsiteX102" fmla="*/ 1116084 w 1784678"/>
              <a:gd name="connsiteY102" fmla="*/ 629264 h 1111045"/>
              <a:gd name="connsiteX103" fmla="*/ 1125917 w 1784678"/>
              <a:gd name="connsiteY103" fmla="*/ 619432 h 1111045"/>
              <a:gd name="connsiteX104" fmla="*/ 1145581 w 1784678"/>
              <a:gd name="connsiteY104" fmla="*/ 594851 h 1111045"/>
              <a:gd name="connsiteX105" fmla="*/ 1155413 w 1784678"/>
              <a:gd name="connsiteY105" fmla="*/ 580103 h 1111045"/>
              <a:gd name="connsiteX106" fmla="*/ 1165246 w 1784678"/>
              <a:gd name="connsiteY106" fmla="*/ 570271 h 1111045"/>
              <a:gd name="connsiteX107" fmla="*/ 1199659 w 1784678"/>
              <a:gd name="connsiteY107" fmla="*/ 530942 h 1111045"/>
              <a:gd name="connsiteX108" fmla="*/ 1214407 w 1784678"/>
              <a:gd name="connsiteY108" fmla="*/ 526026 h 1111045"/>
              <a:gd name="connsiteX109" fmla="*/ 1224239 w 1784678"/>
              <a:gd name="connsiteY109" fmla="*/ 516193 h 1111045"/>
              <a:gd name="connsiteX110" fmla="*/ 1238988 w 1784678"/>
              <a:gd name="connsiteY110" fmla="*/ 506361 h 1111045"/>
              <a:gd name="connsiteX111" fmla="*/ 1248820 w 1784678"/>
              <a:gd name="connsiteY111" fmla="*/ 491613 h 1111045"/>
              <a:gd name="connsiteX112" fmla="*/ 1263568 w 1784678"/>
              <a:gd name="connsiteY112" fmla="*/ 481781 h 1111045"/>
              <a:gd name="connsiteX113" fmla="*/ 1273401 w 1784678"/>
              <a:gd name="connsiteY113" fmla="*/ 471948 h 1111045"/>
              <a:gd name="connsiteX114" fmla="*/ 1302897 w 1784678"/>
              <a:gd name="connsiteY114" fmla="*/ 457200 h 1111045"/>
              <a:gd name="connsiteX115" fmla="*/ 1332394 w 1784678"/>
              <a:gd name="connsiteY115" fmla="*/ 442451 h 1111045"/>
              <a:gd name="connsiteX116" fmla="*/ 1366807 w 1784678"/>
              <a:gd name="connsiteY116" fmla="*/ 447368 h 1111045"/>
              <a:gd name="connsiteX117" fmla="*/ 1371723 w 1784678"/>
              <a:gd name="connsiteY117" fmla="*/ 462116 h 1111045"/>
              <a:gd name="connsiteX118" fmla="*/ 1386471 w 1784678"/>
              <a:gd name="connsiteY118" fmla="*/ 471948 h 1111045"/>
              <a:gd name="connsiteX119" fmla="*/ 1411052 w 1784678"/>
              <a:gd name="connsiteY119" fmla="*/ 491613 h 1111045"/>
              <a:gd name="connsiteX120" fmla="*/ 1420884 w 1784678"/>
              <a:gd name="connsiteY120" fmla="*/ 506361 h 1111045"/>
              <a:gd name="connsiteX121" fmla="*/ 1440549 w 1784678"/>
              <a:gd name="connsiteY121" fmla="*/ 526026 h 1111045"/>
              <a:gd name="connsiteX122" fmla="*/ 1450381 w 1784678"/>
              <a:gd name="connsiteY122" fmla="*/ 540774 h 1111045"/>
              <a:gd name="connsiteX123" fmla="*/ 1465130 w 1784678"/>
              <a:gd name="connsiteY123" fmla="*/ 545690 h 1111045"/>
              <a:gd name="connsiteX124" fmla="*/ 1489710 w 1784678"/>
              <a:gd name="connsiteY124" fmla="*/ 565355 h 1111045"/>
              <a:gd name="connsiteX125" fmla="*/ 1499542 w 1784678"/>
              <a:gd name="connsiteY125" fmla="*/ 580103 h 1111045"/>
              <a:gd name="connsiteX126" fmla="*/ 1524123 w 1784678"/>
              <a:gd name="connsiteY126" fmla="*/ 599768 h 1111045"/>
              <a:gd name="connsiteX127" fmla="*/ 1533955 w 1784678"/>
              <a:gd name="connsiteY127" fmla="*/ 614516 h 1111045"/>
              <a:gd name="connsiteX128" fmla="*/ 1553620 w 1784678"/>
              <a:gd name="connsiteY128" fmla="*/ 634181 h 1111045"/>
              <a:gd name="connsiteX129" fmla="*/ 1563452 w 1784678"/>
              <a:gd name="connsiteY129" fmla="*/ 648929 h 1111045"/>
              <a:gd name="connsiteX130" fmla="*/ 1578201 w 1784678"/>
              <a:gd name="connsiteY130" fmla="*/ 658761 h 1111045"/>
              <a:gd name="connsiteX131" fmla="*/ 1592949 w 1784678"/>
              <a:gd name="connsiteY131" fmla="*/ 688258 h 1111045"/>
              <a:gd name="connsiteX132" fmla="*/ 1602781 w 1784678"/>
              <a:gd name="connsiteY132" fmla="*/ 727587 h 1111045"/>
              <a:gd name="connsiteX133" fmla="*/ 1607697 w 1784678"/>
              <a:gd name="connsiteY133" fmla="*/ 742335 h 1111045"/>
              <a:gd name="connsiteX134" fmla="*/ 1627362 w 1784678"/>
              <a:gd name="connsiteY134" fmla="*/ 771832 h 1111045"/>
              <a:gd name="connsiteX135" fmla="*/ 1637194 w 1784678"/>
              <a:gd name="connsiteY135" fmla="*/ 786581 h 1111045"/>
              <a:gd name="connsiteX136" fmla="*/ 1647026 w 1784678"/>
              <a:gd name="connsiteY136" fmla="*/ 801329 h 1111045"/>
              <a:gd name="connsiteX137" fmla="*/ 1661775 w 1784678"/>
              <a:gd name="connsiteY137" fmla="*/ 825910 h 1111045"/>
              <a:gd name="connsiteX138" fmla="*/ 1696188 w 1784678"/>
              <a:gd name="connsiteY138" fmla="*/ 929148 h 1111045"/>
              <a:gd name="connsiteX139" fmla="*/ 1706020 w 1784678"/>
              <a:gd name="connsiteY139" fmla="*/ 958645 h 1111045"/>
              <a:gd name="connsiteX140" fmla="*/ 1710936 w 1784678"/>
              <a:gd name="connsiteY140" fmla="*/ 973393 h 1111045"/>
              <a:gd name="connsiteX141" fmla="*/ 1745349 w 1784678"/>
              <a:gd name="connsiteY141" fmla="*/ 1002890 h 1111045"/>
              <a:gd name="connsiteX142" fmla="*/ 1765013 w 1784678"/>
              <a:gd name="connsiteY142" fmla="*/ 1032387 h 1111045"/>
              <a:gd name="connsiteX143" fmla="*/ 1779762 w 1784678"/>
              <a:gd name="connsiteY143" fmla="*/ 1056968 h 1111045"/>
              <a:gd name="connsiteX144" fmla="*/ 1784678 w 1784678"/>
              <a:gd name="connsiteY144" fmla="*/ 1086464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784678" h="1111045">
                <a:moveTo>
                  <a:pt x="5039" y="0"/>
                </a:moveTo>
                <a:cubicBezTo>
                  <a:pt x="3400" y="11471"/>
                  <a:pt x="-766" y="22860"/>
                  <a:pt x="123" y="34413"/>
                </a:cubicBezTo>
                <a:cubicBezTo>
                  <a:pt x="918" y="44747"/>
                  <a:pt x="6678" y="54078"/>
                  <a:pt x="9955" y="63910"/>
                </a:cubicBezTo>
                <a:lnTo>
                  <a:pt x="24704" y="108155"/>
                </a:lnTo>
                <a:lnTo>
                  <a:pt x="29620" y="122903"/>
                </a:lnTo>
                <a:cubicBezTo>
                  <a:pt x="31259" y="127819"/>
                  <a:pt x="33279" y="132624"/>
                  <a:pt x="34536" y="137651"/>
                </a:cubicBezTo>
                <a:cubicBezTo>
                  <a:pt x="43232" y="172435"/>
                  <a:pt x="36332" y="142613"/>
                  <a:pt x="44368" y="186813"/>
                </a:cubicBezTo>
                <a:cubicBezTo>
                  <a:pt x="45863" y="195034"/>
                  <a:pt x="47789" y="203172"/>
                  <a:pt x="49284" y="211393"/>
                </a:cubicBezTo>
                <a:cubicBezTo>
                  <a:pt x="51067" y="221200"/>
                  <a:pt x="52418" y="231083"/>
                  <a:pt x="54201" y="240890"/>
                </a:cubicBezTo>
                <a:cubicBezTo>
                  <a:pt x="55696" y="249111"/>
                  <a:pt x="58013" y="257188"/>
                  <a:pt x="59117" y="265471"/>
                </a:cubicBezTo>
                <a:cubicBezTo>
                  <a:pt x="61294" y="281795"/>
                  <a:pt x="62394" y="298245"/>
                  <a:pt x="64033" y="314632"/>
                </a:cubicBezTo>
                <a:cubicBezTo>
                  <a:pt x="65672" y="435897"/>
                  <a:pt x="66162" y="557182"/>
                  <a:pt x="68949" y="678426"/>
                </a:cubicBezTo>
                <a:cubicBezTo>
                  <a:pt x="69886" y="719192"/>
                  <a:pt x="74302" y="743590"/>
                  <a:pt x="78781" y="781664"/>
                </a:cubicBezTo>
                <a:cubicBezTo>
                  <a:pt x="94094" y="911829"/>
                  <a:pt x="75013" y="760215"/>
                  <a:pt x="88613" y="855406"/>
                </a:cubicBezTo>
                <a:cubicBezTo>
                  <a:pt x="90482" y="868485"/>
                  <a:pt x="91358" y="881703"/>
                  <a:pt x="93530" y="894735"/>
                </a:cubicBezTo>
                <a:cubicBezTo>
                  <a:pt x="94641" y="901400"/>
                  <a:pt x="96980" y="907804"/>
                  <a:pt x="98446" y="914400"/>
                </a:cubicBezTo>
                <a:cubicBezTo>
                  <a:pt x="110925" y="970560"/>
                  <a:pt x="96291" y="910698"/>
                  <a:pt x="108278" y="958645"/>
                </a:cubicBezTo>
                <a:cubicBezTo>
                  <a:pt x="110949" y="996046"/>
                  <a:pt x="112784" y="1034435"/>
                  <a:pt x="118110" y="1071716"/>
                </a:cubicBezTo>
                <a:cubicBezTo>
                  <a:pt x="119292" y="1079988"/>
                  <a:pt x="121387" y="1088103"/>
                  <a:pt x="123026" y="1096297"/>
                </a:cubicBezTo>
                <a:cubicBezTo>
                  <a:pt x="127942" y="1094658"/>
                  <a:pt x="134763" y="1095598"/>
                  <a:pt x="137775" y="1091381"/>
                </a:cubicBezTo>
                <a:cubicBezTo>
                  <a:pt x="143799" y="1082947"/>
                  <a:pt x="144330" y="1071716"/>
                  <a:pt x="147607" y="1061884"/>
                </a:cubicBezTo>
                <a:cubicBezTo>
                  <a:pt x="149246" y="1056968"/>
                  <a:pt x="149648" y="1051447"/>
                  <a:pt x="152523" y="1047135"/>
                </a:cubicBezTo>
                <a:cubicBezTo>
                  <a:pt x="155800" y="1042219"/>
                  <a:pt x="159955" y="1037786"/>
                  <a:pt x="162355" y="1032387"/>
                </a:cubicBezTo>
                <a:cubicBezTo>
                  <a:pt x="166564" y="1022916"/>
                  <a:pt x="166439" y="1011514"/>
                  <a:pt x="172188" y="1002890"/>
                </a:cubicBezTo>
                <a:lnTo>
                  <a:pt x="182020" y="988142"/>
                </a:lnTo>
                <a:cubicBezTo>
                  <a:pt x="183659" y="983226"/>
                  <a:pt x="185512" y="978376"/>
                  <a:pt x="186936" y="973393"/>
                </a:cubicBezTo>
                <a:cubicBezTo>
                  <a:pt x="192932" y="952408"/>
                  <a:pt x="191698" y="951963"/>
                  <a:pt x="196768" y="929148"/>
                </a:cubicBezTo>
                <a:cubicBezTo>
                  <a:pt x="198234" y="922552"/>
                  <a:pt x="200045" y="916039"/>
                  <a:pt x="201684" y="909484"/>
                </a:cubicBezTo>
                <a:cubicBezTo>
                  <a:pt x="203323" y="894736"/>
                  <a:pt x="205778" y="880055"/>
                  <a:pt x="206601" y="865239"/>
                </a:cubicBezTo>
                <a:cubicBezTo>
                  <a:pt x="210156" y="801262"/>
                  <a:pt x="209837" y="724725"/>
                  <a:pt x="216433" y="658761"/>
                </a:cubicBezTo>
                <a:cubicBezTo>
                  <a:pt x="217264" y="650447"/>
                  <a:pt x="219975" y="642423"/>
                  <a:pt x="221349" y="634181"/>
                </a:cubicBezTo>
                <a:cubicBezTo>
                  <a:pt x="224741" y="613829"/>
                  <a:pt x="228696" y="580322"/>
                  <a:pt x="231181" y="560439"/>
                </a:cubicBezTo>
                <a:cubicBezTo>
                  <a:pt x="233088" y="495587"/>
                  <a:pt x="232200" y="409709"/>
                  <a:pt x="241013" y="339213"/>
                </a:cubicBezTo>
                <a:cubicBezTo>
                  <a:pt x="246524" y="295129"/>
                  <a:pt x="243550" y="331503"/>
                  <a:pt x="250846" y="299884"/>
                </a:cubicBezTo>
                <a:cubicBezTo>
                  <a:pt x="254604" y="283600"/>
                  <a:pt x="258605" y="267305"/>
                  <a:pt x="260678" y="250722"/>
                </a:cubicBezTo>
                <a:cubicBezTo>
                  <a:pt x="262317" y="237612"/>
                  <a:pt x="263231" y="224392"/>
                  <a:pt x="265594" y="211393"/>
                </a:cubicBezTo>
                <a:cubicBezTo>
                  <a:pt x="266521" y="206295"/>
                  <a:pt x="269086" y="201628"/>
                  <a:pt x="270510" y="196645"/>
                </a:cubicBezTo>
                <a:cubicBezTo>
                  <a:pt x="272366" y="190149"/>
                  <a:pt x="274217" y="183628"/>
                  <a:pt x="275426" y="176981"/>
                </a:cubicBezTo>
                <a:cubicBezTo>
                  <a:pt x="282855" y="136122"/>
                  <a:pt x="271405" y="151505"/>
                  <a:pt x="290175" y="132735"/>
                </a:cubicBezTo>
                <a:cubicBezTo>
                  <a:pt x="293452" y="137651"/>
                  <a:pt x="297607" y="142085"/>
                  <a:pt x="300007" y="147484"/>
                </a:cubicBezTo>
                <a:cubicBezTo>
                  <a:pt x="304216" y="156955"/>
                  <a:pt x="306562" y="167149"/>
                  <a:pt x="309839" y="176981"/>
                </a:cubicBezTo>
                <a:cubicBezTo>
                  <a:pt x="321632" y="212362"/>
                  <a:pt x="307317" y="168157"/>
                  <a:pt x="319671" y="211393"/>
                </a:cubicBezTo>
                <a:cubicBezTo>
                  <a:pt x="321095" y="216376"/>
                  <a:pt x="323224" y="221142"/>
                  <a:pt x="324588" y="226142"/>
                </a:cubicBezTo>
                <a:cubicBezTo>
                  <a:pt x="328144" y="239179"/>
                  <a:pt x="331770" y="252220"/>
                  <a:pt x="334420" y="265471"/>
                </a:cubicBezTo>
                <a:cubicBezTo>
                  <a:pt x="341291" y="299825"/>
                  <a:pt x="337962" y="281809"/>
                  <a:pt x="344252" y="319548"/>
                </a:cubicBezTo>
                <a:cubicBezTo>
                  <a:pt x="361780" y="600011"/>
                  <a:pt x="343480" y="284543"/>
                  <a:pt x="354084" y="968477"/>
                </a:cubicBezTo>
                <a:cubicBezTo>
                  <a:pt x="354332" y="984455"/>
                  <a:pt x="358024" y="1038310"/>
                  <a:pt x="363917" y="1061884"/>
                </a:cubicBezTo>
                <a:cubicBezTo>
                  <a:pt x="366431" y="1071939"/>
                  <a:pt x="370472" y="1081549"/>
                  <a:pt x="373749" y="1091381"/>
                </a:cubicBezTo>
                <a:cubicBezTo>
                  <a:pt x="375388" y="1096297"/>
                  <a:pt x="373749" y="1104490"/>
                  <a:pt x="378665" y="1106129"/>
                </a:cubicBezTo>
                <a:lnTo>
                  <a:pt x="393413" y="1111045"/>
                </a:lnTo>
                <a:cubicBezTo>
                  <a:pt x="396691" y="1107768"/>
                  <a:pt x="401173" y="1105359"/>
                  <a:pt x="403246" y="1101213"/>
                </a:cubicBezTo>
                <a:cubicBezTo>
                  <a:pt x="406268" y="1095170"/>
                  <a:pt x="406953" y="1088196"/>
                  <a:pt x="408162" y="1081548"/>
                </a:cubicBezTo>
                <a:cubicBezTo>
                  <a:pt x="410235" y="1070147"/>
                  <a:pt x="411316" y="1058588"/>
                  <a:pt x="413078" y="1047135"/>
                </a:cubicBezTo>
                <a:cubicBezTo>
                  <a:pt x="414594" y="1037283"/>
                  <a:pt x="416355" y="1027471"/>
                  <a:pt x="417994" y="1017639"/>
                </a:cubicBezTo>
                <a:cubicBezTo>
                  <a:pt x="421808" y="971874"/>
                  <a:pt x="421935" y="960553"/>
                  <a:pt x="427826" y="919316"/>
                </a:cubicBezTo>
                <a:cubicBezTo>
                  <a:pt x="434998" y="869109"/>
                  <a:pt x="431914" y="908766"/>
                  <a:pt x="437659" y="845574"/>
                </a:cubicBezTo>
                <a:cubicBezTo>
                  <a:pt x="439594" y="824295"/>
                  <a:pt x="440449" y="802924"/>
                  <a:pt x="442575" y="781664"/>
                </a:cubicBezTo>
                <a:cubicBezTo>
                  <a:pt x="443728" y="770134"/>
                  <a:pt x="445729" y="758704"/>
                  <a:pt x="447491" y="747251"/>
                </a:cubicBezTo>
                <a:cubicBezTo>
                  <a:pt x="451937" y="718354"/>
                  <a:pt x="453759" y="713639"/>
                  <a:pt x="457323" y="683342"/>
                </a:cubicBezTo>
                <a:cubicBezTo>
                  <a:pt x="464000" y="626582"/>
                  <a:pt x="459838" y="646072"/>
                  <a:pt x="467155" y="594851"/>
                </a:cubicBezTo>
                <a:cubicBezTo>
                  <a:pt x="479983" y="505054"/>
                  <a:pt x="465043" y="611384"/>
                  <a:pt x="476988" y="545690"/>
                </a:cubicBezTo>
                <a:cubicBezTo>
                  <a:pt x="479061" y="534289"/>
                  <a:pt x="480265" y="522748"/>
                  <a:pt x="481904" y="511277"/>
                </a:cubicBezTo>
                <a:cubicBezTo>
                  <a:pt x="483543" y="406400"/>
                  <a:pt x="483690" y="301488"/>
                  <a:pt x="486820" y="196645"/>
                </a:cubicBezTo>
                <a:cubicBezTo>
                  <a:pt x="487347" y="178990"/>
                  <a:pt x="492848" y="181526"/>
                  <a:pt x="506484" y="176981"/>
                </a:cubicBezTo>
                <a:lnTo>
                  <a:pt x="535981" y="186813"/>
                </a:lnTo>
                <a:lnTo>
                  <a:pt x="550730" y="191729"/>
                </a:lnTo>
                <a:cubicBezTo>
                  <a:pt x="557285" y="190090"/>
                  <a:pt x="564121" y="184304"/>
                  <a:pt x="570394" y="186813"/>
                </a:cubicBezTo>
                <a:cubicBezTo>
                  <a:pt x="575205" y="188738"/>
                  <a:pt x="574522" y="196439"/>
                  <a:pt x="575310" y="201561"/>
                </a:cubicBezTo>
                <a:cubicBezTo>
                  <a:pt x="587205" y="278882"/>
                  <a:pt x="571275" y="223867"/>
                  <a:pt x="590059" y="280219"/>
                </a:cubicBezTo>
                <a:lnTo>
                  <a:pt x="599891" y="309716"/>
                </a:lnTo>
                <a:lnTo>
                  <a:pt x="604807" y="324464"/>
                </a:lnTo>
                <a:cubicBezTo>
                  <a:pt x="606446" y="360516"/>
                  <a:pt x="607472" y="396600"/>
                  <a:pt x="609723" y="432619"/>
                </a:cubicBezTo>
                <a:cubicBezTo>
                  <a:pt x="610284" y="441599"/>
                  <a:pt x="618074" y="514922"/>
                  <a:pt x="619555" y="526026"/>
                </a:cubicBezTo>
                <a:cubicBezTo>
                  <a:pt x="620872" y="535906"/>
                  <a:pt x="623061" y="545655"/>
                  <a:pt x="624471" y="555522"/>
                </a:cubicBezTo>
                <a:cubicBezTo>
                  <a:pt x="632616" y="612534"/>
                  <a:pt x="625949" y="576347"/>
                  <a:pt x="634304" y="629264"/>
                </a:cubicBezTo>
                <a:cubicBezTo>
                  <a:pt x="637413" y="648956"/>
                  <a:pt x="642152" y="668421"/>
                  <a:pt x="644136" y="688258"/>
                </a:cubicBezTo>
                <a:cubicBezTo>
                  <a:pt x="647413" y="721032"/>
                  <a:pt x="652141" y="753694"/>
                  <a:pt x="653968" y="786581"/>
                </a:cubicBezTo>
                <a:cubicBezTo>
                  <a:pt x="657246" y="845574"/>
                  <a:pt x="655445" y="905070"/>
                  <a:pt x="663801" y="963561"/>
                </a:cubicBezTo>
                <a:cubicBezTo>
                  <a:pt x="665440" y="975032"/>
                  <a:pt x="666703" y="986563"/>
                  <a:pt x="668717" y="997974"/>
                </a:cubicBezTo>
                <a:cubicBezTo>
                  <a:pt x="671321" y="1012730"/>
                  <a:pt x="677954" y="1047512"/>
                  <a:pt x="683465" y="1066800"/>
                </a:cubicBezTo>
                <a:cubicBezTo>
                  <a:pt x="684889" y="1071783"/>
                  <a:pt x="685715" y="1077104"/>
                  <a:pt x="688381" y="1081548"/>
                </a:cubicBezTo>
                <a:cubicBezTo>
                  <a:pt x="690766" y="1085523"/>
                  <a:pt x="694238" y="1088996"/>
                  <a:pt x="698213" y="1091381"/>
                </a:cubicBezTo>
                <a:cubicBezTo>
                  <a:pt x="708937" y="1097816"/>
                  <a:pt x="741411" y="1100361"/>
                  <a:pt x="747375" y="1101213"/>
                </a:cubicBezTo>
                <a:cubicBezTo>
                  <a:pt x="798175" y="1099574"/>
                  <a:pt x="849036" y="1099282"/>
                  <a:pt x="899775" y="1096297"/>
                </a:cubicBezTo>
                <a:cubicBezTo>
                  <a:pt x="904948" y="1095993"/>
                  <a:pt x="910080" y="1094047"/>
                  <a:pt x="914523" y="1091381"/>
                </a:cubicBezTo>
                <a:cubicBezTo>
                  <a:pt x="918497" y="1088996"/>
                  <a:pt x="921078" y="1084826"/>
                  <a:pt x="924355" y="1081548"/>
                </a:cubicBezTo>
                <a:cubicBezTo>
                  <a:pt x="936549" y="1044965"/>
                  <a:pt x="917830" y="1093793"/>
                  <a:pt x="948936" y="1047135"/>
                </a:cubicBezTo>
                <a:cubicBezTo>
                  <a:pt x="952213" y="1042219"/>
                  <a:pt x="956126" y="1037672"/>
                  <a:pt x="958768" y="1032387"/>
                </a:cubicBezTo>
                <a:cubicBezTo>
                  <a:pt x="961085" y="1027752"/>
                  <a:pt x="961018" y="1022082"/>
                  <a:pt x="963684" y="1017639"/>
                </a:cubicBezTo>
                <a:cubicBezTo>
                  <a:pt x="966069" y="1013664"/>
                  <a:pt x="970239" y="1011084"/>
                  <a:pt x="973517" y="1007806"/>
                </a:cubicBezTo>
                <a:cubicBezTo>
                  <a:pt x="975156" y="1002890"/>
                  <a:pt x="976116" y="997693"/>
                  <a:pt x="978433" y="993058"/>
                </a:cubicBezTo>
                <a:cubicBezTo>
                  <a:pt x="981075" y="987773"/>
                  <a:pt x="985865" y="983709"/>
                  <a:pt x="988265" y="978310"/>
                </a:cubicBezTo>
                <a:cubicBezTo>
                  <a:pt x="1006341" y="937638"/>
                  <a:pt x="987737" y="959172"/>
                  <a:pt x="1007930" y="938981"/>
                </a:cubicBezTo>
                <a:cubicBezTo>
                  <a:pt x="1011207" y="929149"/>
                  <a:pt x="1015248" y="919539"/>
                  <a:pt x="1017762" y="909484"/>
                </a:cubicBezTo>
                <a:lnTo>
                  <a:pt x="1027594" y="870155"/>
                </a:lnTo>
                <a:cubicBezTo>
                  <a:pt x="1030615" y="845987"/>
                  <a:pt x="1032701" y="824956"/>
                  <a:pt x="1037426" y="801329"/>
                </a:cubicBezTo>
                <a:cubicBezTo>
                  <a:pt x="1041142" y="782748"/>
                  <a:pt x="1045901" y="770989"/>
                  <a:pt x="1052175" y="752168"/>
                </a:cubicBezTo>
                <a:lnTo>
                  <a:pt x="1062007" y="722671"/>
                </a:lnTo>
                <a:lnTo>
                  <a:pt x="1071839" y="693174"/>
                </a:lnTo>
                <a:cubicBezTo>
                  <a:pt x="1073478" y="688258"/>
                  <a:pt x="1073091" y="682090"/>
                  <a:pt x="1076755" y="678426"/>
                </a:cubicBezTo>
                <a:lnTo>
                  <a:pt x="1086588" y="668593"/>
                </a:lnTo>
                <a:cubicBezTo>
                  <a:pt x="1088227" y="663677"/>
                  <a:pt x="1088395" y="657991"/>
                  <a:pt x="1091504" y="653845"/>
                </a:cubicBezTo>
                <a:cubicBezTo>
                  <a:pt x="1098456" y="644575"/>
                  <a:pt x="1107890" y="637458"/>
                  <a:pt x="1116084" y="629264"/>
                </a:cubicBezTo>
                <a:cubicBezTo>
                  <a:pt x="1119362" y="625986"/>
                  <a:pt x="1123346" y="623289"/>
                  <a:pt x="1125917" y="619432"/>
                </a:cubicBezTo>
                <a:cubicBezTo>
                  <a:pt x="1156178" y="574041"/>
                  <a:pt x="1117562" y="629876"/>
                  <a:pt x="1145581" y="594851"/>
                </a:cubicBezTo>
                <a:cubicBezTo>
                  <a:pt x="1149272" y="590237"/>
                  <a:pt x="1151722" y="584717"/>
                  <a:pt x="1155413" y="580103"/>
                </a:cubicBezTo>
                <a:cubicBezTo>
                  <a:pt x="1158309" y="576484"/>
                  <a:pt x="1162350" y="573890"/>
                  <a:pt x="1165246" y="570271"/>
                </a:cubicBezTo>
                <a:cubicBezTo>
                  <a:pt x="1175277" y="557733"/>
                  <a:pt x="1183114" y="536457"/>
                  <a:pt x="1199659" y="530942"/>
                </a:cubicBezTo>
                <a:lnTo>
                  <a:pt x="1214407" y="526026"/>
                </a:lnTo>
                <a:cubicBezTo>
                  <a:pt x="1217684" y="522748"/>
                  <a:pt x="1220620" y="519089"/>
                  <a:pt x="1224239" y="516193"/>
                </a:cubicBezTo>
                <a:cubicBezTo>
                  <a:pt x="1228853" y="512502"/>
                  <a:pt x="1234810" y="510539"/>
                  <a:pt x="1238988" y="506361"/>
                </a:cubicBezTo>
                <a:cubicBezTo>
                  <a:pt x="1243166" y="502183"/>
                  <a:pt x="1244642" y="495791"/>
                  <a:pt x="1248820" y="491613"/>
                </a:cubicBezTo>
                <a:cubicBezTo>
                  <a:pt x="1252998" y="487435"/>
                  <a:pt x="1258954" y="485472"/>
                  <a:pt x="1263568" y="481781"/>
                </a:cubicBezTo>
                <a:cubicBezTo>
                  <a:pt x="1267188" y="478885"/>
                  <a:pt x="1269781" y="474844"/>
                  <a:pt x="1273401" y="471948"/>
                </a:cubicBezTo>
                <a:cubicBezTo>
                  <a:pt x="1296880" y="453165"/>
                  <a:pt x="1278668" y="469314"/>
                  <a:pt x="1302897" y="457200"/>
                </a:cubicBezTo>
                <a:cubicBezTo>
                  <a:pt x="1341025" y="438137"/>
                  <a:pt x="1295318" y="454812"/>
                  <a:pt x="1332394" y="442451"/>
                </a:cubicBezTo>
                <a:cubicBezTo>
                  <a:pt x="1343865" y="444090"/>
                  <a:pt x="1356443" y="442186"/>
                  <a:pt x="1366807" y="447368"/>
                </a:cubicBezTo>
                <a:cubicBezTo>
                  <a:pt x="1371442" y="449685"/>
                  <a:pt x="1368486" y="458070"/>
                  <a:pt x="1371723" y="462116"/>
                </a:cubicBezTo>
                <a:cubicBezTo>
                  <a:pt x="1375414" y="466730"/>
                  <a:pt x="1381857" y="468257"/>
                  <a:pt x="1386471" y="471948"/>
                </a:cubicBezTo>
                <a:cubicBezTo>
                  <a:pt x="1421496" y="499968"/>
                  <a:pt x="1365662" y="461353"/>
                  <a:pt x="1411052" y="491613"/>
                </a:cubicBezTo>
                <a:cubicBezTo>
                  <a:pt x="1414329" y="496529"/>
                  <a:pt x="1417039" y="501875"/>
                  <a:pt x="1420884" y="506361"/>
                </a:cubicBezTo>
                <a:cubicBezTo>
                  <a:pt x="1426917" y="513399"/>
                  <a:pt x="1435407" y="518313"/>
                  <a:pt x="1440549" y="526026"/>
                </a:cubicBezTo>
                <a:cubicBezTo>
                  <a:pt x="1443826" y="530942"/>
                  <a:pt x="1445767" y="537083"/>
                  <a:pt x="1450381" y="540774"/>
                </a:cubicBezTo>
                <a:cubicBezTo>
                  <a:pt x="1454428" y="544011"/>
                  <a:pt x="1460214" y="544051"/>
                  <a:pt x="1465130" y="545690"/>
                </a:cubicBezTo>
                <a:cubicBezTo>
                  <a:pt x="1476083" y="552992"/>
                  <a:pt x="1481703" y="555346"/>
                  <a:pt x="1489710" y="565355"/>
                </a:cubicBezTo>
                <a:cubicBezTo>
                  <a:pt x="1493401" y="569969"/>
                  <a:pt x="1495364" y="575925"/>
                  <a:pt x="1499542" y="580103"/>
                </a:cubicBezTo>
                <a:cubicBezTo>
                  <a:pt x="1525098" y="605658"/>
                  <a:pt x="1504661" y="575440"/>
                  <a:pt x="1524123" y="599768"/>
                </a:cubicBezTo>
                <a:cubicBezTo>
                  <a:pt x="1527814" y="604382"/>
                  <a:pt x="1530110" y="610030"/>
                  <a:pt x="1533955" y="614516"/>
                </a:cubicBezTo>
                <a:cubicBezTo>
                  <a:pt x="1539988" y="621554"/>
                  <a:pt x="1548478" y="626468"/>
                  <a:pt x="1553620" y="634181"/>
                </a:cubicBezTo>
                <a:cubicBezTo>
                  <a:pt x="1556897" y="639097"/>
                  <a:pt x="1559274" y="644751"/>
                  <a:pt x="1563452" y="648929"/>
                </a:cubicBezTo>
                <a:cubicBezTo>
                  <a:pt x="1567630" y="653107"/>
                  <a:pt x="1573285" y="655484"/>
                  <a:pt x="1578201" y="658761"/>
                </a:cubicBezTo>
                <a:cubicBezTo>
                  <a:pt x="1588527" y="674251"/>
                  <a:pt x="1588252" y="671037"/>
                  <a:pt x="1592949" y="688258"/>
                </a:cubicBezTo>
                <a:cubicBezTo>
                  <a:pt x="1596504" y="701295"/>
                  <a:pt x="1598508" y="714767"/>
                  <a:pt x="1602781" y="727587"/>
                </a:cubicBezTo>
                <a:cubicBezTo>
                  <a:pt x="1604420" y="732503"/>
                  <a:pt x="1605180" y="737805"/>
                  <a:pt x="1607697" y="742335"/>
                </a:cubicBezTo>
                <a:cubicBezTo>
                  <a:pt x="1613436" y="752665"/>
                  <a:pt x="1620807" y="762000"/>
                  <a:pt x="1627362" y="771832"/>
                </a:cubicBezTo>
                <a:lnTo>
                  <a:pt x="1637194" y="786581"/>
                </a:lnTo>
                <a:cubicBezTo>
                  <a:pt x="1640471" y="791497"/>
                  <a:pt x="1645158" y="795724"/>
                  <a:pt x="1647026" y="801329"/>
                </a:cubicBezTo>
                <a:cubicBezTo>
                  <a:pt x="1653408" y="820474"/>
                  <a:pt x="1648278" y="812413"/>
                  <a:pt x="1661775" y="825910"/>
                </a:cubicBezTo>
                <a:lnTo>
                  <a:pt x="1696188" y="929148"/>
                </a:lnTo>
                <a:lnTo>
                  <a:pt x="1706020" y="958645"/>
                </a:lnTo>
                <a:cubicBezTo>
                  <a:pt x="1707659" y="963561"/>
                  <a:pt x="1707272" y="969729"/>
                  <a:pt x="1710936" y="973393"/>
                </a:cubicBezTo>
                <a:cubicBezTo>
                  <a:pt x="1734779" y="997236"/>
                  <a:pt x="1722888" y="987916"/>
                  <a:pt x="1745349" y="1002890"/>
                </a:cubicBezTo>
                <a:cubicBezTo>
                  <a:pt x="1751904" y="1012722"/>
                  <a:pt x="1761275" y="1021177"/>
                  <a:pt x="1765013" y="1032387"/>
                </a:cubicBezTo>
                <a:cubicBezTo>
                  <a:pt x="1771396" y="1051532"/>
                  <a:pt x="1766266" y="1043471"/>
                  <a:pt x="1779762" y="1056968"/>
                </a:cubicBezTo>
                <a:lnTo>
                  <a:pt x="1784678" y="1086464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9ADF26CD-804A-5957-1383-1F26637CF617}"/>
              </a:ext>
            </a:extLst>
          </p:cNvPr>
          <p:cNvSpPr txBox="1"/>
          <p:nvPr/>
        </p:nvSpPr>
        <p:spPr>
          <a:xfrm rot="16200000">
            <a:off x="-86378" y="6079443"/>
            <a:ext cx="1050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C-allocation</a:t>
            </a:r>
          </a:p>
        </p:txBody>
      </p:sp>
      <p:cxnSp>
        <p:nvCxnSpPr>
          <p:cNvPr id="54" name="Gerade Verbindung 83">
            <a:extLst>
              <a:ext uri="{FF2B5EF4-FFF2-40B4-BE49-F238E27FC236}">
                <a16:creationId xmlns:a16="http://schemas.microsoft.com/office/drawing/2014/main" id="{BB0D7899-67FF-6320-DC59-DEF2113C4A9D}"/>
              </a:ext>
            </a:extLst>
          </p:cNvPr>
          <p:cNvCxnSpPr>
            <a:cxnSpLocks/>
          </p:cNvCxnSpPr>
          <p:nvPr/>
        </p:nvCxnSpPr>
        <p:spPr>
          <a:xfrm flipV="1">
            <a:off x="638524" y="7124584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83">
            <a:extLst>
              <a:ext uri="{FF2B5EF4-FFF2-40B4-BE49-F238E27FC236}">
                <a16:creationId xmlns:a16="http://schemas.microsoft.com/office/drawing/2014/main" id="{6F09880B-D834-EB83-74B4-AE58CA6C4D4B}"/>
              </a:ext>
            </a:extLst>
          </p:cNvPr>
          <p:cNvCxnSpPr>
            <a:cxnSpLocks/>
          </p:cNvCxnSpPr>
          <p:nvPr/>
        </p:nvCxnSpPr>
        <p:spPr>
          <a:xfrm flipV="1">
            <a:off x="650553" y="5564750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22">
            <a:extLst>
              <a:ext uri="{FF2B5EF4-FFF2-40B4-BE49-F238E27FC236}">
                <a16:creationId xmlns:a16="http://schemas.microsoft.com/office/drawing/2014/main" id="{373A70E7-344C-8E88-4BA0-A692C19706DE}"/>
              </a:ext>
            </a:extLst>
          </p:cNvPr>
          <p:cNvSpPr txBox="1"/>
          <p:nvPr/>
        </p:nvSpPr>
        <p:spPr>
          <a:xfrm>
            <a:off x="-73509" y="5288769"/>
            <a:ext cx="710131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4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D27C6845-4DE1-0E18-95AA-E3B654DF74EA}"/>
              </a:ext>
            </a:extLst>
          </p:cNvPr>
          <p:cNvSpPr/>
          <p:nvPr/>
        </p:nvSpPr>
        <p:spPr>
          <a:xfrm rot="10800000">
            <a:off x="1834980" y="7189792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697BA05A-9973-9AAB-78BD-AC6206AA30C8}"/>
              </a:ext>
            </a:extLst>
          </p:cNvPr>
          <p:cNvSpPr/>
          <p:nvPr/>
        </p:nvSpPr>
        <p:spPr>
          <a:xfrm rot="10800000">
            <a:off x="3563270" y="7185805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6E1F25B3-E6A4-FFD3-65FC-4922DCAF429E}"/>
              </a:ext>
            </a:extLst>
          </p:cNvPr>
          <p:cNvSpPr txBox="1"/>
          <p:nvPr/>
        </p:nvSpPr>
        <p:spPr>
          <a:xfrm>
            <a:off x="2174525" y="7197348"/>
            <a:ext cx="13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Realized growth</a:t>
            </a:r>
          </a:p>
        </p:txBody>
      </p:sp>
      <p:sp>
        <p:nvSpPr>
          <p:cNvPr id="101" name="Left-Right Arrow 100">
            <a:extLst>
              <a:ext uri="{FF2B5EF4-FFF2-40B4-BE49-F238E27FC236}">
                <a16:creationId xmlns:a16="http://schemas.microsoft.com/office/drawing/2014/main" id="{4FCDD5FA-4671-1B25-6D96-701BC2B9D6E8}"/>
              </a:ext>
            </a:extLst>
          </p:cNvPr>
          <p:cNvSpPr/>
          <p:nvPr/>
        </p:nvSpPr>
        <p:spPr>
          <a:xfrm>
            <a:off x="1632856" y="4561902"/>
            <a:ext cx="2191913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1D32F1-C4AF-1929-A9CC-798E3C97B0B4}"/>
              </a:ext>
            </a:extLst>
          </p:cNvPr>
          <p:cNvSpPr/>
          <p:nvPr/>
        </p:nvSpPr>
        <p:spPr>
          <a:xfrm>
            <a:off x="3835733" y="3511355"/>
            <a:ext cx="266674" cy="57173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Left-Right Arrow 50">
            <a:extLst>
              <a:ext uri="{FF2B5EF4-FFF2-40B4-BE49-F238E27FC236}">
                <a16:creationId xmlns:a16="http://schemas.microsoft.com/office/drawing/2014/main" id="{18780923-870D-970E-E768-BBD57D7C1707}"/>
              </a:ext>
            </a:extLst>
          </p:cNvPr>
          <p:cNvSpPr/>
          <p:nvPr/>
        </p:nvSpPr>
        <p:spPr>
          <a:xfrm>
            <a:off x="3824772" y="4564593"/>
            <a:ext cx="1265828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0188EF-2964-E15A-C28C-342B44C0CEB1}"/>
              </a:ext>
            </a:extLst>
          </p:cNvPr>
          <p:cNvSpPr/>
          <p:nvPr/>
        </p:nvSpPr>
        <p:spPr>
          <a:xfrm>
            <a:off x="1413196" y="3516632"/>
            <a:ext cx="217530" cy="57157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TextBox 22">
            <a:extLst>
              <a:ext uri="{FF2B5EF4-FFF2-40B4-BE49-F238E27FC236}">
                <a16:creationId xmlns:a16="http://schemas.microsoft.com/office/drawing/2014/main" id="{1520B7EA-89E1-EE8B-3FA5-D3BA36B9383E}"/>
              </a:ext>
            </a:extLst>
          </p:cNvPr>
          <p:cNvSpPr txBox="1"/>
          <p:nvPr/>
        </p:nvSpPr>
        <p:spPr>
          <a:xfrm>
            <a:off x="679301" y="4312970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Left-Right Arrow 50">
            <a:extLst>
              <a:ext uri="{FF2B5EF4-FFF2-40B4-BE49-F238E27FC236}">
                <a16:creationId xmlns:a16="http://schemas.microsoft.com/office/drawing/2014/main" id="{BC997DBD-2229-7E6A-2D7A-8079BE9763D7}"/>
              </a:ext>
            </a:extLst>
          </p:cNvPr>
          <p:cNvSpPr/>
          <p:nvPr/>
        </p:nvSpPr>
        <p:spPr>
          <a:xfrm flipH="1">
            <a:off x="629895" y="4561902"/>
            <a:ext cx="1010082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5FCA8919-6EBC-1686-7B86-9E8D7737C633}"/>
              </a:ext>
            </a:extLst>
          </p:cNvPr>
          <p:cNvSpPr/>
          <p:nvPr/>
        </p:nvSpPr>
        <p:spPr>
          <a:xfrm>
            <a:off x="1392969" y="4989432"/>
            <a:ext cx="2709438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83">
            <a:extLst>
              <a:ext uri="{FF2B5EF4-FFF2-40B4-BE49-F238E27FC236}">
                <a16:creationId xmlns:a16="http://schemas.microsoft.com/office/drawing/2014/main" id="{96FA9191-64FC-AA87-E794-BB78AD597999}"/>
              </a:ext>
            </a:extLst>
          </p:cNvPr>
          <p:cNvCxnSpPr>
            <a:cxnSpLocks/>
          </p:cNvCxnSpPr>
          <p:nvPr/>
        </p:nvCxnSpPr>
        <p:spPr>
          <a:xfrm flipV="1">
            <a:off x="624561" y="5270313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reeform 125">
            <a:extLst>
              <a:ext uri="{FF2B5EF4-FFF2-40B4-BE49-F238E27FC236}">
                <a16:creationId xmlns:a16="http://schemas.microsoft.com/office/drawing/2014/main" id="{CA7C776A-5F53-79D8-DBFF-DAB5121D04FE}"/>
              </a:ext>
            </a:extLst>
          </p:cNvPr>
          <p:cNvSpPr/>
          <p:nvPr/>
        </p:nvSpPr>
        <p:spPr>
          <a:xfrm>
            <a:off x="1385786" y="5942937"/>
            <a:ext cx="2716621" cy="1187685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  <a:gd name="connsiteX0" fmla="*/ 0 w 2414710"/>
              <a:gd name="connsiteY0" fmla="*/ 783880 h 1229989"/>
              <a:gd name="connsiteX1" fmla="*/ 209626 w 2414710"/>
              <a:gd name="connsiteY1" fmla="*/ 246807 h 1229989"/>
              <a:gd name="connsiteX2" fmla="*/ 213672 w 2414710"/>
              <a:gd name="connsiteY2" fmla="*/ 234669 h 1229989"/>
              <a:gd name="connsiteX3" fmla="*/ 221764 w 2414710"/>
              <a:gd name="connsiteY3" fmla="*/ 222531 h 1229989"/>
              <a:gd name="connsiteX4" fmla="*/ 225810 w 2414710"/>
              <a:gd name="connsiteY4" fmla="*/ 210393 h 1229989"/>
              <a:gd name="connsiteX5" fmla="*/ 241994 w 2414710"/>
              <a:gd name="connsiteY5" fmla="*/ 186117 h 1229989"/>
              <a:gd name="connsiteX6" fmla="*/ 254132 w 2414710"/>
              <a:gd name="connsiteY6" fmla="*/ 161840 h 1229989"/>
              <a:gd name="connsiteX7" fmla="*/ 258178 w 2414710"/>
              <a:gd name="connsiteY7" fmla="*/ 149702 h 1229989"/>
              <a:gd name="connsiteX8" fmla="*/ 266270 w 2414710"/>
              <a:gd name="connsiteY8" fmla="*/ 137564 h 1229989"/>
              <a:gd name="connsiteX9" fmla="*/ 270316 w 2414710"/>
              <a:gd name="connsiteY9" fmla="*/ 125426 h 1229989"/>
              <a:gd name="connsiteX10" fmla="*/ 286500 w 2414710"/>
              <a:gd name="connsiteY10" fmla="*/ 101150 h 1229989"/>
              <a:gd name="connsiteX11" fmla="*/ 290546 w 2414710"/>
              <a:gd name="connsiteY11" fmla="*/ 89012 h 1229989"/>
              <a:gd name="connsiteX12" fmla="*/ 306730 w 2414710"/>
              <a:gd name="connsiteY12" fmla="*/ 64736 h 1229989"/>
              <a:gd name="connsiteX13" fmla="*/ 326960 w 2414710"/>
              <a:gd name="connsiteY13" fmla="*/ 28322 h 1229989"/>
              <a:gd name="connsiteX14" fmla="*/ 375512 w 2414710"/>
              <a:gd name="connsiteY14" fmla="*/ 4046 h 1229989"/>
              <a:gd name="connsiteX15" fmla="*/ 387650 w 2414710"/>
              <a:gd name="connsiteY15" fmla="*/ 0 h 1229989"/>
              <a:gd name="connsiteX16" fmla="*/ 440249 w 2414710"/>
              <a:gd name="connsiteY16" fmla="*/ 12138 h 1229989"/>
              <a:gd name="connsiteX17" fmla="*/ 452387 w 2414710"/>
              <a:gd name="connsiteY17" fmla="*/ 16184 h 1229989"/>
              <a:gd name="connsiteX18" fmla="*/ 476663 w 2414710"/>
              <a:gd name="connsiteY18" fmla="*/ 32368 h 1229989"/>
              <a:gd name="connsiteX19" fmla="*/ 500939 w 2414710"/>
              <a:gd name="connsiteY19" fmla="*/ 48552 h 1229989"/>
              <a:gd name="connsiteX20" fmla="*/ 513077 w 2414710"/>
              <a:gd name="connsiteY20" fmla="*/ 52598 h 1229989"/>
              <a:gd name="connsiteX21" fmla="*/ 537353 w 2414710"/>
              <a:gd name="connsiteY21" fmla="*/ 68782 h 1229989"/>
              <a:gd name="connsiteX22" fmla="*/ 573767 w 2414710"/>
              <a:gd name="connsiteY22" fmla="*/ 93058 h 1229989"/>
              <a:gd name="connsiteX23" fmla="*/ 585905 w 2414710"/>
              <a:gd name="connsiteY23" fmla="*/ 101150 h 1229989"/>
              <a:gd name="connsiteX24" fmla="*/ 598043 w 2414710"/>
              <a:gd name="connsiteY24" fmla="*/ 109242 h 1229989"/>
              <a:gd name="connsiteX25" fmla="*/ 622320 w 2414710"/>
              <a:gd name="connsiteY25" fmla="*/ 121380 h 1229989"/>
              <a:gd name="connsiteX26" fmla="*/ 634458 w 2414710"/>
              <a:gd name="connsiteY26" fmla="*/ 125426 h 1229989"/>
              <a:gd name="connsiteX27" fmla="*/ 646596 w 2414710"/>
              <a:gd name="connsiteY27" fmla="*/ 133518 h 1229989"/>
              <a:gd name="connsiteX28" fmla="*/ 658734 w 2414710"/>
              <a:gd name="connsiteY28" fmla="*/ 137564 h 1229989"/>
              <a:gd name="connsiteX29" fmla="*/ 670872 w 2414710"/>
              <a:gd name="connsiteY29" fmla="*/ 145656 h 1229989"/>
              <a:gd name="connsiteX30" fmla="*/ 695148 w 2414710"/>
              <a:gd name="connsiteY30" fmla="*/ 153748 h 1229989"/>
              <a:gd name="connsiteX31" fmla="*/ 707286 w 2414710"/>
              <a:gd name="connsiteY31" fmla="*/ 161840 h 1229989"/>
              <a:gd name="connsiteX32" fmla="*/ 731562 w 2414710"/>
              <a:gd name="connsiteY32" fmla="*/ 169932 h 1229989"/>
              <a:gd name="connsiteX33" fmla="*/ 739654 w 2414710"/>
              <a:gd name="connsiteY33" fmla="*/ 178025 h 1229989"/>
              <a:gd name="connsiteX34" fmla="*/ 763930 w 2414710"/>
              <a:gd name="connsiteY34" fmla="*/ 186117 h 1229989"/>
              <a:gd name="connsiteX35" fmla="*/ 776068 w 2414710"/>
              <a:gd name="connsiteY35" fmla="*/ 190163 h 1229989"/>
              <a:gd name="connsiteX36" fmla="*/ 788206 w 2414710"/>
              <a:gd name="connsiteY36" fmla="*/ 198255 h 1229989"/>
              <a:gd name="connsiteX37" fmla="*/ 812482 w 2414710"/>
              <a:gd name="connsiteY37" fmla="*/ 206347 h 1229989"/>
              <a:gd name="connsiteX38" fmla="*/ 848897 w 2414710"/>
              <a:gd name="connsiteY38" fmla="*/ 218485 h 1229989"/>
              <a:gd name="connsiteX39" fmla="*/ 873173 w 2414710"/>
              <a:gd name="connsiteY39" fmla="*/ 230623 h 1229989"/>
              <a:gd name="connsiteX40" fmla="*/ 889357 w 2414710"/>
              <a:gd name="connsiteY40" fmla="*/ 234669 h 1229989"/>
              <a:gd name="connsiteX41" fmla="*/ 913633 w 2414710"/>
              <a:gd name="connsiteY41" fmla="*/ 242761 h 1229989"/>
              <a:gd name="connsiteX42" fmla="*/ 929817 w 2414710"/>
              <a:gd name="connsiteY42" fmla="*/ 246807 h 1229989"/>
              <a:gd name="connsiteX43" fmla="*/ 954093 w 2414710"/>
              <a:gd name="connsiteY43" fmla="*/ 254899 h 1229989"/>
              <a:gd name="connsiteX44" fmla="*/ 966231 w 2414710"/>
              <a:gd name="connsiteY44" fmla="*/ 258945 h 1229989"/>
              <a:gd name="connsiteX45" fmla="*/ 982415 w 2414710"/>
              <a:gd name="connsiteY45" fmla="*/ 262991 h 1229989"/>
              <a:gd name="connsiteX46" fmla="*/ 1018829 w 2414710"/>
              <a:gd name="connsiteY46" fmla="*/ 275129 h 1229989"/>
              <a:gd name="connsiteX47" fmla="*/ 1030967 w 2414710"/>
              <a:gd name="connsiteY47" fmla="*/ 279175 h 1229989"/>
              <a:gd name="connsiteX48" fmla="*/ 1067381 w 2414710"/>
              <a:gd name="connsiteY48" fmla="*/ 287267 h 1229989"/>
              <a:gd name="connsiteX49" fmla="*/ 1083566 w 2414710"/>
              <a:gd name="connsiteY49" fmla="*/ 291313 h 1229989"/>
              <a:gd name="connsiteX50" fmla="*/ 1107842 w 2414710"/>
              <a:gd name="connsiteY50" fmla="*/ 295359 h 1229989"/>
              <a:gd name="connsiteX51" fmla="*/ 1128072 w 2414710"/>
              <a:gd name="connsiteY51" fmla="*/ 299405 h 1229989"/>
              <a:gd name="connsiteX52" fmla="*/ 1152348 w 2414710"/>
              <a:gd name="connsiteY52" fmla="*/ 303451 h 1229989"/>
              <a:gd name="connsiteX53" fmla="*/ 1188762 w 2414710"/>
              <a:gd name="connsiteY53" fmla="*/ 311543 h 1229989"/>
              <a:gd name="connsiteX54" fmla="*/ 1229222 w 2414710"/>
              <a:gd name="connsiteY54" fmla="*/ 319635 h 1229989"/>
              <a:gd name="connsiteX55" fmla="*/ 1249452 w 2414710"/>
              <a:gd name="connsiteY55" fmla="*/ 323681 h 1229989"/>
              <a:gd name="connsiteX56" fmla="*/ 1269682 w 2414710"/>
              <a:gd name="connsiteY56" fmla="*/ 327727 h 1229989"/>
              <a:gd name="connsiteX57" fmla="*/ 1293958 w 2414710"/>
              <a:gd name="connsiteY57" fmla="*/ 331773 h 1229989"/>
              <a:gd name="connsiteX58" fmla="*/ 1314189 w 2414710"/>
              <a:gd name="connsiteY58" fmla="*/ 335819 h 1229989"/>
              <a:gd name="connsiteX59" fmla="*/ 1338465 w 2414710"/>
              <a:gd name="connsiteY59" fmla="*/ 339865 h 1229989"/>
              <a:gd name="connsiteX60" fmla="*/ 1378925 w 2414710"/>
              <a:gd name="connsiteY60" fmla="*/ 347957 h 1229989"/>
              <a:gd name="connsiteX61" fmla="*/ 1399155 w 2414710"/>
              <a:gd name="connsiteY61" fmla="*/ 352003 h 1229989"/>
              <a:gd name="connsiteX62" fmla="*/ 1415339 w 2414710"/>
              <a:gd name="connsiteY62" fmla="*/ 356049 h 1229989"/>
              <a:gd name="connsiteX63" fmla="*/ 1435569 w 2414710"/>
              <a:gd name="connsiteY63" fmla="*/ 360095 h 1229989"/>
              <a:gd name="connsiteX64" fmla="*/ 1471983 w 2414710"/>
              <a:gd name="connsiteY64" fmla="*/ 368187 h 1229989"/>
              <a:gd name="connsiteX65" fmla="*/ 1500305 w 2414710"/>
              <a:gd name="connsiteY65" fmla="*/ 372233 h 1229989"/>
              <a:gd name="connsiteX66" fmla="*/ 1569088 w 2414710"/>
              <a:gd name="connsiteY66" fmla="*/ 384371 h 1229989"/>
              <a:gd name="connsiteX67" fmla="*/ 1613594 w 2414710"/>
              <a:gd name="connsiteY67" fmla="*/ 392463 h 1229989"/>
              <a:gd name="connsiteX68" fmla="*/ 1637870 w 2414710"/>
              <a:gd name="connsiteY68" fmla="*/ 400555 h 1229989"/>
              <a:gd name="connsiteX69" fmla="*/ 1654054 w 2414710"/>
              <a:gd name="connsiteY69" fmla="*/ 404601 h 1229989"/>
              <a:gd name="connsiteX70" fmla="*/ 1678330 w 2414710"/>
              <a:gd name="connsiteY70" fmla="*/ 412694 h 1229989"/>
              <a:gd name="connsiteX71" fmla="*/ 1702606 w 2414710"/>
              <a:gd name="connsiteY71" fmla="*/ 420786 h 1229989"/>
              <a:gd name="connsiteX72" fmla="*/ 1775435 w 2414710"/>
              <a:gd name="connsiteY72" fmla="*/ 445062 h 1229989"/>
              <a:gd name="connsiteX73" fmla="*/ 1787573 w 2414710"/>
              <a:gd name="connsiteY73" fmla="*/ 449108 h 1229989"/>
              <a:gd name="connsiteX74" fmla="*/ 1799711 w 2414710"/>
              <a:gd name="connsiteY74" fmla="*/ 453154 h 1229989"/>
              <a:gd name="connsiteX75" fmla="*/ 1828033 w 2414710"/>
              <a:gd name="connsiteY75" fmla="*/ 469338 h 1229989"/>
              <a:gd name="connsiteX76" fmla="*/ 1840171 w 2414710"/>
              <a:gd name="connsiteY76" fmla="*/ 473384 h 1229989"/>
              <a:gd name="connsiteX77" fmla="*/ 1864447 w 2414710"/>
              <a:gd name="connsiteY77" fmla="*/ 489568 h 1229989"/>
              <a:gd name="connsiteX78" fmla="*/ 1876585 w 2414710"/>
              <a:gd name="connsiteY78" fmla="*/ 497660 h 1229989"/>
              <a:gd name="connsiteX79" fmla="*/ 1888723 w 2414710"/>
              <a:gd name="connsiteY79" fmla="*/ 505752 h 1229989"/>
              <a:gd name="connsiteX80" fmla="*/ 1908953 w 2414710"/>
              <a:gd name="connsiteY80" fmla="*/ 525982 h 1229989"/>
              <a:gd name="connsiteX81" fmla="*/ 1941321 w 2414710"/>
              <a:gd name="connsiteY81" fmla="*/ 554304 h 1229989"/>
              <a:gd name="connsiteX82" fmla="*/ 2002012 w 2414710"/>
              <a:gd name="connsiteY82" fmla="*/ 590718 h 1229989"/>
              <a:gd name="connsiteX83" fmla="*/ 2018196 w 2414710"/>
              <a:gd name="connsiteY83" fmla="*/ 606902 h 1229989"/>
              <a:gd name="connsiteX84" fmla="*/ 2070794 w 2414710"/>
              <a:gd name="connsiteY84" fmla="*/ 655455 h 1229989"/>
              <a:gd name="connsiteX85" fmla="*/ 2095070 w 2414710"/>
              <a:gd name="connsiteY85" fmla="*/ 671639 h 1229989"/>
              <a:gd name="connsiteX86" fmla="*/ 2107208 w 2414710"/>
              <a:gd name="connsiteY86" fmla="*/ 679731 h 1229989"/>
              <a:gd name="connsiteX87" fmla="*/ 2127438 w 2414710"/>
              <a:gd name="connsiteY87" fmla="*/ 699961 h 1229989"/>
              <a:gd name="connsiteX88" fmla="*/ 2151714 w 2414710"/>
              <a:gd name="connsiteY88" fmla="*/ 720191 h 1229989"/>
              <a:gd name="connsiteX89" fmla="*/ 2171944 w 2414710"/>
              <a:gd name="connsiteY89" fmla="*/ 740421 h 1229989"/>
              <a:gd name="connsiteX90" fmla="*/ 2180036 w 2414710"/>
              <a:gd name="connsiteY90" fmla="*/ 752559 h 1229989"/>
              <a:gd name="connsiteX91" fmla="*/ 2192174 w 2414710"/>
              <a:gd name="connsiteY91" fmla="*/ 764697 h 1229989"/>
              <a:gd name="connsiteX92" fmla="*/ 2200266 w 2414710"/>
              <a:gd name="connsiteY92" fmla="*/ 776835 h 1229989"/>
              <a:gd name="connsiteX93" fmla="*/ 2212404 w 2414710"/>
              <a:gd name="connsiteY93" fmla="*/ 788973 h 1229989"/>
              <a:gd name="connsiteX94" fmla="*/ 2228589 w 2414710"/>
              <a:gd name="connsiteY94" fmla="*/ 813249 h 1229989"/>
              <a:gd name="connsiteX95" fmla="*/ 2244773 w 2414710"/>
              <a:gd name="connsiteY95" fmla="*/ 837525 h 1229989"/>
              <a:gd name="connsiteX96" fmla="*/ 2252865 w 2414710"/>
              <a:gd name="connsiteY96" fmla="*/ 849663 h 1229989"/>
              <a:gd name="connsiteX97" fmla="*/ 2260957 w 2414710"/>
              <a:gd name="connsiteY97" fmla="*/ 861801 h 1229989"/>
              <a:gd name="connsiteX98" fmla="*/ 2277141 w 2414710"/>
              <a:gd name="connsiteY98" fmla="*/ 882032 h 1229989"/>
              <a:gd name="connsiteX99" fmla="*/ 2281187 w 2414710"/>
              <a:gd name="connsiteY99" fmla="*/ 894170 h 1229989"/>
              <a:gd name="connsiteX100" fmla="*/ 2297371 w 2414710"/>
              <a:gd name="connsiteY100" fmla="*/ 918446 h 1229989"/>
              <a:gd name="connsiteX101" fmla="*/ 2305463 w 2414710"/>
              <a:gd name="connsiteY101" fmla="*/ 942722 h 1229989"/>
              <a:gd name="connsiteX102" fmla="*/ 2309509 w 2414710"/>
              <a:gd name="connsiteY102" fmla="*/ 962952 h 1229989"/>
              <a:gd name="connsiteX103" fmla="*/ 2321647 w 2414710"/>
              <a:gd name="connsiteY103" fmla="*/ 999366 h 1229989"/>
              <a:gd name="connsiteX104" fmla="*/ 2329739 w 2414710"/>
              <a:gd name="connsiteY104" fmla="*/ 1023642 h 1229989"/>
              <a:gd name="connsiteX105" fmla="*/ 2333785 w 2414710"/>
              <a:gd name="connsiteY105" fmla="*/ 1035780 h 1229989"/>
              <a:gd name="connsiteX106" fmla="*/ 2341877 w 2414710"/>
              <a:gd name="connsiteY106" fmla="*/ 1047918 h 1229989"/>
              <a:gd name="connsiteX107" fmla="*/ 2349969 w 2414710"/>
              <a:gd name="connsiteY107" fmla="*/ 1072194 h 1229989"/>
              <a:gd name="connsiteX108" fmla="*/ 2358061 w 2414710"/>
              <a:gd name="connsiteY108" fmla="*/ 1096471 h 1229989"/>
              <a:gd name="connsiteX109" fmla="*/ 2362107 w 2414710"/>
              <a:gd name="connsiteY109" fmla="*/ 1112655 h 1229989"/>
              <a:gd name="connsiteX110" fmla="*/ 2370199 w 2414710"/>
              <a:gd name="connsiteY110" fmla="*/ 1124793 h 1229989"/>
              <a:gd name="connsiteX111" fmla="*/ 2374245 w 2414710"/>
              <a:gd name="connsiteY111" fmla="*/ 1136931 h 1229989"/>
              <a:gd name="connsiteX112" fmla="*/ 2390429 w 2414710"/>
              <a:gd name="connsiteY112" fmla="*/ 1161207 h 1229989"/>
              <a:gd name="connsiteX113" fmla="*/ 2398521 w 2414710"/>
              <a:gd name="connsiteY113" fmla="*/ 1185483 h 1229989"/>
              <a:gd name="connsiteX114" fmla="*/ 2402567 w 2414710"/>
              <a:gd name="connsiteY114" fmla="*/ 1197621 h 1229989"/>
              <a:gd name="connsiteX115" fmla="*/ 2410659 w 2414710"/>
              <a:gd name="connsiteY115" fmla="*/ 1209759 h 1229989"/>
              <a:gd name="connsiteX116" fmla="*/ 2414705 w 2414710"/>
              <a:gd name="connsiteY116" fmla="*/ 1229989 h 1229989"/>
              <a:gd name="connsiteX0" fmla="*/ 0 w 2788480"/>
              <a:gd name="connsiteY0" fmla="*/ 1187685 h 1229989"/>
              <a:gd name="connsiteX1" fmla="*/ 583396 w 2788480"/>
              <a:gd name="connsiteY1" fmla="*/ 246807 h 1229989"/>
              <a:gd name="connsiteX2" fmla="*/ 587442 w 2788480"/>
              <a:gd name="connsiteY2" fmla="*/ 234669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2165 w 2790645"/>
              <a:gd name="connsiteY0" fmla="*/ 1187685 h 1229989"/>
              <a:gd name="connsiteX1" fmla="*/ 64953 w 2790645"/>
              <a:gd name="connsiteY1" fmla="*/ 1121160 h 1229989"/>
              <a:gd name="connsiteX2" fmla="*/ 589607 w 2790645"/>
              <a:gd name="connsiteY2" fmla="*/ 234669 h 1229989"/>
              <a:gd name="connsiteX3" fmla="*/ 597699 w 2790645"/>
              <a:gd name="connsiteY3" fmla="*/ 222531 h 1229989"/>
              <a:gd name="connsiteX4" fmla="*/ 601745 w 2790645"/>
              <a:gd name="connsiteY4" fmla="*/ 210393 h 1229989"/>
              <a:gd name="connsiteX5" fmla="*/ 617929 w 2790645"/>
              <a:gd name="connsiteY5" fmla="*/ 186117 h 1229989"/>
              <a:gd name="connsiteX6" fmla="*/ 630067 w 2790645"/>
              <a:gd name="connsiteY6" fmla="*/ 161840 h 1229989"/>
              <a:gd name="connsiteX7" fmla="*/ 634113 w 2790645"/>
              <a:gd name="connsiteY7" fmla="*/ 149702 h 1229989"/>
              <a:gd name="connsiteX8" fmla="*/ 642205 w 2790645"/>
              <a:gd name="connsiteY8" fmla="*/ 137564 h 1229989"/>
              <a:gd name="connsiteX9" fmla="*/ 646251 w 2790645"/>
              <a:gd name="connsiteY9" fmla="*/ 125426 h 1229989"/>
              <a:gd name="connsiteX10" fmla="*/ 662435 w 2790645"/>
              <a:gd name="connsiteY10" fmla="*/ 101150 h 1229989"/>
              <a:gd name="connsiteX11" fmla="*/ 666481 w 2790645"/>
              <a:gd name="connsiteY11" fmla="*/ 89012 h 1229989"/>
              <a:gd name="connsiteX12" fmla="*/ 682665 w 2790645"/>
              <a:gd name="connsiteY12" fmla="*/ 64736 h 1229989"/>
              <a:gd name="connsiteX13" fmla="*/ 702895 w 2790645"/>
              <a:gd name="connsiteY13" fmla="*/ 28322 h 1229989"/>
              <a:gd name="connsiteX14" fmla="*/ 751447 w 2790645"/>
              <a:gd name="connsiteY14" fmla="*/ 4046 h 1229989"/>
              <a:gd name="connsiteX15" fmla="*/ 763585 w 2790645"/>
              <a:gd name="connsiteY15" fmla="*/ 0 h 1229989"/>
              <a:gd name="connsiteX16" fmla="*/ 816184 w 2790645"/>
              <a:gd name="connsiteY16" fmla="*/ 12138 h 1229989"/>
              <a:gd name="connsiteX17" fmla="*/ 828322 w 2790645"/>
              <a:gd name="connsiteY17" fmla="*/ 16184 h 1229989"/>
              <a:gd name="connsiteX18" fmla="*/ 852598 w 2790645"/>
              <a:gd name="connsiteY18" fmla="*/ 32368 h 1229989"/>
              <a:gd name="connsiteX19" fmla="*/ 876874 w 2790645"/>
              <a:gd name="connsiteY19" fmla="*/ 48552 h 1229989"/>
              <a:gd name="connsiteX20" fmla="*/ 889012 w 2790645"/>
              <a:gd name="connsiteY20" fmla="*/ 52598 h 1229989"/>
              <a:gd name="connsiteX21" fmla="*/ 913288 w 2790645"/>
              <a:gd name="connsiteY21" fmla="*/ 68782 h 1229989"/>
              <a:gd name="connsiteX22" fmla="*/ 949702 w 2790645"/>
              <a:gd name="connsiteY22" fmla="*/ 93058 h 1229989"/>
              <a:gd name="connsiteX23" fmla="*/ 961840 w 2790645"/>
              <a:gd name="connsiteY23" fmla="*/ 101150 h 1229989"/>
              <a:gd name="connsiteX24" fmla="*/ 973978 w 2790645"/>
              <a:gd name="connsiteY24" fmla="*/ 109242 h 1229989"/>
              <a:gd name="connsiteX25" fmla="*/ 998255 w 2790645"/>
              <a:gd name="connsiteY25" fmla="*/ 121380 h 1229989"/>
              <a:gd name="connsiteX26" fmla="*/ 1010393 w 2790645"/>
              <a:gd name="connsiteY26" fmla="*/ 125426 h 1229989"/>
              <a:gd name="connsiteX27" fmla="*/ 1022531 w 2790645"/>
              <a:gd name="connsiteY27" fmla="*/ 133518 h 1229989"/>
              <a:gd name="connsiteX28" fmla="*/ 1034669 w 2790645"/>
              <a:gd name="connsiteY28" fmla="*/ 137564 h 1229989"/>
              <a:gd name="connsiteX29" fmla="*/ 1046807 w 2790645"/>
              <a:gd name="connsiteY29" fmla="*/ 145656 h 1229989"/>
              <a:gd name="connsiteX30" fmla="*/ 1071083 w 2790645"/>
              <a:gd name="connsiteY30" fmla="*/ 153748 h 1229989"/>
              <a:gd name="connsiteX31" fmla="*/ 1083221 w 2790645"/>
              <a:gd name="connsiteY31" fmla="*/ 161840 h 1229989"/>
              <a:gd name="connsiteX32" fmla="*/ 1107497 w 2790645"/>
              <a:gd name="connsiteY32" fmla="*/ 169932 h 1229989"/>
              <a:gd name="connsiteX33" fmla="*/ 1115589 w 2790645"/>
              <a:gd name="connsiteY33" fmla="*/ 178025 h 1229989"/>
              <a:gd name="connsiteX34" fmla="*/ 1139865 w 2790645"/>
              <a:gd name="connsiteY34" fmla="*/ 186117 h 1229989"/>
              <a:gd name="connsiteX35" fmla="*/ 1152003 w 2790645"/>
              <a:gd name="connsiteY35" fmla="*/ 190163 h 1229989"/>
              <a:gd name="connsiteX36" fmla="*/ 1164141 w 2790645"/>
              <a:gd name="connsiteY36" fmla="*/ 198255 h 1229989"/>
              <a:gd name="connsiteX37" fmla="*/ 1188417 w 2790645"/>
              <a:gd name="connsiteY37" fmla="*/ 206347 h 1229989"/>
              <a:gd name="connsiteX38" fmla="*/ 1224832 w 2790645"/>
              <a:gd name="connsiteY38" fmla="*/ 218485 h 1229989"/>
              <a:gd name="connsiteX39" fmla="*/ 1249108 w 2790645"/>
              <a:gd name="connsiteY39" fmla="*/ 230623 h 1229989"/>
              <a:gd name="connsiteX40" fmla="*/ 1265292 w 2790645"/>
              <a:gd name="connsiteY40" fmla="*/ 234669 h 1229989"/>
              <a:gd name="connsiteX41" fmla="*/ 1289568 w 2790645"/>
              <a:gd name="connsiteY41" fmla="*/ 242761 h 1229989"/>
              <a:gd name="connsiteX42" fmla="*/ 1305752 w 2790645"/>
              <a:gd name="connsiteY42" fmla="*/ 246807 h 1229989"/>
              <a:gd name="connsiteX43" fmla="*/ 1330028 w 2790645"/>
              <a:gd name="connsiteY43" fmla="*/ 254899 h 1229989"/>
              <a:gd name="connsiteX44" fmla="*/ 1342166 w 2790645"/>
              <a:gd name="connsiteY44" fmla="*/ 258945 h 1229989"/>
              <a:gd name="connsiteX45" fmla="*/ 1358350 w 2790645"/>
              <a:gd name="connsiteY45" fmla="*/ 262991 h 1229989"/>
              <a:gd name="connsiteX46" fmla="*/ 1394764 w 2790645"/>
              <a:gd name="connsiteY46" fmla="*/ 275129 h 1229989"/>
              <a:gd name="connsiteX47" fmla="*/ 1406902 w 2790645"/>
              <a:gd name="connsiteY47" fmla="*/ 279175 h 1229989"/>
              <a:gd name="connsiteX48" fmla="*/ 1443316 w 2790645"/>
              <a:gd name="connsiteY48" fmla="*/ 287267 h 1229989"/>
              <a:gd name="connsiteX49" fmla="*/ 1459501 w 2790645"/>
              <a:gd name="connsiteY49" fmla="*/ 291313 h 1229989"/>
              <a:gd name="connsiteX50" fmla="*/ 1483777 w 2790645"/>
              <a:gd name="connsiteY50" fmla="*/ 295359 h 1229989"/>
              <a:gd name="connsiteX51" fmla="*/ 1504007 w 2790645"/>
              <a:gd name="connsiteY51" fmla="*/ 299405 h 1229989"/>
              <a:gd name="connsiteX52" fmla="*/ 1528283 w 2790645"/>
              <a:gd name="connsiteY52" fmla="*/ 303451 h 1229989"/>
              <a:gd name="connsiteX53" fmla="*/ 1564697 w 2790645"/>
              <a:gd name="connsiteY53" fmla="*/ 311543 h 1229989"/>
              <a:gd name="connsiteX54" fmla="*/ 1605157 w 2790645"/>
              <a:gd name="connsiteY54" fmla="*/ 319635 h 1229989"/>
              <a:gd name="connsiteX55" fmla="*/ 1625387 w 2790645"/>
              <a:gd name="connsiteY55" fmla="*/ 323681 h 1229989"/>
              <a:gd name="connsiteX56" fmla="*/ 1645617 w 2790645"/>
              <a:gd name="connsiteY56" fmla="*/ 327727 h 1229989"/>
              <a:gd name="connsiteX57" fmla="*/ 1669893 w 2790645"/>
              <a:gd name="connsiteY57" fmla="*/ 331773 h 1229989"/>
              <a:gd name="connsiteX58" fmla="*/ 1690124 w 2790645"/>
              <a:gd name="connsiteY58" fmla="*/ 335819 h 1229989"/>
              <a:gd name="connsiteX59" fmla="*/ 1714400 w 2790645"/>
              <a:gd name="connsiteY59" fmla="*/ 339865 h 1229989"/>
              <a:gd name="connsiteX60" fmla="*/ 1754860 w 2790645"/>
              <a:gd name="connsiteY60" fmla="*/ 347957 h 1229989"/>
              <a:gd name="connsiteX61" fmla="*/ 1775090 w 2790645"/>
              <a:gd name="connsiteY61" fmla="*/ 352003 h 1229989"/>
              <a:gd name="connsiteX62" fmla="*/ 1791274 w 2790645"/>
              <a:gd name="connsiteY62" fmla="*/ 356049 h 1229989"/>
              <a:gd name="connsiteX63" fmla="*/ 1811504 w 2790645"/>
              <a:gd name="connsiteY63" fmla="*/ 360095 h 1229989"/>
              <a:gd name="connsiteX64" fmla="*/ 1847918 w 2790645"/>
              <a:gd name="connsiteY64" fmla="*/ 368187 h 1229989"/>
              <a:gd name="connsiteX65" fmla="*/ 1876240 w 2790645"/>
              <a:gd name="connsiteY65" fmla="*/ 372233 h 1229989"/>
              <a:gd name="connsiteX66" fmla="*/ 1945023 w 2790645"/>
              <a:gd name="connsiteY66" fmla="*/ 384371 h 1229989"/>
              <a:gd name="connsiteX67" fmla="*/ 1989529 w 2790645"/>
              <a:gd name="connsiteY67" fmla="*/ 392463 h 1229989"/>
              <a:gd name="connsiteX68" fmla="*/ 2013805 w 2790645"/>
              <a:gd name="connsiteY68" fmla="*/ 400555 h 1229989"/>
              <a:gd name="connsiteX69" fmla="*/ 2029989 w 2790645"/>
              <a:gd name="connsiteY69" fmla="*/ 404601 h 1229989"/>
              <a:gd name="connsiteX70" fmla="*/ 2054265 w 2790645"/>
              <a:gd name="connsiteY70" fmla="*/ 412694 h 1229989"/>
              <a:gd name="connsiteX71" fmla="*/ 2078541 w 2790645"/>
              <a:gd name="connsiteY71" fmla="*/ 420786 h 1229989"/>
              <a:gd name="connsiteX72" fmla="*/ 2151370 w 2790645"/>
              <a:gd name="connsiteY72" fmla="*/ 445062 h 1229989"/>
              <a:gd name="connsiteX73" fmla="*/ 2163508 w 2790645"/>
              <a:gd name="connsiteY73" fmla="*/ 449108 h 1229989"/>
              <a:gd name="connsiteX74" fmla="*/ 2175646 w 2790645"/>
              <a:gd name="connsiteY74" fmla="*/ 453154 h 1229989"/>
              <a:gd name="connsiteX75" fmla="*/ 2203968 w 2790645"/>
              <a:gd name="connsiteY75" fmla="*/ 469338 h 1229989"/>
              <a:gd name="connsiteX76" fmla="*/ 2216106 w 2790645"/>
              <a:gd name="connsiteY76" fmla="*/ 473384 h 1229989"/>
              <a:gd name="connsiteX77" fmla="*/ 2240382 w 2790645"/>
              <a:gd name="connsiteY77" fmla="*/ 489568 h 1229989"/>
              <a:gd name="connsiteX78" fmla="*/ 2252520 w 2790645"/>
              <a:gd name="connsiteY78" fmla="*/ 497660 h 1229989"/>
              <a:gd name="connsiteX79" fmla="*/ 2264658 w 2790645"/>
              <a:gd name="connsiteY79" fmla="*/ 505752 h 1229989"/>
              <a:gd name="connsiteX80" fmla="*/ 2284888 w 2790645"/>
              <a:gd name="connsiteY80" fmla="*/ 525982 h 1229989"/>
              <a:gd name="connsiteX81" fmla="*/ 2317256 w 2790645"/>
              <a:gd name="connsiteY81" fmla="*/ 554304 h 1229989"/>
              <a:gd name="connsiteX82" fmla="*/ 2377947 w 2790645"/>
              <a:gd name="connsiteY82" fmla="*/ 590718 h 1229989"/>
              <a:gd name="connsiteX83" fmla="*/ 2394131 w 2790645"/>
              <a:gd name="connsiteY83" fmla="*/ 606902 h 1229989"/>
              <a:gd name="connsiteX84" fmla="*/ 2446729 w 2790645"/>
              <a:gd name="connsiteY84" fmla="*/ 655455 h 1229989"/>
              <a:gd name="connsiteX85" fmla="*/ 2471005 w 2790645"/>
              <a:gd name="connsiteY85" fmla="*/ 671639 h 1229989"/>
              <a:gd name="connsiteX86" fmla="*/ 2483143 w 2790645"/>
              <a:gd name="connsiteY86" fmla="*/ 679731 h 1229989"/>
              <a:gd name="connsiteX87" fmla="*/ 2503373 w 2790645"/>
              <a:gd name="connsiteY87" fmla="*/ 699961 h 1229989"/>
              <a:gd name="connsiteX88" fmla="*/ 2527649 w 2790645"/>
              <a:gd name="connsiteY88" fmla="*/ 720191 h 1229989"/>
              <a:gd name="connsiteX89" fmla="*/ 2547879 w 2790645"/>
              <a:gd name="connsiteY89" fmla="*/ 740421 h 1229989"/>
              <a:gd name="connsiteX90" fmla="*/ 2555971 w 2790645"/>
              <a:gd name="connsiteY90" fmla="*/ 752559 h 1229989"/>
              <a:gd name="connsiteX91" fmla="*/ 2568109 w 2790645"/>
              <a:gd name="connsiteY91" fmla="*/ 764697 h 1229989"/>
              <a:gd name="connsiteX92" fmla="*/ 2576201 w 2790645"/>
              <a:gd name="connsiteY92" fmla="*/ 776835 h 1229989"/>
              <a:gd name="connsiteX93" fmla="*/ 2588339 w 2790645"/>
              <a:gd name="connsiteY93" fmla="*/ 788973 h 1229989"/>
              <a:gd name="connsiteX94" fmla="*/ 2604524 w 2790645"/>
              <a:gd name="connsiteY94" fmla="*/ 813249 h 1229989"/>
              <a:gd name="connsiteX95" fmla="*/ 2620708 w 2790645"/>
              <a:gd name="connsiteY95" fmla="*/ 837525 h 1229989"/>
              <a:gd name="connsiteX96" fmla="*/ 2628800 w 2790645"/>
              <a:gd name="connsiteY96" fmla="*/ 849663 h 1229989"/>
              <a:gd name="connsiteX97" fmla="*/ 2636892 w 2790645"/>
              <a:gd name="connsiteY97" fmla="*/ 861801 h 1229989"/>
              <a:gd name="connsiteX98" fmla="*/ 2653076 w 2790645"/>
              <a:gd name="connsiteY98" fmla="*/ 882032 h 1229989"/>
              <a:gd name="connsiteX99" fmla="*/ 2657122 w 2790645"/>
              <a:gd name="connsiteY99" fmla="*/ 894170 h 1229989"/>
              <a:gd name="connsiteX100" fmla="*/ 2673306 w 2790645"/>
              <a:gd name="connsiteY100" fmla="*/ 918446 h 1229989"/>
              <a:gd name="connsiteX101" fmla="*/ 2681398 w 2790645"/>
              <a:gd name="connsiteY101" fmla="*/ 942722 h 1229989"/>
              <a:gd name="connsiteX102" fmla="*/ 2685444 w 2790645"/>
              <a:gd name="connsiteY102" fmla="*/ 962952 h 1229989"/>
              <a:gd name="connsiteX103" fmla="*/ 2697582 w 2790645"/>
              <a:gd name="connsiteY103" fmla="*/ 999366 h 1229989"/>
              <a:gd name="connsiteX104" fmla="*/ 2705674 w 2790645"/>
              <a:gd name="connsiteY104" fmla="*/ 1023642 h 1229989"/>
              <a:gd name="connsiteX105" fmla="*/ 2709720 w 2790645"/>
              <a:gd name="connsiteY105" fmla="*/ 1035780 h 1229989"/>
              <a:gd name="connsiteX106" fmla="*/ 2717812 w 2790645"/>
              <a:gd name="connsiteY106" fmla="*/ 1047918 h 1229989"/>
              <a:gd name="connsiteX107" fmla="*/ 2725904 w 2790645"/>
              <a:gd name="connsiteY107" fmla="*/ 1072194 h 1229989"/>
              <a:gd name="connsiteX108" fmla="*/ 2733996 w 2790645"/>
              <a:gd name="connsiteY108" fmla="*/ 1096471 h 1229989"/>
              <a:gd name="connsiteX109" fmla="*/ 2738042 w 2790645"/>
              <a:gd name="connsiteY109" fmla="*/ 1112655 h 1229989"/>
              <a:gd name="connsiteX110" fmla="*/ 2746134 w 2790645"/>
              <a:gd name="connsiteY110" fmla="*/ 1124793 h 1229989"/>
              <a:gd name="connsiteX111" fmla="*/ 2750180 w 2790645"/>
              <a:gd name="connsiteY111" fmla="*/ 1136931 h 1229989"/>
              <a:gd name="connsiteX112" fmla="*/ 2766364 w 2790645"/>
              <a:gd name="connsiteY112" fmla="*/ 1161207 h 1229989"/>
              <a:gd name="connsiteX113" fmla="*/ 2774456 w 2790645"/>
              <a:gd name="connsiteY113" fmla="*/ 1185483 h 1229989"/>
              <a:gd name="connsiteX114" fmla="*/ 2778502 w 2790645"/>
              <a:gd name="connsiteY114" fmla="*/ 1197621 h 1229989"/>
              <a:gd name="connsiteX115" fmla="*/ 2786594 w 2790645"/>
              <a:gd name="connsiteY115" fmla="*/ 1209759 h 1229989"/>
              <a:gd name="connsiteX116" fmla="*/ 2790640 w 2790645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425335 w 2788480"/>
              <a:gd name="connsiteY3" fmla="*/ 31931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4086 w 2788480"/>
              <a:gd name="connsiteY8" fmla="*/ 125426 h 1229989"/>
              <a:gd name="connsiteX9" fmla="*/ 660270 w 2788480"/>
              <a:gd name="connsiteY9" fmla="*/ 101150 h 1229989"/>
              <a:gd name="connsiteX10" fmla="*/ 664316 w 2788480"/>
              <a:gd name="connsiteY10" fmla="*/ 89012 h 1229989"/>
              <a:gd name="connsiteX11" fmla="*/ 680500 w 2788480"/>
              <a:gd name="connsiteY11" fmla="*/ 64736 h 1229989"/>
              <a:gd name="connsiteX12" fmla="*/ 700730 w 2788480"/>
              <a:gd name="connsiteY12" fmla="*/ 28322 h 1229989"/>
              <a:gd name="connsiteX13" fmla="*/ 749282 w 2788480"/>
              <a:gd name="connsiteY13" fmla="*/ 4046 h 1229989"/>
              <a:gd name="connsiteX14" fmla="*/ 761420 w 2788480"/>
              <a:gd name="connsiteY14" fmla="*/ 0 h 1229989"/>
              <a:gd name="connsiteX15" fmla="*/ 814019 w 2788480"/>
              <a:gd name="connsiteY15" fmla="*/ 12138 h 1229989"/>
              <a:gd name="connsiteX16" fmla="*/ 826157 w 2788480"/>
              <a:gd name="connsiteY16" fmla="*/ 16184 h 1229989"/>
              <a:gd name="connsiteX17" fmla="*/ 850433 w 2788480"/>
              <a:gd name="connsiteY17" fmla="*/ 32368 h 1229989"/>
              <a:gd name="connsiteX18" fmla="*/ 874709 w 2788480"/>
              <a:gd name="connsiteY18" fmla="*/ 48552 h 1229989"/>
              <a:gd name="connsiteX19" fmla="*/ 886847 w 2788480"/>
              <a:gd name="connsiteY19" fmla="*/ 52598 h 1229989"/>
              <a:gd name="connsiteX20" fmla="*/ 911123 w 2788480"/>
              <a:gd name="connsiteY20" fmla="*/ 68782 h 1229989"/>
              <a:gd name="connsiteX21" fmla="*/ 947537 w 2788480"/>
              <a:gd name="connsiteY21" fmla="*/ 93058 h 1229989"/>
              <a:gd name="connsiteX22" fmla="*/ 959675 w 2788480"/>
              <a:gd name="connsiteY22" fmla="*/ 101150 h 1229989"/>
              <a:gd name="connsiteX23" fmla="*/ 971813 w 2788480"/>
              <a:gd name="connsiteY23" fmla="*/ 109242 h 1229989"/>
              <a:gd name="connsiteX24" fmla="*/ 996090 w 2788480"/>
              <a:gd name="connsiteY24" fmla="*/ 121380 h 1229989"/>
              <a:gd name="connsiteX25" fmla="*/ 1008228 w 2788480"/>
              <a:gd name="connsiteY25" fmla="*/ 125426 h 1229989"/>
              <a:gd name="connsiteX26" fmla="*/ 1020366 w 2788480"/>
              <a:gd name="connsiteY26" fmla="*/ 133518 h 1229989"/>
              <a:gd name="connsiteX27" fmla="*/ 1032504 w 2788480"/>
              <a:gd name="connsiteY27" fmla="*/ 137564 h 1229989"/>
              <a:gd name="connsiteX28" fmla="*/ 1044642 w 2788480"/>
              <a:gd name="connsiteY28" fmla="*/ 145656 h 1229989"/>
              <a:gd name="connsiteX29" fmla="*/ 1068918 w 2788480"/>
              <a:gd name="connsiteY29" fmla="*/ 153748 h 1229989"/>
              <a:gd name="connsiteX30" fmla="*/ 1081056 w 2788480"/>
              <a:gd name="connsiteY30" fmla="*/ 161840 h 1229989"/>
              <a:gd name="connsiteX31" fmla="*/ 1105332 w 2788480"/>
              <a:gd name="connsiteY31" fmla="*/ 169932 h 1229989"/>
              <a:gd name="connsiteX32" fmla="*/ 1113424 w 2788480"/>
              <a:gd name="connsiteY32" fmla="*/ 178025 h 1229989"/>
              <a:gd name="connsiteX33" fmla="*/ 1137700 w 2788480"/>
              <a:gd name="connsiteY33" fmla="*/ 186117 h 1229989"/>
              <a:gd name="connsiteX34" fmla="*/ 1149838 w 2788480"/>
              <a:gd name="connsiteY34" fmla="*/ 190163 h 1229989"/>
              <a:gd name="connsiteX35" fmla="*/ 1161976 w 2788480"/>
              <a:gd name="connsiteY35" fmla="*/ 198255 h 1229989"/>
              <a:gd name="connsiteX36" fmla="*/ 1186252 w 2788480"/>
              <a:gd name="connsiteY36" fmla="*/ 206347 h 1229989"/>
              <a:gd name="connsiteX37" fmla="*/ 1222667 w 2788480"/>
              <a:gd name="connsiteY37" fmla="*/ 218485 h 1229989"/>
              <a:gd name="connsiteX38" fmla="*/ 1246943 w 2788480"/>
              <a:gd name="connsiteY38" fmla="*/ 230623 h 1229989"/>
              <a:gd name="connsiteX39" fmla="*/ 1263127 w 2788480"/>
              <a:gd name="connsiteY39" fmla="*/ 234669 h 1229989"/>
              <a:gd name="connsiteX40" fmla="*/ 1287403 w 2788480"/>
              <a:gd name="connsiteY40" fmla="*/ 242761 h 1229989"/>
              <a:gd name="connsiteX41" fmla="*/ 1303587 w 2788480"/>
              <a:gd name="connsiteY41" fmla="*/ 246807 h 1229989"/>
              <a:gd name="connsiteX42" fmla="*/ 1327863 w 2788480"/>
              <a:gd name="connsiteY42" fmla="*/ 254899 h 1229989"/>
              <a:gd name="connsiteX43" fmla="*/ 1340001 w 2788480"/>
              <a:gd name="connsiteY43" fmla="*/ 258945 h 1229989"/>
              <a:gd name="connsiteX44" fmla="*/ 1356185 w 2788480"/>
              <a:gd name="connsiteY44" fmla="*/ 262991 h 1229989"/>
              <a:gd name="connsiteX45" fmla="*/ 1392599 w 2788480"/>
              <a:gd name="connsiteY45" fmla="*/ 275129 h 1229989"/>
              <a:gd name="connsiteX46" fmla="*/ 1404737 w 2788480"/>
              <a:gd name="connsiteY46" fmla="*/ 279175 h 1229989"/>
              <a:gd name="connsiteX47" fmla="*/ 1441151 w 2788480"/>
              <a:gd name="connsiteY47" fmla="*/ 287267 h 1229989"/>
              <a:gd name="connsiteX48" fmla="*/ 1457336 w 2788480"/>
              <a:gd name="connsiteY48" fmla="*/ 291313 h 1229989"/>
              <a:gd name="connsiteX49" fmla="*/ 1481612 w 2788480"/>
              <a:gd name="connsiteY49" fmla="*/ 295359 h 1229989"/>
              <a:gd name="connsiteX50" fmla="*/ 1501842 w 2788480"/>
              <a:gd name="connsiteY50" fmla="*/ 299405 h 1229989"/>
              <a:gd name="connsiteX51" fmla="*/ 1526118 w 2788480"/>
              <a:gd name="connsiteY51" fmla="*/ 303451 h 1229989"/>
              <a:gd name="connsiteX52" fmla="*/ 1562532 w 2788480"/>
              <a:gd name="connsiteY52" fmla="*/ 311543 h 1229989"/>
              <a:gd name="connsiteX53" fmla="*/ 1602992 w 2788480"/>
              <a:gd name="connsiteY53" fmla="*/ 319635 h 1229989"/>
              <a:gd name="connsiteX54" fmla="*/ 1623222 w 2788480"/>
              <a:gd name="connsiteY54" fmla="*/ 323681 h 1229989"/>
              <a:gd name="connsiteX55" fmla="*/ 1643452 w 2788480"/>
              <a:gd name="connsiteY55" fmla="*/ 327727 h 1229989"/>
              <a:gd name="connsiteX56" fmla="*/ 1667728 w 2788480"/>
              <a:gd name="connsiteY56" fmla="*/ 331773 h 1229989"/>
              <a:gd name="connsiteX57" fmla="*/ 1687959 w 2788480"/>
              <a:gd name="connsiteY57" fmla="*/ 335819 h 1229989"/>
              <a:gd name="connsiteX58" fmla="*/ 1712235 w 2788480"/>
              <a:gd name="connsiteY58" fmla="*/ 339865 h 1229989"/>
              <a:gd name="connsiteX59" fmla="*/ 1752695 w 2788480"/>
              <a:gd name="connsiteY59" fmla="*/ 347957 h 1229989"/>
              <a:gd name="connsiteX60" fmla="*/ 1772925 w 2788480"/>
              <a:gd name="connsiteY60" fmla="*/ 352003 h 1229989"/>
              <a:gd name="connsiteX61" fmla="*/ 1789109 w 2788480"/>
              <a:gd name="connsiteY61" fmla="*/ 356049 h 1229989"/>
              <a:gd name="connsiteX62" fmla="*/ 1809339 w 2788480"/>
              <a:gd name="connsiteY62" fmla="*/ 360095 h 1229989"/>
              <a:gd name="connsiteX63" fmla="*/ 1845753 w 2788480"/>
              <a:gd name="connsiteY63" fmla="*/ 368187 h 1229989"/>
              <a:gd name="connsiteX64" fmla="*/ 1874075 w 2788480"/>
              <a:gd name="connsiteY64" fmla="*/ 372233 h 1229989"/>
              <a:gd name="connsiteX65" fmla="*/ 1942858 w 2788480"/>
              <a:gd name="connsiteY65" fmla="*/ 384371 h 1229989"/>
              <a:gd name="connsiteX66" fmla="*/ 1987364 w 2788480"/>
              <a:gd name="connsiteY66" fmla="*/ 392463 h 1229989"/>
              <a:gd name="connsiteX67" fmla="*/ 2011640 w 2788480"/>
              <a:gd name="connsiteY67" fmla="*/ 400555 h 1229989"/>
              <a:gd name="connsiteX68" fmla="*/ 2027824 w 2788480"/>
              <a:gd name="connsiteY68" fmla="*/ 404601 h 1229989"/>
              <a:gd name="connsiteX69" fmla="*/ 2052100 w 2788480"/>
              <a:gd name="connsiteY69" fmla="*/ 412694 h 1229989"/>
              <a:gd name="connsiteX70" fmla="*/ 2076376 w 2788480"/>
              <a:gd name="connsiteY70" fmla="*/ 420786 h 1229989"/>
              <a:gd name="connsiteX71" fmla="*/ 2149205 w 2788480"/>
              <a:gd name="connsiteY71" fmla="*/ 445062 h 1229989"/>
              <a:gd name="connsiteX72" fmla="*/ 2161343 w 2788480"/>
              <a:gd name="connsiteY72" fmla="*/ 449108 h 1229989"/>
              <a:gd name="connsiteX73" fmla="*/ 2173481 w 2788480"/>
              <a:gd name="connsiteY73" fmla="*/ 453154 h 1229989"/>
              <a:gd name="connsiteX74" fmla="*/ 2201803 w 2788480"/>
              <a:gd name="connsiteY74" fmla="*/ 469338 h 1229989"/>
              <a:gd name="connsiteX75" fmla="*/ 2213941 w 2788480"/>
              <a:gd name="connsiteY75" fmla="*/ 473384 h 1229989"/>
              <a:gd name="connsiteX76" fmla="*/ 2238217 w 2788480"/>
              <a:gd name="connsiteY76" fmla="*/ 489568 h 1229989"/>
              <a:gd name="connsiteX77" fmla="*/ 2250355 w 2788480"/>
              <a:gd name="connsiteY77" fmla="*/ 497660 h 1229989"/>
              <a:gd name="connsiteX78" fmla="*/ 2262493 w 2788480"/>
              <a:gd name="connsiteY78" fmla="*/ 505752 h 1229989"/>
              <a:gd name="connsiteX79" fmla="*/ 2282723 w 2788480"/>
              <a:gd name="connsiteY79" fmla="*/ 525982 h 1229989"/>
              <a:gd name="connsiteX80" fmla="*/ 2315091 w 2788480"/>
              <a:gd name="connsiteY80" fmla="*/ 554304 h 1229989"/>
              <a:gd name="connsiteX81" fmla="*/ 2375782 w 2788480"/>
              <a:gd name="connsiteY81" fmla="*/ 590718 h 1229989"/>
              <a:gd name="connsiteX82" fmla="*/ 2391966 w 2788480"/>
              <a:gd name="connsiteY82" fmla="*/ 606902 h 1229989"/>
              <a:gd name="connsiteX83" fmla="*/ 2444564 w 2788480"/>
              <a:gd name="connsiteY83" fmla="*/ 655455 h 1229989"/>
              <a:gd name="connsiteX84" fmla="*/ 2468840 w 2788480"/>
              <a:gd name="connsiteY84" fmla="*/ 671639 h 1229989"/>
              <a:gd name="connsiteX85" fmla="*/ 2480978 w 2788480"/>
              <a:gd name="connsiteY85" fmla="*/ 679731 h 1229989"/>
              <a:gd name="connsiteX86" fmla="*/ 2501208 w 2788480"/>
              <a:gd name="connsiteY86" fmla="*/ 699961 h 1229989"/>
              <a:gd name="connsiteX87" fmla="*/ 2525484 w 2788480"/>
              <a:gd name="connsiteY87" fmla="*/ 720191 h 1229989"/>
              <a:gd name="connsiteX88" fmla="*/ 2545714 w 2788480"/>
              <a:gd name="connsiteY88" fmla="*/ 740421 h 1229989"/>
              <a:gd name="connsiteX89" fmla="*/ 2553806 w 2788480"/>
              <a:gd name="connsiteY89" fmla="*/ 752559 h 1229989"/>
              <a:gd name="connsiteX90" fmla="*/ 2565944 w 2788480"/>
              <a:gd name="connsiteY90" fmla="*/ 764697 h 1229989"/>
              <a:gd name="connsiteX91" fmla="*/ 2574036 w 2788480"/>
              <a:gd name="connsiteY91" fmla="*/ 776835 h 1229989"/>
              <a:gd name="connsiteX92" fmla="*/ 2586174 w 2788480"/>
              <a:gd name="connsiteY92" fmla="*/ 788973 h 1229989"/>
              <a:gd name="connsiteX93" fmla="*/ 2602359 w 2788480"/>
              <a:gd name="connsiteY93" fmla="*/ 813249 h 1229989"/>
              <a:gd name="connsiteX94" fmla="*/ 2618543 w 2788480"/>
              <a:gd name="connsiteY94" fmla="*/ 837525 h 1229989"/>
              <a:gd name="connsiteX95" fmla="*/ 2626635 w 2788480"/>
              <a:gd name="connsiteY95" fmla="*/ 849663 h 1229989"/>
              <a:gd name="connsiteX96" fmla="*/ 2634727 w 2788480"/>
              <a:gd name="connsiteY96" fmla="*/ 861801 h 1229989"/>
              <a:gd name="connsiteX97" fmla="*/ 2650911 w 2788480"/>
              <a:gd name="connsiteY97" fmla="*/ 882032 h 1229989"/>
              <a:gd name="connsiteX98" fmla="*/ 2654957 w 2788480"/>
              <a:gd name="connsiteY98" fmla="*/ 894170 h 1229989"/>
              <a:gd name="connsiteX99" fmla="*/ 2671141 w 2788480"/>
              <a:gd name="connsiteY99" fmla="*/ 918446 h 1229989"/>
              <a:gd name="connsiteX100" fmla="*/ 2679233 w 2788480"/>
              <a:gd name="connsiteY100" fmla="*/ 942722 h 1229989"/>
              <a:gd name="connsiteX101" fmla="*/ 2683279 w 2788480"/>
              <a:gd name="connsiteY101" fmla="*/ 962952 h 1229989"/>
              <a:gd name="connsiteX102" fmla="*/ 2695417 w 2788480"/>
              <a:gd name="connsiteY102" fmla="*/ 999366 h 1229989"/>
              <a:gd name="connsiteX103" fmla="*/ 2703509 w 2788480"/>
              <a:gd name="connsiteY103" fmla="*/ 1023642 h 1229989"/>
              <a:gd name="connsiteX104" fmla="*/ 2707555 w 2788480"/>
              <a:gd name="connsiteY104" fmla="*/ 1035780 h 1229989"/>
              <a:gd name="connsiteX105" fmla="*/ 2715647 w 2788480"/>
              <a:gd name="connsiteY105" fmla="*/ 1047918 h 1229989"/>
              <a:gd name="connsiteX106" fmla="*/ 2723739 w 2788480"/>
              <a:gd name="connsiteY106" fmla="*/ 1072194 h 1229989"/>
              <a:gd name="connsiteX107" fmla="*/ 2731831 w 2788480"/>
              <a:gd name="connsiteY107" fmla="*/ 1096471 h 1229989"/>
              <a:gd name="connsiteX108" fmla="*/ 2735877 w 2788480"/>
              <a:gd name="connsiteY108" fmla="*/ 1112655 h 1229989"/>
              <a:gd name="connsiteX109" fmla="*/ 2743969 w 2788480"/>
              <a:gd name="connsiteY109" fmla="*/ 1124793 h 1229989"/>
              <a:gd name="connsiteX110" fmla="*/ 2748015 w 2788480"/>
              <a:gd name="connsiteY110" fmla="*/ 1136931 h 1229989"/>
              <a:gd name="connsiteX111" fmla="*/ 2764199 w 2788480"/>
              <a:gd name="connsiteY111" fmla="*/ 1161207 h 1229989"/>
              <a:gd name="connsiteX112" fmla="*/ 2772291 w 2788480"/>
              <a:gd name="connsiteY112" fmla="*/ 1185483 h 1229989"/>
              <a:gd name="connsiteX113" fmla="*/ 2776337 w 2788480"/>
              <a:gd name="connsiteY113" fmla="*/ 1197621 h 1229989"/>
              <a:gd name="connsiteX114" fmla="*/ 2784429 w 2788480"/>
              <a:gd name="connsiteY114" fmla="*/ 1209759 h 1229989"/>
              <a:gd name="connsiteX115" fmla="*/ 2788475 w 2788480"/>
              <a:gd name="connsiteY115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80500 w 2788480"/>
              <a:gd name="connsiteY9" fmla="*/ 64736 h 1229989"/>
              <a:gd name="connsiteX10" fmla="*/ 700730 w 2788480"/>
              <a:gd name="connsiteY10" fmla="*/ 28322 h 1229989"/>
              <a:gd name="connsiteX11" fmla="*/ 749282 w 2788480"/>
              <a:gd name="connsiteY11" fmla="*/ 4046 h 1229989"/>
              <a:gd name="connsiteX12" fmla="*/ 761420 w 2788480"/>
              <a:gd name="connsiteY12" fmla="*/ 0 h 1229989"/>
              <a:gd name="connsiteX13" fmla="*/ 814019 w 2788480"/>
              <a:gd name="connsiteY13" fmla="*/ 12138 h 1229989"/>
              <a:gd name="connsiteX14" fmla="*/ 826157 w 2788480"/>
              <a:gd name="connsiteY14" fmla="*/ 16184 h 1229989"/>
              <a:gd name="connsiteX15" fmla="*/ 850433 w 2788480"/>
              <a:gd name="connsiteY15" fmla="*/ 32368 h 1229989"/>
              <a:gd name="connsiteX16" fmla="*/ 874709 w 2788480"/>
              <a:gd name="connsiteY16" fmla="*/ 48552 h 1229989"/>
              <a:gd name="connsiteX17" fmla="*/ 886847 w 2788480"/>
              <a:gd name="connsiteY17" fmla="*/ 52598 h 1229989"/>
              <a:gd name="connsiteX18" fmla="*/ 911123 w 2788480"/>
              <a:gd name="connsiteY18" fmla="*/ 68782 h 1229989"/>
              <a:gd name="connsiteX19" fmla="*/ 947537 w 2788480"/>
              <a:gd name="connsiteY19" fmla="*/ 93058 h 1229989"/>
              <a:gd name="connsiteX20" fmla="*/ 959675 w 2788480"/>
              <a:gd name="connsiteY20" fmla="*/ 101150 h 1229989"/>
              <a:gd name="connsiteX21" fmla="*/ 971813 w 2788480"/>
              <a:gd name="connsiteY21" fmla="*/ 109242 h 1229989"/>
              <a:gd name="connsiteX22" fmla="*/ 996090 w 2788480"/>
              <a:gd name="connsiteY22" fmla="*/ 121380 h 1229989"/>
              <a:gd name="connsiteX23" fmla="*/ 1008228 w 2788480"/>
              <a:gd name="connsiteY23" fmla="*/ 125426 h 1229989"/>
              <a:gd name="connsiteX24" fmla="*/ 1020366 w 2788480"/>
              <a:gd name="connsiteY24" fmla="*/ 133518 h 1229989"/>
              <a:gd name="connsiteX25" fmla="*/ 1032504 w 2788480"/>
              <a:gd name="connsiteY25" fmla="*/ 137564 h 1229989"/>
              <a:gd name="connsiteX26" fmla="*/ 1044642 w 2788480"/>
              <a:gd name="connsiteY26" fmla="*/ 145656 h 1229989"/>
              <a:gd name="connsiteX27" fmla="*/ 1068918 w 2788480"/>
              <a:gd name="connsiteY27" fmla="*/ 153748 h 1229989"/>
              <a:gd name="connsiteX28" fmla="*/ 1081056 w 2788480"/>
              <a:gd name="connsiteY28" fmla="*/ 161840 h 1229989"/>
              <a:gd name="connsiteX29" fmla="*/ 1105332 w 2788480"/>
              <a:gd name="connsiteY29" fmla="*/ 169932 h 1229989"/>
              <a:gd name="connsiteX30" fmla="*/ 1113424 w 2788480"/>
              <a:gd name="connsiteY30" fmla="*/ 178025 h 1229989"/>
              <a:gd name="connsiteX31" fmla="*/ 1137700 w 2788480"/>
              <a:gd name="connsiteY31" fmla="*/ 186117 h 1229989"/>
              <a:gd name="connsiteX32" fmla="*/ 1149838 w 2788480"/>
              <a:gd name="connsiteY32" fmla="*/ 190163 h 1229989"/>
              <a:gd name="connsiteX33" fmla="*/ 1161976 w 2788480"/>
              <a:gd name="connsiteY33" fmla="*/ 198255 h 1229989"/>
              <a:gd name="connsiteX34" fmla="*/ 1186252 w 2788480"/>
              <a:gd name="connsiteY34" fmla="*/ 206347 h 1229989"/>
              <a:gd name="connsiteX35" fmla="*/ 1222667 w 2788480"/>
              <a:gd name="connsiteY35" fmla="*/ 218485 h 1229989"/>
              <a:gd name="connsiteX36" fmla="*/ 1246943 w 2788480"/>
              <a:gd name="connsiteY36" fmla="*/ 230623 h 1229989"/>
              <a:gd name="connsiteX37" fmla="*/ 1263127 w 2788480"/>
              <a:gd name="connsiteY37" fmla="*/ 234669 h 1229989"/>
              <a:gd name="connsiteX38" fmla="*/ 1287403 w 2788480"/>
              <a:gd name="connsiteY38" fmla="*/ 242761 h 1229989"/>
              <a:gd name="connsiteX39" fmla="*/ 1303587 w 2788480"/>
              <a:gd name="connsiteY39" fmla="*/ 246807 h 1229989"/>
              <a:gd name="connsiteX40" fmla="*/ 1327863 w 2788480"/>
              <a:gd name="connsiteY40" fmla="*/ 254899 h 1229989"/>
              <a:gd name="connsiteX41" fmla="*/ 1340001 w 2788480"/>
              <a:gd name="connsiteY41" fmla="*/ 258945 h 1229989"/>
              <a:gd name="connsiteX42" fmla="*/ 1356185 w 2788480"/>
              <a:gd name="connsiteY42" fmla="*/ 262991 h 1229989"/>
              <a:gd name="connsiteX43" fmla="*/ 1392599 w 2788480"/>
              <a:gd name="connsiteY43" fmla="*/ 275129 h 1229989"/>
              <a:gd name="connsiteX44" fmla="*/ 1404737 w 2788480"/>
              <a:gd name="connsiteY44" fmla="*/ 279175 h 1229989"/>
              <a:gd name="connsiteX45" fmla="*/ 1441151 w 2788480"/>
              <a:gd name="connsiteY45" fmla="*/ 287267 h 1229989"/>
              <a:gd name="connsiteX46" fmla="*/ 1457336 w 2788480"/>
              <a:gd name="connsiteY46" fmla="*/ 291313 h 1229989"/>
              <a:gd name="connsiteX47" fmla="*/ 1481612 w 2788480"/>
              <a:gd name="connsiteY47" fmla="*/ 295359 h 1229989"/>
              <a:gd name="connsiteX48" fmla="*/ 1501842 w 2788480"/>
              <a:gd name="connsiteY48" fmla="*/ 299405 h 1229989"/>
              <a:gd name="connsiteX49" fmla="*/ 1526118 w 2788480"/>
              <a:gd name="connsiteY49" fmla="*/ 303451 h 1229989"/>
              <a:gd name="connsiteX50" fmla="*/ 1562532 w 2788480"/>
              <a:gd name="connsiteY50" fmla="*/ 311543 h 1229989"/>
              <a:gd name="connsiteX51" fmla="*/ 1602992 w 2788480"/>
              <a:gd name="connsiteY51" fmla="*/ 319635 h 1229989"/>
              <a:gd name="connsiteX52" fmla="*/ 1623222 w 2788480"/>
              <a:gd name="connsiteY52" fmla="*/ 323681 h 1229989"/>
              <a:gd name="connsiteX53" fmla="*/ 1643452 w 2788480"/>
              <a:gd name="connsiteY53" fmla="*/ 327727 h 1229989"/>
              <a:gd name="connsiteX54" fmla="*/ 1667728 w 2788480"/>
              <a:gd name="connsiteY54" fmla="*/ 331773 h 1229989"/>
              <a:gd name="connsiteX55" fmla="*/ 1687959 w 2788480"/>
              <a:gd name="connsiteY55" fmla="*/ 335819 h 1229989"/>
              <a:gd name="connsiteX56" fmla="*/ 1712235 w 2788480"/>
              <a:gd name="connsiteY56" fmla="*/ 339865 h 1229989"/>
              <a:gd name="connsiteX57" fmla="*/ 1752695 w 2788480"/>
              <a:gd name="connsiteY57" fmla="*/ 347957 h 1229989"/>
              <a:gd name="connsiteX58" fmla="*/ 1772925 w 2788480"/>
              <a:gd name="connsiteY58" fmla="*/ 352003 h 1229989"/>
              <a:gd name="connsiteX59" fmla="*/ 1789109 w 2788480"/>
              <a:gd name="connsiteY59" fmla="*/ 356049 h 1229989"/>
              <a:gd name="connsiteX60" fmla="*/ 1809339 w 2788480"/>
              <a:gd name="connsiteY60" fmla="*/ 360095 h 1229989"/>
              <a:gd name="connsiteX61" fmla="*/ 1845753 w 2788480"/>
              <a:gd name="connsiteY61" fmla="*/ 368187 h 1229989"/>
              <a:gd name="connsiteX62" fmla="*/ 1874075 w 2788480"/>
              <a:gd name="connsiteY62" fmla="*/ 372233 h 1229989"/>
              <a:gd name="connsiteX63" fmla="*/ 1942858 w 2788480"/>
              <a:gd name="connsiteY63" fmla="*/ 384371 h 1229989"/>
              <a:gd name="connsiteX64" fmla="*/ 1987364 w 2788480"/>
              <a:gd name="connsiteY64" fmla="*/ 392463 h 1229989"/>
              <a:gd name="connsiteX65" fmla="*/ 2011640 w 2788480"/>
              <a:gd name="connsiteY65" fmla="*/ 400555 h 1229989"/>
              <a:gd name="connsiteX66" fmla="*/ 2027824 w 2788480"/>
              <a:gd name="connsiteY66" fmla="*/ 404601 h 1229989"/>
              <a:gd name="connsiteX67" fmla="*/ 2052100 w 2788480"/>
              <a:gd name="connsiteY67" fmla="*/ 412694 h 1229989"/>
              <a:gd name="connsiteX68" fmla="*/ 2076376 w 2788480"/>
              <a:gd name="connsiteY68" fmla="*/ 420786 h 1229989"/>
              <a:gd name="connsiteX69" fmla="*/ 2149205 w 2788480"/>
              <a:gd name="connsiteY69" fmla="*/ 445062 h 1229989"/>
              <a:gd name="connsiteX70" fmla="*/ 2161343 w 2788480"/>
              <a:gd name="connsiteY70" fmla="*/ 449108 h 1229989"/>
              <a:gd name="connsiteX71" fmla="*/ 2173481 w 2788480"/>
              <a:gd name="connsiteY71" fmla="*/ 453154 h 1229989"/>
              <a:gd name="connsiteX72" fmla="*/ 2201803 w 2788480"/>
              <a:gd name="connsiteY72" fmla="*/ 469338 h 1229989"/>
              <a:gd name="connsiteX73" fmla="*/ 2213941 w 2788480"/>
              <a:gd name="connsiteY73" fmla="*/ 473384 h 1229989"/>
              <a:gd name="connsiteX74" fmla="*/ 2238217 w 2788480"/>
              <a:gd name="connsiteY74" fmla="*/ 489568 h 1229989"/>
              <a:gd name="connsiteX75" fmla="*/ 2250355 w 2788480"/>
              <a:gd name="connsiteY75" fmla="*/ 497660 h 1229989"/>
              <a:gd name="connsiteX76" fmla="*/ 2262493 w 2788480"/>
              <a:gd name="connsiteY76" fmla="*/ 505752 h 1229989"/>
              <a:gd name="connsiteX77" fmla="*/ 2282723 w 2788480"/>
              <a:gd name="connsiteY77" fmla="*/ 525982 h 1229989"/>
              <a:gd name="connsiteX78" fmla="*/ 2315091 w 2788480"/>
              <a:gd name="connsiteY78" fmla="*/ 554304 h 1229989"/>
              <a:gd name="connsiteX79" fmla="*/ 2375782 w 2788480"/>
              <a:gd name="connsiteY79" fmla="*/ 590718 h 1229989"/>
              <a:gd name="connsiteX80" fmla="*/ 2391966 w 2788480"/>
              <a:gd name="connsiteY80" fmla="*/ 606902 h 1229989"/>
              <a:gd name="connsiteX81" fmla="*/ 2444564 w 2788480"/>
              <a:gd name="connsiteY81" fmla="*/ 655455 h 1229989"/>
              <a:gd name="connsiteX82" fmla="*/ 2468840 w 2788480"/>
              <a:gd name="connsiteY82" fmla="*/ 671639 h 1229989"/>
              <a:gd name="connsiteX83" fmla="*/ 2480978 w 2788480"/>
              <a:gd name="connsiteY83" fmla="*/ 679731 h 1229989"/>
              <a:gd name="connsiteX84" fmla="*/ 2501208 w 2788480"/>
              <a:gd name="connsiteY84" fmla="*/ 699961 h 1229989"/>
              <a:gd name="connsiteX85" fmla="*/ 2525484 w 2788480"/>
              <a:gd name="connsiteY85" fmla="*/ 720191 h 1229989"/>
              <a:gd name="connsiteX86" fmla="*/ 2545714 w 2788480"/>
              <a:gd name="connsiteY86" fmla="*/ 740421 h 1229989"/>
              <a:gd name="connsiteX87" fmla="*/ 2553806 w 2788480"/>
              <a:gd name="connsiteY87" fmla="*/ 752559 h 1229989"/>
              <a:gd name="connsiteX88" fmla="*/ 2565944 w 2788480"/>
              <a:gd name="connsiteY88" fmla="*/ 764697 h 1229989"/>
              <a:gd name="connsiteX89" fmla="*/ 2574036 w 2788480"/>
              <a:gd name="connsiteY89" fmla="*/ 776835 h 1229989"/>
              <a:gd name="connsiteX90" fmla="*/ 2586174 w 2788480"/>
              <a:gd name="connsiteY90" fmla="*/ 788973 h 1229989"/>
              <a:gd name="connsiteX91" fmla="*/ 2602359 w 2788480"/>
              <a:gd name="connsiteY91" fmla="*/ 813249 h 1229989"/>
              <a:gd name="connsiteX92" fmla="*/ 2618543 w 2788480"/>
              <a:gd name="connsiteY92" fmla="*/ 837525 h 1229989"/>
              <a:gd name="connsiteX93" fmla="*/ 2626635 w 2788480"/>
              <a:gd name="connsiteY93" fmla="*/ 849663 h 1229989"/>
              <a:gd name="connsiteX94" fmla="*/ 2634727 w 2788480"/>
              <a:gd name="connsiteY94" fmla="*/ 861801 h 1229989"/>
              <a:gd name="connsiteX95" fmla="*/ 2650911 w 2788480"/>
              <a:gd name="connsiteY95" fmla="*/ 882032 h 1229989"/>
              <a:gd name="connsiteX96" fmla="*/ 2654957 w 2788480"/>
              <a:gd name="connsiteY96" fmla="*/ 894170 h 1229989"/>
              <a:gd name="connsiteX97" fmla="*/ 2671141 w 2788480"/>
              <a:gd name="connsiteY97" fmla="*/ 918446 h 1229989"/>
              <a:gd name="connsiteX98" fmla="*/ 2679233 w 2788480"/>
              <a:gd name="connsiteY98" fmla="*/ 942722 h 1229989"/>
              <a:gd name="connsiteX99" fmla="*/ 2683279 w 2788480"/>
              <a:gd name="connsiteY99" fmla="*/ 962952 h 1229989"/>
              <a:gd name="connsiteX100" fmla="*/ 2695417 w 2788480"/>
              <a:gd name="connsiteY100" fmla="*/ 999366 h 1229989"/>
              <a:gd name="connsiteX101" fmla="*/ 2703509 w 2788480"/>
              <a:gd name="connsiteY101" fmla="*/ 1023642 h 1229989"/>
              <a:gd name="connsiteX102" fmla="*/ 2707555 w 2788480"/>
              <a:gd name="connsiteY102" fmla="*/ 1035780 h 1229989"/>
              <a:gd name="connsiteX103" fmla="*/ 2715647 w 2788480"/>
              <a:gd name="connsiteY103" fmla="*/ 1047918 h 1229989"/>
              <a:gd name="connsiteX104" fmla="*/ 2723739 w 2788480"/>
              <a:gd name="connsiteY104" fmla="*/ 1072194 h 1229989"/>
              <a:gd name="connsiteX105" fmla="*/ 2731831 w 2788480"/>
              <a:gd name="connsiteY105" fmla="*/ 1096471 h 1229989"/>
              <a:gd name="connsiteX106" fmla="*/ 2735877 w 2788480"/>
              <a:gd name="connsiteY106" fmla="*/ 1112655 h 1229989"/>
              <a:gd name="connsiteX107" fmla="*/ 2743969 w 2788480"/>
              <a:gd name="connsiteY107" fmla="*/ 1124793 h 1229989"/>
              <a:gd name="connsiteX108" fmla="*/ 2748015 w 2788480"/>
              <a:gd name="connsiteY108" fmla="*/ 1136931 h 1229989"/>
              <a:gd name="connsiteX109" fmla="*/ 2764199 w 2788480"/>
              <a:gd name="connsiteY109" fmla="*/ 1161207 h 1229989"/>
              <a:gd name="connsiteX110" fmla="*/ 2772291 w 2788480"/>
              <a:gd name="connsiteY110" fmla="*/ 1185483 h 1229989"/>
              <a:gd name="connsiteX111" fmla="*/ 2776337 w 2788480"/>
              <a:gd name="connsiteY111" fmla="*/ 1197621 h 1229989"/>
              <a:gd name="connsiteX112" fmla="*/ 2784429 w 2788480"/>
              <a:gd name="connsiteY112" fmla="*/ 1209759 h 1229989"/>
              <a:gd name="connsiteX113" fmla="*/ 2788475 w 2788480"/>
              <a:gd name="connsiteY113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1925 w 2788480"/>
              <a:gd name="connsiteY7" fmla="*/ 89632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75"/>
              <a:gd name="connsiteY0" fmla="*/ 1187685 h 1229989"/>
              <a:gd name="connsiteX1" fmla="*/ 79474 w 2788475"/>
              <a:gd name="connsiteY1" fmla="*/ 1154532 h 1229989"/>
              <a:gd name="connsiteX2" fmla="*/ 140254 w 2788475"/>
              <a:gd name="connsiteY2" fmla="*/ 1068975 h 1229989"/>
              <a:gd name="connsiteX3" fmla="*/ 248462 w 2788475"/>
              <a:gd name="connsiteY3" fmla="*/ 886640 h 1229989"/>
              <a:gd name="connsiteX4" fmla="*/ 382661 w 2788475"/>
              <a:gd name="connsiteY4" fmla="*/ 637558 h 1229989"/>
              <a:gd name="connsiteX5" fmla="*/ 498962 w 2788475"/>
              <a:gd name="connsiteY5" fmla="*/ 359653 h 1229989"/>
              <a:gd name="connsiteX6" fmla="*/ 577844 w 2788475"/>
              <a:gd name="connsiteY6" fmla="*/ 158503 h 1229989"/>
              <a:gd name="connsiteX7" fmla="*/ 611925 w 2788475"/>
              <a:gd name="connsiteY7" fmla="*/ 89632 h 1229989"/>
              <a:gd name="connsiteX8" fmla="*/ 653596 w 2788475"/>
              <a:gd name="connsiteY8" fmla="*/ 47754 h 1229989"/>
              <a:gd name="connsiteX9" fmla="*/ 704067 w 2788475"/>
              <a:gd name="connsiteY9" fmla="*/ 4961 h 1229989"/>
              <a:gd name="connsiteX10" fmla="*/ 749282 w 2788475"/>
              <a:gd name="connsiteY10" fmla="*/ 4046 h 1229989"/>
              <a:gd name="connsiteX11" fmla="*/ 761420 w 2788475"/>
              <a:gd name="connsiteY11" fmla="*/ 0 h 1229989"/>
              <a:gd name="connsiteX12" fmla="*/ 814019 w 2788475"/>
              <a:gd name="connsiteY12" fmla="*/ 12138 h 1229989"/>
              <a:gd name="connsiteX13" fmla="*/ 826157 w 2788475"/>
              <a:gd name="connsiteY13" fmla="*/ 16184 h 1229989"/>
              <a:gd name="connsiteX14" fmla="*/ 850433 w 2788475"/>
              <a:gd name="connsiteY14" fmla="*/ 32368 h 1229989"/>
              <a:gd name="connsiteX15" fmla="*/ 874709 w 2788475"/>
              <a:gd name="connsiteY15" fmla="*/ 48552 h 1229989"/>
              <a:gd name="connsiteX16" fmla="*/ 886847 w 2788475"/>
              <a:gd name="connsiteY16" fmla="*/ 52598 h 1229989"/>
              <a:gd name="connsiteX17" fmla="*/ 911123 w 2788475"/>
              <a:gd name="connsiteY17" fmla="*/ 68782 h 1229989"/>
              <a:gd name="connsiteX18" fmla="*/ 947537 w 2788475"/>
              <a:gd name="connsiteY18" fmla="*/ 93058 h 1229989"/>
              <a:gd name="connsiteX19" fmla="*/ 959675 w 2788475"/>
              <a:gd name="connsiteY19" fmla="*/ 101150 h 1229989"/>
              <a:gd name="connsiteX20" fmla="*/ 971813 w 2788475"/>
              <a:gd name="connsiteY20" fmla="*/ 109242 h 1229989"/>
              <a:gd name="connsiteX21" fmla="*/ 996090 w 2788475"/>
              <a:gd name="connsiteY21" fmla="*/ 121380 h 1229989"/>
              <a:gd name="connsiteX22" fmla="*/ 1008228 w 2788475"/>
              <a:gd name="connsiteY22" fmla="*/ 125426 h 1229989"/>
              <a:gd name="connsiteX23" fmla="*/ 1020366 w 2788475"/>
              <a:gd name="connsiteY23" fmla="*/ 133518 h 1229989"/>
              <a:gd name="connsiteX24" fmla="*/ 1032504 w 2788475"/>
              <a:gd name="connsiteY24" fmla="*/ 137564 h 1229989"/>
              <a:gd name="connsiteX25" fmla="*/ 1044642 w 2788475"/>
              <a:gd name="connsiteY25" fmla="*/ 145656 h 1229989"/>
              <a:gd name="connsiteX26" fmla="*/ 1068918 w 2788475"/>
              <a:gd name="connsiteY26" fmla="*/ 153748 h 1229989"/>
              <a:gd name="connsiteX27" fmla="*/ 1081056 w 2788475"/>
              <a:gd name="connsiteY27" fmla="*/ 161840 h 1229989"/>
              <a:gd name="connsiteX28" fmla="*/ 1105332 w 2788475"/>
              <a:gd name="connsiteY28" fmla="*/ 169932 h 1229989"/>
              <a:gd name="connsiteX29" fmla="*/ 1113424 w 2788475"/>
              <a:gd name="connsiteY29" fmla="*/ 178025 h 1229989"/>
              <a:gd name="connsiteX30" fmla="*/ 1137700 w 2788475"/>
              <a:gd name="connsiteY30" fmla="*/ 186117 h 1229989"/>
              <a:gd name="connsiteX31" fmla="*/ 1149838 w 2788475"/>
              <a:gd name="connsiteY31" fmla="*/ 190163 h 1229989"/>
              <a:gd name="connsiteX32" fmla="*/ 1161976 w 2788475"/>
              <a:gd name="connsiteY32" fmla="*/ 198255 h 1229989"/>
              <a:gd name="connsiteX33" fmla="*/ 1186252 w 2788475"/>
              <a:gd name="connsiteY33" fmla="*/ 206347 h 1229989"/>
              <a:gd name="connsiteX34" fmla="*/ 1222667 w 2788475"/>
              <a:gd name="connsiteY34" fmla="*/ 218485 h 1229989"/>
              <a:gd name="connsiteX35" fmla="*/ 1246943 w 2788475"/>
              <a:gd name="connsiteY35" fmla="*/ 230623 h 1229989"/>
              <a:gd name="connsiteX36" fmla="*/ 1263127 w 2788475"/>
              <a:gd name="connsiteY36" fmla="*/ 234669 h 1229989"/>
              <a:gd name="connsiteX37" fmla="*/ 1287403 w 2788475"/>
              <a:gd name="connsiteY37" fmla="*/ 242761 h 1229989"/>
              <a:gd name="connsiteX38" fmla="*/ 1303587 w 2788475"/>
              <a:gd name="connsiteY38" fmla="*/ 246807 h 1229989"/>
              <a:gd name="connsiteX39" fmla="*/ 1327863 w 2788475"/>
              <a:gd name="connsiteY39" fmla="*/ 254899 h 1229989"/>
              <a:gd name="connsiteX40" fmla="*/ 1340001 w 2788475"/>
              <a:gd name="connsiteY40" fmla="*/ 258945 h 1229989"/>
              <a:gd name="connsiteX41" fmla="*/ 1356185 w 2788475"/>
              <a:gd name="connsiteY41" fmla="*/ 262991 h 1229989"/>
              <a:gd name="connsiteX42" fmla="*/ 1392599 w 2788475"/>
              <a:gd name="connsiteY42" fmla="*/ 275129 h 1229989"/>
              <a:gd name="connsiteX43" fmla="*/ 1404737 w 2788475"/>
              <a:gd name="connsiteY43" fmla="*/ 279175 h 1229989"/>
              <a:gd name="connsiteX44" fmla="*/ 1441151 w 2788475"/>
              <a:gd name="connsiteY44" fmla="*/ 287267 h 1229989"/>
              <a:gd name="connsiteX45" fmla="*/ 1457336 w 2788475"/>
              <a:gd name="connsiteY45" fmla="*/ 291313 h 1229989"/>
              <a:gd name="connsiteX46" fmla="*/ 1481612 w 2788475"/>
              <a:gd name="connsiteY46" fmla="*/ 295359 h 1229989"/>
              <a:gd name="connsiteX47" fmla="*/ 1501842 w 2788475"/>
              <a:gd name="connsiteY47" fmla="*/ 299405 h 1229989"/>
              <a:gd name="connsiteX48" fmla="*/ 1526118 w 2788475"/>
              <a:gd name="connsiteY48" fmla="*/ 303451 h 1229989"/>
              <a:gd name="connsiteX49" fmla="*/ 1562532 w 2788475"/>
              <a:gd name="connsiteY49" fmla="*/ 311543 h 1229989"/>
              <a:gd name="connsiteX50" fmla="*/ 1602992 w 2788475"/>
              <a:gd name="connsiteY50" fmla="*/ 319635 h 1229989"/>
              <a:gd name="connsiteX51" fmla="*/ 1623222 w 2788475"/>
              <a:gd name="connsiteY51" fmla="*/ 323681 h 1229989"/>
              <a:gd name="connsiteX52" fmla="*/ 1643452 w 2788475"/>
              <a:gd name="connsiteY52" fmla="*/ 327727 h 1229989"/>
              <a:gd name="connsiteX53" fmla="*/ 1667728 w 2788475"/>
              <a:gd name="connsiteY53" fmla="*/ 331773 h 1229989"/>
              <a:gd name="connsiteX54" fmla="*/ 1687959 w 2788475"/>
              <a:gd name="connsiteY54" fmla="*/ 335819 h 1229989"/>
              <a:gd name="connsiteX55" fmla="*/ 1712235 w 2788475"/>
              <a:gd name="connsiteY55" fmla="*/ 339865 h 1229989"/>
              <a:gd name="connsiteX56" fmla="*/ 1752695 w 2788475"/>
              <a:gd name="connsiteY56" fmla="*/ 347957 h 1229989"/>
              <a:gd name="connsiteX57" fmla="*/ 1772925 w 2788475"/>
              <a:gd name="connsiteY57" fmla="*/ 352003 h 1229989"/>
              <a:gd name="connsiteX58" fmla="*/ 1789109 w 2788475"/>
              <a:gd name="connsiteY58" fmla="*/ 356049 h 1229989"/>
              <a:gd name="connsiteX59" fmla="*/ 1809339 w 2788475"/>
              <a:gd name="connsiteY59" fmla="*/ 360095 h 1229989"/>
              <a:gd name="connsiteX60" fmla="*/ 1845753 w 2788475"/>
              <a:gd name="connsiteY60" fmla="*/ 368187 h 1229989"/>
              <a:gd name="connsiteX61" fmla="*/ 1874075 w 2788475"/>
              <a:gd name="connsiteY61" fmla="*/ 372233 h 1229989"/>
              <a:gd name="connsiteX62" fmla="*/ 1942858 w 2788475"/>
              <a:gd name="connsiteY62" fmla="*/ 384371 h 1229989"/>
              <a:gd name="connsiteX63" fmla="*/ 1987364 w 2788475"/>
              <a:gd name="connsiteY63" fmla="*/ 392463 h 1229989"/>
              <a:gd name="connsiteX64" fmla="*/ 2011640 w 2788475"/>
              <a:gd name="connsiteY64" fmla="*/ 400555 h 1229989"/>
              <a:gd name="connsiteX65" fmla="*/ 2027824 w 2788475"/>
              <a:gd name="connsiteY65" fmla="*/ 404601 h 1229989"/>
              <a:gd name="connsiteX66" fmla="*/ 2052100 w 2788475"/>
              <a:gd name="connsiteY66" fmla="*/ 412694 h 1229989"/>
              <a:gd name="connsiteX67" fmla="*/ 2076376 w 2788475"/>
              <a:gd name="connsiteY67" fmla="*/ 420786 h 1229989"/>
              <a:gd name="connsiteX68" fmla="*/ 2149205 w 2788475"/>
              <a:gd name="connsiteY68" fmla="*/ 445062 h 1229989"/>
              <a:gd name="connsiteX69" fmla="*/ 2161343 w 2788475"/>
              <a:gd name="connsiteY69" fmla="*/ 449108 h 1229989"/>
              <a:gd name="connsiteX70" fmla="*/ 2173481 w 2788475"/>
              <a:gd name="connsiteY70" fmla="*/ 453154 h 1229989"/>
              <a:gd name="connsiteX71" fmla="*/ 2201803 w 2788475"/>
              <a:gd name="connsiteY71" fmla="*/ 469338 h 1229989"/>
              <a:gd name="connsiteX72" fmla="*/ 2213941 w 2788475"/>
              <a:gd name="connsiteY72" fmla="*/ 473384 h 1229989"/>
              <a:gd name="connsiteX73" fmla="*/ 2238217 w 2788475"/>
              <a:gd name="connsiteY73" fmla="*/ 489568 h 1229989"/>
              <a:gd name="connsiteX74" fmla="*/ 2250355 w 2788475"/>
              <a:gd name="connsiteY74" fmla="*/ 497660 h 1229989"/>
              <a:gd name="connsiteX75" fmla="*/ 2262493 w 2788475"/>
              <a:gd name="connsiteY75" fmla="*/ 505752 h 1229989"/>
              <a:gd name="connsiteX76" fmla="*/ 2282723 w 2788475"/>
              <a:gd name="connsiteY76" fmla="*/ 525982 h 1229989"/>
              <a:gd name="connsiteX77" fmla="*/ 2315091 w 2788475"/>
              <a:gd name="connsiteY77" fmla="*/ 554304 h 1229989"/>
              <a:gd name="connsiteX78" fmla="*/ 2375782 w 2788475"/>
              <a:gd name="connsiteY78" fmla="*/ 590718 h 1229989"/>
              <a:gd name="connsiteX79" fmla="*/ 2391966 w 2788475"/>
              <a:gd name="connsiteY79" fmla="*/ 606902 h 1229989"/>
              <a:gd name="connsiteX80" fmla="*/ 2444564 w 2788475"/>
              <a:gd name="connsiteY80" fmla="*/ 655455 h 1229989"/>
              <a:gd name="connsiteX81" fmla="*/ 2468840 w 2788475"/>
              <a:gd name="connsiteY81" fmla="*/ 671639 h 1229989"/>
              <a:gd name="connsiteX82" fmla="*/ 2480978 w 2788475"/>
              <a:gd name="connsiteY82" fmla="*/ 679731 h 1229989"/>
              <a:gd name="connsiteX83" fmla="*/ 2501208 w 2788475"/>
              <a:gd name="connsiteY83" fmla="*/ 699961 h 1229989"/>
              <a:gd name="connsiteX84" fmla="*/ 2525484 w 2788475"/>
              <a:gd name="connsiteY84" fmla="*/ 720191 h 1229989"/>
              <a:gd name="connsiteX85" fmla="*/ 2545714 w 2788475"/>
              <a:gd name="connsiteY85" fmla="*/ 740421 h 1229989"/>
              <a:gd name="connsiteX86" fmla="*/ 2553806 w 2788475"/>
              <a:gd name="connsiteY86" fmla="*/ 752559 h 1229989"/>
              <a:gd name="connsiteX87" fmla="*/ 2565944 w 2788475"/>
              <a:gd name="connsiteY87" fmla="*/ 764697 h 1229989"/>
              <a:gd name="connsiteX88" fmla="*/ 2574036 w 2788475"/>
              <a:gd name="connsiteY88" fmla="*/ 776835 h 1229989"/>
              <a:gd name="connsiteX89" fmla="*/ 2586174 w 2788475"/>
              <a:gd name="connsiteY89" fmla="*/ 788973 h 1229989"/>
              <a:gd name="connsiteX90" fmla="*/ 2602359 w 2788475"/>
              <a:gd name="connsiteY90" fmla="*/ 813249 h 1229989"/>
              <a:gd name="connsiteX91" fmla="*/ 2618543 w 2788475"/>
              <a:gd name="connsiteY91" fmla="*/ 837525 h 1229989"/>
              <a:gd name="connsiteX92" fmla="*/ 2626635 w 2788475"/>
              <a:gd name="connsiteY92" fmla="*/ 849663 h 1229989"/>
              <a:gd name="connsiteX93" fmla="*/ 2634727 w 2788475"/>
              <a:gd name="connsiteY93" fmla="*/ 861801 h 1229989"/>
              <a:gd name="connsiteX94" fmla="*/ 2650911 w 2788475"/>
              <a:gd name="connsiteY94" fmla="*/ 882032 h 1229989"/>
              <a:gd name="connsiteX95" fmla="*/ 2654957 w 2788475"/>
              <a:gd name="connsiteY95" fmla="*/ 894170 h 1229989"/>
              <a:gd name="connsiteX96" fmla="*/ 2671141 w 2788475"/>
              <a:gd name="connsiteY96" fmla="*/ 918446 h 1229989"/>
              <a:gd name="connsiteX97" fmla="*/ 2679233 w 2788475"/>
              <a:gd name="connsiteY97" fmla="*/ 942722 h 1229989"/>
              <a:gd name="connsiteX98" fmla="*/ 2683279 w 2788475"/>
              <a:gd name="connsiteY98" fmla="*/ 962952 h 1229989"/>
              <a:gd name="connsiteX99" fmla="*/ 2695417 w 2788475"/>
              <a:gd name="connsiteY99" fmla="*/ 999366 h 1229989"/>
              <a:gd name="connsiteX100" fmla="*/ 2703509 w 2788475"/>
              <a:gd name="connsiteY100" fmla="*/ 1023642 h 1229989"/>
              <a:gd name="connsiteX101" fmla="*/ 2707555 w 2788475"/>
              <a:gd name="connsiteY101" fmla="*/ 1035780 h 1229989"/>
              <a:gd name="connsiteX102" fmla="*/ 2715647 w 2788475"/>
              <a:gd name="connsiteY102" fmla="*/ 1047918 h 1229989"/>
              <a:gd name="connsiteX103" fmla="*/ 2723739 w 2788475"/>
              <a:gd name="connsiteY103" fmla="*/ 1072194 h 1229989"/>
              <a:gd name="connsiteX104" fmla="*/ 2731831 w 2788475"/>
              <a:gd name="connsiteY104" fmla="*/ 1096471 h 1229989"/>
              <a:gd name="connsiteX105" fmla="*/ 2735877 w 2788475"/>
              <a:gd name="connsiteY105" fmla="*/ 1112655 h 1229989"/>
              <a:gd name="connsiteX106" fmla="*/ 2743969 w 2788475"/>
              <a:gd name="connsiteY106" fmla="*/ 1124793 h 1229989"/>
              <a:gd name="connsiteX107" fmla="*/ 2748015 w 2788475"/>
              <a:gd name="connsiteY107" fmla="*/ 1136931 h 1229989"/>
              <a:gd name="connsiteX108" fmla="*/ 2764199 w 2788475"/>
              <a:gd name="connsiteY108" fmla="*/ 1161207 h 1229989"/>
              <a:gd name="connsiteX109" fmla="*/ 2772291 w 2788475"/>
              <a:gd name="connsiteY109" fmla="*/ 1185483 h 1229989"/>
              <a:gd name="connsiteX110" fmla="*/ 2776337 w 2788475"/>
              <a:gd name="connsiteY110" fmla="*/ 1197621 h 1229989"/>
              <a:gd name="connsiteX111" fmla="*/ 2788475 w 2788475"/>
              <a:gd name="connsiteY111" fmla="*/ 1229989 h 1229989"/>
              <a:gd name="connsiteX0" fmla="*/ 0 w 2776337"/>
              <a:gd name="connsiteY0" fmla="*/ 1187685 h 1197621"/>
              <a:gd name="connsiteX1" fmla="*/ 79474 w 2776337"/>
              <a:gd name="connsiteY1" fmla="*/ 1154532 h 1197621"/>
              <a:gd name="connsiteX2" fmla="*/ 140254 w 2776337"/>
              <a:gd name="connsiteY2" fmla="*/ 1068975 h 1197621"/>
              <a:gd name="connsiteX3" fmla="*/ 248462 w 2776337"/>
              <a:gd name="connsiteY3" fmla="*/ 886640 h 1197621"/>
              <a:gd name="connsiteX4" fmla="*/ 382661 w 2776337"/>
              <a:gd name="connsiteY4" fmla="*/ 637558 h 1197621"/>
              <a:gd name="connsiteX5" fmla="*/ 498962 w 2776337"/>
              <a:gd name="connsiteY5" fmla="*/ 359653 h 1197621"/>
              <a:gd name="connsiteX6" fmla="*/ 577844 w 2776337"/>
              <a:gd name="connsiteY6" fmla="*/ 158503 h 1197621"/>
              <a:gd name="connsiteX7" fmla="*/ 611925 w 2776337"/>
              <a:gd name="connsiteY7" fmla="*/ 89632 h 1197621"/>
              <a:gd name="connsiteX8" fmla="*/ 653596 w 2776337"/>
              <a:gd name="connsiteY8" fmla="*/ 47754 h 1197621"/>
              <a:gd name="connsiteX9" fmla="*/ 704067 w 2776337"/>
              <a:gd name="connsiteY9" fmla="*/ 4961 h 1197621"/>
              <a:gd name="connsiteX10" fmla="*/ 749282 w 2776337"/>
              <a:gd name="connsiteY10" fmla="*/ 4046 h 1197621"/>
              <a:gd name="connsiteX11" fmla="*/ 761420 w 2776337"/>
              <a:gd name="connsiteY11" fmla="*/ 0 h 1197621"/>
              <a:gd name="connsiteX12" fmla="*/ 814019 w 2776337"/>
              <a:gd name="connsiteY12" fmla="*/ 12138 h 1197621"/>
              <a:gd name="connsiteX13" fmla="*/ 826157 w 2776337"/>
              <a:gd name="connsiteY13" fmla="*/ 16184 h 1197621"/>
              <a:gd name="connsiteX14" fmla="*/ 850433 w 2776337"/>
              <a:gd name="connsiteY14" fmla="*/ 32368 h 1197621"/>
              <a:gd name="connsiteX15" fmla="*/ 874709 w 2776337"/>
              <a:gd name="connsiteY15" fmla="*/ 48552 h 1197621"/>
              <a:gd name="connsiteX16" fmla="*/ 886847 w 2776337"/>
              <a:gd name="connsiteY16" fmla="*/ 52598 h 1197621"/>
              <a:gd name="connsiteX17" fmla="*/ 911123 w 2776337"/>
              <a:gd name="connsiteY17" fmla="*/ 68782 h 1197621"/>
              <a:gd name="connsiteX18" fmla="*/ 947537 w 2776337"/>
              <a:gd name="connsiteY18" fmla="*/ 93058 h 1197621"/>
              <a:gd name="connsiteX19" fmla="*/ 959675 w 2776337"/>
              <a:gd name="connsiteY19" fmla="*/ 101150 h 1197621"/>
              <a:gd name="connsiteX20" fmla="*/ 971813 w 2776337"/>
              <a:gd name="connsiteY20" fmla="*/ 109242 h 1197621"/>
              <a:gd name="connsiteX21" fmla="*/ 996090 w 2776337"/>
              <a:gd name="connsiteY21" fmla="*/ 121380 h 1197621"/>
              <a:gd name="connsiteX22" fmla="*/ 1008228 w 2776337"/>
              <a:gd name="connsiteY22" fmla="*/ 125426 h 1197621"/>
              <a:gd name="connsiteX23" fmla="*/ 1020366 w 2776337"/>
              <a:gd name="connsiteY23" fmla="*/ 133518 h 1197621"/>
              <a:gd name="connsiteX24" fmla="*/ 1032504 w 2776337"/>
              <a:gd name="connsiteY24" fmla="*/ 137564 h 1197621"/>
              <a:gd name="connsiteX25" fmla="*/ 1044642 w 2776337"/>
              <a:gd name="connsiteY25" fmla="*/ 145656 h 1197621"/>
              <a:gd name="connsiteX26" fmla="*/ 1068918 w 2776337"/>
              <a:gd name="connsiteY26" fmla="*/ 153748 h 1197621"/>
              <a:gd name="connsiteX27" fmla="*/ 1081056 w 2776337"/>
              <a:gd name="connsiteY27" fmla="*/ 161840 h 1197621"/>
              <a:gd name="connsiteX28" fmla="*/ 1105332 w 2776337"/>
              <a:gd name="connsiteY28" fmla="*/ 169932 h 1197621"/>
              <a:gd name="connsiteX29" fmla="*/ 1113424 w 2776337"/>
              <a:gd name="connsiteY29" fmla="*/ 178025 h 1197621"/>
              <a:gd name="connsiteX30" fmla="*/ 1137700 w 2776337"/>
              <a:gd name="connsiteY30" fmla="*/ 186117 h 1197621"/>
              <a:gd name="connsiteX31" fmla="*/ 1149838 w 2776337"/>
              <a:gd name="connsiteY31" fmla="*/ 190163 h 1197621"/>
              <a:gd name="connsiteX32" fmla="*/ 1161976 w 2776337"/>
              <a:gd name="connsiteY32" fmla="*/ 198255 h 1197621"/>
              <a:gd name="connsiteX33" fmla="*/ 1186252 w 2776337"/>
              <a:gd name="connsiteY33" fmla="*/ 206347 h 1197621"/>
              <a:gd name="connsiteX34" fmla="*/ 1222667 w 2776337"/>
              <a:gd name="connsiteY34" fmla="*/ 218485 h 1197621"/>
              <a:gd name="connsiteX35" fmla="*/ 1246943 w 2776337"/>
              <a:gd name="connsiteY35" fmla="*/ 230623 h 1197621"/>
              <a:gd name="connsiteX36" fmla="*/ 1263127 w 2776337"/>
              <a:gd name="connsiteY36" fmla="*/ 234669 h 1197621"/>
              <a:gd name="connsiteX37" fmla="*/ 1287403 w 2776337"/>
              <a:gd name="connsiteY37" fmla="*/ 242761 h 1197621"/>
              <a:gd name="connsiteX38" fmla="*/ 1303587 w 2776337"/>
              <a:gd name="connsiteY38" fmla="*/ 246807 h 1197621"/>
              <a:gd name="connsiteX39" fmla="*/ 1327863 w 2776337"/>
              <a:gd name="connsiteY39" fmla="*/ 254899 h 1197621"/>
              <a:gd name="connsiteX40" fmla="*/ 1340001 w 2776337"/>
              <a:gd name="connsiteY40" fmla="*/ 258945 h 1197621"/>
              <a:gd name="connsiteX41" fmla="*/ 1356185 w 2776337"/>
              <a:gd name="connsiteY41" fmla="*/ 262991 h 1197621"/>
              <a:gd name="connsiteX42" fmla="*/ 1392599 w 2776337"/>
              <a:gd name="connsiteY42" fmla="*/ 275129 h 1197621"/>
              <a:gd name="connsiteX43" fmla="*/ 1404737 w 2776337"/>
              <a:gd name="connsiteY43" fmla="*/ 279175 h 1197621"/>
              <a:gd name="connsiteX44" fmla="*/ 1441151 w 2776337"/>
              <a:gd name="connsiteY44" fmla="*/ 287267 h 1197621"/>
              <a:gd name="connsiteX45" fmla="*/ 1457336 w 2776337"/>
              <a:gd name="connsiteY45" fmla="*/ 291313 h 1197621"/>
              <a:gd name="connsiteX46" fmla="*/ 1481612 w 2776337"/>
              <a:gd name="connsiteY46" fmla="*/ 295359 h 1197621"/>
              <a:gd name="connsiteX47" fmla="*/ 1501842 w 2776337"/>
              <a:gd name="connsiteY47" fmla="*/ 299405 h 1197621"/>
              <a:gd name="connsiteX48" fmla="*/ 1526118 w 2776337"/>
              <a:gd name="connsiteY48" fmla="*/ 303451 h 1197621"/>
              <a:gd name="connsiteX49" fmla="*/ 1562532 w 2776337"/>
              <a:gd name="connsiteY49" fmla="*/ 311543 h 1197621"/>
              <a:gd name="connsiteX50" fmla="*/ 1602992 w 2776337"/>
              <a:gd name="connsiteY50" fmla="*/ 319635 h 1197621"/>
              <a:gd name="connsiteX51" fmla="*/ 1623222 w 2776337"/>
              <a:gd name="connsiteY51" fmla="*/ 323681 h 1197621"/>
              <a:gd name="connsiteX52" fmla="*/ 1643452 w 2776337"/>
              <a:gd name="connsiteY52" fmla="*/ 327727 h 1197621"/>
              <a:gd name="connsiteX53" fmla="*/ 1667728 w 2776337"/>
              <a:gd name="connsiteY53" fmla="*/ 331773 h 1197621"/>
              <a:gd name="connsiteX54" fmla="*/ 1687959 w 2776337"/>
              <a:gd name="connsiteY54" fmla="*/ 335819 h 1197621"/>
              <a:gd name="connsiteX55" fmla="*/ 1712235 w 2776337"/>
              <a:gd name="connsiteY55" fmla="*/ 339865 h 1197621"/>
              <a:gd name="connsiteX56" fmla="*/ 1752695 w 2776337"/>
              <a:gd name="connsiteY56" fmla="*/ 347957 h 1197621"/>
              <a:gd name="connsiteX57" fmla="*/ 1772925 w 2776337"/>
              <a:gd name="connsiteY57" fmla="*/ 352003 h 1197621"/>
              <a:gd name="connsiteX58" fmla="*/ 1789109 w 2776337"/>
              <a:gd name="connsiteY58" fmla="*/ 356049 h 1197621"/>
              <a:gd name="connsiteX59" fmla="*/ 1809339 w 2776337"/>
              <a:gd name="connsiteY59" fmla="*/ 360095 h 1197621"/>
              <a:gd name="connsiteX60" fmla="*/ 1845753 w 2776337"/>
              <a:gd name="connsiteY60" fmla="*/ 368187 h 1197621"/>
              <a:gd name="connsiteX61" fmla="*/ 1874075 w 2776337"/>
              <a:gd name="connsiteY61" fmla="*/ 372233 h 1197621"/>
              <a:gd name="connsiteX62" fmla="*/ 1942858 w 2776337"/>
              <a:gd name="connsiteY62" fmla="*/ 384371 h 1197621"/>
              <a:gd name="connsiteX63" fmla="*/ 1987364 w 2776337"/>
              <a:gd name="connsiteY63" fmla="*/ 392463 h 1197621"/>
              <a:gd name="connsiteX64" fmla="*/ 2011640 w 2776337"/>
              <a:gd name="connsiteY64" fmla="*/ 400555 h 1197621"/>
              <a:gd name="connsiteX65" fmla="*/ 2027824 w 2776337"/>
              <a:gd name="connsiteY65" fmla="*/ 404601 h 1197621"/>
              <a:gd name="connsiteX66" fmla="*/ 2052100 w 2776337"/>
              <a:gd name="connsiteY66" fmla="*/ 412694 h 1197621"/>
              <a:gd name="connsiteX67" fmla="*/ 2076376 w 2776337"/>
              <a:gd name="connsiteY67" fmla="*/ 420786 h 1197621"/>
              <a:gd name="connsiteX68" fmla="*/ 2149205 w 2776337"/>
              <a:gd name="connsiteY68" fmla="*/ 445062 h 1197621"/>
              <a:gd name="connsiteX69" fmla="*/ 2161343 w 2776337"/>
              <a:gd name="connsiteY69" fmla="*/ 449108 h 1197621"/>
              <a:gd name="connsiteX70" fmla="*/ 2173481 w 2776337"/>
              <a:gd name="connsiteY70" fmla="*/ 453154 h 1197621"/>
              <a:gd name="connsiteX71" fmla="*/ 2201803 w 2776337"/>
              <a:gd name="connsiteY71" fmla="*/ 469338 h 1197621"/>
              <a:gd name="connsiteX72" fmla="*/ 2213941 w 2776337"/>
              <a:gd name="connsiteY72" fmla="*/ 473384 h 1197621"/>
              <a:gd name="connsiteX73" fmla="*/ 2238217 w 2776337"/>
              <a:gd name="connsiteY73" fmla="*/ 489568 h 1197621"/>
              <a:gd name="connsiteX74" fmla="*/ 2250355 w 2776337"/>
              <a:gd name="connsiteY74" fmla="*/ 497660 h 1197621"/>
              <a:gd name="connsiteX75" fmla="*/ 2262493 w 2776337"/>
              <a:gd name="connsiteY75" fmla="*/ 505752 h 1197621"/>
              <a:gd name="connsiteX76" fmla="*/ 2282723 w 2776337"/>
              <a:gd name="connsiteY76" fmla="*/ 525982 h 1197621"/>
              <a:gd name="connsiteX77" fmla="*/ 2315091 w 2776337"/>
              <a:gd name="connsiteY77" fmla="*/ 554304 h 1197621"/>
              <a:gd name="connsiteX78" fmla="*/ 2375782 w 2776337"/>
              <a:gd name="connsiteY78" fmla="*/ 590718 h 1197621"/>
              <a:gd name="connsiteX79" fmla="*/ 2391966 w 2776337"/>
              <a:gd name="connsiteY79" fmla="*/ 606902 h 1197621"/>
              <a:gd name="connsiteX80" fmla="*/ 2444564 w 2776337"/>
              <a:gd name="connsiteY80" fmla="*/ 655455 h 1197621"/>
              <a:gd name="connsiteX81" fmla="*/ 2468840 w 2776337"/>
              <a:gd name="connsiteY81" fmla="*/ 671639 h 1197621"/>
              <a:gd name="connsiteX82" fmla="*/ 2480978 w 2776337"/>
              <a:gd name="connsiteY82" fmla="*/ 679731 h 1197621"/>
              <a:gd name="connsiteX83" fmla="*/ 2501208 w 2776337"/>
              <a:gd name="connsiteY83" fmla="*/ 699961 h 1197621"/>
              <a:gd name="connsiteX84" fmla="*/ 2525484 w 2776337"/>
              <a:gd name="connsiteY84" fmla="*/ 720191 h 1197621"/>
              <a:gd name="connsiteX85" fmla="*/ 2545714 w 2776337"/>
              <a:gd name="connsiteY85" fmla="*/ 740421 h 1197621"/>
              <a:gd name="connsiteX86" fmla="*/ 2553806 w 2776337"/>
              <a:gd name="connsiteY86" fmla="*/ 752559 h 1197621"/>
              <a:gd name="connsiteX87" fmla="*/ 2565944 w 2776337"/>
              <a:gd name="connsiteY87" fmla="*/ 764697 h 1197621"/>
              <a:gd name="connsiteX88" fmla="*/ 2574036 w 2776337"/>
              <a:gd name="connsiteY88" fmla="*/ 776835 h 1197621"/>
              <a:gd name="connsiteX89" fmla="*/ 2586174 w 2776337"/>
              <a:gd name="connsiteY89" fmla="*/ 788973 h 1197621"/>
              <a:gd name="connsiteX90" fmla="*/ 2602359 w 2776337"/>
              <a:gd name="connsiteY90" fmla="*/ 813249 h 1197621"/>
              <a:gd name="connsiteX91" fmla="*/ 2618543 w 2776337"/>
              <a:gd name="connsiteY91" fmla="*/ 837525 h 1197621"/>
              <a:gd name="connsiteX92" fmla="*/ 2626635 w 2776337"/>
              <a:gd name="connsiteY92" fmla="*/ 849663 h 1197621"/>
              <a:gd name="connsiteX93" fmla="*/ 2634727 w 2776337"/>
              <a:gd name="connsiteY93" fmla="*/ 861801 h 1197621"/>
              <a:gd name="connsiteX94" fmla="*/ 2650911 w 2776337"/>
              <a:gd name="connsiteY94" fmla="*/ 882032 h 1197621"/>
              <a:gd name="connsiteX95" fmla="*/ 2654957 w 2776337"/>
              <a:gd name="connsiteY95" fmla="*/ 894170 h 1197621"/>
              <a:gd name="connsiteX96" fmla="*/ 2671141 w 2776337"/>
              <a:gd name="connsiteY96" fmla="*/ 918446 h 1197621"/>
              <a:gd name="connsiteX97" fmla="*/ 2679233 w 2776337"/>
              <a:gd name="connsiteY97" fmla="*/ 942722 h 1197621"/>
              <a:gd name="connsiteX98" fmla="*/ 2683279 w 2776337"/>
              <a:gd name="connsiteY98" fmla="*/ 962952 h 1197621"/>
              <a:gd name="connsiteX99" fmla="*/ 2695417 w 2776337"/>
              <a:gd name="connsiteY99" fmla="*/ 999366 h 1197621"/>
              <a:gd name="connsiteX100" fmla="*/ 2703509 w 2776337"/>
              <a:gd name="connsiteY100" fmla="*/ 1023642 h 1197621"/>
              <a:gd name="connsiteX101" fmla="*/ 2707555 w 2776337"/>
              <a:gd name="connsiteY101" fmla="*/ 1035780 h 1197621"/>
              <a:gd name="connsiteX102" fmla="*/ 2715647 w 2776337"/>
              <a:gd name="connsiteY102" fmla="*/ 1047918 h 1197621"/>
              <a:gd name="connsiteX103" fmla="*/ 2723739 w 2776337"/>
              <a:gd name="connsiteY103" fmla="*/ 1072194 h 1197621"/>
              <a:gd name="connsiteX104" fmla="*/ 2731831 w 2776337"/>
              <a:gd name="connsiteY104" fmla="*/ 1096471 h 1197621"/>
              <a:gd name="connsiteX105" fmla="*/ 2735877 w 2776337"/>
              <a:gd name="connsiteY105" fmla="*/ 1112655 h 1197621"/>
              <a:gd name="connsiteX106" fmla="*/ 2743969 w 2776337"/>
              <a:gd name="connsiteY106" fmla="*/ 1124793 h 1197621"/>
              <a:gd name="connsiteX107" fmla="*/ 2748015 w 2776337"/>
              <a:gd name="connsiteY107" fmla="*/ 1136931 h 1197621"/>
              <a:gd name="connsiteX108" fmla="*/ 2764199 w 2776337"/>
              <a:gd name="connsiteY108" fmla="*/ 1161207 h 1197621"/>
              <a:gd name="connsiteX109" fmla="*/ 2772291 w 2776337"/>
              <a:gd name="connsiteY109" fmla="*/ 1185483 h 1197621"/>
              <a:gd name="connsiteX110" fmla="*/ 2776337 w 2776337"/>
              <a:gd name="connsiteY110" fmla="*/ 1197621 h 1197621"/>
              <a:gd name="connsiteX0" fmla="*/ 0 w 2772291"/>
              <a:gd name="connsiteY0" fmla="*/ 1187685 h 1187685"/>
              <a:gd name="connsiteX1" fmla="*/ 79474 w 2772291"/>
              <a:gd name="connsiteY1" fmla="*/ 1154532 h 1187685"/>
              <a:gd name="connsiteX2" fmla="*/ 140254 w 2772291"/>
              <a:gd name="connsiteY2" fmla="*/ 1068975 h 1187685"/>
              <a:gd name="connsiteX3" fmla="*/ 248462 w 2772291"/>
              <a:gd name="connsiteY3" fmla="*/ 886640 h 1187685"/>
              <a:gd name="connsiteX4" fmla="*/ 382661 w 2772291"/>
              <a:gd name="connsiteY4" fmla="*/ 637558 h 1187685"/>
              <a:gd name="connsiteX5" fmla="*/ 498962 w 2772291"/>
              <a:gd name="connsiteY5" fmla="*/ 359653 h 1187685"/>
              <a:gd name="connsiteX6" fmla="*/ 577844 w 2772291"/>
              <a:gd name="connsiteY6" fmla="*/ 158503 h 1187685"/>
              <a:gd name="connsiteX7" fmla="*/ 611925 w 2772291"/>
              <a:gd name="connsiteY7" fmla="*/ 89632 h 1187685"/>
              <a:gd name="connsiteX8" fmla="*/ 653596 w 2772291"/>
              <a:gd name="connsiteY8" fmla="*/ 47754 h 1187685"/>
              <a:gd name="connsiteX9" fmla="*/ 704067 w 2772291"/>
              <a:gd name="connsiteY9" fmla="*/ 4961 h 1187685"/>
              <a:gd name="connsiteX10" fmla="*/ 749282 w 2772291"/>
              <a:gd name="connsiteY10" fmla="*/ 4046 h 1187685"/>
              <a:gd name="connsiteX11" fmla="*/ 761420 w 2772291"/>
              <a:gd name="connsiteY11" fmla="*/ 0 h 1187685"/>
              <a:gd name="connsiteX12" fmla="*/ 814019 w 2772291"/>
              <a:gd name="connsiteY12" fmla="*/ 12138 h 1187685"/>
              <a:gd name="connsiteX13" fmla="*/ 826157 w 2772291"/>
              <a:gd name="connsiteY13" fmla="*/ 16184 h 1187685"/>
              <a:gd name="connsiteX14" fmla="*/ 850433 w 2772291"/>
              <a:gd name="connsiteY14" fmla="*/ 32368 h 1187685"/>
              <a:gd name="connsiteX15" fmla="*/ 874709 w 2772291"/>
              <a:gd name="connsiteY15" fmla="*/ 48552 h 1187685"/>
              <a:gd name="connsiteX16" fmla="*/ 886847 w 2772291"/>
              <a:gd name="connsiteY16" fmla="*/ 52598 h 1187685"/>
              <a:gd name="connsiteX17" fmla="*/ 911123 w 2772291"/>
              <a:gd name="connsiteY17" fmla="*/ 68782 h 1187685"/>
              <a:gd name="connsiteX18" fmla="*/ 947537 w 2772291"/>
              <a:gd name="connsiteY18" fmla="*/ 93058 h 1187685"/>
              <a:gd name="connsiteX19" fmla="*/ 959675 w 2772291"/>
              <a:gd name="connsiteY19" fmla="*/ 101150 h 1187685"/>
              <a:gd name="connsiteX20" fmla="*/ 971813 w 2772291"/>
              <a:gd name="connsiteY20" fmla="*/ 109242 h 1187685"/>
              <a:gd name="connsiteX21" fmla="*/ 996090 w 2772291"/>
              <a:gd name="connsiteY21" fmla="*/ 121380 h 1187685"/>
              <a:gd name="connsiteX22" fmla="*/ 1008228 w 2772291"/>
              <a:gd name="connsiteY22" fmla="*/ 125426 h 1187685"/>
              <a:gd name="connsiteX23" fmla="*/ 1020366 w 2772291"/>
              <a:gd name="connsiteY23" fmla="*/ 133518 h 1187685"/>
              <a:gd name="connsiteX24" fmla="*/ 1032504 w 2772291"/>
              <a:gd name="connsiteY24" fmla="*/ 137564 h 1187685"/>
              <a:gd name="connsiteX25" fmla="*/ 1044642 w 2772291"/>
              <a:gd name="connsiteY25" fmla="*/ 145656 h 1187685"/>
              <a:gd name="connsiteX26" fmla="*/ 1068918 w 2772291"/>
              <a:gd name="connsiteY26" fmla="*/ 153748 h 1187685"/>
              <a:gd name="connsiteX27" fmla="*/ 1081056 w 2772291"/>
              <a:gd name="connsiteY27" fmla="*/ 161840 h 1187685"/>
              <a:gd name="connsiteX28" fmla="*/ 1105332 w 2772291"/>
              <a:gd name="connsiteY28" fmla="*/ 169932 h 1187685"/>
              <a:gd name="connsiteX29" fmla="*/ 1113424 w 2772291"/>
              <a:gd name="connsiteY29" fmla="*/ 178025 h 1187685"/>
              <a:gd name="connsiteX30" fmla="*/ 1137700 w 2772291"/>
              <a:gd name="connsiteY30" fmla="*/ 186117 h 1187685"/>
              <a:gd name="connsiteX31" fmla="*/ 1149838 w 2772291"/>
              <a:gd name="connsiteY31" fmla="*/ 190163 h 1187685"/>
              <a:gd name="connsiteX32" fmla="*/ 1161976 w 2772291"/>
              <a:gd name="connsiteY32" fmla="*/ 198255 h 1187685"/>
              <a:gd name="connsiteX33" fmla="*/ 1186252 w 2772291"/>
              <a:gd name="connsiteY33" fmla="*/ 206347 h 1187685"/>
              <a:gd name="connsiteX34" fmla="*/ 1222667 w 2772291"/>
              <a:gd name="connsiteY34" fmla="*/ 218485 h 1187685"/>
              <a:gd name="connsiteX35" fmla="*/ 1246943 w 2772291"/>
              <a:gd name="connsiteY35" fmla="*/ 230623 h 1187685"/>
              <a:gd name="connsiteX36" fmla="*/ 1263127 w 2772291"/>
              <a:gd name="connsiteY36" fmla="*/ 234669 h 1187685"/>
              <a:gd name="connsiteX37" fmla="*/ 1287403 w 2772291"/>
              <a:gd name="connsiteY37" fmla="*/ 242761 h 1187685"/>
              <a:gd name="connsiteX38" fmla="*/ 1303587 w 2772291"/>
              <a:gd name="connsiteY38" fmla="*/ 246807 h 1187685"/>
              <a:gd name="connsiteX39" fmla="*/ 1327863 w 2772291"/>
              <a:gd name="connsiteY39" fmla="*/ 254899 h 1187685"/>
              <a:gd name="connsiteX40" fmla="*/ 1340001 w 2772291"/>
              <a:gd name="connsiteY40" fmla="*/ 258945 h 1187685"/>
              <a:gd name="connsiteX41" fmla="*/ 1356185 w 2772291"/>
              <a:gd name="connsiteY41" fmla="*/ 262991 h 1187685"/>
              <a:gd name="connsiteX42" fmla="*/ 1392599 w 2772291"/>
              <a:gd name="connsiteY42" fmla="*/ 275129 h 1187685"/>
              <a:gd name="connsiteX43" fmla="*/ 1404737 w 2772291"/>
              <a:gd name="connsiteY43" fmla="*/ 279175 h 1187685"/>
              <a:gd name="connsiteX44" fmla="*/ 1441151 w 2772291"/>
              <a:gd name="connsiteY44" fmla="*/ 287267 h 1187685"/>
              <a:gd name="connsiteX45" fmla="*/ 1457336 w 2772291"/>
              <a:gd name="connsiteY45" fmla="*/ 291313 h 1187685"/>
              <a:gd name="connsiteX46" fmla="*/ 1481612 w 2772291"/>
              <a:gd name="connsiteY46" fmla="*/ 295359 h 1187685"/>
              <a:gd name="connsiteX47" fmla="*/ 1501842 w 2772291"/>
              <a:gd name="connsiteY47" fmla="*/ 299405 h 1187685"/>
              <a:gd name="connsiteX48" fmla="*/ 1526118 w 2772291"/>
              <a:gd name="connsiteY48" fmla="*/ 303451 h 1187685"/>
              <a:gd name="connsiteX49" fmla="*/ 1562532 w 2772291"/>
              <a:gd name="connsiteY49" fmla="*/ 311543 h 1187685"/>
              <a:gd name="connsiteX50" fmla="*/ 1602992 w 2772291"/>
              <a:gd name="connsiteY50" fmla="*/ 319635 h 1187685"/>
              <a:gd name="connsiteX51" fmla="*/ 1623222 w 2772291"/>
              <a:gd name="connsiteY51" fmla="*/ 323681 h 1187685"/>
              <a:gd name="connsiteX52" fmla="*/ 1643452 w 2772291"/>
              <a:gd name="connsiteY52" fmla="*/ 327727 h 1187685"/>
              <a:gd name="connsiteX53" fmla="*/ 1667728 w 2772291"/>
              <a:gd name="connsiteY53" fmla="*/ 331773 h 1187685"/>
              <a:gd name="connsiteX54" fmla="*/ 1687959 w 2772291"/>
              <a:gd name="connsiteY54" fmla="*/ 335819 h 1187685"/>
              <a:gd name="connsiteX55" fmla="*/ 1712235 w 2772291"/>
              <a:gd name="connsiteY55" fmla="*/ 339865 h 1187685"/>
              <a:gd name="connsiteX56" fmla="*/ 1752695 w 2772291"/>
              <a:gd name="connsiteY56" fmla="*/ 347957 h 1187685"/>
              <a:gd name="connsiteX57" fmla="*/ 1772925 w 2772291"/>
              <a:gd name="connsiteY57" fmla="*/ 352003 h 1187685"/>
              <a:gd name="connsiteX58" fmla="*/ 1789109 w 2772291"/>
              <a:gd name="connsiteY58" fmla="*/ 356049 h 1187685"/>
              <a:gd name="connsiteX59" fmla="*/ 1809339 w 2772291"/>
              <a:gd name="connsiteY59" fmla="*/ 360095 h 1187685"/>
              <a:gd name="connsiteX60" fmla="*/ 1845753 w 2772291"/>
              <a:gd name="connsiteY60" fmla="*/ 368187 h 1187685"/>
              <a:gd name="connsiteX61" fmla="*/ 1874075 w 2772291"/>
              <a:gd name="connsiteY61" fmla="*/ 372233 h 1187685"/>
              <a:gd name="connsiteX62" fmla="*/ 1942858 w 2772291"/>
              <a:gd name="connsiteY62" fmla="*/ 384371 h 1187685"/>
              <a:gd name="connsiteX63" fmla="*/ 1987364 w 2772291"/>
              <a:gd name="connsiteY63" fmla="*/ 392463 h 1187685"/>
              <a:gd name="connsiteX64" fmla="*/ 2011640 w 2772291"/>
              <a:gd name="connsiteY64" fmla="*/ 400555 h 1187685"/>
              <a:gd name="connsiteX65" fmla="*/ 2027824 w 2772291"/>
              <a:gd name="connsiteY65" fmla="*/ 404601 h 1187685"/>
              <a:gd name="connsiteX66" fmla="*/ 2052100 w 2772291"/>
              <a:gd name="connsiteY66" fmla="*/ 412694 h 1187685"/>
              <a:gd name="connsiteX67" fmla="*/ 2076376 w 2772291"/>
              <a:gd name="connsiteY67" fmla="*/ 420786 h 1187685"/>
              <a:gd name="connsiteX68" fmla="*/ 2149205 w 2772291"/>
              <a:gd name="connsiteY68" fmla="*/ 445062 h 1187685"/>
              <a:gd name="connsiteX69" fmla="*/ 2161343 w 2772291"/>
              <a:gd name="connsiteY69" fmla="*/ 449108 h 1187685"/>
              <a:gd name="connsiteX70" fmla="*/ 2173481 w 2772291"/>
              <a:gd name="connsiteY70" fmla="*/ 453154 h 1187685"/>
              <a:gd name="connsiteX71" fmla="*/ 2201803 w 2772291"/>
              <a:gd name="connsiteY71" fmla="*/ 469338 h 1187685"/>
              <a:gd name="connsiteX72" fmla="*/ 2213941 w 2772291"/>
              <a:gd name="connsiteY72" fmla="*/ 473384 h 1187685"/>
              <a:gd name="connsiteX73" fmla="*/ 2238217 w 2772291"/>
              <a:gd name="connsiteY73" fmla="*/ 489568 h 1187685"/>
              <a:gd name="connsiteX74" fmla="*/ 2250355 w 2772291"/>
              <a:gd name="connsiteY74" fmla="*/ 497660 h 1187685"/>
              <a:gd name="connsiteX75" fmla="*/ 2262493 w 2772291"/>
              <a:gd name="connsiteY75" fmla="*/ 505752 h 1187685"/>
              <a:gd name="connsiteX76" fmla="*/ 2282723 w 2772291"/>
              <a:gd name="connsiteY76" fmla="*/ 525982 h 1187685"/>
              <a:gd name="connsiteX77" fmla="*/ 2315091 w 2772291"/>
              <a:gd name="connsiteY77" fmla="*/ 554304 h 1187685"/>
              <a:gd name="connsiteX78" fmla="*/ 2375782 w 2772291"/>
              <a:gd name="connsiteY78" fmla="*/ 590718 h 1187685"/>
              <a:gd name="connsiteX79" fmla="*/ 2391966 w 2772291"/>
              <a:gd name="connsiteY79" fmla="*/ 606902 h 1187685"/>
              <a:gd name="connsiteX80" fmla="*/ 2444564 w 2772291"/>
              <a:gd name="connsiteY80" fmla="*/ 655455 h 1187685"/>
              <a:gd name="connsiteX81" fmla="*/ 2468840 w 2772291"/>
              <a:gd name="connsiteY81" fmla="*/ 671639 h 1187685"/>
              <a:gd name="connsiteX82" fmla="*/ 2480978 w 2772291"/>
              <a:gd name="connsiteY82" fmla="*/ 679731 h 1187685"/>
              <a:gd name="connsiteX83" fmla="*/ 2501208 w 2772291"/>
              <a:gd name="connsiteY83" fmla="*/ 699961 h 1187685"/>
              <a:gd name="connsiteX84" fmla="*/ 2525484 w 2772291"/>
              <a:gd name="connsiteY84" fmla="*/ 720191 h 1187685"/>
              <a:gd name="connsiteX85" fmla="*/ 2545714 w 2772291"/>
              <a:gd name="connsiteY85" fmla="*/ 740421 h 1187685"/>
              <a:gd name="connsiteX86" fmla="*/ 2553806 w 2772291"/>
              <a:gd name="connsiteY86" fmla="*/ 752559 h 1187685"/>
              <a:gd name="connsiteX87" fmla="*/ 2565944 w 2772291"/>
              <a:gd name="connsiteY87" fmla="*/ 764697 h 1187685"/>
              <a:gd name="connsiteX88" fmla="*/ 2574036 w 2772291"/>
              <a:gd name="connsiteY88" fmla="*/ 776835 h 1187685"/>
              <a:gd name="connsiteX89" fmla="*/ 2586174 w 2772291"/>
              <a:gd name="connsiteY89" fmla="*/ 788973 h 1187685"/>
              <a:gd name="connsiteX90" fmla="*/ 2602359 w 2772291"/>
              <a:gd name="connsiteY90" fmla="*/ 813249 h 1187685"/>
              <a:gd name="connsiteX91" fmla="*/ 2618543 w 2772291"/>
              <a:gd name="connsiteY91" fmla="*/ 837525 h 1187685"/>
              <a:gd name="connsiteX92" fmla="*/ 2626635 w 2772291"/>
              <a:gd name="connsiteY92" fmla="*/ 849663 h 1187685"/>
              <a:gd name="connsiteX93" fmla="*/ 2634727 w 2772291"/>
              <a:gd name="connsiteY93" fmla="*/ 861801 h 1187685"/>
              <a:gd name="connsiteX94" fmla="*/ 2650911 w 2772291"/>
              <a:gd name="connsiteY94" fmla="*/ 882032 h 1187685"/>
              <a:gd name="connsiteX95" fmla="*/ 2654957 w 2772291"/>
              <a:gd name="connsiteY95" fmla="*/ 894170 h 1187685"/>
              <a:gd name="connsiteX96" fmla="*/ 2671141 w 2772291"/>
              <a:gd name="connsiteY96" fmla="*/ 918446 h 1187685"/>
              <a:gd name="connsiteX97" fmla="*/ 2679233 w 2772291"/>
              <a:gd name="connsiteY97" fmla="*/ 942722 h 1187685"/>
              <a:gd name="connsiteX98" fmla="*/ 2683279 w 2772291"/>
              <a:gd name="connsiteY98" fmla="*/ 962952 h 1187685"/>
              <a:gd name="connsiteX99" fmla="*/ 2695417 w 2772291"/>
              <a:gd name="connsiteY99" fmla="*/ 999366 h 1187685"/>
              <a:gd name="connsiteX100" fmla="*/ 2703509 w 2772291"/>
              <a:gd name="connsiteY100" fmla="*/ 1023642 h 1187685"/>
              <a:gd name="connsiteX101" fmla="*/ 2707555 w 2772291"/>
              <a:gd name="connsiteY101" fmla="*/ 1035780 h 1187685"/>
              <a:gd name="connsiteX102" fmla="*/ 2715647 w 2772291"/>
              <a:gd name="connsiteY102" fmla="*/ 1047918 h 1187685"/>
              <a:gd name="connsiteX103" fmla="*/ 2723739 w 2772291"/>
              <a:gd name="connsiteY103" fmla="*/ 1072194 h 1187685"/>
              <a:gd name="connsiteX104" fmla="*/ 2731831 w 2772291"/>
              <a:gd name="connsiteY104" fmla="*/ 1096471 h 1187685"/>
              <a:gd name="connsiteX105" fmla="*/ 2735877 w 2772291"/>
              <a:gd name="connsiteY105" fmla="*/ 1112655 h 1187685"/>
              <a:gd name="connsiteX106" fmla="*/ 2743969 w 2772291"/>
              <a:gd name="connsiteY106" fmla="*/ 1124793 h 1187685"/>
              <a:gd name="connsiteX107" fmla="*/ 2748015 w 2772291"/>
              <a:gd name="connsiteY107" fmla="*/ 1136931 h 1187685"/>
              <a:gd name="connsiteX108" fmla="*/ 2764199 w 2772291"/>
              <a:gd name="connsiteY108" fmla="*/ 1161207 h 1187685"/>
              <a:gd name="connsiteX109" fmla="*/ 2772291 w 2772291"/>
              <a:gd name="connsiteY109" fmla="*/ 1185483 h 118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72291" h="1187685">
                <a:moveTo>
                  <a:pt x="0" y="1187685"/>
                </a:moveTo>
                <a:cubicBezTo>
                  <a:pt x="9441" y="1174198"/>
                  <a:pt x="56098" y="1174317"/>
                  <a:pt x="79474" y="1154532"/>
                </a:cubicBezTo>
                <a:cubicBezTo>
                  <a:pt x="102850" y="1134747"/>
                  <a:pt x="112089" y="1113624"/>
                  <a:pt x="140254" y="1068975"/>
                </a:cubicBezTo>
                <a:cubicBezTo>
                  <a:pt x="168419" y="1024326"/>
                  <a:pt x="208061" y="958543"/>
                  <a:pt x="248462" y="886640"/>
                </a:cubicBezTo>
                <a:cubicBezTo>
                  <a:pt x="288863" y="814737"/>
                  <a:pt x="340911" y="725389"/>
                  <a:pt x="382661" y="637558"/>
                </a:cubicBezTo>
                <a:cubicBezTo>
                  <a:pt x="424411" y="549727"/>
                  <a:pt x="466432" y="439496"/>
                  <a:pt x="498962" y="359653"/>
                </a:cubicBezTo>
                <a:cubicBezTo>
                  <a:pt x="531493" y="279811"/>
                  <a:pt x="559017" y="203506"/>
                  <a:pt x="577844" y="158503"/>
                </a:cubicBezTo>
                <a:cubicBezTo>
                  <a:pt x="596671" y="113500"/>
                  <a:pt x="599300" y="108090"/>
                  <a:pt x="611925" y="89632"/>
                </a:cubicBezTo>
                <a:cubicBezTo>
                  <a:pt x="624550" y="71174"/>
                  <a:pt x="638239" y="61866"/>
                  <a:pt x="653596" y="47754"/>
                </a:cubicBezTo>
                <a:cubicBezTo>
                  <a:pt x="668953" y="33642"/>
                  <a:pt x="688119" y="12246"/>
                  <a:pt x="704067" y="4961"/>
                </a:cubicBezTo>
                <a:cubicBezTo>
                  <a:pt x="720015" y="-2324"/>
                  <a:pt x="715780" y="15213"/>
                  <a:pt x="749282" y="4046"/>
                </a:cubicBezTo>
                <a:lnTo>
                  <a:pt x="761420" y="0"/>
                </a:lnTo>
                <a:cubicBezTo>
                  <a:pt x="798187" y="5252"/>
                  <a:pt x="780696" y="1030"/>
                  <a:pt x="814019" y="12138"/>
                </a:cubicBezTo>
                <a:lnTo>
                  <a:pt x="826157" y="16184"/>
                </a:lnTo>
                <a:cubicBezTo>
                  <a:pt x="853095" y="43122"/>
                  <a:pt x="824084" y="17729"/>
                  <a:pt x="850433" y="32368"/>
                </a:cubicBezTo>
                <a:cubicBezTo>
                  <a:pt x="858935" y="37091"/>
                  <a:pt x="865483" y="45477"/>
                  <a:pt x="874709" y="48552"/>
                </a:cubicBezTo>
                <a:cubicBezTo>
                  <a:pt x="878755" y="49901"/>
                  <a:pt x="883119" y="50527"/>
                  <a:pt x="886847" y="52598"/>
                </a:cubicBezTo>
                <a:cubicBezTo>
                  <a:pt x="895349" y="57321"/>
                  <a:pt x="903031" y="63387"/>
                  <a:pt x="911123" y="68782"/>
                </a:cubicBezTo>
                <a:lnTo>
                  <a:pt x="947537" y="93058"/>
                </a:lnTo>
                <a:lnTo>
                  <a:pt x="959675" y="101150"/>
                </a:lnTo>
                <a:cubicBezTo>
                  <a:pt x="963721" y="103847"/>
                  <a:pt x="967200" y="107704"/>
                  <a:pt x="971813" y="109242"/>
                </a:cubicBezTo>
                <a:cubicBezTo>
                  <a:pt x="1002321" y="119411"/>
                  <a:pt x="964716" y="105694"/>
                  <a:pt x="996090" y="121380"/>
                </a:cubicBezTo>
                <a:cubicBezTo>
                  <a:pt x="999905" y="123287"/>
                  <a:pt x="1004413" y="123519"/>
                  <a:pt x="1008228" y="125426"/>
                </a:cubicBezTo>
                <a:cubicBezTo>
                  <a:pt x="1012577" y="127601"/>
                  <a:pt x="1016017" y="131343"/>
                  <a:pt x="1020366" y="133518"/>
                </a:cubicBezTo>
                <a:cubicBezTo>
                  <a:pt x="1024181" y="135425"/>
                  <a:pt x="1028689" y="135657"/>
                  <a:pt x="1032504" y="137564"/>
                </a:cubicBezTo>
                <a:cubicBezTo>
                  <a:pt x="1036853" y="139739"/>
                  <a:pt x="1040198" y="143681"/>
                  <a:pt x="1044642" y="145656"/>
                </a:cubicBezTo>
                <a:cubicBezTo>
                  <a:pt x="1052437" y="149120"/>
                  <a:pt x="1061821" y="149017"/>
                  <a:pt x="1068918" y="153748"/>
                </a:cubicBezTo>
                <a:cubicBezTo>
                  <a:pt x="1072964" y="156445"/>
                  <a:pt x="1076612" y="159865"/>
                  <a:pt x="1081056" y="161840"/>
                </a:cubicBezTo>
                <a:cubicBezTo>
                  <a:pt x="1088851" y="165304"/>
                  <a:pt x="1105332" y="169932"/>
                  <a:pt x="1105332" y="169932"/>
                </a:cubicBezTo>
                <a:cubicBezTo>
                  <a:pt x="1108029" y="172630"/>
                  <a:pt x="1110012" y="176319"/>
                  <a:pt x="1113424" y="178025"/>
                </a:cubicBezTo>
                <a:cubicBezTo>
                  <a:pt x="1121053" y="181840"/>
                  <a:pt x="1129608" y="183420"/>
                  <a:pt x="1137700" y="186117"/>
                </a:cubicBezTo>
                <a:cubicBezTo>
                  <a:pt x="1141746" y="187466"/>
                  <a:pt x="1146289" y="187797"/>
                  <a:pt x="1149838" y="190163"/>
                </a:cubicBezTo>
                <a:cubicBezTo>
                  <a:pt x="1153884" y="192860"/>
                  <a:pt x="1157532" y="196280"/>
                  <a:pt x="1161976" y="198255"/>
                </a:cubicBezTo>
                <a:cubicBezTo>
                  <a:pt x="1169771" y="201719"/>
                  <a:pt x="1178160" y="203650"/>
                  <a:pt x="1186252" y="206347"/>
                </a:cubicBezTo>
                <a:lnTo>
                  <a:pt x="1222667" y="218485"/>
                </a:lnTo>
                <a:cubicBezTo>
                  <a:pt x="1273806" y="235531"/>
                  <a:pt x="1192048" y="207097"/>
                  <a:pt x="1246943" y="230623"/>
                </a:cubicBezTo>
                <a:cubicBezTo>
                  <a:pt x="1252054" y="232813"/>
                  <a:pt x="1257801" y="233071"/>
                  <a:pt x="1263127" y="234669"/>
                </a:cubicBezTo>
                <a:cubicBezTo>
                  <a:pt x="1271297" y="237120"/>
                  <a:pt x="1279128" y="240692"/>
                  <a:pt x="1287403" y="242761"/>
                </a:cubicBezTo>
                <a:cubicBezTo>
                  <a:pt x="1292798" y="244110"/>
                  <a:pt x="1298261" y="245209"/>
                  <a:pt x="1303587" y="246807"/>
                </a:cubicBezTo>
                <a:cubicBezTo>
                  <a:pt x="1311757" y="249258"/>
                  <a:pt x="1319771" y="252202"/>
                  <a:pt x="1327863" y="254899"/>
                </a:cubicBezTo>
                <a:cubicBezTo>
                  <a:pt x="1331909" y="256248"/>
                  <a:pt x="1335863" y="257911"/>
                  <a:pt x="1340001" y="258945"/>
                </a:cubicBezTo>
                <a:cubicBezTo>
                  <a:pt x="1345396" y="260294"/>
                  <a:pt x="1350859" y="261393"/>
                  <a:pt x="1356185" y="262991"/>
                </a:cubicBezTo>
                <a:cubicBezTo>
                  <a:pt x="1368440" y="266667"/>
                  <a:pt x="1380461" y="271083"/>
                  <a:pt x="1392599" y="275129"/>
                </a:cubicBezTo>
                <a:cubicBezTo>
                  <a:pt x="1396645" y="276478"/>
                  <a:pt x="1400599" y="278141"/>
                  <a:pt x="1404737" y="279175"/>
                </a:cubicBezTo>
                <a:cubicBezTo>
                  <a:pt x="1444198" y="289040"/>
                  <a:pt x="1394932" y="276996"/>
                  <a:pt x="1441151" y="287267"/>
                </a:cubicBezTo>
                <a:cubicBezTo>
                  <a:pt x="1446580" y="288473"/>
                  <a:pt x="1451883" y="290222"/>
                  <a:pt x="1457336" y="291313"/>
                </a:cubicBezTo>
                <a:cubicBezTo>
                  <a:pt x="1465380" y="292922"/>
                  <a:pt x="1473541" y="293891"/>
                  <a:pt x="1481612" y="295359"/>
                </a:cubicBezTo>
                <a:cubicBezTo>
                  <a:pt x="1488378" y="296589"/>
                  <a:pt x="1495076" y="298175"/>
                  <a:pt x="1501842" y="299405"/>
                </a:cubicBezTo>
                <a:cubicBezTo>
                  <a:pt x="1509913" y="300873"/>
                  <a:pt x="1518047" y="301983"/>
                  <a:pt x="1526118" y="303451"/>
                </a:cubicBezTo>
                <a:cubicBezTo>
                  <a:pt x="1568510" y="311159"/>
                  <a:pt x="1526165" y="303750"/>
                  <a:pt x="1562532" y="311543"/>
                </a:cubicBezTo>
                <a:cubicBezTo>
                  <a:pt x="1575980" y="314425"/>
                  <a:pt x="1589505" y="316938"/>
                  <a:pt x="1602992" y="319635"/>
                </a:cubicBezTo>
                <a:lnTo>
                  <a:pt x="1623222" y="323681"/>
                </a:lnTo>
                <a:cubicBezTo>
                  <a:pt x="1629965" y="325030"/>
                  <a:pt x="1636669" y="326596"/>
                  <a:pt x="1643452" y="327727"/>
                </a:cubicBezTo>
                <a:lnTo>
                  <a:pt x="1667728" y="331773"/>
                </a:lnTo>
                <a:cubicBezTo>
                  <a:pt x="1674494" y="333003"/>
                  <a:pt x="1681193" y="334589"/>
                  <a:pt x="1687959" y="335819"/>
                </a:cubicBezTo>
                <a:cubicBezTo>
                  <a:pt x="1696030" y="337286"/>
                  <a:pt x="1704172" y="338353"/>
                  <a:pt x="1712235" y="339865"/>
                </a:cubicBezTo>
                <a:cubicBezTo>
                  <a:pt x="1725753" y="342400"/>
                  <a:pt x="1739208" y="345260"/>
                  <a:pt x="1752695" y="347957"/>
                </a:cubicBezTo>
                <a:cubicBezTo>
                  <a:pt x="1759438" y="349306"/>
                  <a:pt x="1766253" y="350335"/>
                  <a:pt x="1772925" y="352003"/>
                </a:cubicBezTo>
                <a:cubicBezTo>
                  <a:pt x="1778320" y="353352"/>
                  <a:pt x="1783681" y="354843"/>
                  <a:pt x="1789109" y="356049"/>
                </a:cubicBezTo>
                <a:cubicBezTo>
                  <a:pt x="1795822" y="357541"/>
                  <a:pt x="1802626" y="358603"/>
                  <a:pt x="1809339" y="360095"/>
                </a:cubicBezTo>
                <a:cubicBezTo>
                  <a:pt x="1831162" y="364945"/>
                  <a:pt x="1821347" y="364119"/>
                  <a:pt x="1845753" y="368187"/>
                </a:cubicBezTo>
                <a:cubicBezTo>
                  <a:pt x="1855160" y="369755"/>
                  <a:pt x="1864655" y="370746"/>
                  <a:pt x="1874075" y="372233"/>
                </a:cubicBezTo>
                <a:cubicBezTo>
                  <a:pt x="1974977" y="388165"/>
                  <a:pt x="1887441" y="374295"/>
                  <a:pt x="1942858" y="384371"/>
                </a:cubicBezTo>
                <a:cubicBezTo>
                  <a:pt x="1952110" y="386053"/>
                  <a:pt x="1977370" y="389737"/>
                  <a:pt x="1987364" y="392463"/>
                </a:cubicBezTo>
                <a:cubicBezTo>
                  <a:pt x="1995593" y="394707"/>
                  <a:pt x="2003365" y="398486"/>
                  <a:pt x="2011640" y="400555"/>
                </a:cubicBezTo>
                <a:cubicBezTo>
                  <a:pt x="2017035" y="401904"/>
                  <a:pt x="2022498" y="403003"/>
                  <a:pt x="2027824" y="404601"/>
                </a:cubicBezTo>
                <a:cubicBezTo>
                  <a:pt x="2035994" y="407052"/>
                  <a:pt x="2044008" y="409996"/>
                  <a:pt x="2052100" y="412694"/>
                </a:cubicBezTo>
                <a:lnTo>
                  <a:pt x="2076376" y="420786"/>
                </a:lnTo>
                <a:lnTo>
                  <a:pt x="2149205" y="445062"/>
                </a:lnTo>
                <a:lnTo>
                  <a:pt x="2161343" y="449108"/>
                </a:lnTo>
                <a:cubicBezTo>
                  <a:pt x="2165389" y="450457"/>
                  <a:pt x="2169932" y="450788"/>
                  <a:pt x="2173481" y="453154"/>
                </a:cubicBezTo>
                <a:cubicBezTo>
                  <a:pt x="2185671" y="461281"/>
                  <a:pt x="2187430" y="463178"/>
                  <a:pt x="2201803" y="469338"/>
                </a:cubicBezTo>
                <a:cubicBezTo>
                  <a:pt x="2205723" y="471018"/>
                  <a:pt x="2210213" y="471313"/>
                  <a:pt x="2213941" y="473384"/>
                </a:cubicBezTo>
                <a:cubicBezTo>
                  <a:pt x="2222443" y="478107"/>
                  <a:pt x="2230125" y="484173"/>
                  <a:pt x="2238217" y="489568"/>
                </a:cubicBezTo>
                <a:lnTo>
                  <a:pt x="2250355" y="497660"/>
                </a:lnTo>
                <a:lnTo>
                  <a:pt x="2262493" y="505752"/>
                </a:lnTo>
                <a:cubicBezTo>
                  <a:pt x="2284072" y="538120"/>
                  <a:pt x="2273957" y="517890"/>
                  <a:pt x="2282723" y="525982"/>
                </a:cubicBezTo>
                <a:cubicBezTo>
                  <a:pt x="2291489" y="534074"/>
                  <a:pt x="2299581" y="543515"/>
                  <a:pt x="2315091" y="554304"/>
                </a:cubicBezTo>
                <a:cubicBezTo>
                  <a:pt x="2330601" y="565093"/>
                  <a:pt x="2362970" y="581952"/>
                  <a:pt x="2375782" y="590718"/>
                </a:cubicBezTo>
                <a:cubicBezTo>
                  <a:pt x="2388595" y="599484"/>
                  <a:pt x="2380502" y="596113"/>
                  <a:pt x="2391966" y="606902"/>
                </a:cubicBezTo>
                <a:cubicBezTo>
                  <a:pt x="2403430" y="617691"/>
                  <a:pt x="2431752" y="644666"/>
                  <a:pt x="2444564" y="655455"/>
                </a:cubicBezTo>
                <a:lnTo>
                  <a:pt x="2468840" y="671639"/>
                </a:lnTo>
                <a:lnTo>
                  <a:pt x="2480978" y="679731"/>
                </a:lnTo>
                <a:cubicBezTo>
                  <a:pt x="2495813" y="701984"/>
                  <a:pt x="2480978" y="683103"/>
                  <a:pt x="2501208" y="699961"/>
                </a:cubicBezTo>
                <a:cubicBezTo>
                  <a:pt x="2532361" y="725922"/>
                  <a:pt x="2495348" y="700100"/>
                  <a:pt x="2525484" y="720191"/>
                </a:cubicBezTo>
                <a:cubicBezTo>
                  <a:pt x="2547063" y="752559"/>
                  <a:pt x="2518741" y="713448"/>
                  <a:pt x="2545714" y="740421"/>
                </a:cubicBezTo>
                <a:cubicBezTo>
                  <a:pt x="2549152" y="743859"/>
                  <a:pt x="2550693" y="748823"/>
                  <a:pt x="2553806" y="752559"/>
                </a:cubicBezTo>
                <a:cubicBezTo>
                  <a:pt x="2557469" y="756955"/>
                  <a:pt x="2562281" y="760301"/>
                  <a:pt x="2565944" y="764697"/>
                </a:cubicBezTo>
                <a:cubicBezTo>
                  <a:pt x="2569057" y="768433"/>
                  <a:pt x="2570923" y="773099"/>
                  <a:pt x="2574036" y="776835"/>
                </a:cubicBezTo>
                <a:cubicBezTo>
                  <a:pt x="2577699" y="781231"/>
                  <a:pt x="2582661" y="784456"/>
                  <a:pt x="2586174" y="788973"/>
                </a:cubicBezTo>
                <a:cubicBezTo>
                  <a:pt x="2592145" y="796650"/>
                  <a:pt x="2596964" y="805157"/>
                  <a:pt x="2602359" y="813249"/>
                </a:cubicBezTo>
                <a:lnTo>
                  <a:pt x="2618543" y="837525"/>
                </a:lnTo>
                <a:lnTo>
                  <a:pt x="2626635" y="849663"/>
                </a:lnTo>
                <a:cubicBezTo>
                  <a:pt x="2629332" y="853709"/>
                  <a:pt x="2631289" y="858362"/>
                  <a:pt x="2634727" y="861801"/>
                </a:cubicBezTo>
                <a:cubicBezTo>
                  <a:pt x="2642253" y="869327"/>
                  <a:pt x="2645808" y="871825"/>
                  <a:pt x="2650911" y="882032"/>
                </a:cubicBezTo>
                <a:cubicBezTo>
                  <a:pt x="2652818" y="885847"/>
                  <a:pt x="2652886" y="890442"/>
                  <a:pt x="2654957" y="894170"/>
                </a:cubicBezTo>
                <a:cubicBezTo>
                  <a:pt x="2659680" y="902672"/>
                  <a:pt x="2668066" y="909220"/>
                  <a:pt x="2671141" y="918446"/>
                </a:cubicBezTo>
                <a:cubicBezTo>
                  <a:pt x="2673838" y="926538"/>
                  <a:pt x="2677560" y="934358"/>
                  <a:pt x="2679233" y="942722"/>
                </a:cubicBezTo>
                <a:cubicBezTo>
                  <a:pt x="2680582" y="949465"/>
                  <a:pt x="2681470" y="956317"/>
                  <a:pt x="2683279" y="962952"/>
                </a:cubicBezTo>
                <a:lnTo>
                  <a:pt x="2695417" y="999366"/>
                </a:lnTo>
                <a:lnTo>
                  <a:pt x="2703509" y="1023642"/>
                </a:lnTo>
                <a:cubicBezTo>
                  <a:pt x="2704858" y="1027688"/>
                  <a:pt x="2705189" y="1032231"/>
                  <a:pt x="2707555" y="1035780"/>
                </a:cubicBezTo>
                <a:cubicBezTo>
                  <a:pt x="2710252" y="1039826"/>
                  <a:pt x="2713672" y="1043474"/>
                  <a:pt x="2715647" y="1047918"/>
                </a:cubicBezTo>
                <a:cubicBezTo>
                  <a:pt x="2719111" y="1055713"/>
                  <a:pt x="2721042" y="1064102"/>
                  <a:pt x="2723739" y="1072194"/>
                </a:cubicBezTo>
                <a:lnTo>
                  <a:pt x="2731831" y="1096471"/>
                </a:lnTo>
                <a:cubicBezTo>
                  <a:pt x="2733180" y="1101866"/>
                  <a:pt x="2733687" y="1107544"/>
                  <a:pt x="2735877" y="1112655"/>
                </a:cubicBezTo>
                <a:cubicBezTo>
                  <a:pt x="2737793" y="1117125"/>
                  <a:pt x="2741794" y="1120444"/>
                  <a:pt x="2743969" y="1124793"/>
                </a:cubicBezTo>
                <a:cubicBezTo>
                  <a:pt x="2745876" y="1128608"/>
                  <a:pt x="2745944" y="1133203"/>
                  <a:pt x="2748015" y="1136931"/>
                </a:cubicBezTo>
                <a:cubicBezTo>
                  <a:pt x="2752738" y="1145433"/>
                  <a:pt x="2761124" y="1151981"/>
                  <a:pt x="2764199" y="1161207"/>
                </a:cubicBezTo>
                <a:lnTo>
                  <a:pt x="2772291" y="1185483"/>
                </a:lnTo>
              </a:path>
            </a:pathLst>
          </a:custGeom>
          <a:solidFill>
            <a:srgbClr val="7030A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663681E8-2FF0-5CF3-F0E7-B14EF6BD45D7}"/>
              </a:ext>
            </a:extLst>
          </p:cNvPr>
          <p:cNvSpPr/>
          <p:nvPr/>
        </p:nvSpPr>
        <p:spPr>
          <a:xfrm>
            <a:off x="1647661" y="5477839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chemeClr val="bg1"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5C88A91-AC4B-CED0-2972-F0F83E30640D}"/>
              </a:ext>
            </a:extLst>
          </p:cNvPr>
          <p:cNvSpPr/>
          <p:nvPr/>
        </p:nvSpPr>
        <p:spPr>
          <a:xfrm>
            <a:off x="1874695" y="5798650"/>
            <a:ext cx="949595" cy="1344019"/>
          </a:xfrm>
          <a:custGeom>
            <a:avLst/>
            <a:gdLst>
              <a:gd name="connsiteX0" fmla="*/ 0 w 1253706"/>
              <a:gd name="connsiteY0" fmla="*/ 1046672 h 1046672"/>
              <a:gd name="connsiteX1" fmla="*/ 40257 w 1253706"/>
              <a:gd name="connsiteY1" fmla="*/ 1040921 h 1046672"/>
              <a:gd name="connsiteX2" fmla="*/ 57510 w 1253706"/>
              <a:gd name="connsiteY2" fmla="*/ 1029419 h 1046672"/>
              <a:gd name="connsiteX3" fmla="*/ 74762 w 1253706"/>
              <a:gd name="connsiteY3" fmla="*/ 1023668 h 1046672"/>
              <a:gd name="connsiteX4" fmla="*/ 92015 w 1253706"/>
              <a:gd name="connsiteY4" fmla="*/ 1012166 h 1046672"/>
              <a:gd name="connsiteX5" fmla="*/ 109268 w 1253706"/>
              <a:gd name="connsiteY5" fmla="*/ 1006415 h 1046672"/>
              <a:gd name="connsiteX6" fmla="*/ 143774 w 1253706"/>
              <a:gd name="connsiteY6" fmla="*/ 983411 h 1046672"/>
              <a:gd name="connsiteX7" fmla="*/ 195532 w 1253706"/>
              <a:gd name="connsiteY7" fmla="*/ 948906 h 1046672"/>
              <a:gd name="connsiteX8" fmla="*/ 212785 w 1253706"/>
              <a:gd name="connsiteY8" fmla="*/ 937404 h 1046672"/>
              <a:gd name="connsiteX9" fmla="*/ 241540 w 1253706"/>
              <a:gd name="connsiteY9" fmla="*/ 914400 h 1046672"/>
              <a:gd name="connsiteX10" fmla="*/ 258793 w 1253706"/>
              <a:gd name="connsiteY10" fmla="*/ 897147 h 1046672"/>
              <a:gd name="connsiteX11" fmla="*/ 293298 w 1253706"/>
              <a:gd name="connsiteY11" fmla="*/ 874143 h 1046672"/>
              <a:gd name="connsiteX12" fmla="*/ 322053 w 1253706"/>
              <a:gd name="connsiteY12" fmla="*/ 839638 h 1046672"/>
              <a:gd name="connsiteX13" fmla="*/ 350808 w 1253706"/>
              <a:gd name="connsiteY13" fmla="*/ 810883 h 1046672"/>
              <a:gd name="connsiteX14" fmla="*/ 379562 w 1253706"/>
              <a:gd name="connsiteY14" fmla="*/ 776377 h 1046672"/>
              <a:gd name="connsiteX15" fmla="*/ 402566 w 1253706"/>
              <a:gd name="connsiteY15" fmla="*/ 741872 h 1046672"/>
              <a:gd name="connsiteX16" fmla="*/ 414068 w 1253706"/>
              <a:gd name="connsiteY16" fmla="*/ 724619 h 1046672"/>
              <a:gd name="connsiteX17" fmla="*/ 425570 w 1253706"/>
              <a:gd name="connsiteY17" fmla="*/ 707366 h 1046672"/>
              <a:gd name="connsiteX18" fmla="*/ 431321 w 1253706"/>
              <a:gd name="connsiteY18" fmla="*/ 690113 h 1046672"/>
              <a:gd name="connsiteX19" fmla="*/ 454325 w 1253706"/>
              <a:gd name="connsiteY19" fmla="*/ 655608 h 1046672"/>
              <a:gd name="connsiteX20" fmla="*/ 471578 w 1253706"/>
              <a:gd name="connsiteY20" fmla="*/ 615351 h 1046672"/>
              <a:gd name="connsiteX21" fmla="*/ 477329 w 1253706"/>
              <a:gd name="connsiteY21" fmla="*/ 598098 h 1046672"/>
              <a:gd name="connsiteX22" fmla="*/ 488830 w 1253706"/>
              <a:gd name="connsiteY22" fmla="*/ 575094 h 1046672"/>
              <a:gd name="connsiteX23" fmla="*/ 494581 w 1253706"/>
              <a:gd name="connsiteY23" fmla="*/ 557842 h 1046672"/>
              <a:gd name="connsiteX24" fmla="*/ 506083 w 1253706"/>
              <a:gd name="connsiteY24" fmla="*/ 540589 h 1046672"/>
              <a:gd name="connsiteX25" fmla="*/ 517585 w 1253706"/>
              <a:gd name="connsiteY25" fmla="*/ 506083 h 1046672"/>
              <a:gd name="connsiteX26" fmla="*/ 523336 w 1253706"/>
              <a:gd name="connsiteY26" fmla="*/ 488830 h 1046672"/>
              <a:gd name="connsiteX27" fmla="*/ 534838 w 1253706"/>
              <a:gd name="connsiteY27" fmla="*/ 471577 h 1046672"/>
              <a:gd name="connsiteX28" fmla="*/ 546340 w 1253706"/>
              <a:gd name="connsiteY28" fmla="*/ 437072 h 1046672"/>
              <a:gd name="connsiteX29" fmla="*/ 569344 w 1253706"/>
              <a:gd name="connsiteY29" fmla="*/ 385313 h 1046672"/>
              <a:gd name="connsiteX30" fmla="*/ 638355 w 1253706"/>
              <a:gd name="connsiteY30" fmla="*/ 178279 h 1046672"/>
              <a:gd name="connsiteX31" fmla="*/ 655608 w 1253706"/>
              <a:gd name="connsiteY31" fmla="*/ 126521 h 1046672"/>
              <a:gd name="connsiteX32" fmla="*/ 661359 w 1253706"/>
              <a:gd name="connsiteY32" fmla="*/ 109268 h 1046672"/>
              <a:gd name="connsiteX33" fmla="*/ 667110 w 1253706"/>
              <a:gd name="connsiteY33" fmla="*/ 92015 h 1046672"/>
              <a:gd name="connsiteX34" fmla="*/ 678612 w 1253706"/>
              <a:gd name="connsiteY34" fmla="*/ 74762 h 1046672"/>
              <a:gd name="connsiteX35" fmla="*/ 684362 w 1253706"/>
              <a:gd name="connsiteY35" fmla="*/ 57509 h 1046672"/>
              <a:gd name="connsiteX36" fmla="*/ 724619 w 1253706"/>
              <a:gd name="connsiteY36" fmla="*/ 11502 h 1046672"/>
              <a:gd name="connsiteX37" fmla="*/ 759125 w 1253706"/>
              <a:gd name="connsiteY37" fmla="*/ 0 h 1046672"/>
              <a:gd name="connsiteX38" fmla="*/ 776378 w 1253706"/>
              <a:gd name="connsiteY38" fmla="*/ 5751 h 1046672"/>
              <a:gd name="connsiteX39" fmla="*/ 782129 w 1253706"/>
              <a:gd name="connsiteY39" fmla="*/ 23004 h 1046672"/>
              <a:gd name="connsiteX40" fmla="*/ 793630 w 1253706"/>
              <a:gd name="connsiteY40" fmla="*/ 40257 h 1046672"/>
              <a:gd name="connsiteX41" fmla="*/ 799381 w 1253706"/>
              <a:gd name="connsiteY41" fmla="*/ 57509 h 1046672"/>
              <a:gd name="connsiteX42" fmla="*/ 810883 w 1253706"/>
              <a:gd name="connsiteY42" fmla="*/ 74762 h 1046672"/>
              <a:gd name="connsiteX43" fmla="*/ 822385 w 1253706"/>
              <a:gd name="connsiteY43" fmla="*/ 109268 h 1046672"/>
              <a:gd name="connsiteX44" fmla="*/ 828136 w 1253706"/>
              <a:gd name="connsiteY44" fmla="*/ 126521 h 1046672"/>
              <a:gd name="connsiteX45" fmla="*/ 902898 w 1253706"/>
              <a:gd name="connsiteY45" fmla="*/ 350808 h 1046672"/>
              <a:gd name="connsiteX46" fmla="*/ 925902 w 1253706"/>
              <a:gd name="connsiteY46" fmla="*/ 419819 h 1046672"/>
              <a:gd name="connsiteX47" fmla="*/ 931653 w 1253706"/>
              <a:gd name="connsiteY47" fmla="*/ 437072 h 1046672"/>
              <a:gd name="connsiteX48" fmla="*/ 937404 w 1253706"/>
              <a:gd name="connsiteY48" fmla="*/ 454325 h 1046672"/>
              <a:gd name="connsiteX49" fmla="*/ 948906 w 1253706"/>
              <a:gd name="connsiteY49" fmla="*/ 471577 h 1046672"/>
              <a:gd name="connsiteX50" fmla="*/ 960408 w 1253706"/>
              <a:gd name="connsiteY50" fmla="*/ 506083 h 1046672"/>
              <a:gd name="connsiteX51" fmla="*/ 966159 w 1253706"/>
              <a:gd name="connsiteY51" fmla="*/ 523336 h 1046672"/>
              <a:gd name="connsiteX52" fmla="*/ 977661 w 1253706"/>
              <a:gd name="connsiteY52" fmla="*/ 540589 h 1046672"/>
              <a:gd name="connsiteX53" fmla="*/ 989162 w 1253706"/>
              <a:gd name="connsiteY53" fmla="*/ 575094 h 1046672"/>
              <a:gd name="connsiteX54" fmla="*/ 994913 w 1253706"/>
              <a:gd name="connsiteY54" fmla="*/ 592347 h 1046672"/>
              <a:gd name="connsiteX55" fmla="*/ 1000664 w 1253706"/>
              <a:gd name="connsiteY55" fmla="*/ 609600 h 1046672"/>
              <a:gd name="connsiteX56" fmla="*/ 1023668 w 1253706"/>
              <a:gd name="connsiteY56" fmla="*/ 661358 h 1046672"/>
              <a:gd name="connsiteX57" fmla="*/ 1029419 w 1253706"/>
              <a:gd name="connsiteY57" fmla="*/ 678611 h 1046672"/>
              <a:gd name="connsiteX58" fmla="*/ 1035170 w 1253706"/>
              <a:gd name="connsiteY58" fmla="*/ 695864 h 1046672"/>
              <a:gd name="connsiteX59" fmla="*/ 1046672 w 1253706"/>
              <a:gd name="connsiteY59" fmla="*/ 713117 h 1046672"/>
              <a:gd name="connsiteX60" fmla="*/ 1058174 w 1253706"/>
              <a:gd name="connsiteY60" fmla="*/ 747623 h 1046672"/>
              <a:gd name="connsiteX61" fmla="*/ 1075427 w 1253706"/>
              <a:gd name="connsiteY61" fmla="*/ 799381 h 1046672"/>
              <a:gd name="connsiteX62" fmla="*/ 1081178 w 1253706"/>
              <a:gd name="connsiteY62" fmla="*/ 816634 h 1046672"/>
              <a:gd name="connsiteX63" fmla="*/ 1086929 w 1253706"/>
              <a:gd name="connsiteY63" fmla="*/ 833887 h 1046672"/>
              <a:gd name="connsiteX64" fmla="*/ 1098430 w 1253706"/>
              <a:gd name="connsiteY64" fmla="*/ 851140 h 1046672"/>
              <a:gd name="connsiteX65" fmla="*/ 1109932 w 1253706"/>
              <a:gd name="connsiteY65" fmla="*/ 885645 h 1046672"/>
              <a:gd name="connsiteX66" fmla="*/ 1144438 w 1253706"/>
              <a:gd name="connsiteY66" fmla="*/ 937404 h 1046672"/>
              <a:gd name="connsiteX67" fmla="*/ 1155940 w 1253706"/>
              <a:gd name="connsiteY67" fmla="*/ 954657 h 1046672"/>
              <a:gd name="connsiteX68" fmla="*/ 1161691 w 1253706"/>
              <a:gd name="connsiteY68" fmla="*/ 971909 h 1046672"/>
              <a:gd name="connsiteX69" fmla="*/ 1178944 w 1253706"/>
              <a:gd name="connsiteY69" fmla="*/ 983411 h 1046672"/>
              <a:gd name="connsiteX70" fmla="*/ 1224951 w 1253706"/>
              <a:gd name="connsiteY70" fmla="*/ 1023668 h 1046672"/>
              <a:gd name="connsiteX71" fmla="*/ 1253706 w 1253706"/>
              <a:gd name="connsiteY71" fmla="*/ 1035170 h 104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53706" h="1046672">
                <a:moveTo>
                  <a:pt x="0" y="1046672"/>
                </a:moveTo>
                <a:cubicBezTo>
                  <a:pt x="13419" y="1044755"/>
                  <a:pt x="27273" y="1044816"/>
                  <a:pt x="40257" y="1040921"/>
                </a:cubicBezTo>
                <a:cubicBezTo>
                  <a:pt x="46877" y="1038935"/>
                  <a:pt x="51328" y="1032510"/>
                  <a:pt x="57510" y="1029419"/>
                </a:cubicBezTo>
                <a:cubicBezTo>
                  <a:pt x="62932" y="1026708"/>
                  <a:pt x="69340" y="1026379"/>
                  <a:pt x="74762" y="1023668"/>
                </a:cubicBezTo>
                <a:cubicBezTo>
                  <a:pt x="80944" y="1020577"/>
                  <a:pt x="85833" y="1015257"/>
                  <a:pt x="92015" y="1012166"/>
                </a:cubicBezTo>
                <a:cubicBezTo>
                  <a:pt x="97437" y="1009455"/>
                  <a:pt x="103969" y="1009359"/>
                  <a:pt x="109268" y="1006415"/>
                </a:cubicBezTo>
                <a:cubicBezTo>
                  <a:pt x="121352" y="999702"/>
                  <a:pt x="132272" y="991079"/>
                  <a:pt x="143774" y="983411"/>
                </a:cubicBezTo>
                <a:lnTo>
                  <a:pt x="195532" y="948906"/>
                </a:lnTo>
                <a:lnTo>
                  <a:pt x="212785" y="937404"/>
                </a:lnTo>
                <a:cubicBezTo>
                  <a:pt x="238509" y="898818"/>
                  <a:pt x="208206" y="936623"/>
                  <a:pt x="241540" y="914400"/>
                </a:cubicBezTo>
                <a:cubicBezTo>
                  <a:pt x="248307" y="909889"/>
                  <a:pt x="252373" y="902140"/>
                  <a:pt x="258793" y="897147"/>
                </a:cubicBezTo>
                <a:cubicBezTo>
                  <a:pt x="269704" y="888660"/>
                  <a:pt x="293298" y="874143"/>
                  <a:pt x="293298" y="874143"/>
                </a:cubicBezTo>
                <a:cubicBezTo>
                  <a:pt x="321858" y="831305"/>
                  <a:pt x="285148" y="883924"/>
                  <a:pt x="322053" y="839638"/>
                </a:cubicBezTo>
                <a:cubicBezTo>
                  <a:pt x="346016" y="810883"/>
                  <a:pt x="319178" y="831970"/>
                  <a:pt x="350808" y="810883"/>
                </a:cubicBezTo>
                <a:cubicBezTo>
                  <a:pt x="391905" y="749238"/>
                  <a:pt x="327908" y="842790"/>
                  <a:pt x="379562" y="776377"/>
                </a:cubicBezTo>
                <a:cubicBezTo>
                  <a:pt x="388049" y="765465"/>
                  <a:pt x="394898" y="753374"/>
                  <a:pt x="402566" y="741872"/>
                </a:cubicBezTo>
                <a:lnTo>
                  <a:pt x="414068" y="724619"/>
                </a:lnTo>
                <a:cubicBezTo>
                  <a:pt x="417902" y="718868"/>
                  <a:pt x="423384" y="713923"/>
                  <a:pt x="425570" y="707366"/>
                </a:cubicBezTo>
                <a:cubicBezTo>
                  <a:pt x="427487" y="701615"/>
                  <a:pt x="428377" y="695412"/>
                  <a:pt x="431321" y="690113"/>
                </a:cubicBezTo>
                <a:cubicBezTo>
                  <a:pt x="438034" y="678029"/>
                  <a:pt x="454325" y="655608"/>
                  <a:pt x="454325" y="655608"/>
                </a:cubicBezTo>
                <a:cubicBezTo>
                  <a:pt x="467812" y="615147"/>
                  <a:pt x="450258" y="665097"/>
                  <a:pt x="471578" y="615351"/>
                </a:cubicBezTo>
                <a:cubicBezTo>
                  <a:pt x="473966" y="609779"/>
                  <a:pt x="474941" y="603670"/>
                  <a:pt x="477329" y="598098"/>
                </a:cubicBezTo>
                <a:cubicBezTo>
                  <a:pt x="480706" y="590218"/>
                  <a:pt x="485453" y="582974"/>
                  <a:pt x="488830" y="575094"/>
                </a:cubicBezTo>
                <a:cubicBezTo>
                  <a:pt x="491218" y="569522"/>
                  <a:pt x="491870" y="563264"/>
                  <a:pt x="494581" y="557842"/>
                </a:cubicBezTo>
                <a:cubicBezTo>
                  <a:pt x="497672" y="551660"/>
                  <a:pt x="503276" y="546905"/>
                  <a:pt x="506083" y="540589"/>
                </a:cubicBezTo>
                <a:cubicBezTo>
                  <a:pt x="511007" y="529510"/>
                  <a:pt x="513751" y="517585"/>
                  <a:pt x="517585" y="506083"/>
                </a:cubicBezTo>
                <a:cubicBezTo>
                  <a:pt x="519502" y="500332"/>
                  <a:pt x="519973" y="493874"/>
                  <a:pt x="523336" y="488830"/>
                </a:cubicBezTo>
                <a:cubicBezTo>
                  <a:pt x="527170" y="483079"/>
                  <a:pt x="532031" y="477893"/>
                  <a:pt x="534838" y="471577"/>
                </a:cubicBezTo>
                <a:cubicBezTo>
                  <a:pt x="539762" y="460498"/>
                  <a:pt x="539615" y="447160"/>
                  <a:pt x="546340" y="437072"/>
                </a:cubicBezTo>
                <a:cubicBezTo>
                  <a:pt x="564567" y="409731"/>
                  <a:pt x="555656" y="426376"/>
                  <a:pt x="569344" y="385313"/>
                </a:cubicBezTo>
                <a:lnTo>
                  <a:pt x="638355" y="178279"/>
                </a:lnTo>
                <a:lnTo>
                  <a:pt x="655608" y="126521"/>
                </a:lnTo>
                <a:lnTo>
                  <a:pt x="661359" y="109268"/>
                </a:lnTo>
                <a:cubicBezTo>
                  <a:pt x="663276" y="103517"/>
                  <a:pt x="663747" y="97059"/>
                  <a:pt x="667110" y="92015"/>
                </a:cubicBezTo>
                <a:lnTo>
                  <a:pt x="678612" y="74762"/>
                </a:lnTo>
                <a:cubicBezTo>
                  <a:pt x="680529" y="69011"/>
                  <a:pt x="681418" y="62808"/>
                  <a:pt x="684362" y="57509"/>
                </a:cubicBezTo>
                <a:cubicBezTo>
                  <a:pt x="695832" y="36863"/>
                  <a:pt x="703549" y="20867"/>
                  <a:pt x="724619" y="11502"/>
                </a:cubicBezTo>
                <a:cubicBezTo>
                  <a:pt x="735698" y="6578"/>
                  <a:pt x="759125" y="0"/>
                  <a:pt x="759125" y="0"/>
                </a:cubicBezTo>
                <a:cubicBezTo>
                  <a:pt x="764876" y="1917"/>
                  <a:pt x="772091" y="1464"/>
                  <a:pt x="776378" y="5751"/>
                </a:cubicBezTo>
                <a:cubicBezTo>
                  <a:pt x="780665" y="10038"/>
                  <a:pt x="779418" y="17582"/>
                  <a:pt x="782129" y="23004"/>
                </a:cubicBezTo>
                <a:cubicBezTo>
                  <a:pt x="785220" y="29186"/>
                  <a:pt x="790539" y="34075"/>
                  <a:pt x="793630" y="40257"/>
                </a:cubicBezTo>
                <a:cubicBezTo>
                  <a:pt x="796341" y="45679"/>
                  <a:pt x="796670" y="52087"/>
                  <a:pt x="799381" y="57509"/>
                </a:cubicBezTo>
                <a:cubicBezTo>
                  <a:pt x="802472" y="63691"/>
                  <a:pt x="808076" y="68446"/>
                  <a:pt x="810883" y="74762"/>
                </a:cubicBezTo>
                <a:cubicBezTo>
                  <a:pt x="815807" y="85841"/>
                  <a:pt x="818551" y="97766"/>
                  <a:pt x="822385" y="109268"/>
                </a:cubicBezTo>
                <a:lnTo>
                  <a:pt x="828136" y="126521"/>
                </a:lnTo>
                <a:lnTo>
                  <a:pt x="902898" y="350808"/>
                </a:lnTo>
                <a:lnTo>
                  <a:pt x="925902" y="419819"/>
                </a:lnTo>
                <a:lnTo>
                  <a:pt x="931653" y="437072"/>
                </a:lnTo>
                <a:cubicBezTo>
                  <a:pt x="933570" y="442823"/>
                  <a:pt x="934041" y="449281"/>
                  <a:pt x="937404" y="454325"/>
                </a:cubicBezTo>
                <a:lnTo>
                  <a:pt x="948906" y="471577"/>
                </a:lnTo>
                <a:lnTo>
                  <a:pt x="960408" y="506083"/>
                </a:lnTo>
                <a:cubicBezTo>
                  <a:pt x="962325" y="511834"/>
                  <a:pt x="962796" y="518292"/>
                  <a:pt x="966159" y="523336"/>
                </a:cubicBezTo>
                <a:cubicBezTo>
                  <a:pt x="969993" y="529087"/>
                  <a:pt x="974854" y="534273"/>
                  <a:pt x="977661" y="540589"/>
                </a:cubicBezTo>
                <a:cubicBezTo>
                  <a:pt x="982585" y="551668"/>
                  <a:pt x="985328" y="563592"/>
                  <a:pt x="989162" y="575094"/>
                </a:cubicBezTo>
                <a:lnTo>
                  <a:pt x="994913" y="592347"/>
                </a:lnTo>
                <a:cubicBezTo>
                  <a:pt x="996830" y="598098"/>
                  <a:pt x="997301" y="604556"/>
                  <a:pt x="1000664" y="609600"/>
                </a:cubicBezTo>
                <a:cubicBezTo>
                  <a:pt x="1018891" y="636940"/>
                  <a:pt x="1009980" y="620296"/>
                  <a:pt x="1023668" y="661358"/>
                </a:cubicBezTo>
                <a:lnTo>
                  <a:pt x="1029419" y="678611"/>
                </a:lnTo>
                <a:cubicBezTo>
                  <a:pt x="1031336" y="684362"/>
                  <a:pt x="1031807" y="690820"/>
                  <a:pt x="1035170" y="695864"/>
                </a:cubicBezTo>
                <a:cubicBezTo>
                  <a:pt x="1039004" y="701615"/>
                  <a:pt x="1043865" y="706801"/>
                  <a:pt x="1046672" y="713117"/>
                </a:cubicBezTo>
                <a:cubicBezTo>
                  <a:pt x="1051596" y="724196"/>
                  <a:pt x="1054340" y="736121"/>
                  <a:pt x="1058174" y="747623"/>
                </a:cubicBezTo>
                <a:lnTo>
                  <a:pt x="1075427" y="799381"/>
                </a:lnTo>
                <a:lnTo>
                  <a:pt x="1081178" y="816634"/>
                </a:lnTo>
                <a:cubicBezTo>
                  <a:pt x="1083095" y="822385"/>
                  <a:pt x="1083567" y="828843"/>
                  <a:pt x="1086929" y="833887"/>
                </a:cubicBezTo>
                <a:cubicBezTo>
                  <a:pt x="1090763" y="839638"/>
                  <a:pt x="1095623" y="844824"/>
                  <a:pt x="1098430" y="851140"/>
                </a:cubicBezTo>
                <a:cubicBezTo>
                  <a:pt x="1103354" y="862219"/>
                  <a:pt x="1103207" y="875557"/>
                  <a:pt x="1109932" y="885645"/>
                </a:cubicBezTo>
                <a:lnTo>
                  <a:pt x="1144438" y="937404"/>
                </a:lnTo>
                <a:cubicBezTo>
                  <a:pt x="1148272" y="943155"/>
                  <a:pt x="1153754" y="948100"/>
                  <a:pt x="1155940" y="954657"/>
                </a:cubicBezTo>
                <a:cubicBezTo>
                  <a:pt x="1157857" y="960408"/>
                  <a:pt x="1157904" y="967176"/>
                  <a:pt x="1161691" y="971909"/>
                </a:cubicBezTo>
                <a:cubicBezTo>
                  <a:pt x="1166009" y="977306"/>
                  <a:pt x="1173193" y="979577"/>
                  <a:pt x="1178944" y="983411"/>
                </a:cubicBezTo>
                <a:cubicBezTo>
                  <a:pt x="1191404" y="1002101"/>
                  <a:pt x="1198114" y="1016959"/>
                  <a:pt x="1224951" y="1023668"/>
                </a:cubicBezTo>
                <a:cubicBezTo>
                  <a:pt x="1250585" y="1030077"/>
                  <a:pt x="1242366" y="1023830"/>
                  <a:pt x="1253706" y="1035170"/>
                </a:cubicBezTo>
              </a:path>
            </a:pathLst>
          </a:custGeom>
          <a:solidFill>
            <a:srgbClr val="7030A0">
              <a:alpha val="83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B0A1EC7-FB24-A73F-CD28-8FCF5C8BC3DD}"/>
              </a:ext>
            </a:extLst>
          </p:cNvPr>
          <p:cNvSpPr/>
          <p:nvPr/>
        </p:nvSpPr>
        <p:spPr>
          <a:xfrm>
            <a:off x="1971187" y="6206350"/>
            <a:ext cx="221017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rgbClr val="7030A0">
              <a:alpha val="67000"/>
            </a:srgbClr>
          </a:solidFill>
          <a:ln w="19050">
            <a:solidFill>
              <a:schemeClr val="tx1">
                <a:alpha val="66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57AAC00F-0A2C-79B0-581A-114FD98B067F}"/>
              </a:ext>
            </a:extLst>
          </p:cNvPr>
          <p:cNvSpPr/>
          <p:nvPr/>
        </p:nvSpPr>
        <p:spPr>
          <a:xfrm>
            <a:off x="1676598" y="6010829"/>
            <a:ext cx="2350075" cy="1101482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chemeClr val="bg1"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E7C5801-A669-CF83-F047-26B28EAE318C}"/>
              </a:ext>
            </a:extLst>
          </p:cNvPr>
          <p:cNvSpPr/>
          <p:nvPr/>
        </p:nvSpPr>
        <p:spPr>
          <a:xfrm>
            <a:off x="1674421" y="6198919"/>
            <a:ext cx="228006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85000"/>
              <a:alpha val="67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1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59BB644-56CC-9AF0-12BF-D1D544B4DD4E}"/>
              </a:ext>
            </a:extLst>
          </p:cNvPr>
          <p:cNvGrpSpPr/>
          <p:nvPr/>
        </p:nvGrpSpPr>
        <p:grpSpPr>
          <a:xfrm>
            <a:off x="1409374" y="7256206"/>
            <a:ext cx="2693033" cy="2119636"/>
            <a:chOff x="1636555" y="7109061"/>
            <a:chExt cx="2380223" cy="211963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DC552C-5D7C-7DB7-AD7C-6999D8781FDE}"/>
                </a:ext>
              </a:extLst>
            </p:cNvPr>
            <p:cNvSpPr/>
            <p:nvPr/>
          </p:nvSpPr>
          <p:spPr>
            <a:xfrm>
              <a:off x="1636555" y="7109061"/>
              <a:ext cx="791487" cy="2119636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2138E-56E6-BDD3-E6D9-9BE28988AE8B}"/>
                </a:ext>
              </a:extLst>
            </p:cNvPr>
            <p:cNvSpPr/>
            <p:nvPr/>
          </p:nvSpPr>
          <p:spPr>
            <a:xfrm>
              <a:off x="3340132" y="7115989"/>
              <a:ext cx="676646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521007-513E-275C-61E3-801F0CF82DB9}"/>
                </a:ext>
              </a:extLst>
            </p:cNvPr>
            <p:cNvSpPr/>
            <p:nvPr/>
          </p:nvSpPr>
          <p:spPr>
            <a:xfrm>
              <a:off x="2578101" y="7113023"/>
              <a:ext cx="126762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9E111B-DC87-8D2E-E064-D0E732BCC7D7}"/>
                </a:ext>
              </a:extLst>
            </p:cNvPr>
            <p:cNvSpPr/>
            <p:nvPr/>
          </p:nvSpPr>
          <p:spPr>
            <a:xfrm>
              <a:off x="2839440" y="7143446"/>
              <a:ext cx="148076" cy="2082285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40F14-8045-FA4F-17B9-E1EA486A889E}"/>
              </a:ext>
            </a:extLst>
          </p:cNvPr>
          <p:cNvSpPr/>
          <p:nvPr/>
        </p:nvSpPr>
        <p:spPr>
          <a:xfrm>
            <a:off x="626325" y="256051"/>
            <a:ext cx="4472733" cy="701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CB3E79-A448-9E0A-FD5F-C1696A6C121B}"/>
              </a:ext>
            </a:extLst>
          </p:cNvPr>
          <p:cNvGrpSpPr/>
          <p:nvPr/>
        </p:nvGrpSpPr>
        <p:grpSpPr>
          <a:xfrm>
            <a:off x="638524" y="3663777"/>
            <a:ext cx="4458770" cy="3620290"/>
            <a:chOff x="638524" y="4513582"/>
            <a:chExt cx="4458770" cy="17541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4519981"/>
              <a:ext cx="995901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835175" y="4513582"/>
              <a:ext cx="1262119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2EABBE-9B8F-7A86-CAD6-E2BD9485740E}"/>
              </a:ext>
            </a:extLst>
          </p:cNvPr>
          <p:cNvGrpSpPr/>
          <p:nvPr/>
        </p:nvGrpSpPr>
        <p:grpSpPr>
          <a:xfrm>
            <a:off x="2435225" y="1894859"/>
            <a:ext cx="2158987" cy="5389208"/>
            <a:chOff x="2435225" y="2744663"/>
            <a:chExt cx="2158987" cy="811122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2750550"/>
              <a:ext cx="142875" cy="8097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2750550"/>
              <a:ext cx="344445" cy="81053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2744663"/>
              <a:ext cx="403521" cy="80802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F9-A406-821E-E795-EE4DE42EBA09}"/>
              </a:ext>
            </a:extLst>
          </p:cNvPr>
          <p:cNvGrpSpPr/>
          <p:nvPr/>
        </p:nvGrpSpPr>
        <p:grpSpPr>
          <a:xfrm>
            <a:off x="632970" y="362883"/>
            <a:ext cx="4464323" cy="6921183"/>
            <a:chOff x="632970" y="1209124"/>
            <a:chExt cx="4464323" cy="50699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0AD4AA-4EF1-EF09-1AB5-D5FC4ED757FD}"/>
                </a:ext>
              </a:extLst>
            </p:cNvPr>
            <p:cNvSpPr/>
            <p:nvPr/>
          </p:nvSpPr>
          <p:spPr>
            <a:xfrm>
              <a:off x="632970" y="1209505"/>
              <a:ext cx="628874" cy="5069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D405DD-CF86-D016-F3B6-9AE06A373C4D}"/>
                </a:ext>
              </a:extLst>
            </p:cNvPr>
            <p:cNvSpPr/>
            <p:nvPr/>
          </p:nvSpPr>
          <p:spPr>
            <a:xfrm>
              <a:off x="1325598" y="1213209"/>
              <a:ext cx="80416" cy="5051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600897-8514-1760-5C83-09994547ACFF}"/>
                </a:ext>
              </a:extLst>
            </p:cNvPr>
            <p:cNvSpPr/>
            <p:nvPr/>
          </p:nvSpPr>
          <p:spPr>
            <a:xfrm>
              <a:off x="4236563" y="1209124"/>
              <a:ext cx="280171" cy="50527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20496-01DB-116D-F2C8-39BB29DC134F}"/>
                </a:ext>
              </a:extLst>
            </p:cNvPr>
            <p:cNvSpPr/>
            <p:nvPr/>
          </p:nvSpPr>
          <p:spPr>
            <a:xfrm>
              <a:off x="4726624" y="1211666"/>
              <a:ext cx="370669" cy="5046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2279258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34F3A60-974E-969A-55CB-BFEA0D83CFBB}"/>
              </a:ext>
            </a:extLst>
          </p:cNvPr>
          <p:cNvSpPr/>
          <p:nvPr/>
        </p:nvSpPr>
        <p:spPr>
          <a:xfrm>
            <a:off x="2704863" y="362884"/>
            <a:ext cx="128759" cy="6916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3644372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1877181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2519844" y="9751409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19D0736-9042-B6DC-1706-58CAF8DEC493}"/>
              </a:ext>
            </a:extLst>
          </p:cNvPr>
          <p:cNvSpPr txBox="1"/>
          <p:nvPr/>
        </p:nvSpPr>
        <p:spPr>
          <a:xfrm rot="16200000">
            <a:off x="-122978" y="8368408"/>
            <a:ext cx="106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364393" y="2771785"/>
            <a:ext cx="1608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Soil water potential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14:cNvPr>
              <p14:cNvContentPartPr/>
              <p14:nvPr/>
            </p14:nvContentPartPr>
            <p14:xfrm>
              <a:off x="641428" y="539152"/>
              <a:ext cx="4462560" cy="1434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308" y="533030"/>
                <a:ext cx="4474800" cy="14464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74593" y="1087720"/>
            <a:ext cx="1428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 (°C)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14:cNvPr>
              <p14:cNvContentPartPr/>
              <p14:nvPr/>
            </p14:nvContentPartPr>
            <p14:xfrm>
              <a:off x="626668" y="2358748"/>
              <a:ext cx="4541399" cy="1094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548" y="2352628"/>
                <a:ext cx="4553639" cy="11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DC7EF-2EA0-A117-2153-03EA48DD4D3B}"/>
              </a:ext>
            </a:extLst>
          </p:cNvPr>
          <p:cNvCxnSpPr>
            <a:cxnSpLocks/>
          </p:cNvCxnSpPr>
          <p:nvPr/>
        </p:nvCxnSpPr>
        <p:spPr>
          <a:xfrm>
            <a:off x="641428" y="1523744"/>
            <a:ext cx="4713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2">
            <a:extLst>
              <a:ext uri="{FF2B5EF4-FFF2-40B4-BE49-F238E27FC236}">
                <a16:creationId xmlns:a16="http://schemas.microsoft.com/office/drawing/2014/main" id="{8A2F4184-F05A-8385-C8C3-CF53D33D2F78}"/>
              </a:ext>
            </a:extLst>
          </p:cNvPr>
          <p:cNvSpPr txBox="1"/>
          <p:nvPr/>
        </p:nvSpPr>
        <p:spPr>
          <a:xfrm>
            <a:off x="-591205" y="363034"/>
            <a:ext cx="1736437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filter: Temperature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E1DEDEF-B0C7-86D9-8B76-3D775C8BBE22}"/>
              </a:ext>
            </a:extLst>
          </p:cNvPr>
          <p:cNvSpPr txBox="1"/>
          <p:nvPr/>
        </p:nvSpPr>
        <p:spPr>
          <a:xfrm>
            <a:off x="-611801" y="1901606"/>
            <a:ext cx="1750929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filter: Soil moisture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DB1D9F7-30AF-E2AB-B250-2FA5E5E6A050}"/>
              </a:ext>
            </a:extLst>
          </p:cNvPr>
          <p:cNvSpPr txBox="1"/>
          <p:nvPr/>
        </p:nvSpPr>
        <p:spPr>
          <a:xfrm>
            <a:off x="-708135" y="3662828"/>
            <a:ext cx="194854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filter: Dormancy cycle</a:t>
            </a:r>
          </a:p>
        </p:txBody>
      </p:sp>
      <p:sp>
        <p:nvSpPr>
          <p:cNvPr id="72" name="TextBox 22">
            <a:extLst>
              <a:ext uri="{FF2B5EF4-FFF2-40B4-BE49-F238E27FC236}">
                <a16:creationId xmlns:a16="http://schemas.microsoft.com/office/drawing/2014/main" id="{8F537961-EFEB-FD2D-5793-81C18E50FC34}"/>
              </a:ext>
            </a:extLst>
          </p:cNvPr>
          <p:cNvSpPr txBox="1"/>
          <p:nvPr/>
        </p:nvSpPr>
        <p:spPr>
          <a:xfrm rot="16200000">
            <a:off x="5098779" y="1832526"/>
            <a:ext cx="2842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 (climatic envelope)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2F7545E3-5F8E-719F-547D-FEB2633047ED}"/>
              </a:ext>
            </a:extLst>
          </p:cNvPr>
          <p:cNvSpPr txBox="1"/>
          <p:nvPr/>
        </p:nvSpPr>
        <p:spPr>
          <a:xfrm rot="16200000">
            <a:off x="5873350" y="4370906"/>
            <a:ext cx="12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factors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5C541-09C5-01C7-FDA2-BA599D11F5DA}"/>
              </a:ext>
            </a:extLst>
          </p:cNvPr>
          <p:cNvCxnSpPr>
            <a:cxnSpLocks/>
          </p:cNvCxnSpPr>
          <p:nvPr/>
        </p:nvCxnSpPr>
        <p:spPr>
          <a:xfrm>
            <a:off x="634734" y="649621"/>
            <a:ext cx="46842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83">
            <a:extLst>
              <a:ext uri="{FF2B5EF4-FFF2-40B4-BE49-F238E27FC236}">
                <a16:creationId xmlns:a16="http://schemas.microsoft.com/office/drawing/2014/main" id="{DB1F6305-B79F-3FC4-D82C-1200A9BEAA56}"/>
              </a:ext>
            </a:extLst>
          </p:cNvPr>
          <p:cNvCxnSpPr>
            <a:cxnSpLocks/>
          </p:cNvCxnSpPr>
          <p:nvPr/>
        </p:nvCxnSpPr>
        <p:spPr>
          <a:xfrm flipV="1">
            <a:off x="636590" y="3857624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22">
            <a:extLst>
              <a:ext uri="{FF2B5EF4-FFF2-40B4-BE49-F238E27FC236}">
                <a16:creationId xmlns:a16="http://schemas.microsoft.com/office/drawing/2014/main" id="{DB2D53FF-DEFA-2393-F9BF-C9338BE86F8E}"/>
              </a:ext>
            </a:extLst>
          </p:cNvPr>
          <p:cNvSpPr txBox="1"/>
          <p:nvPr/>
        </p:nvSpPr>
        <p:spPr>
          <a:xfrm rot="16200000">
            <a:off x="-230806" y="4509514"/>
            <a:ext cx="1334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Dormancy cycle</a:t>
            </a:r>
          </a:p>
        </p:txBody>
      </p:sp>
      <p:cxnSp>
        <p:nvCxnSpPr>
          <p:cNvPr id="57" name="Gerade Verbindung 83">
            <a:extLst>
              <a:ext uri="{FF2B5EF4-FFF2-40B4-BE49-F238E27FC236}">
                <a16:creationId xmlns:a16="http://schemas.microsoft.com/office/drawing/2014/main" id="{11E66230-F40B-AED1-D8CC-097AC543192B}"/>
              </a:ext>
            </a:extLst>
          </p:cNvPr>
          <p:cNvCxnSpPr>
            <a:cxnSpLocks/>
          </p:cNvCxnSpPr>
          <p:nvPr/>
        </p:nvCxnSpPr>
        <p:spPr>
          <a:xfrm flipV="1">
            <a:off x="617867" y="9367783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83">
            <a:extLst>
              <a:ext uri="{FF2B5EF4-FFF2-40B4-BE49-F238E27FC236}">
                <a16:creationId xmlns:a16="http://schemas.microsoft.com/office/drawing/2014/main" id="{4D8279C4-C670-1D65-EE39-6295C044A184}"/>
              </a:ext>
            </a:extLst>
          </p:cNvPr>
          <p:cNvCxnSpPr>
            <a:cxnSpLocks/>
          </p:cNvCxnSpPr>
          <p:nvPr/>
        </p:nvCxnSpPr>
        <p:spPr>
          <a:xfrm flipV="1">
            <a:off x="629896" y="7807951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22">
            <a:extLst>
              <a:ext uri="{FF2B5EF4-FFF2-40B4-BE49-F238E27FC236}">
                <a16:creationId xmlns:a16="http://schemas.microsoft.com/office/drawing/2014/main" id="{BDAC951E-DA3A-9C26-2178-0110BD32275C}"/>
              </a:ext>
            </a:extLst>
          </p:cNvPr>
          <p:cNvSpPr txBox="1"/>
          <p:nvPr/>
        </p:nvSpPr>
        <p:spPr>
          <a:xfrm>
            <a:off x="5040276" y="4117959"/>
            <a:ext cx="141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strategy:</a:t>
            </a: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AA50F8AB-1C86-4664-9134-7E9444289932}"/>
              </a:ext>
            </a:extLst>
          </p:cNvPr>
          <p:cNvSpPr txBox="1"/>
          <p:nvPr/>
        </p:nvSpPr>
        <p:spPr>
          <a:xfrm>
            <a:off x="638814" y="940431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01C712BB-4404-264A-E3EE-44C4F7EBA6EE}"/>
              </a:ext>
            </a:extLst>
          </p:cNvPr>
          <p:cNvSpPr txBox="1"/>
          <p:nvPr/>
        </p:nvSpPr>
        <p:spPr>
          <a:xfrm>
            <a:off x="2454158" y="940431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E00229AF-1854-FDAA-51DD-0EFE4CB53436}"/>
              </a:ext>
            </a:extLst>
          </p:cNvPr>
          <p:cNvSpPr txBox="1"/>
          <p:nvPr/>
        </p:nvSpPr>
        <p:spPr>
          <a:xfrm>
            <a:off x="3582014" y="9404313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A291FC9-DD7C-81E5-7CCD-A78E961591F7}"/>
              </a:ext>
            </a:extLst>
          </p:cNvPr>
          <p:cNvSpPr txBox="1"/>
          <p:nvPr/>
        </p:nvSpPr>
        <p:spPr>
          <a:xfrm>
            <a:off x="4707686" y="940431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512067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22">
            <a:extLst>
              <a:ext uri="{FF2B5EF4-FFF2-40B4-BE49-F238E27FC236}">
                <a16:creationId xmlns:a16="http://schemas.microsoft.com/office/drawing/2014/main" id="{674A95E6-AFE2-FD83-B940-EF0D4F5577B2}"/>
              </a:ext>
            </a:extLst>
          </p:cNvPr>
          <p:cNvSpPr txBox="1"/>
          <p:nvPr/>
        </p:nvSpPr>
        <p:spPr>
          <a:xfrm>
            <a:off x="983583" y="9404313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45F5564E-DEA5-FA45-010E-F54D3528D325}"/>
              </a:ext>
            </a:extLst>
          </p:cNvPr>
          <p:cNvSpPr txBox="1"/>
          <p:nvPr/>
        </p:nvSpPr>
        <p:spPr>
          <a:xfrm>
            <a:off x="1698833" y="940431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A67D1833-BE4F-5A31-A755-F9C5C13F46E8}"/>
              </a:ext>
            </a:extLst>
          </p:cNvPr>
          <p:cNvSpPr txBox="1"/>
          <p:nvPr/>
        </p:nvSpPr>
        <p:spPr>
          <a:xfrm>
            <a:off x="2039434" y="9404313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1E7698A3-836F-1AE3-CA43-2D4889DD5F3E}"/>
              </a:ext>
            </a:extLst>
          </p:cNvPr>
          <p:cNvSpPr txBox="1"/>
          <p:nvPr/>
        </p:nvSpPr>
        <p:spPr>
          <a:xfrm>
            <a:off x="1320914" y="940431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FC3592E-EF9F-5B2A-13DB-7219AA33B297}"/>
              </a:ext>
            </a:extLst>
          </p:cNvPr>
          <p:cNvSpPr txBox="1"/>
          <p:nvPr/>
        </p:nvSpPr>
        <p:spPr>
          <a:xfrm>
            <a:off x="3193164" y="940431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F8FF5E87-F8CB-F170-0F67-DC3DBB0C5567}"/>
              </a:ext>
            </a:extLst>
          </p:cNvPr>
          <p:cNvSpPr txBox="1"/>
          <p:nvPr/>
        </p:nvSpPr>
        <p:spPr>
          <a:xfrm>
            <a:off x="3959643" y="9404313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56EE58C-AFED-7875-E2B5-EB46400270B2}"/>
              </a:ext>
            </a:extLst>
          </p:cNvPr>
          <p:cNvSpPr txBox="1"/>
          <p:nvPr/>
        </p:nvSpPr>
        <p:spPr>
          <a:xfrm>
            <a:off x="4318422" y="9404313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5D5390E8-1139-2F13-9E8D-3EB94F2576F8}"/>
              </a:ext>
            </a:extLst>
          </p:cNvPr>
          <p:cNvSpPr txBox="1"/>
          <p:nvPr/>
        </p:nvSpPr>
        <p:spPr>
          <a:xfrm>
            <a:off x="2859327" y="940431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69029735-2DC6-4959-8D71-1C0C60B1713E}"/>
              </a:ext>
            </a:extLst>
          </p:cNvPr>
          <p:cNvSpPr/>
          <p:nvPr/>
        </p:nvSpPr>
        <p:spPr>
          <a:xfrm>
            <a:off x="4102408" y="4886912"/>
            <a:ext cx="994884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0">
            <a:extLst>
              <a:ext uri="{FF2B5EF4-FFF2-40B4-BE49-F238E27FC236}">
                <a16:creationId xmlns:a16="http://schemas.microsoft.com/office/drawing/2014/main" id="{A35188A6-96D3-8CC1-FA59-FF9BC7116D77}"/>
              </a:ext>
            </a:extLst>
          </p:cNvPr>
          <p:cNvSpPr/>
          <p:nvPr/>
        </p:nvSpPr>
        <p:spPr>
          <a:xfrm flipH="1">
            <a:off x="641465" y="4884221"/>
            <a:ext cx="744322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AB3944B4-E8EC-FDDB-82BE-ECE5FC7A0922}"/>
              </a:ext>
            </a:extLst>
          </p:cNvPr>
          <p:cNvSpPr txBox="1"/>
          <p:nvPr/>
        </p:nvSpPr>
        <p:spPr>
          <a:xfrm>
            <a:off x="2964458" y="403324"/>
            <a:ext cx="194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(enzyme denaturation)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70954F3F-3532-43C5-AD0E-1F2273B08B3B}"/>
              </a:ext>
            </a:extLst>
          </p:cNvPr>
          <p:cNvSpPr txBox="1"/>
          <p:nvPr/>
        </p:nvSpPr>
        <p:spPr>
          <a:xfrm>
            <a:off x="2993296" y="218929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warm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C27AFB3B-84AA-1221-0590-15BF5901A763}"/>
              </a:ext>
            </a:extLst>
          </p:cNvPr>
          <p:cNvSpPr txBox="1"/>
          <p:nvPr/>
        </p:nvSpPr>
        <p:spPr>
          <a:xfrm>
            <a:off x="1600912" y="3026922"/>
            <a:ext cx="71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dry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22">
            <a:extLst>
              <a:ext uri="{FF2B5EF4-FFF2-40B4-BE49-F238E27FC236}">
                <a16:creationId xmlns:a16="http://schemas.microsoft.com/office/drawing/2014/main" id="{27C00ED0-6D4F-356A-88DF-7F8531DB2ABB}"/>
              </a:ext>
            </a:extLst>
          </p:cNvPr>
          <p:cNvSpPr txBox="1"/>
          <p:nvPr/>
        </p:nvSpPr>
        <p:spPr>
          <a:xfrm>
            <a:off x="5063215" y="4517710"/>
            <a:ext cx="1091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A09EA5A8-0CA9-138A-0149-5BF28EA48051}"/>
              </a:ext>
            </a:extLst>
          </p:cNvPr>
          <p:cNvSpPr txBox="1"/>
          <p:nvPr/>
        </p:nvSpPr>
        <p:spPr>
          <a:xfrm>
            <a:off x="5063215" y="4937254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C3772A4-D473-4A51-5CC5-4D5B83A73D38}"/>
              </a:ext>
            </a:extLst>
          </p:cNvPr>
          <p:cNvCxnSpPr>
            <a:cxnSpLocks/>
          </p:cNvCxnSpPr>
          <p:nvPr/>
        </p:nvCxnSpPr>
        <p:spPr>
          <a:xfrm>
            <a:off x="4424799" y="8222012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A550A9B-3EFB-6373-8F8F-8BDABDAF0908}"/>
              </a:ext>
            </a:extLst>
          </p:cNvPr>
          <p:cNvCxnSpPr>
            <a:cxnSpLocks/>
          </p:cNvCxnSpPr>
          <p:nvPr/>
        </p:nvCxnSpPr>
        <p:spPr>
          <a:xfrm>
            <a:off x="4424799" y="8461498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2">
            <a:extLst>
              <a:ext uri="{FF2B5EF4-FFF2-40B4-BE49-F238E27FC236}">
                <a16:creationId xmlns:a16="http://schemas.microsoft.com/office/drawing/2014/main" id="{B5309199-20F5-C21C-63BA-55674E9BA113}"/>
              </a:ext>
            </a:extLst>
          </p:cNvPr>
          <p:cNvSpPr txBox="1"/>
          <p:nvPr/>
        </p:nvSpPr>
        <p:spPr>
          <a:xfrm>
            <a:off x="4808747" y="8054869"/>
            <a:ext cx="109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4A6FC44B-3ACD-44D6-1816-3BFE248D89BE}"/>
              </a:ext>
            </a:extLst>
          </p:cNvPr>
          <p:cNvSpPr txBox="1"/>
          <p:nvPr/>
        </p:nvSpPr>
        <p:spPr>
          <a:xfrm>
            <a:off x="4740620" y="8307609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9ADF26CD-804A-5957-1383-1F26637CF617}"/>
              </a:ext>
            </a:extLst>
          </p:cNvPr>
          <p:cNvSpPr txBox="1"/>
          <p:nvPr/>
        </p:nvSpPr>
        <p:spPr>
          <a:xfrm rot="16200000">
            <a:off x="-310790" y="6301228"/>
            <a:ext cx="1483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Carbon allocation</a:t>
            </a:r>
          </a:p>
        </p:txBody>
      </p:sp>
      <p:cxnSp>
        <p:nvCxnSpPr>
          <p:cNvPr id="56" name="Gerade Verbindung 83">
            <a:extLst>
              <a:ext uri="{FF2B5EF4-FFF2-40B4-BE49-F238E27FC236}">
                <a16:creationId xmlns:a16="http://schemas.microsoft.com/office/drawing/2014/main" id="{6F09880B-D834-EB83-74B4-AE58CA6C4D4B}"/>
              </a:ext>
            </a:extLst>
          </p:cNvPr>
          <p:cNvCxnSpPr>
            <a:cxnSpLocks/>
          </p:cNvCxnSpPr>
          <p:nvPr/>
        </p:nvCxnSpPr>
        <p:spPr>
          <a:xfrm flipV="1">
            <a:off x="634678" y="5711895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22">
            <a:extLst>
              <a:ext uri="{FF2B5EF4-FFF2-40B4-BE49-F238E27FC236}">
                <a16:creationId xmlns:a16="http://schemas.microsoft.com/office/drawing/2014/main" id="{373A70E7-344C-8E88-4BA0-A692C19706DE}"/>
              </a:ext>
            </a:extLst>
          </p:cNvPr>
          <p:cNvSpPr txBox="1"/>
          <p:nvPr/>
        </p:nvSpPr>
        <p:spPr>
          <a:xfrm>
            <a:off x="-73509" y="5435914"/>
            <a:ext cx="7101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4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D27C6845-4DE1-0E18-95AA-E3B654DF74EA}"/>
              </a:ext>
            </a:extLst>
          </p:cNvPr>
          <p:cNvSpPr/>
          <p:nvPr/>
        </p:nvSpPr>
        <p:spPr>
          <a:xfrm rot="10800000">
            <a:off x="1834980" y="7336937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697BA05A-9973-9AAB-78BD-AC6206AA30C8}"/>
              </a:ext>
            </a:extLst>
          </p:cNvPr>
          <p:cNvSpPr/>
          <p:nvPr/>
        </p:nvSpPr>
        <p:spPr>
          <a:xfrm rot="10800000">
            <a:off x="3563270" y="7332950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6E1F25B3-E6A4-FFD3-65FC-4922DCAF429E}"/>
              </a:ext>
            </a:extLst>
          </p:cNvPr>
          <p:cNvSpPr txBox="1"/>
          <p:nvPr/>
        </p:nvSpPr>
        <p:spPr>
          <a:xfrm>
            <a:off x="32602" y="7369981"/>
            <a:ext cx="1352423" cy="307777"/>
          </a:xfrm>
          <a:prstGeom prst="rect">
            <a:avLst/>
          </a:prstGeom>
          <a:solidFill>
            <a:srgbClr val="80179A">
              <a:alpha val="70484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Realized growth</a:t>
            </a:r>
          </a:p>
        </p:txBody>
      </p:sp>
      <p:sp>
        <p:nvSpPr>
          <p:cNvPr id="101" name="Left-Right Arrow 100">
            <a:extLst>
              <a:ext uri="{FF2B5EF4-FFF2-40B4-BE49-F238E27FC236}">
                <a16:creationId xmlns:a16="http://schemas.microsoft.com/office/drawing/2014/main" id="{4FCDD5FA-4671-1B25-6D96-701BC2B9D6E8}"/>
              </a:ext>
            </a:extLst>
          </p:cNvPr>
          <p:cNvSpPr/>
          <p:nvPr/>
        </p:nvSpPr>
        <p:spPr>
          <a:xfrm>
            <a:off x="1632856" y="4456691"/>
            <a:ext cx="2191913" cy="4244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1D32F1-C4AF-1929-A9CC-798E3C97B0B4}"/>
              </a:ext>
            </a:extLst>
          </p:cNvPr>
          <p:cNvSpPr/>
          <p:nvPr/>
        </p:nvSpPr>
        <p:spPr>
          <a:xfrm>
            <a:off x="3835733" y="3658500"/>
            <a:ext cx="266674" cy="57173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Left-Right Arrow 50">
            <a:extLst>
              <a:ext uri="{FF2B5EF4-FFF2-40B4-BE49-F238E27FC236}">
                <a16:creationId xmlns:a16="http://schemas.microsoft.com/office/drawing/2014/main" id="{18780923-870D-970E-E768-BBD57D7C1707}"/>
              </a:ext>
            </a:extLst>
          </p:cNvPr>
          <p:cNvSpPr/>
          <p:nvPr/>
        </p:nvSpPr>
        <p:spPr>
          <a:xfrm>
            <a:off x="3824772" y="4459382"/>
            <a:ext cx="1265828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0188EF-2964-E15A-C28C-342B44C0CEB1}"/>
              </a:ext>
            </a:extLst>
          </p:cNvPr>
          <p:cNvSpPr/>
          <p:nvPr/>
        </p:nvSpPr>
        <p:spPr>
          <a:xfrm>
            <a:off x="1413196" y="3663777"/>
            <a:ext cx="217530" cy="57157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Left-Right Arrow 50">
            <a:extLst>
              <a:ext uri="{FF2B5EF4-FFF2-40B4-BE49-F238E27FC236}">
                <a16:creationId xmlns:a16="http://schemas.microsoft.com/office/drawing/2014/main" id="{BC997DBD-2229-7E6A-2D7A-8079BE9763D7}"/>
              </a:ext>
            </a:extLst>
          </p:cNvPr>
          <p:cNvSpPr/>
          <p:nvPr/>
        </p:nvSpPr>
        <p:spPr>
          <a:xfrm flipH="1">
            <a:off x="629895" y="4456691"/>
            <a:ext cx="1010082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5FCA8919-6EBC-1686-7B86-9E8D7737C633}"/>
              </a:ext>
            </a:extLst>
          </p:cNvPr>
          <p:cNvSpPr/>
          <p:nvPr/>
        </p:nvSpPr>
        <p:spPr>
          <a:xfrm>
            <a:off x="1392969" y="4884221"/>
            <a:ext cx="2709438" cy="4244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83">
            <a:extLst>
              <a:ext uri="{FF2B5EF4-FFF2-40B4-BE49-F238E27FC236}">
                <a16:creationId xmlns:a16="http://schemas.microsoft.com/office/drawing/2014/main" id="{96FA9191-64FC-AA87-E794-BB78AD597999}"/>
              </a:ext>
            </a:extLst>
          </p:cNvPr>
          <p:cNvCxnSpPr>
            <a:cxnSpLocks/>
          </p:cNvCxnSpPr>
          <p:nvPr/>
        </p:nvCxnSpPr>
        <p:spPr>
          <a:xfrm flipV="1">
            <a:off x="624561" y="5417458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reeform 125">
            <a:extLst>
              <a:ext uri="{FF2B5EF4-FFF2-40B4-BE49-F238E27FC236}">
                <a16:creationId xmlns:a16="http://schemas.microsoft.com/office/drawing/2014/main" id="{CA7C776A-5F53-79D8-DBFF-DAB5121D04FE}"/>
              </a:ext>
            </a:extLst>
          </p:cNvPr>
          <p:cNvSpPr/>
          <p:nvPr/>
        </p:nvSpPr>
        <p:spPr>
          <a:xfrm>
            <a:off x="1385786" y="6090082"/>
            <a:ext cx="2716621" cy="1187685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  <a:gd name="connsiteX0" fmla="*/ 0 w 2414710"/>
              <a:gd name="connsiteY0" fmla="*/ 783880 h 1229989"/>
              <a:gd name="connsiteX1" fmla="*/ 209626 w 2414710"/>
              <a:gd name="connsiteY1" fmla="*/ 246807 h 1229989"/>
              <a:gd name="connsiteX2" fmla="*/ 213672 w 2414710"/>
              <a:gd name="connsiteY2" fmla="*/ 234669 h 1229989"/>
              <a:gd name="connsiteX3" fmla="*/ 221764 w 2414710"/>
              <a:gd name="connsiteY3" fmla="*/ 222531 h 1229989"/>
              <a:gd name="connsiteX4" fmla="*/ 225810 w 2414710"/>
              <a:gd name="connsiteY4" fmla="*/ 210393 h 1229989"/>
              <a:gd name="connsiteX5" fmla="*/ 241994 w 2414710"/>
              <a:gd name="connsiteY5" fmla="*/ 186117 h 1229989"/>
              <a:gd name="connsiteX6" fmla="*/ 254132 w 2414710"/>
              <a:gd name="connsiteY6" fmla="*/ 161840 h 1229989"/>
              <a:gd name="connsiteX7" fmla="*/ 258178 w 2414710"/>
              <a:gd name="connsiteY7" fmla="*/ 149702 h 1229989"/>
              <a:gd name="connsiteX8" fmla="*/ 266270 w 2414710"/>
              <a:gd name="connsiteY8" fmla="*/ 137564 h 1229989"/>
              <a:gd name="connsiteX9" fmla="*/ 270316 w 2414710"/>
              <a:gd name="connsiteY9" fmla="*/ 125426 h 1229989"/>
              <a:gd name="connsiteX10" fmla="*/ 286500 w 2414710"/>
              <a:gd name="connsiteY10" fmla="*/ 101150 h 1229989"/>
              <a:gd name="connsiteX11" fmla="*/ 290546 w 2414710"/>
              <a:gd name="connsiteY11" fmla="*/ 89012 h 1229989"/>
              <a:gd name="connsiteX12" fmla="*/ 306730 w 2414710"/>
              <a:gd name="connsiteY12" fmla="*/ 64736 h 1229989"/>
              <a:gd name="connsiteX13" fmla="*/ 326960 w 2414710"/>
              <a:gd name="connsiteY13" fmla="*/ 28322 h 1229989"/>
              <a:gd name="connsiteX14" fmla="*/ 375512 w 2414710"/>
              <a:gd name="connsiteY14" fmla="*/ 4046 h 1229989"/>
              <a:gd name="connsiteX15" fmla="*/ 387650 w 2414710"/>
              <a:gd name="connsiteY15" fmla="*/ 0 h 1229989"/>
              <a:gd name="connsiteX16" fmla="*/ 440249 w 2414710"/>
              <a:gd name="connsiteY16" fmla="*/ 12138 h 1229989"/>
              <a:gd name="connsiteX17" fmla="*/ 452387 w 2414710"/>
              <a:gd name="connsiteY17" fmla="*/ 16184 h 1229989"/>
              <a:gd name="connsiteX18" fmla="*/ 476663 w 2414710"/>
              <a:gd name="connsiteY18" fmla="*/ 32368 h 1229989"/>
              <a:gd name="connsiteX19" fmla="*/ 500939 w 2414710"/>
              <a:gd name="connsiteY19" fmla="*/ 48552 h 1229989"/>
              <a:gd name="connsiteX20" fmla="*/ 513077 w 2414710"/>
              <a:gd name="connsiteY20" fmla="*/ 52598 h 1229989"/>
              <a:gd name="connsiteX21" fmla="*/ 537353 w 2414710"/>
              <a:gd name="connsiteY21" fmla="*/ 68782 h 1229989"/>
              <a:gd name="connsiteX22" fmla="*/ 573767 w 2414710"/>
              <a:gd name="connsiteY22" fmla="*/ 93058 h 1229989"/>
              <a:gd name="connsiteX23" fmla="*/ 585905 w 2414710"/>
              <a:gd name="connsiteY23" fmla="*/ 101150 h 1229989"/>
              <a:gd name="connsiteX24" fmla="*/ 598043 w 2414710"/>
              <a:gd name="connsiteY24" fmla="*/ 109242 h 1229989"/>
              <a:gd name="connsiteX25" fmla="*/ 622320 w 2414710"/>
              <a:gd name="connsiteY25" fmla="*/ 121380 h 1229989"/>
              <a:gd name="connsiteX26" fmla="*/ 634458 w 2414710"/>
              <a:gd name="connsiteY26" fmla="*/ 125426 h 1229989"/>
              <a:gd name="connsiteX27" fmla="*/ 646596 w 2414710"/>
              <a:gd name="connsiteY27" fmla="*/ 133518 h 1229989"/>
              <a:gd name="connsiteX28" fmla="*/ 658734 w 2414710"/>
              <a:gd name="connsiteY28" fmla="*/ 137564 h 1229989"/>
              <a:gd name="connsiteX29" fmla="*/ 670872 w 2414710"/>
              <a:gd name="connsiteY29" fmla="*/ 145656 h 1229989"/>
              <a:gd name="connsiteX30" fmla="*/ 695148 w 2414710"/>
              <a:gd name="connsiteY30" fmla="*/ 153748 h 1229989"/>
              <a:gd name="connsiteX31" fmla="*/ 707286 w 2414710"/>
              <a:gd name="connsiteY31" fmla="*/ 161840 h 1229989"/>
              <a:gd name="connsiteX32" fmla="*/ 731562 w 2414710"/>
              <a:gd name="connsiteY32" fmla="*/ 169932 h 1229989"/>
              <a:gd name="connsiteX33" fmla="*/ 739654 w 2414710"/>
              <a:gd name="connsiteY33" fmla="*/ 178025 h 1229989"/>
              <a:gd name="connsiteX34" fmla="*/ 763930 w 2414710"/>
              <a:gd name="connsiteY34" fmla="*/ 186117 h 1229989"/>
              <a:gd name="connsiteX35" fmla="*/ 776068 w 2414710"/>
              <a:gd name="connsiteY35" fmla="*/ 190163 h 1229989"/>
              <a:gd name="connsiteX36" fmla="*/ 788206 w 2414710"/>
              <a:gd name="connsiteY36" fmla="*/ 198255 h 1229989"/>
              <a:gd name="connsiteX37" fmla="*/ 812482 w 2414710"/>
              <a:gd name="connsiteY37" fmla="*/ 206347 h 1229989"/>
              <a:gd name="connsiteX38" fmla="*/ 848897 w 2414710"/>
              <a:gd name="connsiteY38" fmla="*/ 218485 h 1229989"/>
              <a:gd name="connsiteX39" fmla="*/ 873173 w 2414710"/>
              <a:gd name="connsiteY39" fmla="*/ 230623 h 1229989"/>
              <a:gd name="connsiteX40" fmla="*/ 889357 w 2414710"/>
              <a:gd name="connsiteY40" fmla="*/ 234669 h 1229989"/>
              <a:gd name="connsiteX41" fmla="*/ 913633 w 2414710"/>
              <a:gd name="connsiteY41" fmla="*/ 242761 h 1229989"/>
              <a:gd name="connsiteX42" fmla="*/ 929817 w 2414710"/>
              <a:gd name="connsiteY42" fmla="*/ 246807 h 1229989"/>
              <a:gd name="connsiteX43" fmla="*/ 954093 w 2414710"/>
              <a:gd name="connsiteY43" fmla="*/ 254899 h 1229989"/>
              <a:gd name="connsiteX44" fmla="*/ 966231 w 2414710"/>
              <a:gd name="connsiteY44" fmla="*/ 258945 h 1229989"/>
              <a:gd name="connsiteX45" fmla="*/ 982415 w 2414710"/>
              <a:gd name="connsiteY45" fmla="*/ 262991 h 1229989"/>
              <a:gd name="connsiteX46" fmla="*/ 1018829 w 2414710"/>
              <a:gd name="connsiteY46" fmla="*/ 275129 h 1229989"/>
              <a:gd name="connsiteX47" fmla="*/ 1030967 w 2414710"/>
              <a:gd name="connsiteY47" fmla="*/ 279175 h 1229989"/>
              <a:gd name="connsiteX48" fmla="*/ 1067381 w 2414710"/>
              <a:gd name="connsiteY48" fmla="*/ 287267 h 1229989"/>
              <a:gd name="connsiteX49" fmla="*/ 1083566 w 2414710"/>
              <a:gd name="connsiteY49" fmla="*/ 291313 h 1229989"/>
              <a:gd name="connsiteX50" fmla="*/ 1107842 w 2414710"/>
              <a:gd name="connsiteY50" fmla="*/ 295359 h 1229989"/>
              <a:gd name="connsiteX51" fmla="*/ 1128072 w 2414710"/>
              <a:gd name="connsiteY51" fmla="*/ 299405 h 1229989"/>
              <a:gd name="connsiteX52" fmla="*/ 1152348 w 2414710"/>
              <a:gd name="connsiteY52" fmla="*/ 303451 h 1229989"/>
              <a:gd name="connsiteX53" fmla="*/ 1188762 w 2414710"/>
              <a:gd name="connsiteY53" fmla="*/ 311543 h 1229989"/>
              <a:gd name="connsiteX54" fmla="*/ 1229222 w 2414710"/>
              <a:gd name="connsiteY54" fmla="*/ 319635 h 1229989"/>
              <a:gd name="connsiteX55" fmla="*/ 1249452 w 2414710"/>
              <a:gd name="connsiteY55" fmla="*/ 323681 h 1229989"/>
              <a:gd name="connsiteX56" fmla="*/ 1269682 w 2414710"/>
              <a:gd name="connsiteY56" fmla="*/ 327727 h 1229989"/>
              <a:gd name="connsiteX57" fmla="*/ 1293958 w 2414710"/>
              <a:gd name="connsiteY57" fmla="*/ 331773 h 1229989"/>
              <a:gd name="connsiteX58" fmla="*/ 1314189 w 2414710"/>
              <a:gd name="connsiteY58" fmla="*/ 335819 h 1229989"/>
              <a:gd name="connsiteX59" fmla="*/ 1338465 w 2414710"/>
              <a:gd name="connsiteY59" fmla="*/ 339865 h 1229989"/>
              <a:gd name="connsiteX60" fmla="*/ 1378925 w 2414710"/>
              <a:gd name="connsiteY60" fmla="*/ 347957 h 1229989"/>
              <a:gd name="connsiteX61" fmla="*/ 1399155 w 2414710"/>
              <a:gd name="connsiteY61" fmla="*/ 352003 h 1229989"/>
              <a:gd name="connsiteX62" fmla="*/ 1415339 w 2414710"/>
              <a:gd name="connsiteY62" fmla="*/ 356049 h 1229989"/>
              <a:gd name="connsiteX63" fmla="*/ 1435569 w 2414710"/>
              <a:gd name="connsiteY63" fmla="*/ 360095 h 1229989"/>
              <a:gd name="connsiteX64" fmla="*/ 1471983 w 2414710"/>
              <a:gd name="connsiteY64" fmla="*/ 368187 h 1229989"/>
              <a:gd name="connsiteX65" fmla="*/ 1500305 w 2414710"/>
              <a:gd name="connsiteY65" fmla="*/ 372233 h 1229989"/>
              <a:gd name="connsiteX66" fmla="*/ 1569088 w 2414710"/>
              <a:gd name="connsiteY66" fmla="*/ 384371 h 1229989"/>
              <a:gd name="connsiteX67" fmla="*/ 1613594 w 2414710"/>
              <a:gd name="connsiteY67" fmla="*/ 392463 h 1229989"/>
              <a:gd name="connsiteX68" fmla="*/ 1637870 w 2414710"/>
              <a:gd name="connsiteY68" fmla="*/ 400555 h 1229989"/>
              <a:gd name="connsiteX69" fmla="*/ 1654054 w 2414710"/>
              <a:gd name="connsiteY69" fmla="*/ 404601 h 1229989"/>
              <a:gd name="connsiteX70" fmla="*/ 1678330 w 2414710"/>
              <a:gd name="connsiteY70" fmla="*/ 412694 h 1229989"/>
              <a:gd name="connsiteX71" fmla="*/ 1702606 w 2414710"/>
              <a:gd name="connsiteY71" fmla="*/ 420786 h 1229989"/>
              <a:gd name="connsiteX72" fmla="*/ 1775435 w 2414710"/>
              <a:gd name="connsiteY72" fmla="*/ 445062 h 1229989"/>
              <a:gd name="connsiteX73" fmla="*/ 1787573 w 2414710"/>
              <a:gd name="connsiteY73" fmla="*/ 449108 h 1229989"/>
              <a:gd name="connsiteX74" fmla="*/ 1799711 w 2414710"/>
              <a:gd name="connsiteY74" fmla="*/ 453154 h 1229989"/>
              <a:gd name="connsiteX75" fmla="*/ 1828033 w 2414710"/>
              <a:gd name="connsiteY75" fmla="*/ 469338 h 1229989"/>
              <a:gd name="connsiteX76" fmla="*/ 1840171 w 2414710"/>
              <a:gd name="connsiteY76" fmla="*/ 473384 h 1229989"/>
              <a:gd name="connsiteX77" fmla="*/ 1864447 w 2414710"/>
              <a:gd name="connsiteY77" fmla="*/ 489568 h 1229989"/>
              <a:gd name="connsiteX78" fmla="*/ 1876585 w 2414710"/>
              <a:gd name="connsiteY78" fmla="*/ 497660 h 1229989"/>
              <a:gd name="connsiteX79" fmla="*/ 1888723 w 2414710"/>
              <a:gd name="connsiteY79" fmla="*/ 505752 h 1229989"/>
              <a:gd name="connsiteX80" fmla="*/ 1908953 w 2414710"/>
              <a:gd name="connsiteY80" fmla="*/ 525982 h 1229989"/>
              <a:gd name="connsiteX81" fmla="*/ 1941321 w 2414710"/>
              <a:gd name="connsiteY81" fmla="*/ 554304 h 1229989"/>
              <a:gd name="connsiteX82" fmla="*/ 2002012 w 2414710"/>
              <a:gd name="connsiteY82" fmla="*/ 590718 h 1229989"/>
              <a:gd name="connsiteX83" fmla="*/ 2018196 w 2414710"/>
              <a:gd name="connsiteY83" fmla="*/ 606902 h 1229989"/>
              <a:gd name="connsiteX84" fmla="*/ 2070794 w 2414710"/>
              <a:gd name="connsiteY84" fmla="*/ 655455 h 1229989"/>
              <a:gd name="connsiteX85" fmla="*/ 2095070 w 2414710"/>
              <a:gd name="connsiteY85" fmla="*/ 671639 h 1229989"/>
              <a:gd name="connsiteX86" fmla="*/ 2107208 w 2414710"/>
              <a:gd name="connsiteY86" fmla="*/ 679731 h 1229989"/>
              <a:gd name="connsiteX87" fmla="*/ 2127438 w 2414710"/>
              <a:gd name="connsiteY87" fmla="*/ 699961 h 1229989"/>
              <a:gd name="connsiteX88" fmla="*/ 2151714 w 2414710"/>
              <a:gd name="connsiteY88" fmla="*/ 720191 h 1229989"/>
              <a:gd name="connsiteX89" fmla="*/ 2171944 w 2414710"/>
              <a:gd name="connsiteY89" fmla="*/ 740421 h 1229989"/>
              <a:gd name="connsiteX90" fmla="*/ 2180036 w 2414710"/>
              <a:gd name="connsiteY90" fmla="*/ 752559 h 1229989"/>
              <a:gd name="connsiteX91" fmla="*/ 2192174 w 2414710"/>
              <a:gd name="connsiteY91" fmla="*/ 764697 h 1229989"/>
              <a:gd name="connsiteX92" fmla="*/ 2200266 w 2414710"/>
              <a:gd name="connsiteY92" fmla="*/ 776835 h 1229989"/>
              <a:gd name="connsiteX93" fmla="*/ 2212404 w 2414710"/>
              <a:gd name="connsiteY93" fmla="*/ 788973 h 1229989"/>
              <a:gd name="connsiteX94" fmla="*/ 2228589 w 2414710"/>
              <a:gd name="connsiteY94" fmla="*/ 813249 h 1229989"/>
              <a:gd name="connsiteX95" fmla="*/ 2244773 w 2414710"/>
              <a:gd name="connsiteY95" fmla="*/ 837525 h 1229989"/>
              <a:gd name="connsiteX96" fmla="*/ 2252865 w 2414710"/>
              <a:gd name="connsiteY96" fmla="*/ 849663 h 1229989"/>
              <a:gd name="connsiteX97" fmla="*/ 2260957 w 2414710"/>
              <a:gd name="connsiteY97" fmla="*/ 861801 h 1229989"/>
              <a:gd name="connsiteX98" fmla="*/ 2277141 w 2414710"/>
              <a:gd name="connsiteY98" fmla="*/ 882032 h 1229989"/>
              <a:gd name="connsiteX99" fmla="*/ 2281187 w 2414710"/>
              <a:gd name="connsiteY99" fmla="*/ 894170 h 1229989"/>
              <a:gd name="connsiteX100" fmla="*/ 2297371 w 2414710"/>
              <a:gd name="connsiteY100" fmla="*/ 918446 h 1229989"/>
              <a:gd name="connsiteX101" fmla="*/ 2305463 w 2414710"/>
              <a:gd name="connsiteY101" fmla="*/ 942722 h 1229989"/>
              <a:gd name="connsiteX102" fmla="*/ 2309509 w 2414710"/>
              <a:gd name="connsiteY102" fmla="*/ 962952 h 1229989"/>
              <a:gd name="connsiteX103" fmla="*/ 2321647 w 2414710"/>
              <a:gd name="connsiteY103" fmla="*/ 999366 h 1229989"/>
              <a:gd name="connsiteX104" fmla="*/ 2329739 w 2414710"/>
              <a:gd name="connsiteY104" fmla="*/ 1023642 h 1229989"/>
              <a:gd name="connsiteX105" fmla="*/ 2333785 w 2414710"/>
              <a:gd name="connsiteY105" fmla="*/ 1035780 h 1229989"/>
              <a:gd name="connsiteX106" fmla="*/ 2341877 w 2414710"/>
              <a:gd name="connsiteY106" fmla="*/ 1047918 h 1229989"/>
              <a:gd name="connsiteX107" fmla="*/ 2349969 w 2414710"/>
              <a:gd name="connsiteY107" fmla="*/ 1072194 h 1229989"/>
              <a:gd name="connsiteX108" fmla="*/ 2358061 w 2414710"/>
              <a:gd name="connsiteY108" fmla="*/ 1096471 h 1229989"/>
              <a:gd name="connsiteX109" fmla="*/ 2362107 w 2414710"/>
              <a:gd name="connsiteY109" fmla="*/ 1112655 h 1229989"/>
              <a:gd name="connsiteX110" fmla="*/ 2370199 w 2414710"/>
              <a:gd name="connsiteY110" fmla="*/ 1124793 h 1229989"/>
              <a:gd name="connsiteX111" fmla="*/ 2374245 w 2414710"/>
              <a:gd name="connsiteY111" fmla="*/ 1136931 h 1229989"/>
              <a:gd name="connsiteX112" fmla="*/ 2390429 w 2414710"/>
              <a:gd name="connsiteY112" fmla="*/ 1161207 h 1229989"/>
              <a:gd name="connsiteX113" fmla="*/ 2398521 w 2414710"/>
              <a:gd name="connsiteY113" fmla="*/ 1185483 h 1229989"/>
              <a:gd name="connsiteX114" fmla="*/ 2402567 w 2414710"/>
              <a:gd name="connsiteY114" fmla="*/ 1197621 h 1229989"/>
              <a:gd name="connsiteX115" fmla="*/ 2410659 w 2414710"/>
              <a:gd name="connsiteY115" fmla="*/ 1209759 h 1229989"/>
              <a:gd name="connsiteX116" fmla="*/ 2414705 w 2414710"/>
              <a:gd name="connsiteY116" fmla="*/ 1229989 h 1229989"/>
              <a:gd name="connsiteX0" fmla="*/ 0 w 2788480"/>
              <a:gd name="connsiteY0" fmla="*/ 1187685 h 1229989"/>
              <a:gd name="connsiteX1" fmla="*/ 583396 w 2788480"/>
              <a:gd name="connsiteY1" fmla="*/ 246807 h 1229989"/>
              <a:gd name="connsiteX2" fmla="*/ 587442 w 2788480"/>
              <a:gd name="connsiteY2" fmla="*/ 234669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2165 w 2790645"/>
              <a:gd name="connsiteY0" fmla="*/ 1187685 h 1229989"/>
              <a:gd name="connsiteX1" fmla="*/ 64953 w 2790645"/>
              <a:gd name="connsiteY1" fmla="*/ 1121160 h 1229989"/>
              <a:gd name="connsiteX2" fmla="*/ 589607 w 2790645"/>
              <a:gd name="connsiteY2" fmla="*/ 234669 h 1229989"/>
              <a:gd name="connsiteX3" fmla="*/ 597699 w 2790645"/>
              <a:gd name="connsiteY3" fmla="*/ 222531 h 1229989"/>
              <a:gd name="connsiteX4" fmla="*/ 601745 w 2790645"/>
              <a:gd name="connsiteY4" fmla="*/ 210393 h 1229989"/>
              <a:gd name="connsiteX5" fmla="*/ 617929 w 2790645"/>
              <a:gd name="connsiteY5" fmla="*/ 186117 h 1229989"/>
              <a:gd name="connsiteX6" fmla="*/ 630067 w 2790645"/>
              <a:gd name="connsiteY6" fmla="*/ 161840 h 1229989"/>
              <a:gd name="connsiteX7" fmla="*/ 634113 w 2790645"/>
              <a:gd name="connsiteY7" fmla="*/ 149702 h 1229989"/>
              <a:gd name="connsiteX8" fmla="*/ 642205 w 2790645"/>
              <a:gd name="connsiteY8" fmla="*/ 137564 h 1229989"/>
              <a:gd name="connsiteX9" fmla="*/ 646251 w 2790645"/>
              <a:gd name="connsiteY9" fmla="*/ 125426 h 1229989"/>
              <a:gd name="connsiteX10" fmla="*/ 662435 w 2790645"/>
              <a:gd name="connsiteY10" fmla="*/ 101150 h 1229989"/>
              <a:gd name="connsiteX11" fmla="*/ 666481 w 2790645"/>
              <a:gd name="connsiteY11" fmla="*/ 89012 h 1229989"/>
              <a:gd name="connsiteX12" fmla="*/ 682665 w 2790645"/>
              <a:gd name="connsiteY12" fmla="*/ 64736 h 1229989"/>
              <a:gd name="connsiteX13" fmla="*/ 702895 w 2790645"/>
              <a:gd name="connsiteY13" fmla="*/ 28322 h 1229989"/>
              <a:gd name="connsiteX14" fmla="*/ 751447 w 2790645"/>
              <a:gd name="connsiteY14" fmla="*/ 4046 h 1229989"/>
              <a:gd name="connsiteX15" fmla="*/ 763585 w 2790645"/>
              <a:gd name="connsiteY15" fmla="*/ 0 h 1229989"/>
              <a:gd name="connsiteX16" fmla="*/ 816184 w 2790645"/>
              <a:gd name="connsiteY16" fmla="*/ 12138 h 1229989"/>
              <a:gd name="connsiteX17" fmla="*/ 828322 w 2790645"/>
              <a:gd name="connsiteY17" fmla="*/ 16184 h 1229989"/>
              <a:gd name="connsiteX18" fmla="*/ 852598 w 2790645"/>
              <a:gd name="connsiteY18" fmla="*/ 32368 h 1229989"/>
              <a:gd name="connsiteX19" fmla="*/ 876874 w 2790645"/>
              <a:gd name="connsiteY19" fmla="*/ 48552 h 1229989"/>
              <a:gd name="connsiteX20" fmla="*/ 889012 w 2790645"/>
              <a:gd name="connsiteY20" fmla="*/ 52598 h 1229989"/>
              <a:gd name="connsiteX21" fmla="*/ 913288 w 2790645"/>
              <a:gd name="connsiteY21" fmla="*/ 68782 h 1229989"/>
              <a:gd name="connsiteX22" fmla="*/ 949702 w 2790645"/>
              <a:gd name="connsiteY22" fmla="*/ 93058 h 1229989"/>
              <a:gd name="connsiteX23" fmla="*/ 961840 w 2790645"/>
              <a:gd name="connsiteY23" fmla="*/ 101150 h 1229989"/>
              <a:gd name="connsiteX24" fmla="*/ 973978 w 2790645"/>
              <a:gd name="connsiteY24" fmla="*/ 109242 h 1229989"/>
              <a:gd name="connsiteX25" fmla="*/ 998255 w 2790645"/>
              <a:gd name="connsiteY25" fmla="*/ 121380 h 1229989"/>
              <a:gd name="connsiteX26" fmla="*/ 1010393 w 2790645"/>
              <a:gd name="connsiteY26" fmla="*/ 125426 h 1229989"/>
              <a:gd name="connsiteX27" fmla="*/ 1022531 w 2790645"/>
              <a:gd name="connsiteY27" fmla="*/ 133518 h 1229989"/>
              <a:gd name="connsiteX28" fmla="*/ 1034669 w 2790645"/>
              <a:gd name="connsiteY28" fmla="*/ 137564 h 1229989"/>
              <a:gd name="connsiteX29" fmla="*/ 1046807 w 2790645"/>
              <a:gd name="connsiteY29" fmla="*/ 145656 h 1229989"/>
              <a:gd name="connsiteX30" fmla="*/ 1071083 w 2790645"/>
              <a:gd name="connsiteY30" fmla="*/ 153748 h 1229989"/>
              <a:gd name="connsiteX31" fmla="*/ 1083221 w 2790645"/>
              <a:gd name="connsiteY31" fmla="*/ 161840 h 1229989"/>
              <a:gd name="connsiteX32" fmla="*/ 1107497 w 2790645"/>
              <a:gd name="connsiteY32" fmla="*/ 169932 h 1229989"/>
              <a:gd name="connsiteX33" fmla="*/ 1115589 w 2790645"/>
              <a:gd name="connsiteY33" fmla="*/ 178025 h 1229989"/>
              <a:gd name="connsiteX34" fmla="*/ 1139865 w 2790645"/>
              <a:gd name="connsiteY34" fmla="*/ 186117 h 1229989"/>
              <a:gd name="connsiteX35" fmla="*/ 1152003 w 2790645"/>
              <a:gd name="connsiteY35" fmla="*/ 190163 h 1229989"/>
              <a:gd name="connsiteX36" fmla="*/ 1164141 w 2790645"/>
              <a:gd name="connsiteY36" fmla="*/ 198255 h 1229989"/>
              <a:gd name="connsiteX37" fmla="*/ 1188417 w 2790645"/>
              <a:gd name="connsiteY37" fmla="*/ 206347 h 1229989"/>
              <a:gd name="connsiteX38" fmla="*/ 1224832 w 2790645"/>
              <a:gd name="connsiteY38" fmla="*/ 218485 h 1229989"/>
              <a:gd name="connsiteX39" fmla="*/ 1249108 w 2790645"/>
              <a:gd name="connsiteY39" fmla="*/ 230623 h 1229989"/>
              <a:gd name="connsiteX40" fmla="*/ 1265292 w 2790645"/>
              <a:gd name="connsiteY40" fmla="*/ 234669 h 1229989"/>
              <a:gd name="connsiteX41" fmla="*/ 1289568 w 2790645"/>
              <a:gd name="connsiteY41" fmla="*/ 242761 h 1229989"/>
              <a:gd name="connsiteX42" fmla="*/ 1305752 w 2790645"/>
              <a:gd name="connsiteY42" fmla="*/ 246807 h 1229989"/>
              <a:gd name="connsiteX43" fmla="*/ 1330028 w 2790645"/>
              <a:gd name="connsiteY43" fmla="*/ 254899 h 1229989"/>
              <a:gd name="connsiteX44" fmla="*/ 1342166 w 2790645"/>
              <a:gd name="connsiteY44" fmla="*/ 258945 h 1229989"/>
              <a:gd name="connsiteX45" fmla="*/ 1358350 w 2790645"/>
              <a:gd name="connsiteY45" fmla="*/ 262991 h 1229989"/>
              <a:gd name="connsiteX46" fmla="*/ 1394764 w 2790645"/>
              <a:gd name="connsiteY46" fmla="*/ 275129 h 1229989"/>
              <a:gd name="connsiteX47" fmla="*/ 1406902 w 2790645"/>
              <a:gd name="connsiteY47" fmla="*/ 279175 h 1229989"/>
              <a:gd name="connsiteX48" fmla="*/ 1443316 w 2790645"/>
              <a:gd name="connsiteY48" fmla="*/ 287267 h 1229989"/>
              <a:gd name="connsiteX49" fmla="*/ 1459501 w 2790645"/>
              <a:gd name="connsiteY49" fmla="*/ 291313 h 1229989"/>
              <a:gd name="connsiteX50" fmla="*/ 1483777 w 2790645"/>
              <a:gd name="connsiteY50" fmla="*/ 295359 h 1229989"/>
              <a:gd name="connsiteX51" fmla="*/ 1504007 w 2790645"/>
              <a:gd name="connsiteY51" fmla="*/ 299405 h 1229989"/>
              <a:gd name="connsiteX52" fmla="*/ 1528283 w 2790645"/>
              <a:gd name="connsiteY52" fmla="*/ 303451 h 1229989"/>
              <a:gd name="connsiteX53" fmla="*/ 1564697 w 2790645"/>
              <a:gd name="connsiteY53" fmla="*/ 311543 h 1229989"/>
              <a:gd name="connsiteX54" fmla="*/ 1605157 w 2790645"/>
              <a:gd name="connsiteY54" fmla="*/ 319635 h 1229989"/>
              <a:gd name="connsiteX55" fmla="*/ 1625387 w 2790645"/>
              <a:gd name="connsiteY55" fmla="*/ 323681 h 1229989"/>
              <a:gd name="connsiteX56" fmla="*/ 1645617 w 2790645"/>
              <a:gd name="connsiteY56" fmla="*/ 327727 h 1229989"/>
              <a:gd name="connsiteX57" fmla="*/ 1669893 w 2790645"/>
              <a:gd name="connsiteY57" fmla="*/ 331773 h 1229989"/>
              <a:gd name="connsiteX58" fmla="*/ 1690124 w 2790645"/>
              <a:gd name="connsiteY58" fmla="*/ 335819 h 1229989"/>
              <a:gd name="connsiteX59" fmla="*/ 1714400 w 2790645"/>
              <a:gd name="connsiteY59" fmla="*/ 339865 h 1229989"/>
              <a:gd name="connsiteX60" fmla="*/ 1754860 w 2790645"/>
              <a:gd name="connsiteY60" fmla="*/ 347957 h 1229989"/>
              <a:gd name="connsiteX61" fmla="*/ 1775090 w 2790645"/>
              <a:gd name="connsiteY61" fmla="*/ 352003 h 1229989"/>
              <a:gd name="connsiteX62" fmla="*/ 1791274 w 2790645"/>
              <a:gd name="connsiteY62" fmla="*/ 356049 h 1229989"/>
              <a:gd name="connsiteX63" fmla="*/ 1811504 w 2790645"/>
              <a:gd name="connsiteY63" fmla="*/ 360095 h 1229989"/>
              <a:gd name="connsiteX64" fmla="*/ 1847918 w 2790645"/>
              <a:gd name="connsiteY64" fmla="*/ 368187 h 1229989"/>
              <a:gd name="connsiteX65" fmla="*/ 1876240 w 2790645"/>
              <a:gd name="connsiteY65" fmla="*/ 372233 h 1229989"/>
              <a:gd name="connsiteX66" fmla="*/ 1945023 w 2790645"/>
              <a:gd name="connsiteY66" fmla="*/ 384371 h 1229989"/>
              <a:gd name="connsiteX67" fmla="*/ 1989529 w 2790645"/>
              <a:gd name="connsiteY67" fmla="*/ 392463 h 1229989"/>
              <a:gd name="connsiteX68" fmla="*/ 2013805 w 2790645"/>
              <a:gd name="connsiteY68" fmla="*/ 400555 h 1229989"/>
              <a:gd name="connsiteX69" fmla="*/ 2029989 w 2790645"/>
              <a:gd name="connsiteY69" fmla="*/ 404601 h 1229989"/>
              <a:gd name="connsiteX70" fmla="*/ 2054265 w 2790645"/>
              <a:gd name="connsiteY70" fmla="*/ 412694 h 1229989"/>
              <a:gd name="connsiteX71" fmla="*/ 2078541 w 2790645"/>
              <a:gd name="connsiteY71" fmla="*/ 420786 h 1229989"/>
              <a:gd name="connsiteX72" fmla="*/ 2151370 w 2790645"/>
              <a:gd name="connsiteY72" fmla="*/ 445062 h 1229989"/>
              <a:gd name="connsiteX73" fmla="*/ 2163508 w 2790645"/>
              <a:gd name="connsiteY73" fmla="*/ 449108 h 1229989"/>
              <a:gd name="connsiteX74" fmla="*/ 2175646 w 2790645"/>
              <a:gd name="connsiteY74" fmla="*/ 453154 h 1229989"/>
              <a:gd name="connsiteX75" fmla="*/ 2203968 w 2790645"/>
              <a:gd name="connsiteY75" fmla="*/ 469338 h 1229989"/>
              <a:gd name="connsiteX76" fmla="*/ 2216106 w 2790645"/>
              <a:gd name="connsiteY76" fmla="*/ 473384 h 1229989"/>
              <a:gd name="connsiteX77" fmla="*/ 2240382 w 2790645"/>
              <a:gd name="connsiteY77" fmla="*/ 489568 h 1229989"/>
              <a:gd name="connsiteX78" fmla="*/ 2252520 w 2790645"/>
              <a:gd name="connsiteY78" fmla="*/ 497660 h 1229989"/>
              <a:gd name="connsiteX79" fmla="*/ 2264658 w 2790645"/>
              <a:gd name="connsiteY79" fmla="*/ 505752 h 1229989"/>
              <a:gd name="connsiteX80" fmla="*/ 2284888 w 2790645"/>
              <a:gd name="connsiteY80" fmla="*/ 525982 h 1229989"/>
              <a:gd name="connsiteX81" fmla="*/ 2317256 w 2790645"/>
              <a:gd name="connsiteY81" fmla="*/ 554304 h 1229989"/>
              <a:gd name="connsiteX82" fmla="*/ 2377947 w 2790645"/>
              <a:gd name="connsiteY82" fmla="*/ 590718 h 1229989"/>
              <a:gd name="connsiteX83" fmla="*/ 2394131 w 2790645"/>
              <a:gd name="connsiteY83" fmla="*/ 606902 h 1229989"/>
              <a:gd name="connsiteX84" fmla="*/ 2446729 w 2790645"/>
              <a:gd name="connsiteY84" fmla="*/ 655455 h 1229989"/>
              <a:gd name="connsiteX85" fmla="*/ 2471005 w 2790645"/>
              <a:gd name="connsiteY85" fmla="*/ 671639 h 1229989"/>
              <a:gd name="connsiteX86" fmla="*/ 2483143 w 2790645"/>
              <a:gd name="connsiteY86" fmla="*/ 679731 h 1229989"/>
              <a:gd name="connsiteX87" fmla="*/ 2503373 w 2790645"/>
              <a:gd name="connsiteY87" fmla="*/ 699961 h 1229989"/>
              <a:gd name="connsiteX88" fmla="*/ 2527649 w 2790645"/>
              <a:gd name="connsiteY88" fmla="*/ 720191 h 1229989"/>
              <a:gd name="connsiteX89" fmla="*/ 2547879 w 2790645"/>
              <a:gd name="connsiteY89" fmla="*/ 740421 h 1229989"/>
              <a:gd name="connsiteX90" fmla="*/ 2555971 w 2790645"/>
              <a:gd name="connsiteY90" fmla="*/ 752559 h 1229989"/>
              <a:gd name="connsiteX91" fmla="*/ 2568109 w 2790645"/>
              <a:gd name="connsiteY91" fmla="*/ 764697 h 1229989"/>
              <a:gd name="connsiteX92" fmla="*/ 2576201 w 2790645"/>
              <a:gd name="connsiteY92" fmla="*/ 776835 h 1229989"/>
              <a:gd name="connsiteX93" fmla="*/ 2588339 w 2790645"/>
              <a:gd name="connsiteY93" fmla="*/ 788973 h 1229989"/>
              <a:gd name="connsiteX94" fmla="*/ 2604524 w 2790645"/>
              <a:gd name="connsiteY94" fmla="*/ 813249 h 1229989"/>
              <a:gd name="connsiteX95" fmla="*/ 2620708 w 2790645"/>
              <a:gd name="connsiteY95" fmla="*/ 837525 h 1229989"/>
              <a:gd name="connsiteX96" fmla="*/ 2628800 w 2790645"/>
              <a:gd name="connsiteY96" fmla="*/ 849663 h 1229989"/>
              <a:gd name="connsiteX97" fmla="*/ 2636892 w 2790645"/>
              <a:gd name="connsiteY97" fmla="*/ 861801 h 1229989"/>
              <a:gd name="connsiteX98" fmla="*/ 2653076 w 2790645"/>
              <a:gd name="connsiteY98" fmla="*/ 882032 h 1229989"/>
              <a:gd name="connsiteX99" fmla="*/ 2657122 w 2790645"/>
              <a:gd name="connsiteY99" fmla="*/ 894170 h 1229989"/>
              <a:gd name="connsiteX100" fmla="*/ 2673306 w 2790645"/>
              <a:gd name="connsiteY100" fmla="*/ 918446 h 1229989"/>
              <a:gd name="connsiteX101" fmla="*/ 2681398 w 2790645"/>
              <a:gd name="connsiteY101" fmla="*/ 942722 h 1229989"/>
              <a:gd name="connsiteX102" fmla="*/ 2685444 w 2790645"/>
              <a:gd name="connsiteY102" fmla="*/ 962952 h 1229989"/>
              <a:gd name="connsiteX103" fmla="*/ 2697582 w 2790645"/>
              <a:gd name="connsiteY103" fmla="*/ 999366 h 1229989"/>
              <a:gd name="connsiteX104" fmla="*/ 2705674 w 2790645"/>
              <a:gd name="connsiteY104" fmla="*/ 1023642 h 1229989"/>
              <a:gd name="connsiteX105" fmla="*/ 2709720 w 2790645"/>
              <a:gd name="connsiteY105" fmla="*/ 1035780 h 1229989"/>
              <a:gd name="connsiteX106" fmla="*/ 2717812 w 2790645"/>
              <a:gd name="connsiteY106" fmla="*/ 1047918 h 1229989"/>
              <a:gd name="connsiteX107" fmla="*/ 2725904 w 2790645"/>
              <a:gd name="connsiteY107" fmla="*/ 1072194 h 1229989"/>
              <a:gd name="connsiteX108" fmla="*/ 2733996 w 2790645"/>
              <a:gd name="connsiteY108" fmla="*/ 1096471 h 1229989"/>
              <a:gd name="connsiteX109" fmla="*/ 2738042 w 2790645"/>
              <a:gd name="connsiteY109" fmla="*/ 1112655 h 1229989"/>
              <a:gd name="connsiteX110" fmla="*/ 2746134 w 2790645"/>
              <a:gd name="connsiteY110" fmla="*/ 1124793 h 1229989"/>
              <a:gd name="connsiteX111" fmla="*/ 2750180 w 2790645"/>
              <a:gd name="connsiteY111" fmla="*/ 1136931 h 1229989"/>
              <a:gd name="connsiteX112" fmla="*/ 2766364 w 2790645"/>
              <a:gd name="connsiteY112" fmla="*/ 1161207 h 1229989"/>
              <a:gd name="connsiteX113" fmla="*/ 2774456 w 2790645"/>
              <a:gd name="connsiteY113" fmla="*/ 1185483 h 1229989"/>
              <a:gd name="connsiteX114" fmla="*/ 2778502 w 2790645"/>
              <a:gd name="connsiteY114" fmla="*/ 1197621 h 1229989"/>
              <a:gd name="connsiteX115" fmla="*/ 2786594 w 2790645"/>
              <a:gd name="connsiteY115" fmla="*/ 1209759 h 1229989"/>
              <a:gd name="connsiteX116" fmla="*/ 2790640 w 2790645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425335 w 2788480"/>
              <a:gd name="connsiteY3" fmla="*/ 31931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4086 w 2788480"/>
              <a:gd name="connsiteY8" fmla="*/ 125426 h 1229989"/>
              <a:gd name="connsiteX9" fmla="*/ 660270 w 2788480"/>
              <a:gd name="connsiteY9" fmla="*/ 101150 h 1229989"/>
              <a:gd name="connsiteX10" fmla="*/ 664316 w 2788480"/>
              <a:gd name="connsiteY10" fmla="*/ 89012 h 1229989"/>
              <a:gd name="connsiteX11" fmla="*/ 680500 w 2788480"/>
              <a:gd name="connsiteY11" fmla="*/ 64736 h 1229989"/>
              <a:gd name="connsiteX12" fmla="*/ 700730 w 2788480"/>
              <a:gd name="connsiteY12" fmla="*/ 28322 h 1229989"/>
              <a:gd name="connsiteX13" fmla="*/ 749282 w 2788480"/>
              <a:gd name="connsiteY13" fmla="*/ 4046 h 1229989"/>
              <a:gd name="connsiteX14" fmla="*/ 761420 w 2788480"/>
              <a:gd name="connsiteY14" fmla="*/ 0 h 1229989"/>
              <a:gd name="connsiteX15" fmla="*/ 814019 w 2788480"/>
              <a:gd name="connsiteY15" fmla="*/ 12138 h 1229989"/>
              <a:gd name="connsiteX16" fmla="*/ 826157 w 2788480"/>
              <a:gd name="connsiteY16" fmla="*/ 16184 h 1229989"/>
              <a:gd name="connsiteX17" fmla="*/ 850433 w 2788480"/>
              <a:gd name="connsiteY17" fmla="*/ 32368 h 1229989"/>
              <a:gd name="connsiteX18" fmla="*/ 874709 w 2788480"/>
              <a:gd name="connsiteY18" fmla="*/ 48552 h 1229989"/>
              <a:gd name="connsiteX19" fmla="*/ 886847 w 2788480"/>
              <a:gd name="connsiteY19" fmla="*/ 52598 h 1229989"/>
              <a:gd name="connsiteX20" fmla="*/ 911123 w 2788480"/>
              <a:gd name="connsiteY20" fmla="*/ 68782 h 1229989"/>
              <a:gd name="connsiteX21" fmla="*/ 947537 w 2788480"/>
              <a:gd name="connsiteY21" fmla="*/ 93058 h 1229989"/>
              <a:gd name="connsiteX22" fmla="*/ 959675 w 2788480"/>
              <a:gd name="connsiteY22" fmla="*/ 101150 h 1229989"/>
              <a:gd name="connsiteX23" fmla="*/ 971813 w 2788480"/>
              <a:gd name="connsiteY23" fmla="*/ 109242 h 1229989"/>
              <a:gd name="connsiteX24" fmla="*/ 996090 w 2788480"/>
              <a:gd name="connsiteY24" fmla="*/ 121380 h 1229989"/>
              <a:gd name="connsiteX25" fmla="*/ 1008228 w 2788480"/>
              <a:gd name="connsiteY25" fmla="*/ 125426 h 1229989"/>
              <a:gd name="connsiteX26" fmla="*/ 1020366 w 2788480"/>
              <a:gd name="connsiteY26" fmla="*/ 133518 h 1229989"/>
              <a:gd name="connsiteX27" fmla="*/ 1032504 w 2788480"/>
              <a:gd name="connsiteY27" fmla="*/ 137564 h 1229989"/>
              <a:gd name="connsiteX28" fmla="*/ 1044642 w 2788480"/>
              <a:gd name="connsiteY28" fmla="*/ 145656 h 1229989"/>
              <a:gd name="connsiteX29" fmla="*/ 1068918 w 2788480"/>
              <a:gd name="connsiteY29" fmla="*/ 153748 h 1229989"/>
              <a:gd name="connsiteX30" fmla="*/ 1081056 w 2788480"/>
              <a:gd name="connsiteY30" fmla="*/ 161840 h 1229989"/>
              <a:gd name="connsiteX31" fmla="*/ 1105332 w 2788480"/>
              <a:gd name="connsiteY31" fmla="*/ 169932 h 1229989"/>
              <a:gd name="connsiteX32" fmla="*/ 1113424 w 2788480"/>
              <a:gd name="connsiteY32" fmla="*/ 178025 h 1229989"/>
              <a:gd name="connsiteX33" fmla="*/ 1137700 w 2788480"/>
              <a:gd name="connsiteY33" fmla="*/ 186117 h 1229989"/>
              <a:gd name="connsiteX34" fmla="*/ 1149838 w 2788480"/>
              <a:gd name="connsiteY34" fmla="*/ 190163 h 1229989"/>
              <a:gd name="connsiteX35" fmla="*/ 1161976 w 2788480"/>
              <a:gd name="connsiteY35" fmla="*/ 198255 h 1229989"/>
              <a:gd name="connsiteX36" fmla="*/ 1186252 w 2788480"/>
              <a:gd name="connsiteY36" fmla="*/ 206347 h 1229989"/>
              <a:gd name="connsiteX37" fmla="*/ 1222667 w 2788480"/>
              <a:gd name="connsiteY37" fmla="*/ 218485 h 1229989"/>
              <a:gd name="connsiteX38" fmla="*/ 1246943 w 2788480"/>
              <a:gd name="connsiteY38" fmla="*/ 230623 h 1229989"/>
              <a:gd name="connsiteX39" fmla="*/ 1263127 w 2788480"/>
              <a:gd name="connsiteY39" fmla="*/ 234669 h 1229989"/>
              <a:gd name="connsiteX40" fmla="*/ 1287403 w 2788480"/>
              <a:gd name="connsiteY40" fmla="*/ 242761 h 1229989"/>
              <a:gd name="connsiteX41" fmla="*/ 1303587 w 2788480"/>
              <a:gd name="connsiteY41" fmla="*/ 246807 h 1229989"/>
              <a:gd name="connsiteX42" fmla="*/ 1327863 w 2788480"/>
              <a:gd name="connsiteY42" fmla="*/ 254899 h 1229989"/>
              <a:gd name="connsiteX43" fmla="*/ 1340001 w 2788480"/>
              <a:gd name="connsiteY43" fmla="*/ 258945 h 1229989"/>
              <a:gd name="connsiteX44" fmla="*/ 1356185 w 2788480"/>
              <a:gd name="connsiteY44" fmla="*/ 262991 h 1229989"/>
              <a:gd name="connsiteX45" fmla="*/ 1392599 w 2788480"/>
              <a:gd name="connsiteY45" fmla="*/ 275129 h 1229989"/>
              <a:gd name="connsiteX46" fmla="*/ 1404737 w 2788480"/>
              <a:gd name="connsiteY46" fmla="*/ 279175 h 1229989"/>
              <a:gd name="connsiteX47" fmla="*/ 1441151 w 2788480"/>
              <a:gd name="connsiteY47" fmla="*/ 287267 h 1229989"/>
              <a:gd name="connsiteX48" fmla="*/ 1457336 w 2788480"/>
              <a:gd name="connsiteY48" fmla="*/ 291313 h 1229989"/>
              <a:gd name="connsiteX49" fmla="*/ 1481612 w 2788480"/>
              <a:gd name="connsiteY49" fmla="*/ 295359 h 1229989"/>
              <a:gd name="connsiteX50" fmla="*/ 1501842 w 2788480"/>
              <a:gd name="connsiteY50" fmla="*/ 299405 h 1229989"/>
              <a:gd name="connsiteX51" fmla="*/ 1526118 w 2788480"/>
              <a:gd name="connsiteY51" fmla="*/ 303451 h 1229989"/>
              <a:gd name="connsiteX52" fmla="*/ 1562532 w 2788480"/>
              <a:gd name="connsiteY52" fmla="*/ 311543 h 1229989"/>
              <a:gd name="connsiteX53" fmla="*/ 1602992 w 2788480"/>
              <a:gd name="connsiteY53" fmla="*/ 319635 h 1229989"/>
              <a:gd name="connsiteX54" fmla="*/ 1623222 w 2788480"/>
              <a:gd name="connsiteY54" fmla="*/ 323681 h 1229989"/>
              <a:gd name="connsiteX55" fmla="*/ 1643452 w 2788480"/>
              <a:gd name="connsiteY55" fmla="*/ 327727 h 1229989"/>
              <a:gd name="connsiteX56" fmla="*/ 1667728 w 2788480"/>
              <a:gd name="connsiteY56" fmla="*/ 331773 h 1229989"/>
              <a:gd name="connsiteX57" fmla="*/ 1687959 w 2788480"/>
              <a:gd name="connsiteY57" fmla="*/ 335819 h 1229989"/>
              <a:gd name="connsiteX58" fmla="*/ 1712235 w 2788480"/>
              <a:gd name="connsiteY58" fmla="*/ 339865 h 1229989"/>
              <a:gd name="connsiteX59" fmla="*/ 1752695 w 2788480"/>
              <a:gd name="connsiteY59" fmla="*/ 347957 h 1229989"/>
              <a:gd name="connsiteX60" fmla="*/ 1772925 w 2788480"/>
              <a:gd name="connsiteY60" fmla="*/ 352003 h 1229989"/>
              <a:gd name="connsiteX61" fmla="*/ 1789109 w 2788480"/>
              <a:gd name="connsiteY61" fmla="*/ 356049 h 1229989"/>
              <a:gd name="connsiteX62" fmla="*/ 1809339 w 2788480"/>
              <a:gd name="connsiteY62" fmla="*/ 360095 h 1229989"/>
              <a:gd name="connsiteX63" fmla="*/ 1845753 w 2788480"/>
              <a:gd name="connsiteY63" fmla="*/ 368187 h 1229989"/>
              <a:gd name="connsiteX64" fmla="*/ 1874075 w 2788480"/>
              <a:gd name="connsiteY64" fmla="*/ 372233 h 1229989"/>
              <a:gd name="connsiteX65" fmla="*/ 1942858 w 2788480"/>
              <a:gd name="connsiteY65" fmla="*/ 384371 h 1229989"/>
              <a:gd name="connsiteX66" fmla="*/ 1987364 w 2788480"/>
              <a:gd name="connsiteY66" fmla="*/ 392463 h 1229989"/>
              <a:gd name="connsiteX67" fmla="*/ 2011640 w 2788480"/>
              <a:gd name="connsiteY67" fmla="*/ 400555 h 1229989"/>
              <a:gd name="connsiteX68" fmla="*/ 2027824 w 2788480"/>
              <a:gd name="connsiteY68" fmla="*/ 404601 h 1229989"/>
              <a:gd name="connsiteX69" fmla="*/ 2052100 w 2788480"/>
              <a:gd name="connsiteY69" fmla="*/ 412694 h 1229989"/>
              <a:gd name="connsiteX70" fmla="*/ 2076376 w 2788480"/>
              <a:gd name="connsiteY70" fmla="*/ 420786 h 1229989"/>
              <a:gd name="connsiteX71" fmla="*/ 2149205 w 2788480"/>
              <a:gd name="connsiteY71" fmla="*/ 445062 h 1229989"/>
              <a:gd name="connsiteX72" fmla="*/ 2161343 w 2788480"/>
              <a:gd name="connsiteY72" fmla="*/ 449108 h 1229989"/>
              <a:gd name="connsiteX73" fmla="*/ 2173481 w 2788480"/>
              <a:gd name="connsiteY73" fmla="*/ 453154 h 1229989"/>
              <a:gd name="connsiteX74" fmla="*/ 2201803 w 2788480"/>
              <a:gd name="connsiteY74" fmla="*/ 469338 h 1229989"/>
              <a:gd name="connsiteX75" fmla="*/ 2213941 w 2788480"/>
              <a:gd name="connsiteY75" fmla="*/ 473384 h 1229989"/>
              <a:gd name="connsiteX76" fmla="*/ 2238217 w 2788480"/>
              <a:gd name="connsiteY76" fmla="*/ 489568 h 1229989"/>
              <a:gd name="connsiteX77" fmla="*/ 2250355 w 2788480"/>
              <a:gd name="connsiteY77" fmla="*/ 497660 h 1229989"/>
              <a:gd name="connsiteX78" fmla="*/ 2262493 w 2788480"/>
              <a:gd name="connsiteY78" fmla="*/ 505752 h 1229989"/>
              <a:gd name="connsiteX79" fmla="*/ 2282723 w 2788480"/>
              <a:gd name="connsiteY79" fmla="*/ 525982 h 1229989"/>
              <a:gd name="connsiteX80" fmla="*/ 2315091 w 2788480"/>
              <a:gd name="connsiteY80" fmla="*/ 554304 h 1229989"/>
              <a:gd name="connsiteX81" fmla="*/ 2375782 w 2788480"/>
              <a:gd name="connsiteY81" fmla="*/ 590718 h 1229989"/>
              <a:gd name="connsiteX82" fmla="*/ 2391966 w 2788480"/>
              <a:gd name="connsiteY82" fmla="*/ 606902 h 1229989"/>
              <a:gd name="connsiteX83" fmla="*/ 2444564 w 2788480"/>
              <a:gd name="connsiteY83" fmla="*/ 655455 h 1229989"/>
              <a:gd name="connsiteX84" fmla="*/ 2468840 w 2788480"/>
              <a:gd name="connsiteY84" fmla="*/ 671639 h 1229989"/>
              <a:gd name="connsiteX85" fmla="*/ 2480978 w 2788480"/>
              <a:gd name="connsiteY85" fmla="*/ 679731 h 1229989"/>
              <a:gd name="connsiteX86" fmla="*/ 2501208 w 2788480"/>
              <a:gd name="connsiteY86" fmla="*/ 699961 h 1229989"/>
              <a:gd name="connsiteX87" fmla="*/ 2525484 w 2788480"/>
              <a:gd name="connsiteY87" fmla="*/ 720191 h 1229989"/>
              <a:gd name="connsiteX88" fmla="*/ 2545714 w 2788480"/>
              <a:gd name="connsiteY88" fmla="*/ 740421 h 1229989"/>
              <a:gd name="connsiteX89" fmla="*/ 2553806 w 2788480"/>
              <a:gd name="connsiteY89" fmla="*/ 752559 h 1229989"/>
              <a:gd name="connsiteX90" fmla="*/ 2565944 w 2788480"/>
              <a:gd name="connsiteY90" fmla="*/ 764697 h 1229989"/>
              <a:gd name="connsiteX91" fmla="*/ 2574036 w 2788480"/>
              <a:gd name="connsiteY91" fmla="*/ 776835 h 1229989"/>
              <a:gd name="connsiteX92" fmla="*/ 2586174 w 2788480"/>
              <a:gd name="connsiteY92" fmla="*/ 788973 h 1229989"/>
              <a:gd name="connsiteX93" fmla="*/ 2602359 w 2788480"/>
              <a:gd name="connsiteY93" fmla="*/ 813249 h 1229989"/>
              <a:gd name="connsiteX94" fmla="*/ 2618543 w 2788480"/>
              <a:gd name="connsiteY94" fmla="*/ 837525 h 1229989"/>
              <a:gd name="connsiteX95" fmla="*/ 2626635 w 2788480"/>
              <a:gd name="connsiteY95" fmla="*/ 849663 h 1229989"/>
              <a:gd name="connsiteX96" fmla="*/ 2634727 w 2788480"/>
              <a:gd name="connsiteY96" fmla="*/ 861801 h 1229989"/>
              <a:gd name="connsiteX97" fmla="*/ 2650911 w 2788480"/>
              <a:gd name="connsiteY97" fmla="*/ 882032 h 1229989"/>
              <a:gd name="connsiteX98" fmla="*/ 2654957 w 2788480"/>
              <a:gd name="connsiteY98" fmla="*/ 894170 h 1229989"/>
              <a:gd name="connsiteX99" fmla="*/ 2671141 w 2788480"/>
              <a:gd name="connsiteY99" fmla="*/ 918446 h 1229989"/>
              <a:gd name="connsiteX100" fmla="*/ 2679233 w 2788480"/>
              <a:gd name="connsiteY100" fmla="*/ 942722 h 1229989"/>
              <a:gd name="connsiteX101" fmla="*/ 2683279 w 2788480"/>
              <a:gd name="connsiteY101" fmla="*/ 962952 h 1229989"/>
              <a:gd name="connsiteX102" fmla="*/ 2695417 w 2788480"/>
              <a:gd name="connsiteY102" fmla="*/ 999366 h 1229989"/>
              <a:gd name="connsiteX103" fmla="*/ 2703509 w 2788480"/>
              <a:gd name="connsiteY103" fmla="*/ 1023642 h 1229989"/>
              <a:gd name="connsiteX104" fmla="*/ 2707555 w 2788480"/>
              <a:gd name="connsiteY104" fmla="*/ 1035780 h 1229989"/>
              <a:gd name="connsiteX105" fmla="*/ 2715647 w 2788480"/>
              <a:gd name="connsiteY105" fmla="*/ 1047918 h 1229989"/>
              <a:gd name="connsiteX106" fmla="*/ 2723739 w 2788480"/>
              <a:gd name="connsiteY106" fmla="*/ 1072194 h 1229989"/>
              <a:gd name="connsiteX107" fmla="*/ 2731831 w 2788480"/>
              <a:gd name="connsiteY107" fmla="*/ 1096471 h 1229989"/>
              <a:gd name="connsiteX108" fmla="*/ 2735877 w 2788480"/>
              <a:gd name="connsiteY108" fmla="*/ 1112655 h 1229989"/>
              <a:gd name="connsiteX109" fmla="*/ 2743969 w 2788480"/>
              <a:gd name="connsiteY109" fmla="*/ 1124793 h 1229989"/>
              <a:gd name="connsiteX110" fmla="*/ 2748015 w 2788480"/>
              <a:gd name="connsiteY110" fmla="*/ 1136931 h 1229989"/>
              <a:gd name="connsiteX111" fmla="*/ 2764199 w 2788480"/>
              <a:gd name="connsiteY111" fmla="*/ 1161207 h 1229989"/>
              <a:gd name="connsiteX112" fmla="*/ 2772291 w 2788480"/>
              <a:gd name="connsiteY112" fmla="*/ 1185483 h 1229989"/>
              <a:gd name="connsiteX113" fmla="*/ 2776337 w 2788480"/>
              <a:gd name="connsiteY113" fmla="*/ 1197621 h 1229989"/>
              <a:gd name="connsiteX114" fmla="*/ 2784429 w 2788480"/>
              <a:gd name="connsiteY114" fmla="*/ 1209759 h 1229989"/>
              <a:gd name="connsiteX115" fmla="*/ 2788475 w 2788480"/>
              <a:gd name="connsiteY115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80500 w 2788480"/>
              <a:gd name="connsiteY9" fmla="*/ 64736 h 1229989"/>
              <a:gd name="connsiteX10" fmla="*/ 700730 w 2788480"/>
              <a:gd name="connsiteY10" fmla="*/ 28322 h 1229989"/>
              <a:gd name="connsiteX11" fmla="*/ 749282 w 2788480"/>
              <a:gd name="connsiteY11" fmla="*/ 4046 h 1229989"/>
              <a:gd name="connsiteX12" fmla="*/ 761420 w 2788480"/>
              <a:gd name="connsiteY12" fmla="*/ 0 h 1229989"/>
              <a:gd name="connsiteX13" fmla="*/ 814019 w 2788480"/>
              <a:gd name="connsiteY13" fmla="*/ 12138 h 1229989"/>
              <a:gd name="connsiteX14" fmla="*/ 826157 w 2788480"/>
              <a:gd name="connsiteY14" fmla="*/ 16184 h 1229989"/>
              <a:gd name="connsiteX15" fmla="*/ 850433 w 2788480"/>
              <a:gd name="connsiteY15" fmla="*/ 32368 h 1229989"/>
              <a:gd name="connsiteX16" fmla="*/ 874709 w 2788480"/>
              <a:gd name="connsiteY16" fmla="*/ 48552 h 1229989"/>
              <a:gd name="connsiteX17" fmla="*/ 886847 w 2788480"/>
              <a:gd name="connsiteY17" fmla="*/ 52598 h 1229989"/>
              <a:gd name="connsiteX18" fmla="*/ 911123 w 2788480"/>
              <a:gd name="connsiteY18" fmla="*/ 68782 h 1229989"/>
              <a:gd name="connsiteX19" fmla="*/ 947537 w 2788480"/>
              <a:gd name="connsiteY19" fmla="*/ 93058 h 1229989"/>
              <a:gd name="connsiteX20" fmla="*/ 959675 w 2788480"/>
              <a:gd name="connsiteY20" fmla="*/ 101150 h 1229989"/>
              <a:gd name="connsiteX21" fmla="*/ 971813 w 2788480"/>
              <a:gd name="connsiteY21" fmla="*/ 109242 h 1229989"/>
              <a:gd name="connsiteX22" fmla="*/ 996090 w 2788480"/>
              <a:gd name="connsiteY22" fmla="*/ 121380 h 1229989"/>
              <a:gd name="connsiteX23" fmla="*/ 1008228 w 2788480"/>
              <a:gd name="connsiteY23" fmla="*/ 125426 h 1229989"/>
              <a:gd name="connsiteX24" fmla="*/ 1020366 w 2788480"/>
              <a:gd name="connsiteY24" fmla="*/ 133518 h 1229989"/>
              <a:gd name="connsiteX25" fmla="*/ 1032504 w 2788480"/>
              <a:gd name="connsiteY25" fmla="*/ 137564 h 1229989"/>
              <a:gd name="connsiteX26" fmla="*/ 1044642 w 2788480"/>
              <a:gd name="connsiteY26" fmla="*/ 145656 h 1229989"/>
              <a:gd name="connsiteX27" fmla="*/ 1068918 w 2788480"/>
              <a:gd name="connsiteY27" fmla="*/ 153748 h 1229989"/>
              <a:gd name="connsiteX28" fmla="*/ 1081056 w 2788480"/>
              <a:gd name="connsiteY28" fmla="*/ 161840 h 1229989"/>
              <a:gd name="connsiteX29" fmla="*/ 1105332 w 2788480"/>
              <a:gd name="connsiteY29" fmla="*/ 169932 h 1229989"/>
              <a:gd name="connsiteX30" fmla="*/ 1113424 w 2788480"/>
              <a:gd name="connsiteY30" fmla="*/ 178025 h 1229989"/>
              <a:gd name="connsiteX31" fmla="*/ 1137700 w 2788480"/>
              <a:gd name="connsiteY31" fmla="*/ 186117 h 1229989"/>
              <a:gd name="connsiteX32" fmla="*/ 1149838 w 2788480"/>
              <a:gd name="connsiteY32" fmla="*/ 190163 h 1229989"/>
              <a:gd name="connsiteX33" fmla="*/ 1161976 w 2788480"/>
              <a:gd name="connsiteY33" fmla="*/ 198255 h 1229989"/>
              <a:gd name="connsiteX34" fmla="*/ 1186252 w 2788480"/>
              <a:gd name="connsiteY34" fmla="*/ 206347 h 1229989"/>
              <a:gd name="connsiteX35" fmla="*/ 1222667 w 2788480"/>
              <a:gd name="connsiteY35" fmla="*/ 218485 h 1229989"/>
              <a:gd name="connsiteX36" fmla="*/ 1246943 w 2788480"/>
              <a:gd name="connsiteY36" fmla="*/ 230623 h 1229989"/>
              <a:gd name="connsiteX37" fmla="*/ 1263127 w 2788480"/>
              <a:gd name="connsiteY37" fmla="*/ 234669 h 1229989"/>
              <a:gd name="connsiteX38" fmla="*/ 1287403 w 2788480"/>
              <a:gd name="connsiteY38" fmla="*/ 242761 h 1229989"/>
              <a:gd name="connsiteX39" fmla="*/ 1303587 w 2788480"/>
              <a:gd name="connsiteY39" fmla="*/ 246807 h 1229989"/>
              <a:gd name="connsiteX40" fmla="*/ 1327863 w 2788480"/>
              <a:gd name="connsiteY40" fmla="*/ 254899 h 1229989"/>
              <a:gd name="connsiteX41" fmla="*/ 1340001 w 2788480"/>
              <a:gd name="connsiteY41" fmla="*/ 258945 h 1229989"/>
              <a:gd name="connsiteX42" fmla="*/ 1356185 w 2788480"/>
              <a:gd name="connsiteY42" fmla="*/ 262991 h 1229989"/>
              <a:gd name="connsiteX43" fmla="*/ 1392599 w 2788480"/>
              <a:gd name="connsiteY43" fmla="*/ 275129 h 1229989"/>
              <a:gd name="connsiteX44" fmla="*/ 1404737 w 2788480"/>
              <a:gd name="connsiteY44" fmla="*/ 279175 h 1229989"/>
              <a:gd name="connsiteX45" fmla="*/ 1441151 w 2788480"/>
              <a:gd name="connsiteY45" fmla="*/ 287267 h 1229989"/>
              <a:gd name="connsiteX46" fmla="*/ 1457336 w 2788480"/>
              <a:gd name="connsiteY46" fmla="*/ 291313 h 1229989"/>
              <a:gd name="connsiteX47" fmla="*/ 1481612 w 2788480"/>
              <a:gd name="connsiteY47" fmla="*/ 295359 h 1229989"/>
              <a:gd name="connsiteX48" fmla="*/ 1501842 w 2788480"/>
              <a:gd name="connsiteY48" fmla="*/ 299405 h 1229989"/>
              <a:gd name="connsiteX49" fmla="*/ 1526118 w 2788480"/>
              <a:gd name="connsiteY49" fmla="*/ 303451 h 1229989"/>
              <a:gd name="connsiteX50" fmla="*/ 1562532 w 2788480"/>
              <a:gd name="connsiteY50" fmla="*/ 311543 h 1229989"/>
              <a:gd name="connsiteX51" fmla="*/ 1602992 w 2788480"/>
              <a:gd name="connsiteY51" fmla="*/ 319635 h 1229989"/>
              <a:gd name="connsiteX52" fmla="*/ 1623222 w 2788480"/>
              <a:gd name="connsiteY52" fmla="*/ 323681 h 1229989"/>
              <a:gd name="connsiteX53" fmla="*/ 1643452 w 2788480"/>
              <a:gd name="connsiteY53" fmla="*/ 327727 h 1229989"/>
              <a:gd name="connsiteX54" fmla="*/ 1667728 w 2788480"/>
              <a:gd name="connsiteY54" fmla="*/ 331773 h 1229989"/>
              <a:gd name="connsiteX55" fmla="*/ 1687959 w 2788480"/>
              <a:gd name="connsiteY55" fmla="*/ 335819 h 1229989"/>
              <a:gd name="connsiteX56" fmla="*/ 1712235 w 2788480"/>
              <a:gd name="connsiteY56" fmla="*/ 339865 h 1229989"/>
              <a:gd name="connsiteX57" fmla="*/ 1752695 w 2788480"/>
              <a:gd name="connsiteY57" fmla="*/ 347957 h 1229989"/>
              <a:gd name="connsiteX58" fmla="*/ 1772925 w 2788480"/>
              <a:gd name="connsiteY58" fmla="*/ 352003 h 1229989"/>
              <a:gd name="connsiteX59" fmla="*/ 1789109 w 2788480"/>
              <a:gd name="connsiteY59" fmla="*/ 356049 h 1229989"/>
              <a:gd name="connsiteX60" fmla="*/ 1809339 w 2788480"/>
              <a:gd name="connsiteY60" fmla="*/ 360095 h 1229989"/>
              <a:gd name="connsiteX61" fmla="*/ 1845753 w 2788480"/>
              <a:gd name="connsiteY61" fmla="*/ 368187 h 1229989"/>
              <a:gd name="connsiteX62" fmla="*/ 1874075 w 2788480"/>
              <a:gd name="connsiteY62" fmla="*/ 372233 h 1229989"/>
              <a:gd name="connsiteX63" fmla="*/ 1942858 w 2788480"/>
              <a:gd name="connsiteY63" fmla="*/ 384371 h 1229989"/>
              <a:gd name="connsiteX64" fmla="*/ 1987364 w 2788480"/>
              <a:gd name="connsiteY64" fmla="*/ 392463 h 1229989"/>
              <a:gd name="connsiteX65" fmla="*/ 2011640 w 2788480"/>
              <a:gd name="connsiteY65" fmla="*/ 400555 h 1229989"/>
              <a:gd name="connsiteX66" fmla="*/ 2027824 w 2788480"/>
              <a:gd name="connsiteY66" fmla="*/ 404601 h 1229989"/>
              <a:gd name="connsiteX67" fmla="*/ 2052100 w 2788480"/>
              <a:gd name="connsiteY67" fmla="*/ 412694 h 1229989"/>
              <a:gd name="connsiteX68" fmla="*/ 2076376 w 2788480"/>
              <a:gd name="connsiteY68" fmla="*/ 420786 h 1229989"/>
              <a:gd name="connsiteX69" fmla="*/ 2149205 w 2788480"/>
              <a:gd name="connsiteY69" fmla="*/ 445062 h 1229989"/>
              <a:gd name="connsiteX70" fmla="*/ 2161343 w 2788480"/>
              <a:gd name="connsiteY70" fmla="*/ 449108 h 1229989"/>
              <a:gd name="connsiteX71" fmla="*/ 2173481 w 2788480"/>
              <a:gd name="connsiteY71" fmla="*/ 453154 h 1229989"/>
              <a:gd name="connsiteX72" fmla="*/ 2201803 w 2788480"/>
              <a:gd name="connsiteY72" fmla="*/ 469338 h 1229989"/>
              <a:gd name="connsiteX73" fmla="*/ 2213941 w 2788480"/>
              <a:gd name="connsiteY73" fmla="*/ 473384 h 1229989"/>
              <a:gd name="connsiteX74" fmla="*/ 2238217 w 2788480"/>
              <a:gd name="connsiteY74" fmla="*/ 489568 h 1229989"/>
              <a:gd name="connsiteX75" fmla="*/ 2250355 w 2788480"/>
              <a:gd name="connsiteY75" fmla="*/ 497660 h 1229989"/>
              <a:gd name="connsiteX76" fmla="*/ 2262493 w 2788480"/>
              <a:gd name="connsiteY76" fmla="*/ 505752 h 1229989"/>
              <a:gd name="connsiteX77" fmla="*/ 2282723 w 2788480"/>
              <a:gd name="connsiteY77" fmla="*/ 525982 h 1229989"/>
              <a:gd name="connsiteX78" fmla="*/ 2315091 w 2788480"/>
              <a:gd name="connsiteY78" fmla="*/ 554304 h 1229989"/>
              <a:gd name="connsiteX79" fmla="*/ 2375782 w 2788480"/>
              <a:gd name="connsiteY79" fmla="*/ 590718 h 1229989"/>
              <a:gd name="connsiteX80" fmla="*/ 2391966 w 2788480"/>
              <a:gd name="connsiteY80" fmla="*/ 606902 h 1229989"/>
              <a:gd name="connsiteX81" fmla="*/ 2444564 w 2788480"/>
              <a:gd name="connsiteY81" fmla="*/ 655455 h 1229989"/>
              <a:gd name="connsiteX82" fmla="*/ 2468840 w 2788480"/>
              <a:gd name="connsiteY82" fmla="*/ 671639 h 1229989"/>
              <a:gd name="connsiteX83" fmla="*/ 2480978 w 2788480"/>
              <a:gd name="connsiteY83" fmla="*/ 679731 h 1229989"/>
              <a:gd name="connsiteX84" fmla="*/ 2501208 w 2788480"/>
              <a:gd name="connsiteY84" fmla="*/ 699961 h 1229989"/>
              <a:gd name="connsiteX85" fmla="*/ 2525484 w 2788480"/>
              <a:gd name="connsiteY85" fmla="*/ 720191 h 1229989"/>
              <a:gd name="connsiteX86" fmla="*/ 2545714 w 2788480"/>
              <a:gd name="connsiteY86" fmla="*/ 740421 h 1229989"/>
              <a:gd name="connsiteX87" fmla="*/ 2553806 w 2788480"/>
              <a:gd name="connsiteY87" fmla="*/ 752559 h 1229989"/>
              <a:gd name="connsiteX88" fmla="*/ 2565944 w 2788480"/>
              <a:gd name="connsiteY88" fmla="*/ 764697 h 1229989"/>
              <a:gd name="connsiteX89" fmla="*/ 2574036 w 2788480"/>
              <a:gd name="connsiteY89" fmla="*/ 776835 h 1229989"/>
              <a:gd name="connsiteX90" fmla="*/ 2586174 w 2788480"/>
              <a:gd name="connsiteY90" fmla="*/ 788973 h 1229989"/>
              <a:gd name="connsiteX91" fmla="*/ 2602359 w 2788480"/>
              <a:gd name="connsiteY91" fmla="*/ 813249 h 1229989"/>
              <a:gd name="connsiteX92" fmla="*/ 2618543 w 2788480"/>
              <a:gd name="connsiteY92" fmla="*/ 837525 h 1229989"/>
              <a:gd name="connsiteX93" fmla="*/ 2626635 w 2788480"/>
              <a:gd name="connsiteY93" fmla="*/ 849663 h 1229989"/>
              <a:gd name="connsiteX94" fmla="*/ 2634727 w 2788480"/>
              <a:gd name="connsiteY94" fmla="*/ 861801 h 1229989"/>
              <a:gd name="connsiteX95" fmla="*/ 2650911 w 2788480"/>
              <a:gd name="connsiteY95" fmla="*/ 882032 h 1229989"/>
              <a:gd name="connsiteX96" fmla="*/ 2654957 w 2788480"/>
              <a:gd name="connsiteY96" fmla="*/ 894170 h 1229989"/>
              <a:gd name="connsiteX97" fmla="*/ 2671141 w 2788480"/>
              <a:gd name="connsiteY97" fmla="*/ 918446 h 1229989"/>
              <a:gd name="connsiteX98" fmla="*/ 2679233 w 2788480"/>
              <a:gd name="connsiteY98" fmla="*/ 942722 h 1229989"/>
              <a:gd name="connsiteX99" fmla="*/ 2683279 w 2788480"/>
              <a:gd name="connsiteY99" fmla="*/ 962952 h 1229989"/>
              <a:gd name="connsiteX100" fmla="*/ 2695417 w 2788480"/>
              <a:gd name="connsiteY100" fmla="*/ 999366 h 1229989"/>
              <a:gd name="connsiteX101" fmla="*/ 2703509 w 2788480"/>
              <a:gd name="connsiteY101" fmla="*/ 1023642 h 1229989"/>
              <a:gd name="connsiteX102" fmla="*/ 2707555 w 2788480"/>
              <a:gd name="connsiteY102" fmla="*/ 1035780 h 1229989"/>
              <a:gd name="connsiteX103" fmla="*/ 2715647 w 2788480"/>
              <a:gd name="connsiteY103" fmla="*/ 1047918 h 1229989"/>
              <a:gd name="connsiteX104" fmla="*/ 2723739 w 2788480"/>
              <a:gd name="connsiteY104" fmla="*/ 1072194 h 1229989"/>
              <a:gd name="connsiteX105" fmla="*/ 2731831 w 2788480"/>
              <a:gd name="connsiteY105" fmla="*/ 1096471 h 1229989"/>
              <a:gd name="connsiteX106" fmla="*/ 2735877 w 2788480"/>
              <a:gd name="connsiteY106" fmla="*/ 1112655 h 1229989"/>
              <a:gd name="connsiteX107" fmla="*/ 2743969 w 2788480"/>
              <a:gd name="connsiteY107" fmla="*/ 1124793 h 1229989"/>
              <a:gd name="connsiteX108" fmla="*/ 2748015 w 2788480"/>
              <a:gd name="connsiteY108" fmla="*/ 1136931 h 1229989"/>
              <a:gd name="connsiteX109" fmla="*/ 2764199 w 2788480"/>
              <a:gd name="connsiteY109" fmla="*/ 1161207 h 1229989"/>
              <a:gd name="connsiteX110" fmla="*/ 2772291 w 2788480"/>
              <a:gd name="connsiteY110" fmla="*/ 1185483 h 1229989"/>
              <a:gd name="connsiteX111" fmla="*/ 2776337 w 2788480"/>
              <a:gd name="connsiteY111" fmla="*/ 1197621 h 1229989"/>
              <a:gd name="connsiteX112" fmla="*/ 2784429 w 2788480"/>
              <a:gd name="connsiteY112" fmla="*/ 1209759 h 1229989"/>
              <a:gd name="connsiteX113" fmla="*/ 2788475 w 2788480"/>
              <a:gd name="connsiteY113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1925 w 2788480"/>
              <a:gd name="connsiteY7" fmla="*/ 89632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75"/>
              <a:gd name="connsiteY0" fmla="*/ 1187685 h 1229989"/>
              <a:gd name="connsiteX1" fmla="*/ 79474 w 2788475"/>
              <a:gd name="connsiteY1" fmla="*/ 1154532 h 1229989"/>
              <a:gd name="connsiteX2" fmla="*/ 140254 w 2788475"/>
              <a:gd name="connsiteY2" fmla="*/ 1068975 h 1229989"/>
              <a:gd name="connsiteX3" fmla="*/ 248462 w 2788475"/>
              <a:gd name="connsiteY3" fmla="*/ 886640 h 1229989"/>
              <a:gd name="connsiteX4" fmla="*/ 382661 w 2788475"/>
              <a:gd name="connsiteY4" fmla="*/ 637558 h 1229989"/>
              <a:gd name="connsiteX5" fmla="*/ 498962 w 2788475"/>
              <a:gd name="connsiteY5" fmla="*/ 359653 h 1229989"/>
              <a:gd name="connsiteX6" fmla="*/ 577844 w 2788475"/>
              <a:gd name="connsiteY6" fmla="*/ 158503 h 1229989"/>
              <a:gd name="connsiteX7" fmla="*/ 611925 w 2788475"/>
              <a:gd name="connsiteY7" fmla="*/ 89632 h 1229989"/>
              <a:gd name="connsiteX8" fmla="*/ 653596 w 2788475"/>
              <a:gd name="connsiteY8" fmla="*/ 47754 h 1229989"/>
              <a:gd name="connsiteX9" fmla="*/ 704067 w 2788475"/>
              <a:gd name="connsiteY9" fmla="*/ 4961 h 1229989"/>
              <a:gd name="connsiteX10" fmla="*/ 749282 w 2788475"/>
              <a:gd name="connsiteY10" fmla="*/ 4046 h 1229989"/>
              <a:gd name="connsiteX11" fmla="*/ 761420 w 2788475"/>
              <a:gd name="connsiteY11" fmla="*/ 0 h 1229989"/>
              <a:gd name="connsiteX12" fmla="*/ 814019 w 2788475"/>
              <a:gd name="connsiteY12" fmla="*/ 12138 h 1229989"/>
              <a:gd name="connsiteX13" fmla="*/ 826157 w 2788475"/>
              <a:gd name="connsiteY13" fmla="*/ 16184 h 1229989"/>
              <a:gd name="connsiteX14" fmla="*/ 850433 w 2788475"/>
              <a:gd name="connsiteY14" fmla="*/ 32368 h 1229989"/>
              <a:gd name="connsiteX15" fmla="*/ 874709 w 2788475"/>
              <a:gd name="connsiteY15" fmla="*/ 48552 h 1229989"/>
              <a:gd name="connsiteX16" fmla="*/ 886847 w 2788475"/>
              <a:gd name="connsiteY16" fmla="*/ 52598 h 1229989"/>
              <a:gd name="connsiteX17" fmla="*/ 911123 w 2788475"/>
              <a:gd name="connsiteY17" fmla="*/ 68782 h 1229989"/>
              <a:gd name="connsiteX18" fmla="*/ 947537 w 2788475"/>
              <a:gd name="connsiteY18" fmla="*/ 93058 h 1229989"/>
              <a:gd name="connsiteX19" fmla="*/ 959675 w 2788475"/>
              <a:gd name="connsiteY19" fmla="*/ 101150 h 1229989"/>
              <a:gd name="connsiteX20" fmla="*/ 971813 w 2788475"/>
              <a:gd name="connsiteY20" fmla="*/ 109242 h 1229989"/>
              <a:gd name="connsiteX21" fmla="*/ 996090 w 2788475"/>
              <a:gd name="connsiteY21" fmla="*/ 121380 h 1229989"/>
              <a:gd name="connsiteX22" fmla="*/ 1008228 w 2788475"/>
              <a:gd name="connsiteY22" fmla="*/ 125426 h 1229989"/>
              <a:gd name="connsiteX23" fmla="*/ 1020366 w 2788475"/>
              <a:gd name="connsiteY23" fmla="*/ 133518 h 1229989"/>
              <a:gd name="connsiteX24" fmla="*/ 1032504 w 2788475"/>
              <a:gd name="connsiteY24" fmla="*/ 137564 h 1229989"/>
              <a:gd name="connsiteX25" fmla="*/ 1044642 w 2788475"/>
              <a:gd name="connsiteY25" fmla="*/ 145656 h 1229989"/>
              <a:gd name="connsiteX26" fmla="*/ 1068918 w 2788475"/>
              <a:gd name="connsiteY26" fmla="*/ 153748 h 1229989"/>
              <a:gd name="connsiteX27" fmla="*/ 1081056 w 2788475"/>
              <a:gd name="connsiteY27" fmla="*/ 161840 h 1229989"/>
              <a:gd name="connsiteX28" fmla="*/ 1105332 w 2788475"/>
              <a:gd name="connsiteY28" fmla="*/ 169932 h 1229989"/>
              <a:gd name="connsiteX29" fmla="*/ 1113424 w 2788475"/>
              <a:gd name="connsiteY29" fmla="*/ 178025 h 1229989"/>
              <a:gd name="connsiteX30" fmla="*/ 1137700 w 2788475"/>
              <a:gd name="connsiteY30" fmla="*/ 186117 h 1229989"/>
              <a:gd name="connsiteX31" fmla="*/ 1149838 w 2788475"/>
              <a:gd name="connsiteY31" fmla="*/ 190163 h 1229989"/>
              <a:gd name="connsiteX32" fmla="*/ 1161976 w 2788475"/>
              <a:gd name="connsiteY32" fmla="*/ 198255 h 1229989"/>
              <a:gd name="connsiteX33" fmla="*/ 1186252 w 2788475"/>
              <a:gd name="connsiteY33" fmla="*/ 206347 h 1229989"/>
              <a:gd name="connsiteX34" fmla="*/ 1222667 w 2788475"/>
              <a:gd name="connsiteY34" fmla="*/ 218485 h 1229989"/>
              <a:gd name="connsiteX35" fmla="*/ 1246943 w 2788475"/>
              <a:gd name="connsiteY35" fmla="*/ 230623 h 1229989"/>
              <a:gd name="connsiteX36" fmla="*/ 1263127 w 2788475"/>
              <a:gd name="connsiteY36" fmla="*/ 234669 h 1229989"/>
              <a:gd name="connsiteX37" fmla="*/ 1287403 w 2788475"/>
              <a:gd name="connsiteY37" fmla="*/ 242761 h 1229989"/>
              <a:gd name="connsiteX38" fmla="*/ 1303587 w 2788475"/>
              <a:gd name="connsiteY38" fmla="*/ 246807 h 1229989"/>
              <a:gd name="connsiteX39" fmla="*/ 1327863 w 2788475"/>
              <a:gd name="connsiteY39" fmla="*/ 254899 h 1229989"/>
              <a:gd name="connsiteX40" fmla="*/ 1340001 w 2788475"/>
              <a:gd name="connsiteY40" fmla="*/ 258945 h 1229989"/>
              <a:gd name="connsiteX41" fmla="*/ 1356185 w 2788475"/>
              <a:gd name="connsiteY41" fmla="*/ 262991 h 1229989"/>
              <a:gd name="connsiteX42" fmla="*/ 1392599 w 2788475"/>
              <a:gd name="connsiteY42" fmla="*/ 275129 h 1229989"/>
              <a:gd name="connsiteX43" fmla="*/ 1404737 w 2788475"/>
              <a:gd name="connsiteY43" fmla="*/ 279175 h 1229989"/>
              <a:gd name="connsiteX44" fmla="*/ 1441151 w 2788475"/>
              <a:gd name="connsiteY44" fmla="*/ 287267 h 1229989"/>
              <a:gd name="connsiteX45" fmla="*/ 1457336 w 2788475"/>
              <a:gd name="connsiteY45" fmla="*/ 291313 h 1229989"/>
              <a:gd name="connsiteX46" fmla="*/ 1481612 w 2788475"/>
              <a:gd name="connsiteY46" fmla="*/ 295359 h 1229989"/>
              <a:gd name="connsiteX47" fmla="*/ 1501842 w 2788475"/>
              <a:gd name="connsiteY47" fmla="*/ 299405 h 1229989"/>
              <a:gd name="connsiteX48" fmla="*/ 1526118 w 2788475"/>
              <a:gd name="connsiteY48" fmla="*/ 303451 h 1229989"/>
              <a:gd name="connsiteX49" fmla="*/ 1562532 w 2788475"/>
              <a:gd name="connsiteY49" fmla="*/ 311543 h 1229989"/>
              <a:gd name="connsiteX50" fmla="*/ 1602992 w 2788475"/>
              <a:gd name="connsiteY50" fmla="*/ 319635 h 1229989"/>
              <a:gd name="connsiteX51" fmla="*/ 1623222 w 2788475"/>
              <a:gd name="connsiteY51" fmla="*/ 323681 h 1229989"/>
              <a:gd name="connsiteX52" fmla="*/ 1643452 w 2788475"/>
              <a:gd name="connsiteY52" fmla="*/ 327727 h 1229989"/>
              <a:gd name="connsiteX53" fmla="*/ 1667728 w 2788475"/>
              <a:gd name="connsiteY53" fmla="*/ 331773 h 1229989"/>
              <a:gd name="connsiteX54" fmla="*/ 1687959 w 2788475"/>
              <a:gd name="connsiteY54" fmla="*/ 335819 h 1229989"/>
              <a:gd name="connsiteX55" fmla="*/ 1712235 w 2788475"/>
              <a:gd name="connsiteY55" fmla="*/ 339865 h 1229989"/>
              <a:gd name="connsiteX56" fmla="*/ 1752695 w 2788475"/>
              <a:gd name="connsiteY56" fmla="*/ 347957 h 1229989"/>
              <a:gd name="connsiteX57" fmla="*/ 1772925 w 2788475"/>
              <a:gd name="connsiteY57" fmla="*/ 352003 h 1229989"/>
              <a:gd name="connsiteX58" fmla="*/ 1789109 w 2788475"/>
              <a:gd name="connsiteY58" fmla="*/ 356049 h 1229989"/>
              <a:gd name="connsiteX59" fmla="*/ 1809339 w 2788475"/>
              <a:gd name="connsiteY59" fmla="*/ 360095 h 1229989"/>
              <a:gd name="connsiteX60" fmla="*/ 1845753 w 2788475"/>
              <a:gd name="connsiteY60" fmla="*/ 368187 h 1229989"/>
              <a:gd name="connsiteX61" fmla="*/ 1874075 w 2788475"/>
              <a:gd name="connsiteY61" fmla="*/ 372233 h 1229989"/>
              <a:gd name="connsiteX62" fmla="*/ 1942858 w 2788475"/>
              <a:gd name="connsiteY62" fmla="*/ 384371 h 1229989"/>
              <a:gd name="connsiteX63" fmla="*/ 1987364 w 2788475"/>
              <a:gd name="connsiteY63" fmla="*/ 392463 h 1229989"/>
              <a:gd name="connsiteX64" fmla="*/ 2011640 w 2788475"/>
              <a:gd name="connsiteY64" fmla="*/ 400555 h 1229989"/>
              <a:gd name="connsiteX65" fmla="*/ 2027824 w 2788475"/>
              <a:gd name="connsiteY65" fmla="*/ 404601 h 1229989"/>
              <a:gd name="connsiteX66" fmla="*/ 2052100 w 2788475"/>
              <a:gd name="connsiteY66" fmla="*/ 412694 h 1229989"/>
              <a:gd name="connsiteX67" fmla="*/ 2076376 w 2788475"/>
              <a:gd name="connsiteY67" fmla="*/ 420786 h 1229989"/>
              <a:gd name="connsiteX68" fmla="*/ 2149205 w 2788475"/>
              <a:gd name="connsiteY68" fmla="*/ 445062 h 1229989"/>
              <a:gd name="connsiteX69" fmla="*/ 2161343 w 2788475"/>
              <a:gd name="connsiteY69" fmla="*/ 449108 h 1229989"/>
              <a:gd name="connsiteX70" fmla="*/ 2173481 w 2788475"/>
              <a:gd name="connsiteY70" fmla="*/ 453154 h 1229989"/>
              <a:gd name="connsiteX71" fmla="*/ 2201803 w 2788475"/>
              <a:gd name="connsiteY71" fmla="*/ 469338 h 1229989"/>
              <a:gd name="connsiteX72" fmla="*/ 2213941 w 2788475"/>
              <a:gd name="connsiteY72" fmla="*/ 473384 h 1229989"/>
              <a:gd name="connsiteX73" fmla="*/ 2238217 w 2788475"/>
              <a:gd name="connsiteY73" fmla="*/ 489568 h 1229989"/>
              <a:gd name="connsiteX74" fmla="*/ 2250355 w 2788475"/>
              <a:gd name="connsiteY74" fmla="*/ 497660 h 1229989"/>
              <a:gd name="connsiteX75" fmla="*/ 2262493 w 2788475"/>
              <a:gd name="connsiteY75" fmla="*/ 505752 h 1229989"/>
              <a:gd name="connsiteX76" fmla="*/ 2282723 w 2788475"/>
              <a:gd name="connsiteY76" fmla="*/ 525982 h 1229989"/>
              <a:gd name="connsiteX77" fmla="*/ 2315091 w 2788475"/>
              <a:gd name="connsiteY77" fmla="*/ 554304 h 1229989"/>
              <a:gd name="connsiteX78" fmla="*/ 2375782 w 2788475"/>
              <a:gd name="connsiteY78" fmla="*/ 590718 h 1229989"/>
              <a:gd name="connsiteX79" fmla="*/ 2391966 w 2788475"/>
              <a:gd name="connsiteY79" fmla="*/ 606902 h 1229989"/>
              <a:gd name="connsiteX80" fmla="*/ 2444564 w 2788475"/>
              <a:gd name="connsiteY80" fmla="*/ 655455 h 1229989"/>
              <a:gd name="connsiteX81" fmla="*/ 2468840 w 2788475"/>
              <a:gd name="connsiteY81" fmla="*/ 671639 h 1229989"/>
              <a:gd name="connsiteX82" fmla="*/ 2480978 w 2788475"/>
              <a:gd name="connsiteY82" fmla="*/ 679731 h 1229989"/>
              <a:gd name="connsiteX83" fmla="*/ 2501208 w 2788475"/>
              <a:gd name="connsiteY83" fmla="*/ 699961 h 1229989"/>
              <a:gd name="connsiteX84" fmla="*/ 2525484 w 2788475"/>
              <a:gd name="connsiteY84" fmla="*/ 720191 h 1229989"/>
              <a:gd name="connsiteX85" fmla="*/ 2545714 w 2788475"/>
              <a:gd name="connsiteY85" fmla="*/ 740421 h 1229989"/>
              <a:gd name="connsiteX86" fmla="*/ 2553806 w 2788475"/>
              <a:gd name="connsiteY86" fmla="*/ 752559 h 1229989"/>
              <a:gd name="connsiteX87" fmla="*/ 2565944 w 2788475"/>
              <a:gd name="connsiteY87" fmla="*/ 764697 h 1229989"/>
              <a:gd name="connsiteX88" fmla="*/ 2574036 w 2788475"/>
              <a:gd name="connsiteY88" fmla="*/ 776835 h 1229989"/>
              <a:gd name="connsiteX89" fmla="*/ 2586174 w 2788475"/>
              <a:gd name="connsiteY89" fmla="*/ 788973 h 1229989"/>
              <a:gd name="connsiteX90" fmla="*/ 2602359 w 2788475"/>
              <a:gd name="connsiteY90" fmla="*/ 813249 h 1229989"/>
              <a:gd name="connsiteX91" fmla="*/ 2618543 w 2788475"/>
              <a:gd name="connsiteY91" fmla="*/ 837525 h 1229989"/>
              <a:gd name="connsiteX92" fmla="*/ 2626635 w 2788475"/>
              <a:gd name="connsiteY92" fmla="*/ 849663 h 1229989"/>
              <a:gd name="connsiteX93" fmla="*/ 2634727 w 2788475"/>
              <a:gd name="connsiteY93" fmla="*/ 861801 h 1229989"/>
              <a:gd name="connsiteX94" fmla="*/ 2650911 w 2788475"/>
              <a:gd name="connsiteY94" fmla="*/ 882032 h 1229989"/>
              <a:gd name="connsiteX95" fmla="*/ 2654957 w 2788475"/>
              <a:gd name="connsiteY95" fmla="*/ 894170 h 1229989"/>
              <a:gd name="connsiteX96" fmla="*/ 2671141 w 2788475"/>
              <a:gd name="connsiteY96" fmla="*/ 918446 h 1229989"/>
              <a:gd name="connsiteX97" fmla="*/ 2679233 w 2788475"/>
              <a:gd name="connsiteY97" fmla="*/ 942722 h 1229989"/>
              <a:gd name="connsiteX98" fmla="*/ 2683279 w 2788475"/>
              <a:gd name="connsiteY98" fmla="*/ 962952 h 1229989"/>
              <a:gd name="connsiteX99" fmla="*/ 2695417 w 2788475"/>
              <a:gd name="connsiteY99" fmla="*/ 999366 h 1229989"/>
              <a:gd name="connsiteX100" fmla="*/ 2703509 w 2788475"/>
              <a:gd name="connsiteY100" fmla="*/ 1023642 h 1229989"/>
              <a:gd name="connsiteX101" fmla="*/ 2707555 w 2788475"/>
              <a:gd name="connsiteY101" fmla="*/ 1035780 h 1229989"/>
              <a:gd name="connsiteX102" fmla="*/ 2715647 w 2788475"/>
              <a:gd name="connsiteY102" fmla="*/ 1047918 h 1229989"/>
              <a:gd name="connsiteX103" fmla="*/ 2723739 w 2788475"/>
              <a:gd name="connsiteY103" fmla="*/ 1072194 h 1229989"/>
              <a:gd name="connsiteX104" fmla="*/ 2731831 w 2788475"/>
              <a:gd name="connsiteY104" fmla="*/ 1096471 h 1229989"/>
              <a:gd name="connsiteX105" fmla="*/ 2735877 w 2788475"/>
              <a:gd name="connsiteY105" fmla="*/ 1112655 h 1229989"/>
              <a:gd name="connsiteX106" fmla="*/ 2743969 w 2788475"/>
              <a:gd name="connsiteY106" fmla="*/ 1124793 h 1229989"/>
              <a:gd name="connsiteX107" fmla="*/ 2748015 w 2788475"/>
              <a:gd name="connsiteY107" fmla="*/ 1136931 h 1229989"/>
              <a:gd name="connsiteX108" fmla="*/ 2764199 w 2788475"/>
              <a:gd name="connsiteY108" fmla="*/ 1161207 h 1229989"/>
              <a:gd name="connsiteX109" fmla="*/ 2772291 w 2788475"/>
              <a:gd name="connsiteY109" fmla="*/ 1185483 h 1229989"/>
              <a:gd name="connsiteX110" fmla="*/ 2776337 w 2788475"/>
              <a:gd name="connsiteY110" fmla="*/ 1197621 h 1229989"/>
              <a:gd name="connsiteX111" fmla="*/ 2788475 w 2788475"/>
              <a:gd name="connsiteY111" fmla="*/ 1229989 h 1229989"/>
              <a:gd name="connsiteX0" fmla="*/ 0 w 2776337"/>
              <a:gd name="connsiteY0" fmla="*/ 1187685 h 1197621"/>
              <a:gd name="connsiteX1" fmla="*/ 79474 w 2776337"/>
              <a:gd name="connsiteY1" fmla="*/ 1154532 h 1197621"/>
              <a:gd name="connsiteX2" fmla="*/ 140254 w 2776337"/>
              <a:gd name="connsiteY2" fmla="*/ 1068975 h 1197621"/>
              <a:gd name="connsiteX3" fmla="*/ 248462 w 2776337"/>
              <a:gd name="connsiteY3" fmla="*/ 886640 h 1197621"/>
              <a:gd name="connsiteX4" fmla="*/ 382661 w 2776337"/>
              <a:gd name="connsiteY4" fmla="*/ 637558 h 1197621"/>
              <a:gd name="connsiteX5" fmla="*/ 498962 w 2776337"/>
              <a:gd name="connsiteY5" fmla="*/ 359653 h 1197621"/>
              <a:gd name="connsiteX6" fmla="*/ 577844 w 2776337"/>
              <a:gd name="connsiteY6" fmla="*/ 158503 h 1197621"/>
              <a:gd name="connsiteX7" fmla="*/ 611925 w 2776337"/>
              <a:gd name="connsiteY7" fmla="*/ 89632 h 1197621"/>
              <a:gd name="connsiteX8" fmla="*/ 653596 w 2776337"/>
              <a:gd name="connsiteY8" fmla="*/ 47754 h 1197621"/>
              <a:gd name="connsiteX9" fmla="*/ 704067 w 2776337"/>
              <a:gd name="connsiteY9" fmla="*/ 4961 h 1197621"/>
              <a:gd name="connsiteX10" fmla="*/ 749282 w 2776337"/>
              <a:gd name="connsiteY10" fmla="*/ 4046 h 1197621"/>
              <a:gd name="connsiteX11" fmla="*/ 761420 w 2776337"/>
              <a:gd name="connsiteY11" fmla="*/ 0 h 1197621"/>
              <a:gd name="connsiteX12" fmla="*/ 814019 w 2776337"/>
              <a:gd name="connsiteY12" fmla="*/ 12138 h 1197621"/>
              <a:gd name="connsiteX13" fmla="*/ 826157 w 2776337"/>
              <a:gd name="connsiteY13" fmla="*/ 16184 h 1197621"/>
              <a:gd name="connsiteX14" fmla="*/ 850433 w 2776337"/>
              <a:gd name="connsiteY14" fmla="*/ 32368 h 1197621"/>
              <a:gd name="connsiteX15" fmla="*/ 874709 w 2776337"/>
              <a:gd name="connsiteY15" fmla="*/ 48552 h 1197621"/>
              <a:gd name="connsiteX16" fmla="*/ 886847 w 2776337"/>
              <a:gd name="connsiteY16" fmla="*/ 52598 h 1197621"/>
              <a:gd name="connsiteX17" fmla="*/ 911123 w 2776337"/>
              <a:gd name="connsiteY17" fmla="*/ 68782 h 1197621"/>
              <a:gd name="connsiteX18" fmla="*/ 947537 w 2776337"/>
              <a:gd name="connsiteY18" fmla="*/ 93058 h 1197621"/>
              <a:gd name="connsiteX19" fmla="*/ 959675 w 2776337"/>
              <a:gd name="connsiteY19" fmla="*/ 101150 h 1197621"/>
              <a:gd name="connsiteX20" fmla="*/ 971813 w 2776337"/>
              <a:gd name="connsiteY20" fmla="*/ 109242 h 1197621"/>
              <a:gd name="connsiteX21" fmla="*/ 996090 w 2776337"/>
              <a:gd name="connsiteY21" fmla="*/ 121380 h 1197621"/>
              <a:gd name="connsiteX22" fmla="*/ 1008228 w 2776337"/>
              <a:gd name="connsiteY22" fmla="*/ 125426 h 1197621"/>
              <a:gd name="connsiteX23" fmla="*/ 1020366 w 2776337"/>
              <a:gd name="connsiteY23" fmla="*/ 133518 h 1197621"/>
              <a:gd name="connsiteX24" fmla="*/ 1032504 w 2776337"/>
              <a:gd name="connsiteY24" fmla="*/ 137564 h 1197621"/>
              <a:gd name="connsiteX25" fmla="*/ 1044642 w 2776337"/>
              <a:gd name="connsiteY25" fmla="*/ 145656 h 1197621"/>
              <a:gd name="connsiteX26" fmla="*/ 1068918 w 2776337"/>
              <a:gd name="connsiteY26" fmla="*/ 153748 h 1197621"/>
              <a:gd name="connsiteX27" fmla="*/ 1081056 w 2776337"/>
              <a:gd name="connsiteY27" fmla="*/ 161840 h 1197621"/>
              <a:gd name="connsiteX28" fmla="*/ 1105332 w 2776337"/>
              <a:gd name="connsiteY28" fmla="*/ 169932 h 1197621"/>
              <a:gd name="connsiteX29" fmla="*/ 1113424 w 2776337"/>
              <a:gd name="connsiteY29" fmla="*/ 178025 h 1197621"/>
              <a:gd name="connsiteX30" fmla="*/ 1137700 w 2776337"/>
              <a:gd name="connsiteY30" fmla="*/ 186117 h 1197621"/>
              <a:gd name="connsiteX31" fmla="*/ 1149838 w 2776337"/>
              <a:gd name="connsiteY31" fmla="*/ 190163 h 1197621"/>
              <a:gd name="connsiteX32" fmla="*/ 1161976 w 2776337"/>
              <a:gd name="connsiteY32" fmla="*/ 198255 h 1197621"/>
              <a:gd name="connsiteX33" fmla="*/ 1186252 w 2776337"/>
              <a:gd name="connsiteY33" fmla="*/ 206347 h 1197621"/>
              <a:gd name="connsiteX34" fmla="*/ 1222667 w 2776337"/>
              <a:gd name="connsiteY34" fmla="*/ 218485 h 1197621"/>
              <a:gd name="connsiteX35" fmla="*/ 1246943 w 2776337"/>
              <a:gd name="connsiteY35" fmla="*/ 230623 h 1197621"/>
              <a:gd name="connsiteX36" fmla="*/ 1263127 w 2776337"/>
              <a:gd name="connsiteY36" fmla="*/ 234669 h 1197621"/>
              <a:gd name="connsiteX37" fmla="*/ 1287403 w 2776337"/>
              <a:gd name="connsiteY37" fmla="*/ 242761 h 1197621"/>
              <a:gd name="connsiteX38" fmla="*/ 1303587 w 2776337"/>
              <a:gd name="connsiteY38" fmla="*/ 246807 h 1197621"/>
              <a:gd name="connsiteX39" fmla="*/ 1327863 w 2776337"/>
              <a:gd name="connsiteY39" fmla="*/ 254899 h 1197621"/>
              <a:gd name="connsiteX40" fmla="*/ 1340001 w 2776337"/>
              <a:gd name="connsiteY40" fmla="*/ 258945 h 1197621"/>
              <a:gd name="connsiteX41" fmla="*/ 1356185 w 2776337"/>
              <a:gd name="connsiteY41" fmla="*/ 262991 h 1197621"/>
              <a:gd name="connsiteX42" fmla="*/ 1392599 w 2776337"/>
              <a:gd name="connsiteY42" fmla="*/ 275129 h 1197621"/>
              <a:gd name="connsiteX43" fmla="*/ 1404737 w 2776337"/>
              <a:gd name="connsiteY43" fmla="*/ 279175 h 1197621"/>
              <a:gd name="connsiteX44" fmla="*/ 1441151 w 2776337"/>
              <a:gd name="connsiteY44" fmla="*/ 287267 h 1197621"/>
              <a:gd name="connsiteX45" fmla="*/ 1457336 w 2776337"/>
              <a:gd name="connsiteY45" fmla="*/ 291313 h 1197621"/>
              <a:gd name="connsiteX46" fmla="*/ 1481612 w 2776337"/>
              <a:gd name="connsiteY46" fmla="*/ 295359 h 1197621"/>
              <a:gd name="connsiteX47" fmla="*/ 1501842 w 2776337"/>
              <a:gd name="connsiteY47" fmla="*/ 299405 h 1197621"/>
              <a:gd name="connsiteX48" fmla="*/ 1526118 w 2776337"/>
              <a:gd name="connsiteY48" fmla="*/ 303451 h 1197621"/>
              <a:gd name="connsiteX49" fmla="*/ 1562532 w 2776337"/>
              <a:gd name="connsiteY49" fmla="*/ 311543 h 1197621"/>
              <a:gd name="connsiteX50" fmla="*/ 1602992 w 2776337"/>
              <a:gd name="connsiteY50" fmla="*/ 319635 h 1197621"/>
              <a:gd name="connsiteX51" fmla="*/ 1623222 w 2776337"/>
              <a:gd name="connsiteY51" fmla="*/ 323681 h 1197621"/>
              <a:gd name="connsiteX52" fmla="*/ 1643452 w 2776337"/>
              <a:gd name="connsiteY52" fmla="*/ 327727 h 1197621"/>
              <a:gd name="connsiteX53" fmla="*/ 1667728 w 2776337"/>
              <a:gd name="connsiteY53" fmla="*/ 331773 h 1197621"/>
              <a:gd name="connsiteX54" fmla="*/ 1687959 w 2776337"/>
              <a:gd name="connsiteY54" fmla="*/ 335819 h 1197621"/>
              <a:gd name="connsiteX55" fmla="*/ 1712235 w 2776337"/>
              <a:gd name="connsiteY55" fmla="*/ 339865 h 1197621"/>
              <a:gd name="connsiteX56" fmla="*/ 1752695 w 2776337"/>
              <a:gd name="connsiteY56" fmla="*/ 347957 h 1197621"/>
              <a:gd name="connsiteX57" fmla="*/ 1772925 w 2776337"/>
              <a:gd name="connsiteY57" fmla="*/ 352003 h 1197621"/>
              <a:gd name="connsiteX58" fmla="*/ 1789109 w 2776337"/>
              <a:gd name="connsiteY58" fmla="*/ 356049 h 1197621"/>
              <a:gd name="connsiteX59" fmla="*/ 1809339 w 2776337"/>
              <a:gd name="connsiteY59" fmla="*/ 360095 h 1197621"/>
              <a:gd name="connsiteX60" fmla="*/ 1845753 w 2776337"/>
              <a:gd name="connsiteY60" fmla="*/ 368187 h 1197621"/>
              <a:gd name="connsiteX61" fmla="*/ 1874075 w 2776337"/>
              <a:gd name="connsiteY61" fmla="*/ 372233 h 1197621"/>
              <a:gd name="connsiteX62" fmla="*/ 1942858 w 2776337"/>
              <a:gd name="connsiteY62" fmla="*/ 384371 h 1197621"/>
              <a:gd name="connsiteX63" fmla="*/ 1987364 w 2776337"/>
              <a:gd name="connsiteY63" fmla="*/ 392463 h 1197621"/>
              <a:gd name="connsiteX64" fmla="*/ 2011640 w 2776337"/>
              <a:gd name="connsiteY64" fmla="*/ 400555 h 1197621"/>
              <a:gd name="connsiteX65" fmla="*/ 2027824 w 2776337"/>
              <a:gd name="connsiteY65" fmla="*/ 404601 h 1197621"/>
              <a:gd name="connsiteX66" fmla="*/ 2052100 w 2776337"/>
              <a:gd name="connsiteY66" fmla="*/ 412694 h 1197621"/>
              <a:gd name="connsiteX67" fmla="*/ 2076376 w 2776337"/>
              <a:gd name="connsiteY67" fmla="*/ 420786 h 1197621"/>
              <a:gd name="connsiteX68" fmla="*/ 2149205 w 2776337"/>
              <a:gd name="connsiteY68" fmla="*/ 445062 h 1197621"/>
              <a:gd name="connsiteX69" fmla="*/ 2161343 w 2776337"/>
              <a:gd name="connsiteY69" fmla="*/ 449108 h 1197621"/>
              <a:gd name="connsiteX70" fmla="*/ 2173481 w 2776337"/>
              <a:gd name="connsiteY70" fmla="*/ 453154 h 1197621"/>
              <a:gd name="connsiteX71" fmla="*/ 2201803 w 2776337"/>
              <a:gd name="connsiteY71" fmla="*/ 469338 h 1197621"/>
              <a:gd name="connsiteX72" fmla="*/ 2213941 w 2776337"/>
              <a:gd name="connsiteY72" fmla="*/ 473384 h 1197621"/>
              <a:gd name="connsiteX73" fmla="*/ 2238217 w 2776337"/>
              <a:gd name="connsiteY73" fmla="*/ 489568 h 1197621"/>
              <a:gd name="connsiteX74" fmla="*/ 2250355 w 2776337"/>
              <a:gd name="connsiteY74" fmla="*/ 497660 h 1197621"/>
              <a:gd name="connsiteX75" fmla="*/ 2262493 w 2776337"/>
              <a:gd name="connsiteY75" fmla="*/ 505752 h 1197621"/>
              <a:gd name="connsiteX76" fmla="*/ 2282723 w 2776337"/>
              <a:gd name="connsiteY76" fmla="*/ 525982 h 1197621"/>
              <a:gd name="connsiteX77" fmla="*/ 2315091 w 2776337"/>
              <a:gd name="connsiteY77" fmla="*/ 554304 h 1197621"/>
              <a:gd name="connsiteX78" fmla="*/ 2375782 w 2776337"/>
              <a:gd name="connsiteY78" fmla="*/ 590718 h 1197621"/>
              <a:gd name="connsiteX79" fmla="*/ 2391966 w 2776337"/>
              <a:gd name="connsiteY79" fmla="*/ 606902 h 1197621"/>
              <a:gd name="connsiteX80" fmla="*/ 2444564 w 2776337"/>
              <a:gd name="connsiteY80" fmla="*/ 655455 h 1197621"/>
              <a:gd name="connsiteX81" fmla="*/ 2468840 w 2776337"/>
              <a:gd name="connsiteY81" fmla="*/ 671639 h 1197621"/>
              <a:gd name="connsiteX82" fmla="*/ 2480978 w 2776337"/>
              <a:gd name="connsiteY82" fmla="*/ 679731 h 1197621"/>
              <a:gd name="connsiteX83" fmla="*/ 2501208 w 2776337"/>
              <a:gd name="connsiteY83" fmla="*/ 699961 h 1197621"/>
              <a:gd name="connsiteX84" fmla="*/ 2525484 w 2776337"/>
              <a:gd name="connsiteY84" fmla="*/ 720191 h 1197621"/>
              <a:gd name="connsiteX85" fmla="*/ 2545714 w 2776337"/>
              <a:gd name="connsiteY85" fmla="*/ 740421 h 1197621"/>
              <a:gd name="connsiteX86" fmla="*/ 2553806 w 2776337"/>
              <a:gd name="connsiteY86" fmla="*/ 752559 h 1197621"/>
              <a:gd name="connsiteX87" fmla="*/ 2565944 w 2776337"/>
              <a:gd name="connsiteY87" fmla="*/ 764697 h 1197621"/>
              <a:gd name="connsiteX88" fmla="*/ 2574036 w 2776337"/>
              <a:gd name="connsiteY88" fmla="*/ 776835 h 1197621"/>
              <a:gd name="connsiteX89" fmla="*/ 2586174 w 2776337"/>
              <a:gd name="connsiteY89" fmla="*/ 788973 h 1197621"/>
              <a:gd name="connsiteX90" fmla="*/ 2602359 w 2776337"/>
              <a:gd name="connsiteY90" fmla="*/ 813249 h 1197621"/>
              <a:gd name="connsiteX91" fmla="*/ 2618543 w 2776337"/>
              <a:gd name="connsiteY91" fmla="*/ 837525 h 1197621"/>
              <a:gd name="connsiteX92" fmla="*/ 2626635 w 2776337"/>
              <a:gd name="connsiteY92" fmla="*/ 849663 h 1197621"/>
              <a:gd name="connsiteX93" fmla="*/ 2634727 w 2776337"/>
              <a:gd name="connsiteY93" fmla="*/ 861801 h 1197621"/>
              <a:gd name="connsiteX94" fmla="*/ 2650911 w 2776337"/>
              <a:gd name="connsiteY94" fmla="*/ 882032 h 1197621"/>
              <a:gd name="connsiteX95" fmla="*/ 2654957 w 2776337"/>
              <a:gd name="connsiteY95" fmla="*/ 894170 h 1197621"/>
              <a:gd name="connsiteX96" fmla="*/ 2671141 w 2776337"/>
              <a:gd name="connsiteY96" fmla="*/ 918446 h 1197621"/>
              <a:gd name="connsiteX97" fmla="*/ 2679233 w 2776337"/>
              <a:gd name="connsiteY97" fmla="*/ 942722 h 1197621"/>
              <a:gd name="connsiteX98" fmla="*/ 2683279 w 2776337"/>
              <a:gd name="connsiteY98" fmla="*/ 962952 h 1197621"/>
              <a:gd name="connsiteX99" fmla="*/ 2695417 w 2776337"/>
              <a:gd name="connsiteY99" fmla="*/ 999366 h 1197621"/>
              <a:gd name="connsiteX100" fmla="*/ 2703509 w 2776337"/>
              <a:gd name="connsiteY100" fmla="*/ 1023642 h 1197621"/>
              <a:gd name="connsiteX101" fmla="*/ 2707555 w 2776337"/>
              <a:gd name="connsiteY101" fmla="*/ 1035780 h 1197621"/>
              <a:gd name="connsiteX102" fmla="*/ 2715647 w 2776337"/>
              <a:gd name="connsiteY102" fmla="*/ 1047918 h 1197621"/>
              <a:gd name="connsiteX103" fmla="*/ 2723739 w 2776337"/>
              <a:gd name="connsiteY103" fmla="*/ 1072194 h 1197621"/>
              <a:gd name="connsiteX104" fmla="*/ 2731831 w 2776337"/>
              <a:gd name="connsiteY104" fmla="*/ 1096471 h 1197621"/>
              <a:gd name="connsiteX105" fmla="*/ 2735877 w 2776337"/>
              <a:gd name="connsiteY105" fmla="*/ 1112655 h 1197621"/>
              <a:gd name="connsiteX106" fmla="*/ 2743969 w 2776337"/>
              <a:gd name="connsiteY106" fmla="*/ 1124793 h 1197621"/>
              <a:gd name="connsiteX107" fmla="*/ 2748015 w 2776337"/>
              <a:gd name="connsiteY107" fmla="*/ 1136931 h 1197621"/>
              <a:gd name="connsiteX108" fmla="*/ 2764199 w 2776337"/>
              <a:gd name="connsiteY108" fmla="*/ 1161207 h 1197621"/>
              <a:gd name="connsiteX109" fmla="*/ 2772291 w 2776337"/>
              <a:gd name="connsiteY109" fmla="*/ 1185483 h 1197621"/>
              <a:gd name="connsiteX110" fmla="*/ 2776337 w 2776337"/>
              <a:gd name="connsiteY110" fmla="*/ 1197621 h 1197621"/>
              <a:gd name="connsiteX0" fmla="*/ 0 w 2772291"/>
              <a:gd name="connsiteY0" fmla="*/ 1187685 h 1187685"/>
              <a:gd name="connsiteX1" fmla="*/ 79474 w 2772291"/>
              <a:gd name="connsiteY1" fmla="*/ 1154532 h 1187685"/>
              <a:gd name="connsiteX2" fmla="*/ 140254 w 2772291"/>
              <a:gd name="connsiteY2" fmla="*/ 1068975 h 1187685"/>
              <a:gd name="connsiteX3" fmla="*/ 248462 w 2772291"/>
              <a:gd name="connsiteY3" fmla="*/ 886640 h 1187685"/>
              <a:gd name="connsiteX4" fmla="*/ 382661 w 2772291"/>
              <a:gd name="connsiteY4" fmla="*/ 637558 h 1187685"/>
              <a:gd name="connsiteX5" fmla="*/ 498962 w 2772291"/>
              <a:gd name="connsiteY5" fmla="*/ 359653 h 1187685"/>
              <a:gd name="connsiteX6" fmla="*/ 577844 w 2772291"/>
              <a:gd name="connsiteY6" fmla="*/ 158503 h 1187685"/>
              <a:gd name="connsiteX7" fmla="*/ 611925 w 2772291"/>
              <a:gd name="connsiteY7" fmla="*/ 89632 h 1187685"/>
              <a:gd name="connsiteX8" fmla="*/ 653596 w 2772291"/>
              <a:gd name="connsiteY8" fmla="*/ 47754 h 1187685"/>
              <a:gd name="connsiteX9" fmla="*/ 704067 w 2772291"/>
              <a:gd name="connsiteY9" fmla="*/ 4961 h 1187685"/>
              <a:gd name="connsiteX10" fmla="*/ 749282 w 2772291"/>
              <a:gd name="connsiteY10" fmla="*/ 4046 h 1187685"/>
              <a:gd name="connsiteX11" fmla="*/ 761420 w 2772291"/>
              <a:gd name="connsiteY11" fmla="*/ 0 h 1187685"/>
              <a:gd name="connsiteX12" fmla="*/ 814019 w 2772291"/>
              <a:gd name="connsiteY12" fmla="*/ 12138 h 1187685"/>
              <a:gd name="connsiteX13" fmla="*/ 826157 w 2772291"/>
              <a:gd name="connsiteY13" fmla="*/ 16184 h 1187685"/>
              <a:gd name="connsiteX14" fmla="*/ 850433 w 2772291"/>
              <a:gd name="connsiteY14" fmla="*/ 32368 h 1187685"/>
              <a:gd name="connsiteX15" fmla="*/ 874709 w 2772291"/>
              <a:gd name="connsiteY15" fmla="*/ 48552 h 1187685"/>
              <a:gd name="connsiteX16" fmla="*/ 886847 w 2772291"/>
              <a:gd name="connsiteY16" fmla="*/ 52598 h 1187685"/>
              <a:gd name="connsiteX17" fmla="*/ 911123 w 2772291"/>
              <a:gd name="connsiteY17" fmla="*/ 68782 h 1187685"/>
              <a:gd name="connsiteX18" fmla="*/ 947537 w 2772291"/>
              <a:gd name="connsiteY18" fmla="*/ 93058 h 1187685"/>
              <a:gd name="connsiteX19" fmla="*/ 959675 w 2772291"/>
              <a:gd name="connsiteY19" fmla="*/ 101150 h 1187685"/>
              <a:gd name="connsiteX20" fmla="*/ 971813 w 2772291"/>
              <a:gd name="connsiteY20" fmla="*/ 109242 h 1187685"/>
              <a:gd name="connsiteX21" fmla="*/ 996090 w 2772291"/>
              <a:gd name="connsiteY21" fmla="*/ 121380 h 1187685"/>
              <a:gd name="connsiteX22" fmla="*/ 1008228 w 2772291"/>
              <a:gd name="connsiteY22" fmla="*/ 125426 h 1187685"/>
              <a:gd name="connsiteX23" fmla="*/ 1020366 w 2772291"/>
              <a:gd name="connsiteY23" fmla="*/ 133518 h 1187685"/>
              <a:gd name="connsiteX24" fmla="*/ 1032504 w 2772291"/>
              <a:gd name="connsiteY24" fmla="*/ 137564 h 1187685"/>
              <a:gd name="connsiteX25" fmla="*/ 1044642 w 2772291"/>
              <a:gd name="connsiteY25" fmla="*/ 145656 h 1187685"/>
              <a:gd name="connsiteX26" fmla="*/ 1068918 w 2772291"/>
              <a:gd name="connsiteY26" fmla="*/ 153748 h 1187685"/>
              <a:gd name="connsiteX27" fmla="*/ 1081056 w 2772291"/>
              <a:gd name="connsiteY27" fmla="*/ 161840 h 1187685"/>
              <a:gd name="connsiteX28" fmla="*/ 1105332 w 2772291"/>
              <a:gd name="connsiteY28" fmla="*/ 169932 h 1187685"/>
              <a:gd name="connsiteX29" fmla="*/ 1113424 w 2772291"/>
              <a:gd name="connsiteY29" fmla="*/ 178025 h 1187685"/>
              <a:gd name="connsiteX30" fmla="*/ 1137700 w 2772291"/>
              <a:gd name="connsiteY30" fmla="*/ 186117 h 1187685"/>
              <a:gd name="connsiteX31" fmla="*/ 1149838 w 2772291"/>
              <a:gd name="connsiteY31" fmla="*/ 190163 h 1187685"/>
              <a:gd name="connsiteX32" fmla="*/ 1161976 w 2772291"/>
              <a:gd name="connsiteY32" fmla="*/ 198255 h 1187685"/>
              <a:gd name="connsiteX33" fmla="*/ 1186252 w 2772291"/>
              <a:gd name="connsiteY33" fmla="*/ 206347 h 1187685"/>
              <a:gd name="connsiteX34" fmla="*/ 1222667 w 2772291"/>
              <a:gd name="connsiteY34" fmla="*/ 218485 h 1187685"/>
              <a:gd name="connsiteX35" fmla="*/ 1246943 w 2772291"/>
              <a:gd name="connsiteY35" fmla="*/ 230623 h 1187685"/>
              <a:gd name="connsiteX36" fmla="*/ 1263127 w 2772291"/>
              <a:gd name="connsiteY36" fmla="*/ 234669 h 1187685"/>
              <a:gd name="connsiteX37" fmla="*/ 1287403 w 2772291"/>
              <a:gd name="connsiteY37" fmla="*/ 242761 h 1187685"/>
              <a:gd name="connsiteX38" fmla="*/ 1303587 w 2772291"/>
              <a:gd name="connsiteY38" fmla="*/ 246807 h 1187685"/>
              <a:gd name="connsiteX39" fmla="*/ 1327863 w 2772291"/>
              <a:gd name="connsiteY39" fmla="*/ 254899 h 1187685"/>
              <a:gd name="connsiteX40" fmla="*/ 1340001 w 2772291"/>
              <a:gd name="connsiteY40" fmla="*/ 258945 h 1187685"/>
              <a:gd name="connsiteX41" fmla="*/ 1356185 w 2772291"/>
              <a:gd name="connsiteY41" fmla="*/ 262991 h 1187685"/>
              <a:gd name="connsiteX42" fmla="*/ 1392599 w 2772291"/>
              <a:gd name="connsiteY42" fmla="*/ 275129 h 1187685"/>
              <a:gd name="connsiteX43" fmla="*/ 1404737 w 2772291"/>
              <a:gd name="connsiteY43" fmla="*/ 279175 h 1187685"/>
              <a:gd name="connsiteX44" fmla="*/ 1441151 w 2772291"/>
              <a:gd name="connsiteY44" fmla="*/ 287267 h 1187685"/>
              <a:gd name="connsiteX45" fmla="*/ 1457336 w 2772291"/>
              <a:gd name="connsiteY45" fmla="*/ 291313 h 1187685"/>
              <a:gd name="connsiteX46" fmla="*/ 1481612 w 2772291"/>
              <a:gd name="connsiteY46" fmla="*/ 295359 h 1187685"/>
              <a:gd name="connsiteX47" fmla="*/ 1501842 w 2772291"/>
              <a:gd name="connsiteY47" fmla="*/ 299405 h 1187685"/>
              <a:gd name="connsiteX48" fmla="*/ 1526118 w 2772291"/>
              <a:gd name="connsiteY48" fmla="*/ 303451 h 1187685"/>
              <a:gd name="connsiteX49" fmla="*/ 1562532 w 2772291"/>
              <a:gd name="connsiteY49" fmla="*/ 311543 h 1187685"/>
              <a:gd name="connsiteX50" fmla="*/ 1602992 w 2772291"/>
              <a:gd name="connsiteY50" fmla="*/ 319635 h 1187685"/>
              <a:gd name="connsiteX51" fmla="*/ 1623222 w 2772291"/>
              <a:gd name="connsiteY51" fmla="*/ 323681 h 1187685"/>
              <a:gd name="connsiteX52" fmla="*/ 1643452 w 2772291"/>
              <a:gd name="connsiteY52" fmla="*/ 327727 h 1187685"/>
              <a:gd name="connsiteX53" fmla="*/ 1667728 w 2772291"/>
              <a:gd name="connsiteY53" fmla="*/ 331773 h 1187685"/>
              <a:gd name="connsiteX54" fmla="*/ 1687959 w 2772291"/>
              <a:gd name="connsiteY54" fmla="*/ 335819 h 1187685"/>
              <a:gd name="connsiteX55" fmla="*/ 1712235 w 2772291"/>
              <a:gd name="connsiteY55" fmla="*/ 339865 h 1187685"/>
              <a:gd name="connsiteX56" fmla="*/ 1752695 w 2772291"/>
              <a:gd name="connsiteY56" fmla="*/ 347957 h 1187685"/>
              <a:gd name="connsiteX57" fmla="*/ 1772925 w 2772291"/>
              <a:gd name="connsiteY57" fmla="*/ 352003 h 1187685"/>
              <a:gd name="connsiteX58" fmla="*/ 1789109 w 2772291"/>
              <a:gd name="connsiteY58" fmla="*/ 356049 h 1187685"/>
              <a:gd name="connsiteX59" fmla="*/ 1809339 w 2772291"/>
              <a:gd name="connsiteY59" fmla="*/ 360095 h 1187685"/>
              <a:gd name="connsiteX60" fmla="*/ 1845753 w 2772291"/>
              <a:gd name="connsiteY60" fmla="*/ 368187 h 1187685"/>
              <a:gd name="connsiteX61" fmla="*/ 1874075 w 2772291"/>
              <a:gd name="connsiteY61" fmla="*/ 372233 h 1187685"/>
              <a:gd name="connsiteX62" fmla="*/ 1942858 w 2772291"/>
              <a:gd name="connsiteY62" fmla="*/ 384371 h 1187685"/>
              <a:gd name="connsiteX63" fmla="*/ 1987364 w 2772291"/>
              <a:gd name="connsiteY63" fmla="*/ 392463 h 1187685"/>
              <a:gd name="connsiteX64" fmla="*/ 2011640 w 2772291"/>
              <a:gd name="connsiteY64" fmla="*/ 400555 h 1187685"/>
              <a:gd name="connsiteX65" fmla="*/ 2027824 w 2772291"/>
              <a:gd name="connsiteY65" fmla="*/ 404601 h 1187685"/>
              <a:gd name="connsiteX66" fmla="*/ 2052100 w 2772291"/>
              <a:gd name="connsiteY66" fmla="*/ 412694 h 1187685"/>
              <a:gd name="connsiteX67" fmla="*/ 2076376 w 2772291"/>
              <a:gd name="connsiteY67" fmla="*/ 420786 h 1187685"/>
              <a:gd name="connsiteX68" fmla="*/ 2149205 w 2772291"/>
              <a:gd name="connsiteY68" fmla="*/ 445062 h 1187685"/>
              <a:gd name="connsiteX69" fmla="*/ 2161343 w 2772291"/>
              <a:gd name="connsiteY69" fmla="*/ 449108 h 1187685"/>
              <a:gd name="connsiteX70" fmla="*/ 2173481 w 2772291"/>
              <a:gd name="connsiteY70" fmla="*/ 453154 h 1187685"/>
              <a:gd name="connsiteX71" fmla="*/ 2201803 w 2772291"/>
              <a:gd name="connsiteY71" fmla="*/ 469338 h 1187685"/>
              <a:gd name="connsiteX72" fmla="*/ 2213941 w 2772291"/>
              <a:gd name="connsiteY72" fmla="*/ 473384 h 1187685"/>
              <a:gd name="connsiteX73" fmla="*/ 2238217 w 2772291"/>
              <a:gd name="connsiteY73" fmla="*/ 489568 h 1187685"/>
              <a:gd name="connsiteX74" fmla="*/ 2250355 w 2772291"/>
              <a:gd name="connsiteY74" fmla="*/ 497660 h 1187685"/>
              <a:gd name="connsiteX75" fmla="*/ 2262493 w 2772291"/>
              <a:gd name="connsiteY75" fmla="*/ 505752 h 1187685"/>
              <a:gd name="connsiteX76" fmla="*/ 2282723 w 2772291"/>
              <a:gd name="connsiteY76" fmla="*/ 525982 h 1187685"/>
              <a:gd name="connsiteX77" fmla="*/ 2315091 w 2772291"/>
              <a:gd name="connsiteY77" fmla="*/ 554304 h 1187685"/>
              <a:gd name="connsiteX78" fmla="*/ 2375782 w 2772291"/>
              <a:gd name="connsiteY78" fmla="*/ 590718 h 1187685"/>
              <a:gd name="connsiteX79" fmla="*/ 2391966 w 2772291"/>
              <a:gd name="connsiteY79" fmla="*/ 606902 h 1187685"/>
              <a:gd name="connsiteX80" fmla="*/ 2444564 w 2772291"/>
              <a:gd name="connsiteY80" fmla="*/ 655455 h 1187685"/>
              <a:gd name="connsiteX81" fmla="*/ 2468840 w 2772291"/>
              <a:gd name="connsiteY81" fmla="*/ 671639 h 1187685"/>
              <a:gd name="connsiteX82" fmla="*/ 2480978 w 2772291"/>
              <a:gd name="connsiteY82" fmla="*/ 679731 h 1187685"/>
              <a:gd name="connsiteX83" fmla="*/ 2501208 w 2772291"/>
              <a:gd name="connsiteY83" fmla="*/ 699961 h 1187685"/>
              <a:gd name="connsiteX84" fmla="*/ 2525484 w 2772291"/>
              <a:gd name="connsiteY84" fmla="*/ 720191 h 1187685"/>
              <a:gd name="connsiteX85" fmla="*/ 2545714 w 2772291"/>
              <a:gd name="connsiteY85" fmla="*/ 740421 h 1187685"/>
              <a:gd name="connsiteX86" fmla="*/ 2553806 w 2772291"/>
              <a:gd name="connsiteY86" fmla="*/ 752559 h 1187685"/>
              <a:gd name="connsiteX87" fmla="*/ 2565944 w 2772291"/>
              <a:gd name="connsiteY87" fmla="*/ 764697 h 1187685"/>
              <a:gd name="connsiteX88" fmla="*/ 2574036 w 2772291"/>
              <a:gd name="connsiteY88" fmla="*/ 776835 h 1187685"/>
              <a:gd name="connsiteX89" fmla="*/ 2586174 w 2772291"/>
              <a:gd name="connsiteY89" fmla="*/ 788973 h 1187685"/>
              <a:gd name="connsiteX90" fmla="*/ 2602359 w 2772291"/>
              <a:gd name="connsiteY90" fmla="*/ 813249 h 1187685"/>
              <a:gd name="connsiteX91" fmla="*/ 2618543 w 2772291"/>
              <a:gd name="connsiteY91" fmla="*/ 837525 h 1187685"/>
              <a:gd name="connsiteX92" fmla="*/ 2626635 w 2772291"/>
              <a:gd name="connsiteY92" fmla="*/ 849663 h 1187685"/>
              <a:gd name="connsiteX93" fmla="*/ 2634727 w 2772291"/>
              <a:gd name="connsiteY93" fmla="*/ 861801 h 1187685"/>
              <a:gd name="connsiteX94" fmla="*/ 2650911 w 2772291"/>
              <a:gd name="connsiteY94" fmla="*/ 882032 h 1187685"/>
              <a:gd name="connsiteX95" fmla="*/ 2654957 w 2772291"/>
              <a:gd name="connsiteY95" fmla="*/ 894170 h 1187685"/>
              <a:gd name="connsiteX96" fmla="*/ 2671141 w 2772291"/>
              <a:gd name="connsiteY96" fmla="*/ 918446 h 1187685"/>
              <a:gd name="connsiteX97" fmla="*/ 2679233 w 2772291"/>
              <a:gd name="connsiteY97" fmla="*/ 942722 h 1187685"/>
              <a:gd name="connsiteX98" fmla="*/ 2683279 w 2772291"/>
              <a:gd name="connsiteY98" fmla="*/ 962952 h 1187685"/>
              <a:gd name="connsiteX99" fmla="*/ 2695417 w 2772291"/>
              <a:gd name="connsiteY99" fmla="*/ 999366 h 1187685"/>
              <a:gd name="connsiteX100" fmla="*/ 2703509 w 2772291"/>
              <a:gd name="connsiteY100" fmla="*/ 1023642 h 1187685"/>
              <a:gd name="connsiteX101" fmla="*/ 2707555 w 2772291"/>
              <a:gd name="connsiteY101" fmla="*/ 1035780 h 1187685"/>
              <a:gd name="connsiteX102" fmla="*/ 2715647 w 2772291"/>
              <a:gd name="connsiteY102" fmla="*/ 1047918 h 1187685"/>
              <a:gd name="connsiteX103" fmla="*/ 2723739 w 2772291"/>
              <a:gd name="connsiteY103" fmla="*/ 1072194 h 1187685"/>
              <a:gd name="connsiteX104" fmla="*/ 2731831 w 2772291"/>
              <a:gd name="connsiteY104" fmla="*/ 1096471 h 1187685"/>
              <a:gd name="connsiteX105" fmla="*/ 2735877 w 2772291"/>
              <a:gd name="connsiteY105" fmla="*/ 1112655 h 1187685"/>
              <a:gd name="connsiteX106" fmla="*/ 2743969 w 2772291"/>
              <a:gd name="connsiteY106" fmla="*/ 1124793 h 1187685"/>
              <a:gd name="connsiteX107" fmla="*/ 2748015 w 2772291"/>
              <a:gd name="connsiteY107" fmla="*/ 1136931 h 1187685"/>
              <a:gd name="connsiteX108" fmla="*/ 2764199 w 2772291"/>
              <a:gd name="connsiteY108" fmla="*/ 1161207 h 1187685"/>
              <a:gd name="connsiteX109" fmla="*/ 2772291 w 2772291"/>
              <a:gd name="connsiteY109" fmla="*/ 1185483 h 118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72291" h="1187685">
                <a:moveTo>
                  <a:pt x="0" y="1187685"/>
                </a:moveTo>
                <a:cubicBezTo>
                  <a:pt x="9441" y="1174198"/>
                  <a:pt x="56098" y="1174317"/>
                  <a:pt x="79474" y="1154532"/>
                </a:cubicBezTo>
                <a:cubicBezTo>
                  <a:pt x="102850" y="1134747"/>
                  <a:pt x="112089" y="1113624"/>
                  <a:pt x="140254" y="1068975"/>
                </a:cubicBezTo>
                <a:cubicBezTo>
                  <a:pt x="168419" y="1024326"/>
                  <a:pt x="208061" y="958543"/>
                  <a:pt x="248462" y="886640"/>
                </a:cubicBezTo>
                <a:cubicBezTo>
                  <a:pt x="288863" y="814737"/>
                  <a:pt x="340911" y="725389"/>
                  <a:pt x="382661" y="637558"/>
                </a:cubicBezTo>
                <a:cubicBezTo>
                  <a:pt x="424411" y="549727"/>
                  <a:pt x="466432" y="439496"/>
                  <a:pt x="498962" y="359653"/>
                </a:cubicBezTo>
                <a:cubicBezTo>
                  <a:pt x="531493" y="279811"/>
                  <a:pt x="559017" y="203506"/>
                  <a:pt x="577844" y="158503"/>
                </a:cubicBezTo>
                <a:cubicBezTo>
                  <a:pt x="596671" y="113500"/>
                  <a:pt x="599300" y="108090"/>
                  <a:pt x="611925" y="89632"/>
                </a:cubicBezTo>
                <a:cubicBezTo>
                  <a:pt x="624550" y="71174"/>
                  <a:pt x="638239" y="61866"/>
                  <a:pt x="653596" y="47754"/>
                </a:cubicBezTo>
                <a:cubicBezTo>
                  <a:pt x="668953" y="33642"/>
                  <a:pt x="688119" y="12246"/>
                  <a:pt x="704067" y="4961"/>
                </a:cubicBezTo>
                <a:cubicBezTo>
                  <a:pt x="720015" y="-2324"/>
                  <a:pt x="715780" y="15213"/>
                  <a:pt x="749282" y="4046"/>
                </a:cubicBezTo>
                <a:lnTo>
                  <a:pt x="761420" y="0"/>
                </a:lnTo>
                <a:cubicBezTo>
                  <a:pt x="798187" y="5252"/>
                  <a:pt x="780696" y="1030"/>
                  <a:pt x="814019" y="12138"/>
                </a:cubicBezTo>
                <a:lnTo>
                  <a:pt x="826157" y="16184"/>
                </a:lnTo>
                <a:cubicBezTo>
                  <a:pt x="853095" y="43122"/>
                  <a:pt x="824084" y="17729"/>
                  <a:pt x="850433" y="32368"/>
                </a:cubicBezTo>
                <a:cubicBezTo>
                  <a:pt x="858935" y="37091"/>
                  <a:pt x="865483" y="45477"/>
                  <a:pt x="874709" y="48552"/>
                </a:cubicBezTo>
                <a:cubicBezTo>
                  <a:pt x="878755" y="49901"/>
                  <a:pt x="883119" y="50527"/>
                  <a:pt x="886847" y="52598"/>
                </a:cubicBezTo>
                <a:cubicBezTo>
                  <a:pt x="895349" y="57321"/>
                  <a:pt x="903031" y="63387"/>
                  <a:pt x="911123" y="68782"/>
                </a:cubicBezTo>
                <a:lnTo>
                  <a:pt x="947537" y="93058"/>
                </a:lnTo>
                <a:lnTo>
                  <a:pt x="959675" y="101150"/>
                </a:lnTo>
                <a:cubicBezTo>
                  <a:pt x="963721" y="103847"/>
                  <a:pt x="967200" y="107704"/>
                  <a:pt x="971813" y="109242"/>
                </a:cubicBezTo>
                <a:cubicBezTo>
                  <a:pt x="1002321" y="119411"/>
                  <a:pt x="964716" y="105694"/>
                  <a:pt x="996090" y="121380"/>
                </a:cubicBezTo>
                <a:cubicBezTo>
                  <a:pt x="999905" y="123287"/>
                  <a:pt x="1004413" y="123519"/>
                  <a:pt x="1008228" y="125426"/>
                </a:cubicBezTo>
                <a:cubicBezTo>
                  <a:pt x="1012577" y="127601"/>
                  <a:pt x="1016017" y="131343"/>
                  <a:pt x="1020366" y="133518"/>
                </a:cubicBezTo>
                <a:cubicBezTo>
                  <a:pt x="1024181" y="135425"/>
                  <a:pt x="1028689" y="135657"/>
                  <a:pt x="1032504" y="137564"/>
                </a:cubicBezTo>
                <a:cubicBezTo>
                  <a:pt x="1036853" y="139739"/>
                  <a:pt x="1040198" y="143681"/>
                  <a:pt x="1044642" y="145656"/>
                </a:cubicBezTo>
                <a:cubicBezTo>
                  <a:pt x="1052437" y="149120"/>
                  <a:pt x="1061821" y="149017"/>
                  <a:pt x="1068918" y="153748"/>
                </a:cubicBezTo>
                <a:cubicBezTo>
                  <a:pt x="1072964" y="156445"/>
                  <a:pt x="1076612" y="159865"/>
                  <a:pt x="1081056" y="161840"/>
                </a:cubicBezTo>
                <a:cubicBezTo>
                  <a:pt x="1088851" y="165304"/>
                  <a:pt x="1105332" y="169932"/>
                  <a:pt x="1105332" y="169932"/>
                </a:cubicBezTo>
                <a:cubicBezTo>
                  <a:pt x="1108029" y="172630"/>
                  <a:pt x="1110012" y="176319"/>
                  <a:pt x="1113424" y="178025"/>
                </a:cubicBezTo>
                <a:cubicBezTo>
                  <a:pt x="1121053" y="181840"/>
                  <a:pt x="1129608" y="183420"/>
                  <a:pt x="1137700" y="186117"/>
                </a:cubicBezTo>
                <a:cubicBezTo>
                  <a:pt x="1141746" y="187466"/>
                  <a:pt x="1146289" y="187797"/>
                  <a:pt x="1149838" y="190163"/>
                </a:cubicBezTo>
                <a:cubicBezTo>
                  <a:pt x="1153884" y="192860"/>
                  <a:pt x="1157532" y="196280"/>
                  <a:pt x="1161976" y="198255"/>
                </a:cubicBezTo>
                <a:cubicBezTo>
                  <a:pt x="1169771" y="201719"/>
                  <a:pt x="1178160" y="203650"/>
                  <a:pt x="1186252" y="206347"/>
                </a:cubicBezTo>
                <a:lnTo>
                  <a:pt x="1222667" y="218485"/>
                </a:lnTo>
                <a:cubicBezTo>
                  <a:pt x="1273806" y="235531"/>
                  <a:pt x="1192048" y="207097"/>
                  <a:pt x="1246943" y="230623"/>
                </a:cubicBezTo>
                <a:cubicBezTo>
                  <a:pt x="1252054" y="232813"/>
                  <a:pt x="1257801" y="233071"/>
                  <a:pt x="1263127" y="234669"/>
                </a:cubicBezTo>
                <a:cubicBezTo>
                  <a:pt x="1271297" y="237120"/>
                  <a:pt x="1279128" y="240692"/>
                  <a:pt x="1287403" y="242761"/>
                </a:cubicBezTo>
                <a:cubicBezTo>
                  <a:pt x="1292798" y="244110"/>
                  <a:pt x="1298261" y="245209"/>
                  <a:pt x="1303587" y="246807"/>
                </a:cubicBezTo>
                <a:cubicBezTo>
                  <a:pt x="1311757" y="249258"/>
                  <a:pt x="1319771" y="252202"/>
                  <a:pt x="1327863" y="254899"/>
                </a:cubicBezTo>
                <a:cubicBezTo>
                  <a:pt x="1331909" y="256248"/>
                  <a:pt x="1335863" y="257911"/>
                  <a:pt x="1340001" y="258945"/>
                </a:cubicBezTo>
                <a:cubicBezTo>
                  <a:pt x="1345396" y="260294"/>
                  <a:pt x="1350859" y="261393"/>
                  <a:pt x="1356185" y="262991"/>
                </a:cubicBezTo>
                <a:cubicBezTo>
                  <a:pt x="1368440" y="266667"/>
                  <a:pt x="1380461" y="271083"/>
                  <a:pt x="1392599" y="275129"/>
                </a:cubicBezTo>
                <a:cubicBezTo>
                  <a:pt x="1396645" y="276478"/>
                  <a:pt x="1400599" y="278141"/>
                  <a:pt x="1404737" y="279175"/>
                </a:cubicBezTo>
                <a:cubicBezTo>
                  <a:pt x="1444198" y="289040"/>
                  <a:pt x="1394932" y="276996"/>
                  <a:pt x="1441151" y="287267"/>
                </a:cubicBezTo>
                <a:cubicBezTo>
                  <a:pt x="1446580" y="288473"/>
                  <a:pt x="1451883" y="290222"/>
                  <a:pt x="1457336" y="291313"/>
                </a:cubicBezTo>
                <a:cubicBezTo>
                  <a:pt x="1465380" y="292922"/>
                  <a:pt x="1473541" y="293891"/>
                  <a:pt x="1481612" y="295359"/>
                </a:cubicBezTo>
                <a:cubicBezTo>
                  <a:pt x="1488378" y="296589"/>
                  <a:pt x="1495076" y="298175"/>
                  <a:pt x="1501842" y="299405"/>
                </a:cubicBezTo>
                <a:cubicBezTo>
                  <a:pt x="1509913" y="300873"/>
                  <a:pt x="1518047" y="301983"/>
                  <a:pt x="1526118" y="303451"/>
                </a:cubicBezTo>
                <a:cubicBezTo>
                  <a:pt x="1568510" y="311159"/>
                  <a:pt x="1526165" y="303750"/>
                  <a:pt x="1562532" y="311543"/>
                </a:cubicBezTo>
                <a:cubicBezTo>
                  <a:pt x="1575980" y="314425"/>
                  <a:pt x="1589505" y="316938"/>
                  <a:pt x="1602992" y="319635"/>
                </a:cubicBezTo>
                <a:lnTo>
                  <a:pt x="1623222" y="323681"/>
                </a:lnTo>
                <a:cubicBezTo>
                  <a:pt x="1629965" y="325030"/>
                  <a:pt x="1636669" y="326596"/>
                  <a:pt x="1643452" y="327727"/>
                </a:cubicBezTo>
                <a:lnTo>
                  <a:pt x="1667728" y="331773"/>
                </a:lnTo>
                <a:cubicBezTo>
                  <a:pt x="1674494" y="333003"/>
                  <a:pt x="1681193" y="334589"/>
                  <a:pt x="1687959" y="335819"/>
                </a:cubicBezTo>
                <a:cubicBezTo>
                  <a:pt x="1696030" y="337286"/>
                  <a:pt x="1704172" y="338353"/>
                  <a:pt x="1712235" y="339865"/>
                </a:cubicBezTo>
                <a:cubicBezTo>
                  <a:pt x="1725753" y="342400"/>
                  <a:pt x="1739208" y="345260"/>
                  <a:pt x="1752695" y="347957"/>
                </a:cubicBezTo>
                <a:cubicBezTo>
                  <a:pt x="1759438" y="349306"/>
                  <a:pt x="1766253" y="350335"/>
                  <a:pt x="1772925" y="352003"/>
                </a:cubicBezTo>
                <a:cubicBezTo>
                  <a:pt x="1778320" y="353352"/>
                  <a:pt x="1783681" y="354843"/>
                  <a:pt x="1789109" y="356049"/>
                </a:cubicBezTo>
                <a:cubicBezTo>
                  <a:pt x="1795822" y="357541"/>
                  <a:pt x="1802626" y="358603"/>
                  <a:pt x="1809339" y="360095"/>
                </a:cubicBezTo>
                <a:cubicBezTo>
                  <a:pt x="1831162" y="364945"/>
                  <a:pt x="1821347" y="364119"/>
                  <a:pt x="1845753" y="368187"/>
                </a:cubicBezTo>
                <a:cubicBezTo>
                  <a:pt x="1855160" y="369755"/>
                  <a:pt x="1864655" y="370746"/>
                  <a:pt x="1874075" y="372233"/>
                </a:cubicBezTo>
                <a:cubicBezTo>
                  <a:pt x="1974977" y="388165"/>
                  <a:pt x="1887441" y="374295"/>
                  <a:pt x="1942858" y="384371"/>
                </a:cubicBezTo>
                <a:cubicBezTo>
                  <a:pt x="1952110" y="386053"/>
                  <a:pt x="1977370" y="389737"/>
                  <a:pt x="1987364" y="392463"/>
                </a:cubicBezTo>
                <a:cubicBezTo>
                  <a:pt x="1995593" y="394707"/>
                  <a:pt x="2003365" y="398486"/>
                  <a:pt x="2011640" y="400555"/>
                </a:cubicBezTo>
                <a:cubicBezTo>
                  <a:pt x="2017035" y="401904"/>
                  <a:pt x="2022498" y="403003"/>
                  <a:pt x="2027824" y="404601"/>
                </a:cubicBezTo>
                <a:cubicBezTo>
                  <a:pt x="2035994" y="407052"/>
                  <a:pt x="2044008" y="409996"/>
                  <a:pt x="2052100" y="412694"/>
                </a:cubicBezTo>
                <a:lnTo>
                  <a:pt x="2076376" y="420786"/>
                </a:lnTo>
                <a:lnTo>
                  <a:pt x="2149205" y="445062"/>
                </a:lnTo>
                <a:lnTo>
                  <a:pt x="2161343" y="449108"/>
                </a:lnTo>
                <a:cubicBezTo>
                  <a:pt x="2165389" y="450457"/>
                  <a:pt x="2169932" y="450788"/>
                  <a:pt x="2173481" y="453154"/>
                </a:cubicBezTo>
                <a:cubicBezTo>
                  <a:pt x="2185671" y="461281"/>
                  <a:pt x="2187430" y="463178"/>
                  <a:pt x="2201803" y="469338"/>
                </a:cubicBezTo>
                <a:cubicBezTo>
                  <a:pt x="2205723" y="471018"/>
                  <a:pt x="2210213" y="471313"/>
                  <a:pt x="2213941" y="473384"/>
                </a:cubicBezTo>
                <a:cubicBezTo>
                  <a:pt x="2222443" y="478107"/>
                  <a:pt x="2230125" y="484173"/>
                  <a:pt x="2238217" y="489568"/>
                </a:cubicBezTo>
                <a:lnTo>
                  <a:pt x="2250355" y="497660"/>
                </a:lnTo>
                <a:lnTo>
                  <a:pt x="2262493" y="505752"/>
                </a:lnTo>
                <a:cubicBezTo>
                  <a:pt x="2284072" y="538120"/>
                  <a:pt x="2273957" y="517890"/>
                  <a:pt x="2282723" y="525982"/>
                </a:cubicBezTo>
                <a:cubicBezTo>
                  <a:pt x="2291489" y="534074"/>
                  <a:pt x="2299581" y="543515"/>
                  <a:pt x="2315091" y="554304"/>
                </a:cubicBezTo>
                <a:cubicBezTo>
                  <a:pt x="2330601" y="565093"/>
                  <a:pt x="2362970" y="581952"/>
                  <a:pt x="2375782" y="590718"/>
                </a:cubicBezTo>
                <a:cubicBezTo>
                  <a:pt x="2388595" y="599484"/>
                  <a:pt x="2380502" y="596113"/>
                  <a:pt x="2391966" y="606902"/>
                </a:cubicBezTo>
                <a:cubicBezTo>
                  <a:pt x="2403430" y="617691"/>
                  <a:pt x="2431752" y="644666"/>
                  <a:pt x="2444564" y="655455"/>
                </a:cubicBezTo>
                <a:lnTo>
                  <a:pt x="2468840" y="671639"/>
                </a:lnTo>
                <a:lnTo>
                  <a:pt x="2480978" y="679731"/>
                </a:lnTo>
                <a:cubicBezTo>
                  <a:pt x="2495813" y="701984"/>
                  <a:pt x="2480978" y="683103"/>
                  <a:pt x="2501208" y="699961"/>
                </a:cubicBezTo>
                <a:cubicBezTo>
                  <a:pt x="2532361" y="725922"/>
                  <a:pt x="2495348" y="700100"/>
                  <a:pt x="2525484" y="720191"/>
                </a:cubicBezTo>
                <a:cubicBezTo>
                  <a:pt x="2547063" y="752559"/>
                  <a:pt x="2518741" y="713448"/>
                  <a:pt x="2545714" y="740421"/>
                </a:cubicBezTo>
                <a:cubicBezTo>
                  <a:pt x="2549152" y="743859"/>
                  <a:pt x="2550693" y="748823"/>
                  <a:pt x="2553806" y="752559"/>
                </a:cubicBezTo>
                <a:cubicBezTo>
                  <a:pt x="2557469" y="756955"/>
                  <a:pt x="2562281" y="760301"/>
                  <a:pt x="2565944" y="764697"/>
                </a:cubicBezTo>
                <a:cubicBezTo>
                  <a:pt x="2569057" y="768433"/>
                  <a:pt x="2570923" y="773099"/>
                  <a:pt x="2574036" y="776835"/>
                </a:cubicBezTo>
                <a:cubicBezTo>
                  <a:pt x="2577699" y="781231"/>
                  <a:pt x="2582661" y="784456"/>
                  <a:pt x="2586174" y="788973"/>
                </a:cubicBezTo>
                <a:cubicBezTo>
                  <a:pt x="2592145" y="796650"/>
                  <a:pt x="2596964" y="805157"/>
                  <a:pt x="2602359" y="813249"/>
                </a:cubicBezTo>
                <a:lnTo>
                  <a:pt x="2618543" y="837525"/>
                </a:lnTo>
                <a:lnTo>
                  <a:pt x="2626635" y="849663"/>
                </a:lnTo>
                <a:cubicBezTo>
                  <a:pt x="2629332" y="853709"/>
                  <a:pt x="2631289" y="858362"/>
                  <a:pt x="2634727" y="861801"/>
                </a:cubicBezTo>
                <a:cubicBezTo>
                  <a:pt x="2642253" y="869327"/>
                  <a:pt x="2645808" y="871825"/>
                  <a:pt x="2650911" y="882032"/>
                </a:cubicBezTo>
                <a:cubicBezTo>
                  <a:pt x="2652818" y="885847"/>
                  <a:pt x="2652886" y="890442"/>
                  <a:pt x="2654957" y="894170"/>
                </a:cubicBezTo>
                <a:cubicBezTo>
                  <a:pt x="2659680" y="902672"/>
                  <a:pt x="2668066" y="909220"/>
                  <a:pt x="2671141" y="918446"/>
                </a:cubicBezTo>
                <a:cubicBezTo>
                  <a:pt x="2673838" y="926538"/>
                  <a:pt x="2677560" y="934358"/>
                  <a:pt x="2679233" y="942722"/>
                </a:cubicBezTo>
                <a:cubicBezTo>
                  <a:pt x="2680582" y="949465"/>
                  <a:pt x="2681470" y="956317"/>
                  <a:pt x="2683279" y="962952"/>
                </a:cubicBezTo>
                <a:lnTo>
                  <a:pt x="2695417" y="999366"/>
                </a:lnTo>
                <a:lnTo>
                  <a:pt x="2703509" y="1023642"/>
                </a:lnTo>
                <a:cubicBezTo>
                  <a:pt x="2704858" y="1027688"/>
                  <a:pt x="2705189" y="1032231"/>
                  <a:pt x="2707555" y="1035780"/>
                </a:cubicBezTo>
                <a:cubicBezTo>
                  <a:pt x="2710252" y="1039826"/>
                  <a:pt x="2713672" y="1043474"/>
                  <a:pt x="2715647" y="1047918"/>
                </a:cubicBezTo>
                <a:cubicBezTo>
                  <a:pt x="2719111" y="1055713"/>
                  <a:pt x="2721042" y="1064102"/>
                  <a:pt x="2723739" y="1072194"/>
                </a:cubicBezTo>
                <a:lnTo>
                  <a:pt x="2731831" y="1096471"/>
                </a:lnTo>
                <a:cubicBezTo>
                  <a:pt x="2733180" y="1101866"/>
                  <a:pt x="2733687" y="1107544"/>
                  <a:pt x="2735877" y="1112655"/>
                </a:cubicBezTo>
                <a:cubicBezTo>
                  <a:pt x="2737793" y="1117125"/>
                  <a:pt x="2741794" y="1120444"/>
                  <a:pt x="2743969" y="1124793"/>
                </a:cubicBezTo>
                <a:cubicBezTo>
                  <a:pt x="2745876" y="1128608"/>
                  <a:pt x="2745944" y="1133203"/>
                  <a:pt x="2748015" y="1136931"/>
                </a:cubicBezTo>
                <a:cubicBezTo>
                  <a:pt x="2752738" y="1145433"/>
                  <a:pt x="2761124" y="1151981"/>
                  <a:pt x="2764199" y="1161207"/>
                </a:cubicBezTo>
                <a:lnTo>
                  <a:pt x="2772291" y="1185483"/>
                </a:ln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663681E8-2FF0-5CF3-F0E7-B14EF6BD45D7}"/>
              </a:ext>
            </a:extLst>
          </p:cNvPr>
          <p:cNvSpPr/>
          <p:nvPr/>
        </p:nvSpPr>
        <p:spPr>
          <a:xfrm>
            <a:off x="1647661" y="5624984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chemeClr val="bg1">
              <a:alpha val="81961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5C88A91-AC4B-CED0-2972-F0F83E30640D}"/>
              </a:ext>
            </a:extLst>
          </p:cNvPr>
          <p:cNvSpPr/>
          <p:nvPr/>
        </p:nvSpPr>
        <p:spPr>
          <a:xfrm>
            <a:off x="1874695" y="5945795"/>
            <a:ext cx="949595" cy="1344019"/>
          </a:xfrm>
          <a:custGeom>
            <a:avLst/>
            <a:gdLst>
              <a:gd name="connsiteX0" fmla="*/ 0 w 1253706"/>
              <a:gd name="connsiteY0" fmla="*/ 1046672 h 1046672"/>
              <a:gd name="connsiteX1" fmla="*/ 40257 w 1253706"/>
              <a:gd name="connsiteY1" fmla="*/ 1040921 h 1046672"/>
              <a:gd name="connsiteX2" fmla="*/ 57510 w 1253706"/>
              <a:gd name="connsiteY2" fmla="*/ 1029419 h 1046672"/>
              <a:gd name="connsiteX3" fmla="*/ 74762 w 1253706"/>
              <a:gd name="connsiteY3" fmla="*/ 1023668 h 1046672"/>
              <a:gd name="connsiteX4" fmla="*/ 92015 w 1253706"/>
              <a:gd name="connsiteY4" fmla="*/ 1012166 h 1046672"/>
              <a:gd name="connsiteX5" fmla="*/ 109268 w 1253706"/>
              <a:gd name="connsiteY5" fmla="*/ 1006415 h 1046672"/>
              <a:gd name="connsiteX6" fmla="*/ 143774 w 1253706"/>
              <a:gd name="connsiteY6" fmla="*/ 983411 h 1046672"/>
              <a:gd name="connsiteX7" fmla="*/ 195532 w 1253706"/>
              <a:gd name="connsiteY7" fmla="*/ 948906 h 1046672"/>
              <a:gd name="connsiteX8" fmla="*/ 212785 w 1253706"/>
              <a:gd name="connsiteY8" fmla="*/ 937404 h 1046672"/>
              <a:gd name="connsiteX9" fmla="*/ 241540 w 1253706"/>
              <a:gd name="connsiteY9" fmla="*/ 914400 h 1046672"/>
              <a:gd name="connsiteX10" fmla="*/ 258793 w 1253706"/>
              <a:gd name="connsiteY10" fmla="*/ 897147 h 1046672"/>
              <a:gd name="connsiteX11" fmla="*/ 293298 w 1253706"/>
              <a:gd name="connsiteY11" fmla="*/ 874143 h 1046672"/>
              <a:gd name="connsiteX12" fmla="*/ 322053 w 1253706"/>
              <a:gd name="connsiteY12" fmla="*/ 839638 h 1046672"/>
              <a:gd name="connsiteX13" fmla="*/ 350808 w 1253706"/>
              <a:gd name="connsiteY13" fmla="*/ 810883 h 1046672"/>
              <a:gd name="connsiteX14" fmla="*/ 379562 w 1253706"/>
              <a:gd name="connsiteY14" fmla="*/ 776377 h 1046672"/>
              <a:gd name="connsiteX15" fmla="*/ 402566 w 1253706"/>
              <a:gd name="connsiteY15" fmla="*/ 741872 h 1046672"/>
              <a:gd name="connsiteX16" fmla="*/ 414068 w 1253706"/>
              <a:gd name="connsiteY16" fmla="*/ 724619 h 1046672"/>
              <a:gd name="connsiteX17" fmla="*/ 425570 w 1253706"/>
              <a:gd name="connsiteY17" fmla="*/ 707366 h 1046672"/>
              <a:gd name="connsiteX18" fmla="*/ 431321 w 1253706"/>
              <a:gd name="connsiteY18" fmla="*/ 690113 h 1046672"/>
              <a:gd name="connsiteX19" fmla="*/ 454325 w 1253706"/>
              <a:gd name="connsiteY19" fmla="*/ 655608 h 1046672"/>
              <a:gd name="connsiteX20" fmla="*/ 471578 w 1253706"/>
              <a:gd name="connsiteY20" fmla="*/ 615351 h 1046672"/>
              <a:gd name="connsiteX21" fmla="*/ 477329 w 1253706"/>
              <a:gd name="connsiteY21" fmla="*/ 598098 h 1046672"/>
              <a:gd name="connsiteX22" fmla="*/ 488830 w 1253706"/>
              <a:gd name="connsiteY22" fmla="*/ 575094 h 1046672"/>
              <a:gd name="connsiteX23" fmla="*/ 494581 w 1253706"/>
              <a:gd name="connsiteY23" fmla="*/ 557842 h 1046672"/>
              <a:gd name="connsiteX24" fmla="*/ 506083 w 1253706"/>
              <a:gd name="connsiteY24" fmla="*/ 540589 h 1046672"/>
              <a:gd name="connsiteX25" fmla="*/ 517585 w 1253706"/>
              <a:gd name="connsiteY25" fmla="*/ 506083 h 1046672"/>
              <a:gd name="connsiteX26" fmla="*/ 523336 w 1253706"/>
              <a:gd name="connsiteY26" fmla="*/ 488830 h 1046672"/>
              <a:gd name="connsiteX27" fmla="*/ 534838 w 1253706"/>
              <a:gd name="connsiteY27" fmla="*/ 471577 h 1046672"/>
              <a:gd name="connsiteX28" fmla="*/ 546340 w 1253706"/>
              <a:gd name="connsiteY28" fmla="*/ 437072 h 1046672"/>
              <a:gd name="connsiteX29" fmla="*/ 569344 w 1253706"/>
              <a:gd name="connsiteY29" fmla="*/ 385313 h 1046672"/>
              <a:gd name="connsiteX30" fmla="*/ 638355 w 1253706"/>
              <a:gd name="connsiteY30" fmla="*/ 178279 h 1046672"/>
              <a:gd name="connsiteX31" fmla="*/ 655608 w 1253706"/>
              <a:gd name="connsiteY31" fmla="*/ 126521 h 1046672"/>
              <a:gd name="connsiteX32" fmla="*/ 661359 w 1253706"/>
              <a:gd name="connsiteY32" fmla="*/ 109268 h 1046672"/>
              <a:gd name="connsiteX33" fmla="*/ 667110 w 1253706"/>
              <a:gd name="connsiteY33" fmla="*/ 92015 h 1046672"/>
              <a:gd name="connsiteX34" fmla="*/ 678612 w 1253706"/>
              <a:gd name="connsiteY34" fmla="*/ 74762 h 1046672"/>
              <a:gd name="connsiteX35" fmla="*/ 684362 w 1253706"/>
              <a:gd name="connsiteY35" fmla="*/ 57509 h 1046672"/>
              <a:gd name="connsiteX36" fmla="*/ 724619 w 1253706"/>
              <a:gd name="connsiteY36" fmla="*/ 11502 h 1046672"/>
              <a:gd name="connsiteX37" fmla="*/ 759125 w 1253706"/>
              <a:gd name="connsiteY37" fmla="*/ 0 h 1046672"/>
              <a:gd name="connsiteX38" fmla="*/ 776378 w 1253706"/>
              <a:gd name="connsiteY38" fmla="*/ 5751 h 1046672"/>
              <a:gd name="connsiteX39" fmla="*/ 782129 w 1253706"/>
              <a:gd name="connsiteY39" fmla="*/ 23004 h 1046672"/>
              <a:gd name="connsiteX40" fmla="*/ 793630 w 1253706"/>
              <a:gd name="connsiteY40" fmla="*/ 40257 h 1046672"/>
              <a:gd name="connsiteX41" fmla="*/ 799381 w 1253706"/>
              <a:gd name="connsiteY41" fmla="*/ 57509 h 1046672"/>
              <a:gd name="connsiteX42" fmla="*/ 810883 w 1253706"/>
              <a:gd name="connsiteY42" fmla="*/ 74762 h 1046672"/>
              <a:gd name="connsiteX43" fmla="*/ 822385 w 1253706"/>
              <a:gd name="connsiteY43" fmla="*/ 109268 h 1046672"/>
              <a:gd name="connsiteX44" fmla="*/ 828136 w 1253706"/>
              <a:gd name="connsiteY44" fmla="*/ 126521 h 1046672"/>
              <a:gd name="connsiteX45" fmla="*/ 902898 w 1253706"/>
              <a:gd name="connsiteY45" fmla="*/ 350808 h 1046672"/>
              <a:gd name="connsiteX46" fmla="*/ 925902 w 1253706"/>
              <a:gd name="connsiteY46" fmla="*/ 419819 h 1046672"/>
              <a:gd name="connsiteX47" fmla="*/ 931653 w 1253706"/>
              <a:gd name="connsiteY47" fmla="*/ 437072 h 1046672"/>
              <a:gd name="connsiteX48" fmla="*/ 937404 w 1253706"/>
              <a:gd name="connsiteY48" fmla="*/ 454325 h 1046672"/>
              <a:gd name="connsiteX49" fmla="*/ 948906 w 1253706"/>
              <a:gd name="connsiteY49" fmla="*/ 471577 h 1046672"/>
              <a:gd name="connsiteX50" fmla="*/ 960408 w 1253706"/>
              <a:gd name="connsiteY50" fmla="*/ 506083 h 1046672"/>
              <a:gd name="connsiteX51" fmla="*/ 966159 w 1253706"/>
              <a:gd name="connsiteY51" fmla="*/ 523336 h 1046672"/>
              <a:gd name="connsiteX52" fmla="*/ 977661 w 1253706"/>
              <a:gd name="connsiteY52" fmla="*/ 540589 h 1046672"/>
              <a:gd name="connsiteX53" fmla="*/ 989162 w 1253706"/>
              <a:gd name="connsiteY53" fmla="*/ 575094 h 1046672"/>
              <a:gd name="connsiteX54" fmla="*/ 994913 w 1253706"/>
              <a:gd name="connsiteY54" fmla="*/ 592347 h 1046672"/>
              <a:gd name="connsiteX55" fmla="*/ 1000664 w 1253706"/>
              <a:gd name="connsiteY55" fmla="*/ 609600 h 1046672"/>
              <a:gd name="connsiteX56" fmla="*/ 1023668 w 1253706"/>
              <a:gd name="connsiteY56" fmla="*/ 661358 h 1046672"/>
              <a:gd name="connsiteX57" fmla="*/ 1029419 w 1253706"/>
              <a:gd name="connsiteY57" fmla="*/ 678611 h 1046672"/>
              <a:gd name="connsiteX58" fmla="*/ 1035170 w 1253706"/>
              <a:gd name="connsiteY58" fmla="*/ 695864 h 1046672"/>
              <a:gd name="connsiteX59" fmla="*/ 1046672 w 1253706"/>
              <a:gd name="connsiteY59" fmla="*/ 713117 h 1046672"/>
              <a:gd name="connsiteX60" fmla="*/ 1058174 w 1253706"/>
              <a:gd name="connsiteY60" fmla="*/ 747623 h 1046672"/>
              <a:gd name="connsiteX61" fmla="*/ 1075427 w 1253706"/>
              <a:gd name="connsiteY61" fmla="*/ 799381 h 1046672"/>
              <a:gd name="connsiteX62" fmla="*/ 1081178 w 1253706"/>
              <a:gd name="connsiteY62" fmla="*/ 816634 h 1046672"/>
              <a:gd name="connsiteX63" fmla="*/ 1086929 w 1253706"/>
              <a:gd name="connsiteY63" fmla="*/ 833887 h 1046672"/>
              <a:gd name="connsiteX64" fmla="*/ 1098430 w 1253706"/>
              <a:gd name="connsiteY64" fmla="*/ 851140 h 1046672"/>
              <a:gd name="connsiteX65" fmla="*/ 1109932 w 1253706"/>
              <a:gd name="connsiteY65" fmla="*/ 885645 h 1046672"/>
              <a:gd name="connsiteX66" fmla="*/ 1144438 w 1253706"/>
              <a:gd name="connsiteY66" fmla="*/ 937404 h 1046672"/>
              <a:gd name="connsiteX67" fmla="*/ 1155940 w 1253706"/>
              <a:gd name="connsiteY67" fmla="*/ 954657 h 1046672"/>
              <a:gd name="connsiteX68" fmla="*/ 1161691 w 1253706"/>
              <a:gd name="connsiteY68" fmla="*/ 971909 h 1046672"/>
              <a:gd name="connsiteX69" fmla="*/ 1178944 w 1253706"/>
              <a:gd name="connsiteY69" fmla="*/ 983411 h 1046672"/>
              <a:gd name="connsiteX70" fmla="*/ 1224951 w 1253706"/>
              <a:gd name="connsiteY70" fmla="*/ 1023668 h 1046672"/>
              <a:gd name="connsiteX71" fmla="*/ 1253706 w 1253706"/>
              <a:gd name="connsiteY71" fmla="*/ 1035170 h 104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53706" h="1046672">
                <a:moveTo>
                  <a:pt x="0" y="1046672"/>
                </a:moveTo>
                <a:cubicBezTo>
                  <a:pt x="13419" y="1044755"/>
                  <a:pt x="27273" y="1044816"/>
                  <a:pt x="40257" y="1040921"/>
                </a:cubicBezTo>
                <a:cubicBezTo>
                  <a:pt x="46877" y="1038935"/>
                  <a:pt x="51328" y="1032510"/>
                  <a:pt x="57510" y="1029419"/>
                </a:cubicBezTo>
                <a:cubicBezTo>
                  <a:pt x="62932" y="1026708"/>
                  <a:pt x="69340" y="1026379"/>
                  <a:pt x="74762" y="1023668"/>
                </a:cubicBezTo>
                <a:cubicBezTo>
                  <a:pt x="80944" y="1020577"/>
                  <a:pt x="85833" y="1015257"/>
                  <a:pt x="92015" y="1012166"/>
                </a:cubicBezTo>
                <a:cubicBezTo>
                  <a:pt x="97437" y="1009455"/>
                  <a:pt x="103969" y="1009359"/>
                  <a:pt x="109268" y="1006415"/>
                </a:cubicBezTo>
                <a:cubicBezTo>
                  <a:pt x="121352" y="999702"/>
                  <a:pt x="132272" y="991079"/>
                  <a:pt x="143774" y="983411"/>
                </a:cubicBezTo>
                <a:lnTo>
                  <a:pt x="195532" y="948906"/>
                </a:lnTo>
                <a:lnTo>
                  <a:pt x="212785" y="937404"/>
                </a:lnTo>
                <a:cubicBezTo>
                  <a:pt x="238509" y="898818"/>
                  <a:pt x="208206" y="936623"/>
                  <a:pt x="241540" y="914400"/>
                </a:cubicBezTo>
                <a:cubicBezTo>
                  <a:pt x="248307" y="909889"/>
                  <a:pt x="252373" y="902140"/>
                  <a:pt x="258793" y="897147"/>
                </a:cubicBezTo>
                <a:cubicBezTo>
                  <a:pt x="269704" y="888660"/>
                  <a:pt x="293298" y="874143"/>
                  <a:pt x="293298" y="874143"/>
                </a:cubicBezTo>
                <a:cubicBezTo>
                  <a:pt x="321858" y="831305"/>
                  <a:pt x="285148" y="883924"/>
                  <a:pt x="322053" y="839638"/>
                </a:cubicBezTo>
                <a:cubicBezTo>
                  <a:pt x="346016" y="810883"/>
                  <a:pt x="319178" y="831970"/>
                  <a:pt x="350808" y="810883"/>
                </a:cubicBezTo>
                <a:cubicBezTo>
                  <a:pt x="391905" y="749238"/>
                  <a:pt x="327908" y="842790"/>
                  <a:pt x="379562" y="776377"/>
                </a:cubicBezTo>
                <a:cubicBezTo>
                  <a:pt x="388049" y="765465"/>
                  <a:pt x="394898" y="753374"/>
                  <a:pt x="402566" y="741872"/>
                </a:cubicBezTo>
                <a:lnTo>
                  <a:pt x="414068" y="724619"/>
                </a:lnTo>
                <a:cubicBezTo>
                  <a:pt x="417902" y="718868"/>
                  <a:pt x="423384" y="713923"/>
                  <a:pt x="425570" y="707366"/>
                </a:cubicBezTo>
                <a:cubicBezTo>
                  <a:pt x="427487" y="701615"/>
                  <a:pt x="428377" y="695412"/>
                  <a:pt x="431321" y="690113"/>
                </a:cubicBezTo>
                <a:cubicBezTo>
                  <a:pt x="438034" y="678029"/>
                  <a:pt x="454325" y="655608"/>
                  <a:pt x="454325" y="655608"/>
                </a:cubicBezTo>
                <a:cubicBezTo>
                  <a:pt x="467812" y="615147"/>
                  <a:pt x="450258" y="665097"/>
                  <a:pt x="471578" y="615351"/>
                </a:cubicBezTo>
                <a:cubicBezTo>
                  <a:pt x="473966" y="609779"/>
                  <a:pt x="474941" y="603670"/>
                  <a:pt x="477329" y="598098"/>
                </a:cubicBezTo>
                <a:cubicBezTo>
                  <a:pt x="480706" y="590218"/>
                  <a:pt x="485453" y="582974"/>
                  <a:pt x="488830" y="575094"/>
                </a:cubicBezTo>
                <a:cubicBezTo>
                  <a:pt x="491218" y="569522"/>
                  <a:pt x="491870" y="563264"/>
                  <a:pt x="494581" y="557842"/>
                </a:cubicBezTo>
                <a:cubicBezTo>
                  <a:pt x="497672" y="551660"/>
                  <a:pt x="503276" y="546905"/>
                  <a:pt x="506083" y="540589"/>
                </a:cubicBezTo>
                <a:cubicBezTo>
                  <a:pt x="511007" y="529510"/>
                  <a:pt x="513751" y="517585"/>
                  <a:pt x="517585" y="506083"/>
                </a:cubicBezTo>
                <a:cubicBezTo>
                  <a:pt x="519502" y="500332"/>
                  <a:pt x="519973" y="493874"/>
                  <a:pt x="523336" y="488830"/>
                </a:cubicBezTo>
                <a:cubicBezTo>
                  <a:pt x="527170" y="483079"/>
                  <a:pt x="532031" y="477893"/>
                  <a:pt x="534838" y="471577"/>
                </a:cubicBezTo>
                <a:cubicBezTo>
                  <a:pt x="539762" y="460498"/>
                  <a:pt x="539615" y="447160"/>
                  <a:pt x="546340" y="437072"/>
                </a:cubicBezTo>
                <a:cubicBezTo>
                  <a:pt x="564567" y="409731"/>
                  <a:pt x="555656" y="426376"/>
                  <a:pt x="569344" y="385313"/>
                </a:cubicBezTo>
                <a:lnTo>
                  <a:pt x="638355" y="178279"/>
                </a:lnTo>
                <a:lnTo>
                  <a:pt x="655608" y="126521"/>
                </a:lnTo>
                <a:lnTo>
                  <a:pt x="661359" y="109268"/>
                </a:lnTo>
                <a:cubicBezTo>
                  <a:pt x="663276" y="103517"/>
                  <a:pt x="663747" y="97059"/>
                  <a:pt x="667110" y="92015"/>
                </a:cubicBezTo>
                <a:lnTo>
                  <a:pt x="678612" y="74762"/>
                </a:lnTo>
                <a:cubicBezTo>
                  <a:pt x="680529" y="69011"/>
                  <a:pt x="681418" y="62808"/>
                  <a:pt x="684362" y="57509"/>
                </a:cubicBezTo>
                <a:cubicBezTo>
                  <a:pt x="695832" y="36863"/>
                  <a:pt x="703549" y="20867"/>
                  <a:pt x="724619" y="11502"/>
                </a:cubicBezTo>
                <a:cubicBezTo>
                  <a:pt x="735698" y="6578"/>
                  <a:pt x="759125" y="0"/>
                  <a:pt x="759125" y="0"/>
                </a:cubicBezTo>
                <a:cubicBezTo>
                  <a:pt x="764876" y="1917"/>
                  <a:pt x="772091" y="1464"/>
                  <a:pt x="776378" y="5751"/>
                </a:cubicBezTo>
                <a:cubicBezTo>
                  <a:pt x="780665" y="10038"/>
                  <a:pt x="779418" y="17582"/>
                  <a:pt x="782129" y="23004"/>
                </a:cubicBezTo>
                <a:cubicBezTo>
                  <a:pt x="785220" y="29186"/>
                  <a:pt x="790539" y="34075"/>
                  <a:pt x="793630" y="40257"/>
                </a:cubicBezTo>
                <a:cubicBezTo>
                  <a:pt x="796341" y="45679"/>
                  <a:pt x="796670" y="52087"/>
                  <a:pt x="799381" y="57509"/>
                </a:cubicBezTo>
                <a:cubicBezTo>
                  <a:pt x="802472" y="63691"/>
                  <a:pt x="808076" y="68446"/>
                  <a:pt x="810883" y="74762"/>
                </a:cubicBezTo>
                <a:cubicBezTo>
                  <a:pt x="815807" y="85841"/>
                  <a:pt x="818551" y="97766"/>
                  <a:pt x="822385" y="109268"/>
                </a:cubicBezTo>
                <a:lnTo>
                  <a:pt x="828136" y="126521"/>
                </a:lnTo>
                <a:lnTo>
                  <a:pt x="902898" y="350808"/>
                </a:lnTo>
                <a:lnTo>
                  <a:pt x="925902" y="419819"/>
                </a:lnTo>
                <a:lnTo>
                  <a:pt x="931653" y="437072"/>
                </a:lnTo>
                <a:cubicBezTo>
                  <a:pt x="933570" y="442823"/>
                  <a:pt x="934041" y="449281"/>
                  <a:pt x="937404" y="454325"/>
                </a:cubicBezTo>
                <a:lnTo>
                  <a:pt x="948906" y="471577"/>
                </a:lnTo>
                <a:lnTo>
                  <a:pt x="960408" y="506083"/>
                </a:lnTo>
                <a:cubicBezTo>
                  <a:pt x="962325" y="511834"/>
                  <a:pt x="962796" y="518292"/>
                  <a:pt x="966159" y="523336"/>
                </a:cubicBezTo>
                <a:cubicBezTo>
                  <a:pt x="969993" y="529087"/>
                  <a:pt x="974854" y="534273"/>
                  <a:pt x="977661" y="540589"/>
                </a:cubicBezTo>
                <a:cubicBezTo>
                  <a:pt x="982585" y="551668"/>
                  <a:pt x="985328" y="563592"/>
                  <a:pt x="989162" y="575094"/>
                </a:cubicBezTo>
                <a:lnTo>
                  <a:pt x="994913" y="592347"/>
                </a:lnTo>
                <a:cubicBezTo>
                  <a:pt x="996830" y="598098"/>
                  <a:pt x="997301" y="604556"/>
                  <a:pt x="1000664" y="609600"/>
                </a:cubicBezTo>
                <a:cubicBezTo>
                  <a:pt x="1018891" y="636940"/>
                  <a:pt x="1009980" y="620296"/>
                  <a:pt x="1023668" y="661358"/>
                </a:cubicBezTo>
                <a:lnTo>
                  <a:pt x="1029419" y="678611"/>
                </a:lnTo>
                <a:cubicBezTo>
                  <a:pt x="1031336" y="684362"/>
                  <a:pt x="1031807" y="690820"/>
                  <a:pt x="1035170" y="695864"/>
                </a:cubicBezTo>
                <a:cubicBezTo>
                  <a:pt x="1039004" y="701615"/>
                  <a:pt x="1043865" y="706801"/>
                  <a:pt x="1046672" y="713117"/>
                </a:cubicBezTo>
                <a:cubicBezTo>
                  <a:pt x="1051596" y="724196"/>
                  <a:pt x="1054340" y="736121"/>
                  <a:pt x="1058174" y="747623"/>
                </a:cubicBezTo>
                <a:lnTo>
                  <a:pt x="1075427" y="799381"/>
                </a:lnTo>
                <a:lnTo>
                  <a:pt x="1081178" y="816634"/>
                </a:lnTo>
                <a:cubicBezTo>
                  <a:pt x="1083095" y="822385"/>
                  <a:pt x="1083567" y="828843"/>
                  <a:pt x="1086929" y="833887"/>
                </a:cubicBezTo>
                <a:cubicBezTo>
                  <a:pt x="1090763" y="839638"/>
                  <a:pt x="1095623" y="844824"/>
                  <a:pt x="1098430" y="851140"/>
                </a:cubicBezTo>
                <a:cubicBezTo>
                  <a:pt x="1103354" y="862219"/>
                  <a:pt x="1103207" y="875557"/>
                  <a:pt x="1109932" y="885645"/>
                </a:cubicBezTo>
                <a:lnTo>
                  <a:pt x="1144438" y="937404"/>
                </a:lnTo>
                <a:cubicBezTo>
                  <a:pt x="1148272" y="943155"/>
                  <a:pt x="1153754" y="948100"/>
                  <a:pt x="1155940" y="954657"/>
                </a:cubicBezTo>
                <a:cubicBezTo>
                  <a:pt x="1157857" y="960408"/>
                  <a:pt x="1157904" y="967176"/>
                  <a:pt x="1161691" y="971909"/>
                </a:cubicBezTo>
                <a:cubicBezTo>
                  <a:pt x="1166009" y="977306"/>
                  <a:pt x="1173193" y="979577"/>
                  <a:pt x="1178944" y="983411"/>
                </a:cubicBezTo>
                <a:cubicBezTo>
                  <a:pt x="1191404" y="1002101"/>
                  <a:pt x="1198114" y="1016959"/>
                  <a:pt x="1224951" y="1023668"/>
                </a:cubicBezTo>
                <a:cubicBezTo>
                  <a:pt x="1250585" y="1030077"/>
                  <a:pt x="1242366" y="1023830"/>
                  <a:pt x="1253706" y="1035170"/>
                </a:cubicBezTo>
              </a:path>
            </a:pathLst>
          </a:custGeom>
          <a:solidFill>
            <a:schemeClr val="bg1">
              <a:lumMod val="85000"/>
              <a:alpha val="8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B0A1EC7-FB24-A73F-CD28-8FCF5C8BC3DD}"/>
              </a:ext>
            </a:extLst>
          </p:cNvPr>
          <p:cNvSpPr/>
          <p:nvPr/>
        </p:nvSpPr>
        <p:spPr>
          <a:xfrm>
            <a:off x="1971187" y="6598163"/>
            <a:ext cx="2210172" cy="693483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50000"/>
              <a:alpha val="61000"/>
            </a:schemeClr>
          </a:solidFill>
          <a:ln w="19050">
            <a:solidFill>
              <a:schemeClr val="tx1">
                <a:alpha val="66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57AAC00F-0A2C-79B0-581A-114FD98B067F}"/>
              </a:ext>
            </a:extLst>
          </p:cNvPr>
          <p:cNvSpPr/>
          <p:nvPr/>
        </p:nvSpPr>
        <p:spPr>
          <a:xfrm>
            <a:off x="1676598" y="6157974"/>
            <a:ext cx="2175863" cy="1138493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95400 w 1349829"/>
              <a:gd name="connsiteY53" fmla="*/ 1624891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79131 w 1349829"/>
              <a:gd name="connsiteY51" fmla="*/ 1593290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79131 w 1349829"/>
              <a:gd name="connsiteY50" fmla="*/ 1593290 h 1713243"/>
              <a:gd name="connsiteX51" fmla="*/ 1233558 w 1349829"/>
              <a:gd name="connsiteY51" fmla="*/ 1659027 h 1713243"/>
              <a:gd name="connsiteX52" fmla="*/ 1277101 w 1349829"/>
              <a:gd name="connsiteY52" fmla="*/ 1680376 h 1713243"/>
              <a:gd name="connsiteX53" fmla="*/ 1349829 w 1349829"/>
              <a:gd name="connsiteY53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89673 w 1349829"/>
              <a:gd name="connsiteY48" fmla="*/ 1528609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49829" h="1713243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89673" y="1528609"/>
                </a:lnTo>
                <a:cubicBezTo>
                  <a:pt x="1115652" y="1561442"/>
                  <a:pt x="1151338" y="1556758"/>
                  <a:pt x="1179131" y="1593290"/>
                </a:cubicBezTo>
                <a:cubicBezTo>
                  <a:pt x="1206924" y="1629822"/>
                  <a:pt x="1217230" y="1644513"/>
                  <a:pt x="1233558" y="1659027"/>
                </a:cubicBezTo>
                <a:cubicBezTo>
                  <a:pt x="1249886" y="1673541"/>
                  <a:pt x="1257628" y="1673885"/>
                  <a:pt x="1277101" y="1680376"/>
                </a:cubicBezTo>
                <a:cubicBezTo>
                  <a:pt x="1317456" y="1693827"/>
                  <a:pt x="1317794" y="1697225"/>
                  <a:pt x="1349829" y="1713243"/>
                </a:cubicBezTo>
              </a:path>
            </a:pathLst>
          </a:custGeom>
          <a:solidFill>
            <a:schemeClr val="bg1">
              <a:lumMod val="75000"/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E7C5801-A669-CF83-F047-26B28EAE318C}"/>
              </a:ext>
            </a:extLst>
          </p:cNvPr>
          <p:cNvSpPr/>
          <p:nvPr/>
        </p:nvSpPr>
        <p:spPr>
          <a:xfrm>
            <a:off x="1674421" y="6346064"/>
            <a:ext cx="228006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50000"/>
              <a:alpha val="79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E53BEAB3-6FD8-82D9-9EDA-B303146DA376}"/>
              </a:ext>
            </a:extLst>
          </p:cNvPr>
          <p:cNvSpPr txBox="1"/>
          <p:nvPr/>
        </p:nvSpPr>
        <p:spPr>
          <a:xfrm>
            <a:off x="1048153" y="5577258"/>
            <a:ext cx="7360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50F7FE2B-C792-C309-3256-DB259B48CD4D}"/>
              </a:ext>
            </a:extLst>
          </p:cNvPr>
          <p:cNvSpPr txBox="1"/>
          <p:nvPr/>
        </p:nvSpPr>
        <p:spPr>
          <a:xfrm>
            <a:off x="2355920" y="5446952"/>
            <a:ext cx="1174104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Reproduction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54C6480B-99E0-6DD5-8235-9FD4767B8C77}"/>
              </a:ext>
            </a:extLst>
          </p:cNvPr>
          <p:cNvSpPr txBox="1"/>
          <p:nvPr/>
        </p:nvSpPr>
        <p:spPr>
          <a:xfrm>
            <a:off x="3387899" y="5907390"/>
            <a:ext cx="738857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61662F6-EAF8-D56C-C1AF-8C0C59AF7294}"/>
              </a:ext>
            </a:extLst>
          </p:cNvPr>
          <p:cNvSpPr/>
          <p:nvPr/>
        </p:nvSpPr>
        <p:spPr>
          <a:xfrm>
            <a:off x="1423283" y="8193865"/>
            <a:ext cx="2679590" cy="1208598"/>
          </a:xfrm>
          <a:custGeom>
            <a:avLst/>
            <a:gdLst>
              <a:gd name="connsiteX0" fmla="*/ 0 w 2679590"/>
              <a:gd name="connsiteY0" fmla="*/ 1184744 h 1229823"/>
              <a:gd name="connsiteX1" fmla="*/ 55660 w 2679590"/>
              <a:gd name="connsiteY1" fmla="*/ 1144988 h 1229823"/>
              <a:gd name="connsiteX2" fmla="*/ 63611 w 2679590"/>
              <a:gd name="connsiteY2" fmla="*/ 1121134 h 1229823"/>
              <a:gd name="connsiteX3" fmla="*/ 79514 w 2679590"/>
              <a:gd name="connsiteY3" fmla="*/ 1097280 h 1229823"/>
              <a:gd name="connsiteX4" fmla="*/ 111319 w 2679590"/>
              <a:gd name="connsiteY4" fmla="*/ 1025718 h 1229823"/>
              <a:gd name="connsiteX5" fmla="*/ 135173 w 2679590"/>
              <a:gd name="connsiteY5" fmla="*/ 978010 h 1229823"/>
              <a:gd name="connsiteX6" fmla="*/ 159027 w 2679590"/>
              <a:gd name="connsiteY6" fmla="*/ 898497 h 1229823"/>
              <a:gd name="connsiteX7" fmla="*/ 174929 w 2679590"/>
              <a:gd name="connsiteY7" fmla="*/ 850790 h 1229823"/>
              <a:gd name="connsiteX8" fmla="*/ 182880 w 2679590"/>
              <a:gd name="connsiteY8" fmla="*/ 818984 h 1229823"/>
              <a:gd name="connsiteX9" fmla="*/ 190832 w 2679590"/>
              <a:gd name="connsiteY9" fmla="*/ 795130 h 1229823"/>
              <a:gd name="connsiteX10" fmla="*/ 206734 w 2679590"/>
              <a:gd name="connsiteY10" fmla="*/ 731520 h 1229823"/>
              <a:gd name="connsiteX11" fmla="*/ 214686 w 2679590"/>
              <a:gd name="connsiteY11" fmla="*/ 691763 h 1229823"/>
              <a:gd name="connsiteX12" fmla="*/ 222637 w 2679590"/>
              <a:gd name="connsiteY12" fmla="*/ 667910 h 1229823"/>
              <a:gd name="connsiteX13" fmla="*/ 230588 w 2679590"/>
              <a:gd name="connsiteY13" fmla="*/ 628153 h 1229823"/>
              <a:gd name="connsiteX14" fmla="*/ 238540 w 2679590"/>
              <a:gd name="connsiteY14" fmla="*/ 596348 h 1229823"/>
              <a:gd name="connsiteX15" fmla="*/ 254442 w 2679590"/>
              <a:gd name="connsiteY15" fmla="*/ 516835 h 1229823"/>
              <a:gd name="connsiteX16" fmla="*/ 262394 w 2679590"/>
              <a:gd name="connsiteY16" fmla="*/ 492981 h 1229823"/>
              <a:gd name="connsiteX17" fmla="*/ 278296 w 2679590"/>
              <a:gd name="connsiteY17" fmla="*/ 429370 h 1229823"/>
              <a:gd name="connsiteX18" fmla="*/ 294199 w 2679590"/>
              <a:gd name="connsiteY18" fmla="*/ 381663 h 1229823"/>
              <a:gd name="connsiteX19" fmla="*/ 310101 w 2679590"/>
              <a:gd name="connsiteY19" fmla="*/ 333955 h 1229823"/>
              <a:gd name="connsiteX20" fmla="*/ 318053 w 2679590"/>
              <a:gd name="connsiteY20" fmla="*/ 310101 h 1229823"/>
              <a:gd name="connsiteX21" fmla="*/ 333955 w 2679590"/>
              <a:gd name="connsiteY21" fmla="*/ 286247 h 1229823"/>
              <a:gd name="connsiteX22" fmla="*/ 341907 w 2679590"/>
              <a:gd name="connsiteY22" fmla="*/ 262393 h 1229823"/>
              <a:gd name="connsiteX23" fmla="*/ 357809 w 2679590"/>
              <a:gd name="connsiteY23" fmla="*/ 238539 h 1229823"/>
              <a:gd name="connsiteX24" fmla="*/ 373712 w 2679590"/>
              <a:gd name="connsiteY24" fmla="*/ 190831 h 1229823"/>
              <a:gd name="connsiteX25" fmla="*/ 381663 w 2679590"/>
              <a:gd name="connsiteY25" fmla="*/ 166977 h 1229823"/>
              <a:gd name="connsiteX26" fmla="*/ 413468 w 2679590"/>
              <a:gd name="connsiteY26" fmla="*/ 119270 h 1229823"/>
              <a:gd name="connsiteX27" fmla="*/ 445274 w 2679590"/>
              <a:gd name="connsiteY27" fmla="*/ 79513 h 1229823"/>
              <a:gd name="connsiteX28" fmla="*/ 461176 w 2679590"/>
              <a:gd name="connsiteY28" fmla="*/ 31805 h 1229823"/>
              <a:gd name="connsiteX29" fmla="*/ 508884 w 2679590"/>
              <a:gd name="connsiteY29" fmla="*/ 0 h 1229823"/>
              <a:gd name="connsiteX30" fmla="*/ 548640 w 2679590"/>
              <a:gd name="connsiteY30" fmla="*/ 31805 h 1229823"/>
              <a:gd name="connsiteX31" fmla="*/ 572494 w 2679590"/>
              <a:gd name="connsiteY31" fmla="*/ 23854 h 1229823"/>
              <a:gd name="connsiteX32" fmla="*/ 604300 w 2679590"/>
              <a:gd name="connsiteY32" fmla="*/ 55659 h 1229823"/>
              <a:gd name="connsiteX33" fmla="*/ 636105 w 2679590"/>
              <a:gd name="connsiteY33" fmla="*/ 87464 h 1229823"/>
              <a:gd name="connsiteX34" fmla="*/ 659959 w 2679590"/>
              <a:gd name="connsiteY34" fmla="*/ 103367 h 1229823"/>
              <a:gd name="connsiteX35" fmla="*/ 731520 w 2679590"/>
              <a:gd name="connsiteY35" fmla="*/ 111318 h 1229823"/>
              <a:gd name="connsiteX36" fmla="*/ 747423 w 2679590"/>
              <a:gd name="connsiteY36" fmla="*/ 159026 h 1229823"/>
              <a:gd name="connsiteX37" fmla="*/ 795131 w 2679590"/>
              <a:gd name="connsiteY37" fmla="*/ 174929 h 1229823"/>
              <a:gd name="connsiteX38" fmla="*/ 811034 w 2679590"/>
              <a:gd name="connsiteY38" fmla="*/ 238539 h 1229823"/>
              <a:gd name="connsiteX39" fmla="*/ 834887 w 2679590"/>
              <a:gd name="connsiteY39" fmla="*/ 365760 h 1229823"/>
              <a:gd name="connsiteX40" fmla="*/ 842839 w 2679590"/>
              <a:gd name="connsiteY40" fmla="*/ 429370 h 1229823"/>
              <a:gd name="connsiteX41" fmla="*/ 850790 w 2679590"/>
              <a:gd name="connsiteY41" fmla="*/ 469127 h 1229823"/>
              <a:gd name="connsiteX42" fmla="*/ 858741 w 2679590"/>
              <a:gd name="connsiteY42" fmla="*/ 532737 h 1229823"/>
              <a:gd name="connsiteX43" fmla="*/ 866693 w 2679590"/>
              <a:gd name="connsiteY43" fmla="*/ 588397 h 1229823"/>
              <a:gd name="connsiteX44" fmla="*/ 874644 w 2679590"/>
              <a:gd name="connsiteY44" fmla="*/ 731520 h 1229823"/>
              <a:gd name="connsiteX45" fmla="*/ 882595 w 2679590"/>
              <a:gd name="connsiteY45" fmla="*/ 1224501 h 1229823"/>
              <a:gd name="connsiteX46" fmla="*/ 930303 w 2679590"/>
              <a:gd name="connsiteY46" fmla="*/ 1208598 h 1229823"/>
              <a:gd name="connsiteX47" fmla="*/ 954157 w 2679590"/>
              <a:gd name="connsiteY47" fmla="*/ 1200647 h 1229823"/>
              <a:gd name="connsiteX48" fmla="*/ 978011 w 2679590"/>
              <a:gd name="connsiteY48" fmla="*/ 1184744 h 1229823"/>
              <a:gd name="connsiteX49" fmla="*/ 985962 w 2679590"/>
              <a:gd name="connsiteY49" fmla="*/ 1144988 h 1229823"/>
              <a:gd name="connsiteX50" fmla="*/ 993914 w 2679590"/>
              <a:gd name="connsiteY50" fmla="*/ 1121134 h 1229823"/>
              <a:gd name="connsiteX51" fmla="*/ 1009816 w 2679590"/>
              <a:gd name="connsiteY51" fmla="*/ 1097280 h 1229823"/>
              <a:gd name="connsiteX52" fmla="*/ 1025719 w 2679590"/>
              <a:gd name="connsiteY52" fmla="*/ 1049572 h 1229823"/>
              <a:gd name="connsiteX53" fmla="*/ 1041621 w 2679590"/>
              <a:gd name="connsiteY53" fmla="*/ 993913 h 1229823"/>
              <a:gd name="connsiteX54" fmla="*/ 1057524 w 2679590"/>
              <a:gd name="connsiteY54" fmla="*/ 938254 h 1229823"/>
              <a:gd name="connsiteX55" fmla="*/ 1065475 w 2679590"/>
              <a:gd name="connsiteY55" fmla="*/ 898497 h 1229823"/>
              <a:gd name="connsiteX56" fmla="*/ 1081378 w 2679590"/>
              <a:gd name="connsiteY56" fmla="*/ 842838 h 1229823"/>
              <a:gd name="connsiteX57" fmla="*/ 1089329 w 2679590"/>
              <a:gd name="connsiteY57" fmla="*/ 779228 h 1229823"/>
              <a:gd name="connsiteX58" fmla="*/ 1105232 w 2679590"/>
              <a:gd name="connsiteY58" fmla="*/ 715617 h 1229823"/>
              <a:gd name="connsiteX59" fmla="*/ 1129086 w 2679590"/>
              <a:gd name="connsiteY59" fmla="*/ 652007 h 1229823"/>
              <a:gd name="connsiteX60" fmla="*/ 1160891 w 2679590"/>
              <a:gd name="connsiteY60" fmla="*/ 699715 h 1229823"/>
              <a:gd name="connsiteX61" fmla="*/ 1168842 w 2679590"/>
              <a:gd name="connsiteY61" fmla="*/ 739471 h 1229823"/>
              <a:gd name="connsiteX62" fmla="*/ 1184745 w 2679590"/>
              <a:gd name="connsiteY62" fmla="*/ 787179 h 1229823"/>
              <a:gd name="connsiteX63" fmla="*/ 1192696 w 2679590"/>
              <a:gd name="connsiteY63" fmla="*/ 818984 h 1229823"/>
              <a:gd name="connsiteX64" fmla="*/ 1208599 w 2679590"/>
              <a:gd name="connsiteY64" fmla="*/ 1105231 h 1229823"/>
              <a:gd name="connsiteX65" fmla="*/ 1240404 w 2679590"/>
              <a:gd name="connsiteY65" fmla="*/ 1200647 h 1229823"/>
              <a:gd name="connsiteX66" fmla="*/ 1264258 w 2679590"/>
              <a:gd name="connsiteY66" fmla="*/ 1184744 h 1229823"/>
              <a:gd name="connsiteX67" fmla="*/ 1311966 w 2679590"/>
              <a:gd name="connsiteY67" fmla="*/ 1168842 h 1229823"/>
              <a:gd name="connsiteX68" fmla="*/ 1327868 w 2679590"/>
              <a:gd name="connsiteY68" fmla="*/ 1121134 h 1229823"/>
              <a:gd name="connsiteX69" fmla="*/ 1335820 w 2679590"/>
              <a:gd name="connsiteY69" fmla="*/ 1097280 h 1229823"/>
              <a:gd name="connsiteX70" fmla="*/ 1351722 w 2679590"/>
              <a:gd name="connsiteY70" fmla="*/ 1073426 h 1229823"/>
              <a:gd name="connsiteX71" fmla="*/ 1367625 w 2679590"/>
              <a:gd name="connsiteY71" fmla="*/ 1025718 h 1229823"/>
              <a:gd name="connsiteX72" fmla="*/ 1375576 w 2679590"/>
              <a:gd name="connsiteY72" fmla="*/ 1001864 h 1229823"/>
              <a:gd name="connsiteX73" fmla="*/ 1391479 w 2679590"/>
              <a:gd name="connsiteY73" fmla="*/ 978010 h 1229823"/>
              <a:gd name="connsiteX74" fmla="*/ 1415333 w 2679590"/>
              <a:gd name="connsiteY74" fmla="*/ 890546 h 1229823"/>
              <a:gd name="connsiteX75" fmla="*/ 1431235 w 2679590"/>
              <a:gd name="connsiteY75" fmla="*/ 811033 h 1229823"/>
              <a:gd name="connsiteX76" fmla="*/ 1439187 w 2679590"/>
              <a:gd name="connsiteY76" fmla="*/ 707666 h 1229823"/>
              <a:gd name="connsiteX77" fmla="*/ 1463040 w 2679590"/>
              <a:gd name="connsiteY77" fmla="*/ 715617 h 1229823"/>
              <a:gd name="connsiteX78" fmla="*/ 1470992 w 2679590"/>
              <a:gd name="connsiteY78" fmla="*/ 747423 h 1229823"/>
              <a:gd name="connsiteX79" fmla="*/ 1494846 w 2679590"/>
              <a:gd name="connsiteY79" fmla="*/ 818984 h 1229823"/>
              <a:gd name="connsiteX80" fmla="*/ 1518700 w 2679590"/>
              <a:gd name="connsiteY80" fmla="*/ 890546 h 1229823"/>
              <a:gd name="connsiteX81" fmla="*/ 1534602 w 2679590"/>
              <a:gd name="connsiteY81" fmla="*/ 946205 h 1229823"/>
              <a:gd name="connsiteX82" fmla="*/ 1542554 w 2679590"/>
              <a:gd name="connsiteY82" fmla="*/ 1009816 h 1229823"/>
              <a:gd name="connsiteX83" fmla="*/ 1550505 w 2679590"/>
              <a:gd name="connsiteY83" fmla="*/ 1049572 h 1229823"/>
              <a:gd name="connsiteX84" fmla="*/ 1566407 w 2679590"/>
              <a:gd name="connsiteY84" fmla="*/ 1144988 h 1229823"/>
              <a:gd name="connsiteX85" fmla="*/ 1590261 w 2679590"/>
              <a:gd name="connsiteY85" fmla="*/ 1160890 h 1229823"/>
              <a:gd name="connsiteX86" fmla="*/ 1677726 w 2679590"/>
              <a:gd name="connsiteY86" fmla="*/ 1176793 h 1229823"/>
              <a:gd name="connsiteX87" fmla="*/ 1741336 w 2679590"/>
              <a:gd name="connsiteY87" fmla="*/ 1192696 h 1229823"/>
              <a:gd name="connsiteX88" fmla="*/ 1773141 w 2679590"/>
              <a:gd name="connsiteY88" fmla="*/ 1200647 h 1229823"/>
              <a:gd name="connsiteX89" fmla="*/ 1868557 w 2679590"/>
              <a:gd name="connsiteY89" fmla="*/ 1176793 h 1229823"/>
              <a:gd name="connsiteX90" fmla="*/ 1892411 w 2679590"/>
              <a:gd name="connsiteY90" fmla="*/ 1168842 h 1229823"/>
              <a:gd name="connsiteX91" fmla="*/ 1916265 w 2679590"/>
              <a:gd name="connsiteY91" fmla="*/ 1121134 h 1229823"/>
              <a:gd name="connsiteX92" fmla="*/ 1940119 w 2679590"/>
              <a:gd name="connsiteY92" fmla="*/ 1073426 h 1229823"/>
              <a:gd name="connsiteX93" fmla="*/ 1948070 w 2679590"/>
              <a:gd name="connsiteY93" fmla="*/ 1049572 h 1229823"/>
              <a:gd name="connsiteX94" fmla="*/ 1963973 w 2679590"/>
              <a:gd name="connsiteY94" fmla="*/ 985962 h 1229823"/>
              <a:gd name="connsiteX95" fmla="*/ 1995778 w 2679590"/>
              <a:gd name="connsiteY95" fmla="*/ 914400 h 1229823"/>
              <a:gd name="connsiteX96" fmla="*/ 2003729 w 2679590"/>
              <a:gd name="connsiteY96" fmla="*/ 882595 h 1229823"/>
              <a:gd name="connsiteX97" fmla="*/ 2019632 w 2679590"/>
              <a:gd name="connsiteY97" fmla="*/ 834887 h 1229823"/>
              <a:gd name="connsiteX98" fmla="*/ 2027583 w 2679590"/>
              <a:gd name="connsiteY98" fmla="*/ 858741 h 1229823"/>
              <a:gd name="connsiteX99" fmla="*/ 2035534 w 2679590"/>
              <a:gd name="connsiteY99" fmla="*/ 803082 h 1229823"/>
              <a:gd name="connsiteX100" fmla="*/ 2043486 w 2679590"/>
              <a:gd name="connsiteY100" fmla="*/ 779228 h 1229823"/>
              <a:gd name="connsiteX101" fmla="*/ 2067340 w 2679590"/>
              <a:gd name="connsiteY101" fmla="*/ 699715 h 1229823"/>
              <a:gd name="connsiteX102" fmla="*/ 2083242 w 2679590"/>
              <a:gd name="connsiteY102" fmla="*/ 675861 h 1229823"/>
              <a:gd name="connsiteX103" fmla="*/ 2091194 w 2679590"/>
              <a:gd name="connsiteY103" fmla="*/ 652007 h 1229823"/>
              <a:gd name="connsiteX104" fmla="*/ 2122999 w 2679590"/>
              <a:gd name="connsiteY104" fmla="*/ 604299 h 1229823"/>
              <a:gd name="connsiteX105" fmla="*/ 2138901 w 2679590"/>
              <a:gd name="connsiteY105" fmla="*/ 556591 h 1229823"/>
              <a:gd name="connsiteX106" fmla="*/ 2146853 w 2679590"/>
              <a:gd name="connsiteY106" fmla="*/ 532737 h 1229823"/>
              <a:gd name="connsiteX107" fmla="*/ 2170707 w 2679590"/>
              <a:gd name="connsiteY107" fmla="*/ 532737 h 1229823"/>
              <a:gd name="connsiteX108" fmla="*/ 2194560 w 2679590"/>
              <a:gd name="connsiteY108" fmla="*/ 524786 h 1229823"/>
              <a:gd name="connsiteX109" fmla="*/ 2210463 w 2679590"/>
              <a:gd name="connsiteY109" fmla="*/ 477078 h 1229823"/>
              <a:gd name="connsiteX110" fmla="*/ 2218414 w 2679590"/>
              <a:gd name="connsiteY110" fmla="*/ 453224 h 1229823"/>
              <a:gd name="connsiteX111" fmla="*/ 2234317 w 2679590"/>
              <a:gd name="connsiteY111" fmla="*/ 477078 h 1229823"/>
              <a:gd name="connsiteX112" fmla="*/ 2242268 w 2679590"/>
              <a:gd name="connsiteY112" fmla="*/ 500932 h 1229823"/>
              <a:gd name="connsiteX113" fmla="*/ 2258171 w 2679590"/>
              <a:gd name="connsiteY113" fmla="*/ 477078 h 1229823"/>
              <a:gd name="connsiteX114" fmla="*/ 2282025 w 2679590"/>
              <a:gd name="connsiteY114" fmla="*/ 500932 h 1229823"/>
              <a:gd name="connsiteX115" fmla="*/ 2297927 w 2679590"/>
              <a:gd name="connsiteY115" fmla="*/ 548640 h 1229823"/>
              <a:gd name="connsiteX116" fmla="*/ 2289976 w 2679590"/>
              <a:gd name="connsiteY116" fmla="*/ 524786 h 1229823"/>
              <a:gd name="connsiteX117" fmla="*/ 2274074 w 2679590"/>
              <a:gd name="connsiteY117" fmla="*/ 500932 h 1229823"/>
              <a:gd name="connsiteX118" fmla="*/ 2297927 w 2679590"/>
              <a:gd name="connsiteY118" fmla="*/ 508883 h 1229823"/>
              <a:gd name="connsiteX119" fmla="*/ 2313830 w 2679590"/>
              <a:gd name="connsiteY119" fmla="*/ 532737 h 1229823"/>
              <a:gd name="connsiteX120" fmla="*/ 2361538 w 2679590"/>
              <a:gd name="connsiteY120" fmla="*/ 516835 h 1229823"/>
              <a:gd name="connsiteX121" fmla="*/ 2393343 w 2679590"/>
              <a:gd name="connsiteY121" fmla="*/ 556591 h 1229823"/>
              <a:gd name="connsiteX122" fmla="*/ 2409246 w 2679590"/>
              <a:gd name="connsiteY122" fmla="*/ 620202 h 1229823"/>
              <a:gd name="connsiteX123" fmla="*/ 2417197 w 2679590"/>
              <a:gd name="connsiteY123" fmla="*/ 644056 h 1229823"/>
              <a:gd name="connsiteX124" fmla="*/ 2496710 w 2679590"/>
              <a:gd name="connsiteY124" fmla="*/ 667910 h 1229823"/>
              <a:gd name="connsiteX125" fmla="*/ 2520564 w 2679590"/>
              <a:gd name="connsiteY125" fmla="*/ 683812 h 1229823"/>
              <a:gd name="connsiteX126" fmla="*/ 2528515 w 2679590"/>
              <a:gd name="connsiteY126" fmla="*/ 707666 h 1229823"/>
              <a:gd name="connsiteX127" fmla="*/ 2544418 w 2679590"/>
              <a:gd name="connsiteY127" fmla="*/ 731520 h 1229823"/>
              <a:gd name="connsiteX128" fmla="*/ 2552369 w 2679590"/>
              <a:gd name="connsiteY128" fmla="*/ 779228 h 1229823"/>
              <a:gd name="connsiteX129" fmla="*/ 2560320 w 2679590"/>
              <a:gd name="connsiteY129" fmla="*/ 803082 h 1229823"/>
              <a:gd name="connsiteX130" fmla="*/ 2584174 w 2679590"/>
              <a:gd name="connsiteY130" fmla="*/ 795130 h 1229823"/>
              <a:gd name="connsiteX131" fmla="*/ 2600077 w 2679590"/>
              <a:gd name="connsiteY131" fmla="*/ 818984 h 1229823"/>
              <a:gd name="connsiteX132" fmla="*/ 2615980 w 2679590"/>
              <a:gd name="connsiteY132" fmla="*/ 866692 h 1229823"/>
              <a:gd name="connsiteX133" fmla="*/ 2639834 w 2679590"/>
              <a:gd name="connsiteY133" fmla="*/ 882595 h 1229823"/>
              <a:gd name="connsiteX134" fmla="*/ 2655736 w 2679590"/>
              <a:gd name="connsiteY134" fmla="*/ 1009816 h 1229823"/>
              <a:gd name="connsiteX135" fmla="*/ 2671639 w 2679590"/>
              <a:gd name="connsiteY135" fmla="*/ 1057523 h 1229823"/>
              <a:gd name="connsiteX136" fmla="*/ 2679590 w 2679590"/>
              <a:gd name="connsiteY136" fmla="*/ 1081377 h 1229823"/>
              <a:gd name="connsiteX137" fmla="*/ 2671639 w 2679590"/>
              <a:gd name="connsiteY137" fmla="*/ 1176793 h 1229823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978011 w 2679590"/>
              <a:gd name="connsiteY47" fmla="*/ 1184744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888999 w 2679590"/>
              <a:gd name="connsiteY47" fmla="*/ 1168560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679590" h="1208598">
                <a:moveTo>
                  <a:pt x="0" y="1184744"/>
                </a:moveTo>
                <a:cubicBezTo>
                  <a:pt x="18553" y="1171492"/>
                  <a:pt x="39538" y="1161110"/>
                  <a:pt x="55660" y="1144988"/>
                </a:cubicBezTo>
                <a:cubicBezTo>
                  <a:pt x="61587" y="1139061"/>
                  <a:pt x="59863" y="1128631"/>
                  <a:pt x="63611" y="1121134"/>
                </a:cubicBezTo>
                <a:cubicBezTo>
                  <a:pt x="67885" y="1112587"/>
                  <a:pt x="74213" y="1105231"/>
                  <a:pt x="79514" y="1097280"/>
                </a:cubicBezTo>
                <a:cubicBezTo>
                  <a:pt x="98438" y="1040506"/>
                  <a:pt x="86118" y="1063519"/>
                  <a:pt x="111319" y="1025718"/>
                </a:cubicBezTo>
                <a:cubicBezTo>
                  <a:pt x="140315" y="938728"/>
                  <a:pt x="94072" y="1070488"/>
                  <a:pt x="135173" y="978010"/>
                </a:cubicBezTo>
                <a:cubicBezTo>
                  <a:pt x="152468" y="939097"/>
                  <a:pt x="148354" y="934072"/>
                  <a:pt x="159027" y="898497"/>
                </a:cubicBezTo>
                <a:cubicBezTo>
                  <a:pt x="163844" y="882441"/>
                  <a:pt x="170864" y="867052"/>
                  <a:pt x="174929" y="850790"/>
                </a:cubicBezTo>
                <a:cubicBezTo>
                  <a:pt x="177579" y="840188"/>
                  <a:pt x="179878" y="829492"/>
                  <a:pt x="182880" y="818984"/>
                </a:cubicBezTo>
                <a:cubicBezTo>
                  <a:pt x="185183" y="810925"/>
                  <a:pt x="188627" y="803216"/>
                  <a:pt x="190832" y="795130"/>
                </a:cubicBezTo>
                <a:cubicBezTo>
                  <a:pt x="196583" y="774044"/>
                  <a:pt x="202447" y="752951"/>
                  <a:pt x="206734" y="731520"/>
                </a:cubicBezTo>
                <a:cubicBezTo>
                  <a:pt x="209385" y="718268"/>
                  <a:pt x="211408" y="704874"/>
                  <a:pt x="214686" y="691763"/>
                </a:cubicBezTo>
                <a:cubicBezTo>
                  <a:pt x="216719" y="683632"/>
                  <a:pt x="220604" y="676041"/>
                  <a:pt x="222637" y="667910"/>
                </a:cubicBezTo>
                <a:cubicBezTo>
                  <a:pt x="225915" y="654799"/>
                  <a:pt x="227656" y="641346"/>
                  <a:pt x="230588" y="628153"/>
                </a:cubicBezTo>
                <a:cubicBezTo>
                  <a:pt x="232959" y="617485"/>
                  <a:pt x="236250" y="607033"/>
                  <a:pt x="238540" y="596348"/>
                </a:cubicBezTo>
                <a:cubicBezTo>
                  <a:pt x="244203" y="569919"/>
                  <a:pt x="245894" y="542477"/>
                  <a:pt x="254442" y="516835"/>
                </a:cubicBezTo>
                <a:cubicBezTo>
                  <a:pt x="257093" y="508884"/>
                  <a:pt x="260189" y="501067"/>
                  <a:pt x="262394" y="492981"/>
                </a:cubicBezTo>
                <a:cubicBezTo>
                  <a:pt x="268145" y="471895"/>
                  <a:pt x="271384" y="450105"/>
                  <a:pt x="278296" y="429370"/>
                </a:cubicBezTo>
                <a:lnTo>
                  <a:pt x="294199" y="381663"/>
                </a:lnTo>
                <a:lnTo>
                  <a:pt x="310101" y="333955"/>
                </a:lnTo>
                <a:cubicBezTo>
                  <a:pt x="312752" y="326004"/>
                  <a:pt x="313404" y="317075"/>
                  <a:pt x="318053" y="310101"/>
                </a:cubicBezTo>
                <a:cubicBezTo>
                  <a:pt x="323354" y="302150"/>
                  <a:pt x="329681" y="294794"/>
                  <a:pt x="333955" y="286247"/>
                </a:cubicBezTo>
                <a:cubicBezTo>
                  <a:pt x="337703" y="278750"/>
                  <a:pt x="338159" y="269890"/>
                  <a:pt x="341907" y="262393"/>
                </a:cubicBezTo>
                <a:cubicBezTo>
                  <a:pt x="346181" y="253846"/>
                  <a:pt x="353928" y="247272"/>
                  <a:pt x="357809" y="238539"/>
                </a:cubicBezTo>
                <a:cubicBezTo>
                  <a:pt x="364617" y="223221"/>
                  <a:pt x="368411" y="206734"/>
                  <a:pt x="373712" y="190831"/>
                </a:cubicBezTo>
                <a:cubicBezTo>
                  <a:pt x="376362" y="182880"/>
                  <a:pt x="377014" y="173951"/>
                  <a:pt x="381663" y="166977"/>
                </a:cubicBezTo>
                <a:cubicBezTo>
                  <a:pt x="392265" y="151075"/>
                  <a:pt x="407424" y="137401"/>
                  <a:pt x="413468" y="119270"/>
                </a:cubicBezTo>
                <a:cubicBezTo>
                  <a:pt x="424442" y="86350"/>
                  <a:pt x="414446" y="100065"/>
                  <a:pt x="445274" y="79513"/>
                </a:cubicBezTo>
                <a:cubicBezTo>
                  <a:pt x="450575" y="63610"/>
                  <a:pt x="447228" y="41103"/>
                  <a:pt x="461176" y="31805"/>
                </a:cubicBezTo>
                <a:lnTo>
                  <a:pt x="508884" y="0"/>
                </a:lnTo>
                <a:cubicBezTo>
                  <a:pt x="521095" y="18316"/>
                  <a:pt x="523037" y="31805"/>
                  <a:pt x="548640" y="31805"/>
                </a:cubicBezTo>
                <a:cubicBezTo>
                  <a:pt x="557021" y="31805"/>
                  <a:pt x="564543" y="26504"/>
                  <a:pt x="572494" y="23854"/>
                </a:cubicBezTo>
                <a:cubicBezTo>
                  <a:pt x="593700" y="87467"/>
                  <a:pt x="561891" y="13250"/>
                  <a:pt x="604300" y="55659"/>
                </a:cubicBezTo>
                <a:cubicBezTo>
                  <a:pt x="646707" y="98066"/>
                  <a:pt x="572494" y="66261"/>
                  <a:pt x="636105" y="87464"/>
                </a:cubicBezTo>
                <a:cubicBezTo>
                  <a:pt x="644056" y="92765"/>
                  <a:pt x="650461" y="102312"/>
                  <a:pt x="659959" y="103367"/>
                </a:cubicBezTo>
                <a:cubicBezTo>
                  <a:pt x="745661" y="112890"/>
                  <a:pt x="677320" y="75185"/>
                  <a:pt x="731520" y="111318"/>
                </a:cubicBezTo>
                <a:cubicBezTo>
                  <a:pt x="736821" y="127221"/>
                  <a:pt x="731520" y="153725"/>
                  <a:pt x="747423" y="159026"/>
                </a:cubicBezTo>
                <a:lnTo>
                  <a:pt x="795131" y="174929"/>
                </a:lnTo>
                <a:cubicBezTo>
                  <a:pt x="809338" y="217552"/>
                  <a:pt x="798241" y="180973"/>
                  <a:pt x="811034" y="238539"/>
                </a:cubicBezTo>
                <a:cubicBezTo>
                  <a:pt x="825631" y="304222"/>
                  <a:pt x="820653" y="251902"/>
                  <a:pt x="834887" y="365760"/>
                </a:cubicBezTo>
                <a:cubicBezTo>
                  <a:pt x="837538" y="386963"/>
                  <a:pt x="839590" y="408250"/>
                  <a:pt x="842839" y="429370"/>
                </a:cubicBezTo>
                <a:cubicBezTo>
                  <a:pt x="844894" y="442728"/>
                  <a:pt x="848735" y="455769"/>
                  <a:pt x="850790" y="469127"/>
                </a:cubicBezTo>
                <a:cubicBezTo>
                  <a:pt x="854039" y="490247"/>
                  <a:pt x="855917" y="511556"/>
                  <a:pt x="858741" y="532737"/>
                </a:cubicBezTo>
                <a:cubicBezTo>
                  <a:pt x="861218" y="551314"/>
                  <a:pt x="864042" y="569844"/>
                  <a:pt x="866693" y="588397"/>
                </a:cubicBezTo>
                <a:cubicBezTo>
                  <a:pt x="869343" y="636105"/>
                  <a:pt x="864042" y="628153"/>
                  <a:pt x="874644" y="731520"/>
                </a:cubicBezTo>
                <a:cubicBezTo>
                  <a:pt x="885246" y="834887"/>
                  <a:pt x="917051" y="1130410"/>
                  <a:pt x="930303" y="1208598"/>
                </a:cubicBezTo>
                <a:lnTo>
                  <a:pt x="954157" y="1200647"/>
                </a:lnTo>
                <a:cubicBezTo>
                  <a:pt x="962108" y="1195346"/>
                  <a:pt x="884258" y="1176857"/>
                  <a:pt x="888999" y="1168560"/>
                </a:cubicBezTo>
                <a:cubicBezTo>
                  <a:pt x="895704" y="1156826"/>
                  <a:pt x="968476" y="1152892"/>
                  <a:pt x="985962" y="1144988"/>
                </a:cubicBezTo>
                <a:cubicBezTo>
                  <a:pt x="1003448" y="1137084"/>
                  <a:pt x="990166" y="1128631"/>
                  <a:pt x="993914" y="1121134"/>
                </a:cubicBezTo>
                <a:cubicBezTo>
                  <a:pt x="998188" y="1112587"/>
                  <a:pt x="1005935" y="1106013"/>
                  <a:pt x="1009816" y="1097280"/>
                </a:cubicBezTo>
                <a:cubicBezTo>
                  <a:pt x="1016624" y="1081962"/>
                  <a:pt x="1020418" y="1065475"/>
                  <a:pt x="1025719" y="1049572"/>
                </a:cubicBezTo>
                <a:cubicBezTo>
                  <a:pt x="1044785" y="992375"/>
                  <a:pt x="1021651" y="1063806"/>
                  <a:pt x="1041621" y="993913"/>
                </a:cubicBezTo>
                <a:cubicBezTo>
                  <a:pt x="1054905" y="947420"/>
                  <a:pt x="1045094" y="994191"/>
                  <a:pt x="1057524" y="938254"/>
                </a:cubicBezTo>
                <a:cubicBezTo>
                  <a:pt x="1060456" y="925061"/>
                  <a:pt x="1062197" y="911608"/>
                  <a:pt x="1065475" y="898497"/>
                </a:cubicBezTo>
                <a:cubicBezTo>
                  <a:pt x="1074931" y="860675"/>
                  <a:pt x="1073940" y="887469"/>
                  <a:pt x="1081378" y="842838"/>
                </a:cubicBezTo>
                <a:cubicBezTo>
                  <a:pt x="1084891" y="821760"/>
                  <a:pt x="1085391" y="800230"/>
                  <a:pt x="1089329" y="779228"/>
                </a:cubicBezTo>
                <a:cubicBezTo>
                  <a:pt x="1093357" y="757746"/>
                  <a:pt x="1100946" y="737049"/>
                  <a:pt x="1105232" y="715617"/>
                </a:cubicBezTo>
                <a:cubicBezTo>
                  <a:pt x="1115057" y="666490"/>
                  <a:pt x="1105686" y="687106"/>
                  <a:pt x="1129086" y="652007"/>
                </a:cubicBezTo>
                <a:cubicBezTo>
                  <a:pt x="1139688" y="667910"/>
                  <a:pt x="1157143" y="680974"/>
                  <a:pt x="1160891" y="699715"/>
                </a:cubicBezTo>
                <a:cubicBezTo>
                  <a:pt x="1163541" y="712967"/>
                  <a:pt x="1165286" y="726433"/>
                  <a:pt x="1168842" y="739471"/>
                </a:cubicBezTo>
                <a:cubicBezTo>
                  <a:pt x="1173253" y="755643"/>
                  <a:pt x="1180680" y="770917"/>
                  <a:pt x="1184745" y="787179"/>
                </a:cubicBezTo>
                <a:lnTo>
                  <a:pt x="1192696" y="818984"/>
                </a:lnTo>
                <a:cubicBezTo>
                  <a:pt x="1202889" y="1094204"/>
                  <a:pt x="1192284" y="950247"/>
                  <a:pt x="1208599" y="1105231"/>
                </a:cubicBezTo>
                <a:cubicBezTo>
                  <a:pt x="1218005" y="1194589"/>
                  <a:pt x="1194206" y="1169848"/>
                  <a:pt x="1240404" y="1200647"/>
                </a:cubicBezTo>
                <a:cubicBezTo>
                  <a:pt x="1248355" y="1195346"/>
                  <a:pt x="1255525" y="1188625"/>
                  <a:pt x="1264258" y="1184744"/>
                </a:cubicBezTo>
                <a:cubicBezTo>
                  <a:pt x="1279576" y="1177936"/>
                  <a:pt x="1311966" y="1168842"/>
                  <a:pt x="1311966" y="1168842"/>
                </a:cubicBezTo>
                <a:lnTo>
                  <a:pt x="1327868" y="1121134"/>
                </a:lnTo>
                <a:cubicBezTo>
                  <a:pt x="1330518" y="1113183"/>
                  <a:pt x="1331171" y="1104254"/>
                  <a:pt x="1335820" y="1097280"/>
                </a:cubicBezTo>
                <a:cubicBezTo>
                  <a:pt x="1341121" y="1089329"/>
                  <a:pt x="1347841" y="1082159"/>
                  <a:pt x="1351722" y="1073426"/>
                </a:cubicBezTo>
                <a:cubicBezTo>
                  <a:pt x="1358530" y="1058108"/>
                  <a:pt x="1362324" y="1041621"/>
                  <a:pt x="1367625" y="1025718"/>
                </a:cubicBezTo>
                <a:cubicBezTo>
                  <a:pt x="1370275" y="1017767"/>
                  <a:pt x="1370927" y="1008838"/>
                  <a:pt x="1375576" y="1001864"/>
                </a:cubicBezTo>
                <a:lnTo>
                  <a:pt x="1391479" y="978010"/>
                </a:lnTo>
                <a:cubicBezTo>
                  <a:pt x="1407006" y="931427"/>
                  <a:pt x="1407841" y="935497"/>
                  <a:pt x="1415333" y="890546"/>
                </a:cubicBezTo>
                <a:cubicBezTo>
                  <a:pt x="1427516" y="817449"/>
                  <a:pt x="1415995" y="856755"/>
                  <a:pt x="1431235" y="811033"/>
                </a:cubicBezTo>
                <a:cubicBezTo>
                  <a:pt x="1433886" y="776577"/>
                  <a:pt x="1428259" y="740450"/>
                  <a:pt x="1439187" y="707666"/>
                </a:cubicBezTo>
                <a:cubicBezTo>
                  <a:pt x="1441837" y="699715"/>
                  <a:pt x="1457804" y="709072"/>
                  <a:pt x="1463040" y="715617"/>
                </a:cubicBezTo>
                <a:cubicBezTo>
                  <a:pt x="1469867" y="724151"/>
                  <a:pt x="1467852" y="736956"/>
                  <a:pt x="1470992" y="747423"/>
                </a:cubicBezTo>
                <a:cubicBezTo>
                  <a:pt x="1471014" y="747496"/>
                  <a:pt x="1490858" y="807021"/>
                  <a:pt x="1494846" y="818984"/>
                </a:cubicBezTo>
                <a:lnTo>
                  <a:pt x="1518700" y="890546"/>
                </a:lnTo>
                <a:cubicBezTo>
                  <a:pt x="1525002" y="909450"/>
                  <a:pt x="1531274" y="926239"/>
                  <a:pt x="1534602" y="946205"/>
                </a:cubicBezTo>
                <a:cubicBezTo>
                  <a:pt x="1538115" y="967283"/>
                  <a:pt x="1539305" y="988696"/>
                  <a:pt x="1542554" y="1009816"/>
                </a:cubicBezTo>
                <a:cubicBezTo>
                  <a:pt x="1544609" y="1023173"/>
                  <a:pt x="1548156" y="1036263"/>
                  <a:pt x="1550505" y="1049572"/>
                </a:cubicBezTo>
                <a:cubicBezTo>
                  <a:pt x="1556108" y="1081325"/>
                  <a:pt x="1539578" y="1127103"/>
                  <a:pt x="1566407" y="1144988"/>
                </a:cubicBezTo>
                <a:cubicBezTo>
                  <a:pt x="1574358" y="1150289"/>
                  <a:pt x="1581313" y="1157535"/>
                  <a:pt x="1590261" y="1160890"/>
                </a:cubicBezTo>
                <a:cubicBezTo>
                  <a:pt x="1600490" y="1164726"/>
                  <a:pt x="1670770" y="1175302"/>
                  <a:pt x="1677726" y="1176793"/>
                </a:cubicBezTo>
                <a:cubicBezTo>
                  <a:pt x="1699097" y="1181372"/>
                  <a:pt x="1720133" y="1187395"/>
                  <a:pt x="1741336" y="1192696"/>
                </a:cubicBezTo>
                <a:lnTo>
                  <a:pt x="1773141" y="1200647"/>
                </a:lnTo>
                <a:cubicBezTo>
                  <a:pt x="1837386" y="1189940"/>
                  <a:pt x="1805552" y="1197795"/>
                  <a:pt x="1868557" y="1176793"/>
                </a:cubicBezTo>
                <a:lnTo>
                  <a:pt x="1892411" y="1168842"/>
                </a:lnTo>
                <a:cubicBezTo>
                  <a:pt x="1912396" y="1108885"/>
                  <a:pt x="1885437" y="1182789"/>
                  <a:pt x="1916265" y="1121134"/>
                </a:cubicBezTo>
                <a:cubicBezTo>
                  <a:pt x="1949185" y="1055294"/>
                  <a:pt x="1894543" y="1141789"/>
                  <a:pt x="1940119" y="1073426"/>
                </a:cubicBezTo>
                <a:cubicBezTo>
                  <a:pt x="1942769" y="1065475"/>
                  <a:pt x="1946037" y="1057703"/>
                  <a:pt x="1948070" y="1049572"/>
                </a:cubicBezTo>
                <a:cubicBezTo>
                  <a:pt x="1952608" y="1031418"/>
                  <a:pt x="1954883" y="1004142"/>
                  <a:pt x="1963973" y="985962"/>
                </a:cubicBezTo>
                <a:cubicBezTo>
                  <a:pt x="1990077" y="933754"/>
                  <a:pt x="1975268" y="996444"/>
                  <a:pt x="1995778" y="914400"/>
                </a:cubicBezTo>
                <a:cubicBezTo>
                  <a:pt x="1998428" y="903798"/>
                  <a:pt x="2000589" y="893062"/>
                  <a:pt x="2003729" y="882595"/>
                </a:cubicBezTo>
                <a:cubicBezTo>
                  <a:pt x="2008546" y="866539"/>
                  <a:pt x="2019632" y="834887"/>
                  <a:pt x="2019632" y="834887"/>
                </a:cubicBezTo>
                <a:cubicBezTo>
                  <a:pt x="2022282" y="842838"/>
                  <a:pt x="2023835" y="866238"/>
                  <a:pt x="2027583" y="858741"/>
                </a:cubicBezTo>
                <a:cubicBezTo>
                  <a:pt x="2035964" y="841978"/>
                  <a:pt x="2031858" y="821459"/>
                  <a:pt x="2035534" y="803082"/>
                </a:cubicBezTo>
                <a:cubicBezTo>
                  <a:pt x="2037178" y="794863"/>
                  <a:pt x="2041183" y="787287"/>
                  <a:pt x="2043486" y="779228"/>
                </a:cubicBezTo>
                <a:cubicBezTo>
                  <a:pt x="2049043" y="759779"/>
                  <a:pt x="2057890" y="713891"/>
                  <a:pt x="2067340" y="699715"/>
                </a:cubicBezTo>
                <a:cubicBezTo>
                  <a:pt x="2072641" y="691764"/>
                  <a:pt x="2078968" y="684408"/>
                  <a:pt x="2083242" y="675861"/>
                </a:cubicBezTo>
                <a:cubicBezTo>
                  <a:pt x="2086990" y="668364"/>
                  <a:pt x="2087124" y="659334"/>
                  <a:pt x="2091194" y="652007"/>
                </a:cubicBezTo>
                <a:cubicBezTo>
                  <a:pt x="2100476" y="635300"/>
                  <a:pt x="2122999" y="604299"/>
                  <a:pt x="2122999" y="604299"/>
                </a:cubicBezTo>
                <a:lnTo>
                  <a:pt x="2138901" y="556591"/>
                </a:lnTo>
                <a:lnTo>
                  <a:pt x="2146853" y="532737"/>
                </a:lnTo>
                <a:cubicBezTo>
                  <a:pt x="2177412" y="578578"/>
                  <a:pt x="2150955" y="552489"/>
                  <a:pt x="2170707" y="532737"/>
                </a:cubicBezTo>
                <a:cubicBezTo>
                  <a:pt x="2176633" y="526811"/>
                  <a:pt x="2186609" y="527436"/>
                  <a:pt x="2194560" y="524786"/>
                </a:cubicBezTo>
                <a:lnTo>
                  <a:pt x="2210463" y="477078"/>
                </a:lnTo>
                <a:lnTo>
                  <a:pt x="2218414" y="453224"/>
                </a:lnTo>
                <a:cubicBezTo>
                  <a:pt x="2223715" y="461175"/>
                  <a:pt x="2230043" y="468531"/>
                  <a:pt x="2234317" y="477078"/>
                </a:cubicBezTo>
                <a:cubicBezTo>
                  <a:pt x="2238065" y="484575"/>
                  <a:pt x="2233887" y="500932"/>
                  <a:pt x="2242268" y="500932"/>
                </a:cubicBezTo>
                <a:cubicBezTo>
                  <a:pt x="2251824" y="500932"/>
                  <a:pt x="2252870" y="485029"/>
                  <a:pt x="2258171" y="477078"/>
                </a:cubicBezTo>
                <a:cubicBezTo>
                  <a:pt x="2276724" y="532737"/>
                  <a:pt x="2268773" y="540689"/>
                  <a:pt x="2282025" y="500932"/>
                </a:cubicBezTo>
                <a:lnTo>
                  <a:pt x="2297927" y="548640"/>
                </a:lnTo>
                <a:cubicBezTo>
                  <a:pt x="2300577" y="556591"/>
                  <a:pt x="2294625" y="531760"/>
                  <a:pt x="2289976" y="524786"/>
                </a:cubicBezTo>
                <a:cubicBezTo>
                  <a:pt x="2284675" y="516835"/>
                  <a:pt x="2269801" y="509479"/>
                  <a:pt x="2274074" y="500932"/>
                </a:cubicBezTo>
                <a:cubicBezTo>
                  <a:pt x="2277822" y="493436"/>
                  <a:pt x="2289976" y="506233"/>
                  <a:pt x="2297927" y="508883"/>
                </a:cubicBezTo>
                <a:cubicBezTo>
                  <a:pt x="2303228" y="516834"/>
                  <a:pt x="2304347" y="531552"/>
                  <a:pt x="2313830" y="532737"/>
                </a:cubicBezTo>
                <a:cubicBezTo>
                  <a:pt x="2330463" y="534816"/>
                  <a:pt x="2361538" y="516835"/>
                  <a:pt x="2361538" y="516835"/>
                </a:cubicBezTo>
                <a:cubicBezTo>
                  <a:pt x="2381523" y="576793"/>
                  <a:pt x="2352240" y="505212"/>
                  <a:pt x="2393343" y="556591"/>
                </a:cubicBezTo>
                <a:cubicBezTo>
                  <a:pt x="2399951" y="564851"/>
                  <a:pt x="2408707" y="618046"/>
                  <a:pt x="2409246" y="620202"/>
                </a:cubicBezTo>
                <a:cubicBezTo>
                  <a:pt x="2411279" y="628333"/>
                  <a:pt x="2410377" y="639184"/>
                  <a:pt x="2417197" y="644056"/>
                </a:cubicBezTo>
                <a:cubicBezTo>
                  <a:pt x="2427617" y="651499"/>
                  <a:pt x="2479710" y="663660"/>
                  <a:pt x="2496710" y="667910"/>
                </a:cubicBezTo>
                <a:cubicBezTo>
                  <a:pt x="2504661" y="673211"/>
                  <a:pt x="2514594" y="676350"/>
                  <a:pt x="2520564" y="683812"/>
                </a:cubicBezTo>
                <a:cubicBezTo>
                  <a:pt x="2525800" y="690357"/>
                  <a:pt x="2524767" y="700169"/>
                  <a:pt x="2528515" y="707666"/>
                </a:cubicBezTo>
                <a:cubicBezTo>
                  <a:pt x="2532789" y="716213"/>
                  <a:pt x="2539117" y="723569"/>
                  <a:pt x="2544418" y="731520"/>
                </a:cubicBezTo>
                <a:cubicBezTo>
                  <a:pt x="2547068" y="747423"/>
                  <a:pt x="2548872" y="763490"/>
                  <a:pt x="2552369" y="779228"/>
                </a:cubicBezTo>
                <a:cubicBezTo>
                  <a:pt x="2554187" y="787410"/>
                  <a:pt x="2552823" y="799334"/>
                  <a:pt x="2560320" y="803082"/>
                </a:cubicBezTo>
                <a:cubicBezTo>
                  <a:pt x="2567817" y="806830"/>
                  <a:pt x="2576223" y="797781"/>
                  <a:pt x="2584174" y="795130"/>
                </a:cubicBezTo>
                <a:cubicBezTo>
                  <a:pt x="2589475" y="803081"/>
                  <a:pt x="2596196" y="810251"/>
                  <a:pt x="2600077" y="818984"/>
                </a:cubicBezTo>
                <a:cubicBezTo>
                  <a:pt x="2606885" y="834302"/>
                  <a:pt x="2602032" y="857393"/>
                  <a:pt x="2615980" y="866692"/>
                </a:cubicBezTo>
                <a:lnTo>
                  <a:pt x="2639834" y="882595"/>
                </a:lnTo>
                <a:cubicBezTo>
                  <a:pt x="2662882" y="951741"/>
                  <a:pt x="2629952" y="846520"/>
                  <a:pt x="2655736" y="1009816"/>
                </a:cubicBezTo>
                <a:cubicBezTo>
                  <a:pt x="2658350" y="1026373"/>
                  <a:pt x="2666338" y="1041621"/>
                  <a:pt x="2671639" y="1057523"/>
                </a:cubicBezTo>
                <a:lnTo>
                  <a:pt x="2679590" y="1081377"/>
                </a:lnTo>
                <a:cubicBezTo>
                  <a:pt x="2670324" y="1155508"/>
                  <a:pt x="2671639" y="1123619"/>
                  <a:pt x="2671639" y="1176793"/>
                </a:cubicBezTo>
              </a:path>
            </a:pathLst>
          </a:custGeom>
          <a:solidFill>
            <a:srgbClr val="80179A">
              <a:alpha val="8207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1BB9C0C-7E4D-4D21-99AE-232C56160127}"/>
              </a:ext>
            </a:extLst>
          </p:cNvPr>
          <p:cNvSpPr/>
          <p:nvPr/>
        </p:nvSpPr>
        <p:spPr>
          <a:xfrm>
            <a:off x="1633415" y="7700155"/>
            <a:ext cx="1312985" cy="1684774"/>
          </a:xfrm>
          <a:custGeom>
            <a:avLst/>
            <a:gdLst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898769 h 1649046"/>
              <a:gd name="connsiteX46" fmla="*/ 687754 w 1312985"/>
              <a:gd name="connsiteY46" fmla="*/ 1617784 h 1649046"/>
              <a:gd name="connsiteX47" fmla="*/ 734647 w 1312985"/>
              <a:gd name="connsiteY47" fmla="*/ 1633415 h 1649046"/>
              <a:gd name="connsiteX48" fmla="*/ 758093 w 1312985"/>
              <a:gd name="connsiteY48" fmla="*/ 1641231 h 1649046"/>
              <a:gd name="connsiteX49" fmla="*/ 820616 w 1312985"/>
              <a:gd name="connsiteY49" fmla="*/ 1617784 h 1649046"/>
              <a:gd name="connsiteX50" fmla="*/ 828431 w 1312985"/>
              <a:gd name="connsiteY50" fmla="*/ 1586523 h 1649046"/>
              <a:gd name="connsiteX51" fmla="*/ 867508 w 1312985"/>
              <a:gd name="connsiteY51" fmla="*/ 1547446 h 1649046"/>
              <a:gd name="connsiteX52" fmla="*/ 883139 w 1312985"/>
              <a:gd name="connsiteY52" fmla="*/ 1500554 h 1649046"/>
              <a:gd name="connsiteX53" fmla="*/ 898770 w 1312985"/>
              <a:gd name="connsiteY53" fmla="*/ 1430215 h 1649046"/>
              <a:gd name="connsiteX54" fmla="*/ 922216 w 1312985"/>
              <a:gd name="connsiteY54" fmla="*/ 1383323 h 1649046"/>
              <a:gd name="connsiteX55" fmla="*/ 930031 w 1312985"/>
              <a:gd name="connsiteY55" fmla="*/ 1336431 h 1649046"/>
              <a:gd name="connsiteX56" fmla="*/ 953477 w 1312985"/>
              <a:gd name="connsiteY56" fmla="*/ 1320800 h 1649046"/>
              <a:gd name="connsiteX57" fmla="*/ 961293 w 1312985"/>
              <a:gd name="connsiteY57" fmla="*/ 1273908 h 1649046"/>
              <a:gd name="connsiteX58" fmla="*/ 976923 w 1312985"/>
              <a:gd name="connsiteY58" fmla="*/ 1430215 h 1649046"/>
              <a:gd name="connsiteX59" fmla="*/ 984739 w 1312985"/>
              <a:gd name="connsiteY59" fmla="*/ 1461477 h 1649046"/>
              <a:gd name="connsiteX60" fmla="*/ 1000370 w 1312985"/>
              <a:gd name="connsiteY60" fmla="*/ 1508369 h 1649046"/>
              <a:gd name="connsiteX61" fmla="*/ 1023816 w 1312985"/>
              <a:gd name="connsiteY61" fmla="*/ 1602154 h 1649046"/>
              <a:gd name="connsiteX62" fmla="*/ 1039447 w 1312985"/>
              <a:gd name="connsiteY62" fmla="*/ 1625600 h 1649046"/>
              <a:gd name="connsiteX63" fmla="*/ 1086339 w 1312985"/>
              <a:gd name="connsiteY63" fmla="*/ 1649046 h 1649046"/>
              <a:gd name="connsiteX64" fmla="*/ 1133231 w 1312985"/>
              <a:gd name="connsiteY64" fmla="*/ 1625600 h 1649046"/>
              <a:gd name="connsiteX65" fmla="*/ 1148862 w 1312985"/>
              <a:gd name="connsiteY65" fmla="*/ 1602154 h 1649046"/>
              <a:gd name="connsiteX66" fmla="*/ 1156677 w 1312985"/>
              <a:gd name="connsiteY66" fmla="*/ 1578708 h 1649046"/>
              <a:gd name="connsiteX67" fmla="*/ 1172308 w 1312985"/>
              <a:gd name="connsiteY67" fmla="*/ 1555261 h 1649046"/>
              <a:gd name="connsiteX68" fmla="*/ 1187939 w 1312985"/>
              <a:gd name="connsiteY68" fmla="*/ 1508369 h 1649046"/>
              <a:gd name="connsiteX69" fmla="*/ 1195754 w 1312985"/>
              <a:gd name="connsiteY69" fmla="*/ 1484923 h 1649046"/>
              <a:gd name="connsiteX70" fmla="*/ 1234831 w 1312985"/>
              <a:gd name="connsiteY70" fmla="*/ 1547446 h 1649046"/>
              <a:gd name="connsiteX71" fmla="*/ 1258277 w 1312985"/>
              <a:gd name="connsiteY71" fmla="*/ 1594338 h 1649046"/>
              <a:gd name="connsiteX72" fmla="*/ 1281723 w 1312985"/>
              <a:gd name="connsiteY72" fmla="*/ 1602154 h 1649046"/>
              <a:gd name="connsiteX73" fmla="*/ 1312985 w 1312985"/>
              <a:gd name="connsiteY73" fmla="*/ 1625600 h 1649046"/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1617784 h 1649046"/>
              <a:gd name="connsiteX46" fmla="*/ 734647 w 1312985"/>
              <a:gd name="connsiteY46" fmla="*/ 1633415 h 1649046"/>
              <a:gd name="connsiteX47" fmla="*/ 758093 w 1312985"/>
              <a:gd name="connsiteY47" fmla="*/ 1641231 h 1649046"/>
              <a:gd name="connsiteX48" fmla="*/ 820616 w 1312985"/>
              <a:gd name="connsiteY48" fmla="*/ 1617784 h 1649046"/>
              <a:gd name="connsiteX49" fmla="*/ 828431 w 1312985"/>
              <a:gd name="connsiteY49" fmla="*/ 1586523 h 1649046"/>
              <a:gd name="connsiteX50" fmla="*/ 867508 w 1312985"/>
              <a:gd name="connsiteY50" fmla="*/ 1547446 h 1649046"/>
              <a:gd name="connsiteX51" fmla="*/ 883139 w 1312985"/>
              <a:gd name="connsiteY51" fmla="*/ 1500554 h 1649046"/>
              <a:gd name="connsiteX52" fmla="*/ 898770 w 1312985"/>
              <a:gd name="connsiteY52" fmla="*/ 1430215 h 1649046"/>
              <a:gd name="connsiteX53" fmla="*/ 922216 w 1312985"/>
              <a:gd name="connsiteY53" fmla="*/ 1383323 h 1649046"/>
              <a:gd name="connsiteX54" fmla="*/ 930031 w 1312985"/>
              <a:gd name="connsiteY54" fmla="*/ 1336431 h 1649046"/>
              <a:gd name="connsiteX55" fmla="*/ 953477 w 1312985"/>
              <a:gd name="connsiteY55" fmla="*/ 1320800 h 1649046"/>
              <a:gd name="connsiteX56" fmla="*/ 961293 w 1312985"/>
              <a:gd name="connsiteY56" fmla="*/ 1273908 h 1649046"/>
              <a:gd name="connsiteX57" fmla="*/ 976923 w 1312985"/>
              <a:gd name="connsiteY57" fmla="*/ 1430215 h 1649046"/>
              <a:gd name="connsiteX58" fmla="*/ 984739 w 1312985"/>
              <a:gd name="connsiteY58" fmla="*/ 1461477 h 1649046"/>
              <a:gd name="connsiteX59" fmla="*/ 1000370 w 1312985"/>
              <a:gd name="connsiteY59" fmla="*/ 1508369 h 1649046"/>
              <a:gd name="connsiteX60" fmla="*/ 1023816 w 1312985"/>
              <a:gd name="connsiteY60" fmla="*/ 1602154 h 1649046"/>
              <a:gd name="connsiteX61" fmla="*/ 1039447 w 1312985"/>
              <a:gd name="connsiteY61" fmla="*/ 1625600 h 1649046"/>
              <a:gd name="connsiteX62" fmla="*/ 1086339 w 1312985"/>
              <a:gd name="connsiteY62" fmla="*/ 1649046 h 1649046"/>
              <a:gd name="connsiteX63" fmla="*/ 1133231 w 1312985"/>
              <a:gd name="connsiteY63" fmla="*/ 1625600 h 1649046"/>
              <a:gd name="connsiteX64" fmla="*/ 1148862 w 1312985"/>
              <a:gd name="connsiteY64" fmla="*/ 1602154 h 1649046"/>
              <a:gd name="connsiteX65" fmla="*/ 1156677 w 1312985"/>
              <a:gd name="connsiteY65" fmla="*/ 1578708 h 1649046"/>
              <a:gd name="connsiteX66" fmla="*/ 1172308 w 1312985"/>
              <a:gd name="connsiteY66" fmla="*/ 1555261 h 1649046"/>
              <a:gd name="connsiteX67" fmla="*/ 1187939 w 1312985"/>
              <a:gd name="connsiteY67" fmla="*/ 1508369 h 1649046"/>
              <a:gd name="connsiteX68" fmla="*/ 1195754 w 1312985"/>
              <a:gd name="connsiteY68" fmla="*/ 1484923 h 1649046"/>
              <a:gd name="connsiteX69" fmla="*/ 1234831 w 1312985"/>
              <a:gd name="connsiteY69" fmla="*/ 1547446 h 1649046"/>
              <a:gd name="connsiteX70" fmla="*/ 1258277 w 1312985"/>
              <a:gd name="connsiteY70" fmla="*/ 1594338 h 1649046"/>
              <a:gd name="connsiteX71" fmla="*/ 1281723 w 1312985"/>
              <a:gd name="connsiteY71" fmla="*/ 1602154 h 1649046"/>
              <a:gd name="connsiteX72" fmla="*/ 1312985 w 1312985"/>
              <a:gd name="connsiteY72" fmla="*/ 1625600 h 1649046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54893 w 1312985"/>
              <a:gd name="connsiteY35" fmla="*/ 179754 h 1689130"/>
              <a:gd name="connsiteX36" fmla="*/ 562708 w 1312985"/>
              <a:gd name="connsiteY36" fmla="*/ 218831 h 1689130"/>
              <a:gd name="connsiteX37" fmla="*/ 578339 w 1312985"/>
              <a:gd name="connsiteY37" fmla="*/ 265723 h 1689130"/>
              <a:gd name="connsiteX38" fmla="*/ 586154 w 1312985"/>
              <a:gd name="connsiteY38" fmla="*/ 289169 h 1689130"/>
              <a:gd name="connsiteX39" fmla="*/ 593970 w 1312985"/>
              <a:gd name="connsiteY39" fmla="*/ 312615 h 1689130"/>
              <a:gd name="connsiteX40" fmla="*/ 617416 w 1312985"/>
              <a:gd name="connsiteY40" fmla="*/ 328246 h 1689130"/>
              <a:gd name="connsiteX41" fmla="*/ 648677 w 1312985"/>
              <a:gd name="connsiteY41" fmla="*/ 398584 h 1689130"/>
              <a:gd name="connsiteX42" fmla="*/ 656493 w 1312985"/>
              <a:gd name="connsiteY42" fmla="*/ 422031 h 1689130"/>
              <a:gd name="connsiteX43" fmla="*/ 664308 w 1312985"/>
              <a:gd name="connsiteY43" fmla="*/ 711200 h 1689130"/>
              <a:gd name="connsiteX44" fmla="*/ 687754 w 1312985"/>
              <a:gd name="connsiteY44" fmla="*/ 1617784 h 1689130"/>
              <a:gd name="connsiteX45" fmla="*/ 734647 w 1312985"/>
              <a:gd name="connsiteY45" fmla="*/ 1633415 h 1689130"/>
              <a:gd name="connsiteX46" fmla="*/ 758093 w 1312985"/>
              <a:gd name="connsiteY46" fmla="*/ 1641231 h 1689130"/>
              <a:gd name="connsiteX47" fmla="*/ 820616 w 1312985"/>
              <a:gd name="connsiteY47" fmla="*/ 1617784 h 1689130"/>
              <a:gd name="connsiteX48" fmla="*/ 828431 w 1312985"/>
              <a:gd name="connsiteY48" fmla="*/ 1586523 h 1689130"/>
              <a:gd name="connsiteX49" fmla="*/ 867508 w 1312985"/>
              <a:gd name="connsiteY49" fmla="*/ 1547446 h 1689130"/>
              <a:gd name="connsiteX50" fmla="*/ 883139 w 1312985"/>
              <a:gd name="connsiteY50" fmla="*/ 1500554 h 1689130"/>
              <a:gd name="connsiteX51" fmla="*/ 898770 w 1312985"/>
              <a:gd name="connsiteY51" fmla="*/ 1430215 h 1689130"/>
              <a:gd name="connsiteX52" fmla="*/ 922216 w 1312985"/>
              <a:gd name="connsiteY52" fmla="*/ 1383323 h 1689130"/>
              <a:gd name="connsiteX53" fmla="*/ 930031 w 1312985"/>
              <a:gd name="connsiteY53" fmla="*/ 1336431 h 1689130"/>
              <a:gd name="connsiteX54" fmla="*/ 953477 w 1312985"/>
              <a:gd name="connsiteY54" fmla="*/ 1320800 h 1689130"/>
              <a:gd name="connsiteX55" fmla="*/ 961293 w 1312985"/>
              <a:gd name="connsiteY55" fmla="*/ 1273908 h 1689130"/>
              <a:gd name="connsiteX56" fmla="*/ 976923 w 1312985"/>
              <a:gd name="connsiteY56" fmla="*/ 1430215 h 1689130"/>
              <a:gd name="connsiteX57" fmla="*/ 984739 w 1312985"/>
              <a:gd name="connsiteY57" fmla="*/ 1461477 h 1689130"/>
              <a:gd name="connsiteX58" fmla="*/ 1000370 w 1312985"/>
              <a:gd name="connsiteY58" fmla="*/ 1508369 h 1689130"/>
              <a:gd name="connsiteX59" fmla="*/ 1023816 w 1312985"/>
              <a:gd name="connsiteY59" fmla="*/ 1602154 h 1689130"/>
              <a:gd name="connsiteX60" fmla="*/ 1039447 w 1312985"/>
              <a:gd name="connsiteY60" fmla="*/ 1625600 h 1689130"/>
              <a:gd name="connsiteX61" fmla="*/ 1086339 w 1312985"/>
              <a:gd name="connsiteY61" fmla="*/ 1649046 h 1689130"/>
              <a:gd name="connsiteX62" fmla="*/ 1133231 w 1312985"/>
              <a:gd name="connsiteY62" fmla="*/ 1625600 h 1689130"/>
              <a:gd name="connsiteX63" fmla="*/ 1148862 w 1312985"/>
              <a:gd name="connsiteY63" fmla="*/ 1602154 h 1689130"/>
              <a:gd name="connsiteX64" fmla="*/ 1156677 w 1312985"/>
              <a:gd name="connsiteY64" fmla="*/ 1578708 h 1689130"/>
              <a:gd name="connsiteX65" fmla="*/ 1172308 w 1312985"/>
              <a:gd name="connsiteY65" fmla="*/ 1555261 h 1689130"/>
              <a:gd name="connsiteX66" fmla="*/ 1187939 w 1312985"/>
              <a:gd name="connsiteY66" fmla="*/ 1508369 h 1689130"/>
              <a:gd name="connsiteX67" fmla="*/ 1195754 w 1312985"/>
              <a:gd name="connsiteY67" fmla="*/ 1484923 h 1689130"/>
              <a:gd name="connsiteX68" fmla="*/ 1234831 w 1312985"/>
              <a:gd name="connsiteY68" fmla="*/ 1547446 h 1689130"/>
              <a:gd name="connsiteX69" fmla="*/ 1258277 w 1312985"/>
              <a:gd name="connsiteY69" fmla="*/ 1594338 h 1689130"/>
              <a:gd name="connsiteX70" fmla="*/ 1281723 w 1312985"/>
              <a:gd name="connsiteY70" fmla="*/ 1602154 h 1689130"/>
              <a:gd name="connsiteX71" fmla="*/ 1312985 w 1312985"/>
              <a:gd name="connsiteY71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62708 w 1312985"/>
              <a:gd name="connsiteY35" fmla="*/ 218831 h 1689130"/>
              <a:gd name="connsiteX36" fmla="*/ 578339 w 1312985"/>
              <a:gd name="connsiteY36" fmla="*/ 265723 h 1689130"/>
              <a:gd name="connsiteX37" fmla="*/ 586154 w 1312985"/>
              <a:gd name="connsiteY37" fmla="*/ 289169 h 1689130"/>
              <a:gd name="connsiteX38" fmla="*/ 593970 w 1312985"/>
              <a:gd name="connsiteY38" fmla="*/ 312615 h 1689130"/>
              <a:gd name="connsiteX39" fmla="*/ 617416 w 1312985"/>
              <a:gd name="connsiteY39" fmla="*/ 328246 h 1689130"/>
              <a:gd name="connsiteX40" fmla="*/ 648677 w 1312985"/>
              <a:gd name="connsiteY40" fmla="*/ 398584 h 1689130"/>
              <a:gd name="connsiteX41" fmla="*/ 656493 w 1312985"/>
              <a:gd name="connsiteY41" fmla="*/ 422031 h 1689130"/>
              <a:gd name="connsiteX42" fmla="*/ 664308 w 1312985"/>
              <a:gd name="connsiteY42" fmla="*/ 711200 h 1689130"/>
              <a:gd name="connsiteX43" fmla="*/ 687754 w 1312985"/>
              <a:gd name="connsiteY43" fmla="*/ 1617784 h 1689130"/>
              <a:gd name="connsiteX44" fmla="*/ 734647 w 1312985"/>
              <a:gd name="connsiteY44" fmla="*/ 1633415 h 1689130"/>
              <a:gd name="connsiteX45" fmla="*/ 758093 w 1312985"/>
              <a:gd name="connsiteY45" fmla="*/ 1641231 h 1689130"/>
              <a:gd name="connsiteX46" fmla="*/ 820616 w 1312985"/>
              <a:gd name="connsiteY46" fmla="*/ 1617784 h 1689130"/>
              <a:gd name="connsiteX47" fmla="*/ 828431 w 1312985"/>
              <a:gd name="connsiteY47" fmla="*/ 1586523 h 1689130"/>
              <a:gd name="connsiteX48" fmla="*/ 867508 w 1312985"/>
              <a:gd name="connsiteY48" fmla="*/ 1547446 h 1689130"/>
              <a:gd name="connsiteX49" fmla="*/ 883139 w 1312985"/>
              <a:gd name="connsiteY49" fmla="*/ 1500554 h 1689130"/>
              <a:gd name="connsiteX50" fmla="*/ 898770 w 1312985"/>
              <a:gd name="connsiteY50" fmla="*/ 1430215 h 1689130"/>
              <a:gd name="connsiteX51" fmla="*/ 922216 w 1312985"/>
              <a:gd name="connsiteY51" fmla="*/ 1383323 h 1689130"/>
              <a:gd name="connsiteX52" fmla="*/ 930031 w 1312985"/>
              <a:gd name="connsiteY52" fmla="*/ 1336431 h 1689130"/>
              <a:gd name="connsiteX53" fmla="*/ 953477 w 1312985"/>
              <a:gd name="connsiteY53" fmla="*/ 1320800 h 1689130"/>
              <a:gd name="connsiteX54" fmla="*/ 961293 w 1312985"/>
              <a:gd name="connsiteY54" fmla="*/ 1273908 h 1689130"/>
              <a:gd name="connsiteX55" fmla="*/ 976923 w 1312985"/>
              <a:gd name="connsiteY55" fmla="*/ 1430215 h 1689130"/>
              <a:gd name="connsiteX56" fmla="*/ 984739 w 1312985"/>
              <a:gd name="connsiteY56" fmla="*/ 1461477 h 1689130"/>
              <a:gd name="connsiteX57" fmla="*/ 1000370 w 1312985"/>
              <a:gd name="connsiteY57" fmla="*/ 1508369 h 1689130"/>
              <a:gd name="connsiteX58" fmla="*/ 1023816 w 1312985"/>
              <a:gd name="connsiteY58" fmla="*/ 1602154 h 1689130"/>
              <a:gd name="connsiteX59" fmla="*/ 1039447 w 1312985"/>
              <a:gd name="connsiteY59" fmla="*/ 1625600 h 1689130"/>
              <a:gd name="connsiteX60" fmla="*/ 1086339 w 1312985"/>
              <a:gd name="connsiteY60" fmla="*/ 1649046 h 1689130"/>
              <a:gd name="connsiteX61" fmla="*/ 1133231 w 1312985"/>
              <a:gd name="connsiteY61" fmla="*/ 1625600 h 1689130"/>
              <a:gd name="connsiteX62" fmla="*/ 1148862 w 1312985"/>
              <a:gd name="connsiteY62" fmla="*/ 1602154 h 1689130"/>
              <a:gd name="connsiteX63" fmla="*/ 1156677 w 1312985"/>
              <a:gd name="connsiteY63" fmla="*/ 1578708 h 1689130"/>
              <a:gd name="connsiteX64" fmla="*/ 1172308 w 1312985"/>
              <a:gd name="connsiteY64" fmla="*/ 1555261 h 1689130"/>
              <a:gd name="connsiteX65" fmla="*/ 1187939 w 1312985"/>
              <a:gd name="connsiteY65" fmla="*/ 1508369 h 1689130"/>
              <a:gd name="connsiteX66" fmla="*/ 1195754 w 1312985"/>
              <a:gd name="connsiteY66" fmla="*/ 1484923 h 1689130"/>
              <a:gd name="connsiteX67" fmla="*/ 1234831 w 1312985"/>
              <a:gd name="connsiteY67" fmla="*/ 1547446 h 1689130"/>
              <a:gd name="connsiteX68" fmla="*/ 1258277 w 1312985"/>
              <a:gd name="connsiteY68" fmla="*/ 1594338 h 1689130"/>
              <a:gd name="connsiteX69" fmla="*/ 1281723 w 1312985"/>
              <a:gd name="connsiteY69" fmla="*/ 1602154 h 1689130"/>
              <a:gd name="connsiteX70" fmla="*/ 1312985 w 1312985"/>
              <a:gd name="connsiteY70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68923 w 1312985"/>
              <a:gd name="connsiteY28" fmla="*/ 468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8037 w 1312985"/>
              <a:gd name="connsiteY28" fmla="*/ 976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66989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377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33475 w 1312985"/>
              <a:gd name="connsiteY26" fmla="*/ 2361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55499"/>
              <a:gd name="connsiteX1" fmla="*/ 39077 w 1312985"/>
              <a:gd name="connsiteY1" fmla="*/ 1590989 h 1755499"/>
              <a:gd name="connsiteX2" fmla="*/ 54708 w 1312985"/>
              <a:gd name="connsiteY2" fmla="*/ 1544097 h 1755499"/>
              <a:gd name="connsiteX3" fmla="*/ 62523 w 1312985"/>
              <a:gd name="connsiteY3" fmla="*/ 1481574 h 1755499"/>
              <a:gd name="connsiteX4" fmla="*/ 85970 w 1312985"/>
              <a:gd name="connsiteY4" fmla="*/ 1505020 h 1755499"/>
              <a:gd name="connsiteX5" fmla="*/ 93785 w 1312985"/>
              <a:gd name="connsiteY5" fmla="*/ 1481574 h 1755499"/>
              <a:gd name="connsiteX6" fmla="*/ 117231 w 1312985"/>
              <a:gd name="connsiteY6" fmla="*/ 1372158 h 1755499"/>
              <a:gd name="connsiteX7" fmla="*/ 132862 w 1312985"/>
              <a:gd name="connsiteY7" fmla="*/ 1325266 h 1755499"/>
              <a:gd name="connsiteX8" fmla="*/ 156308 w 1312985"/>
              <a:gd name="connsiteY8" fmla="*/ 1254927 h 1755499"/>
              <a:gd name="connsiteX9" fmla="*/ 179754 w 1312985"/>
              <a:gd name="connsiteY9" fmla="*/ 1247112 h 1755499"/>
              <a:gd name="connsiteX10" fmla="*/ 187570 w 1312985"/>
              <a:gd name="connsiteY10" fmla="*/ 1208035 h 1755499"/>
              <a:gd name="connsiteX11" fmla="*/ 195385 w 1312985"/>
              <a:gd name="connsiteY11" fmla="*/ 1184589 h 1755499"/>
              <a:gd name="connsiteX12" fmla="*/ 203200 w 1312985"/>
              <a:gd name="connsiteY12" fmla="*/ 1137697 h 1755499"/>
              <a:gd name="connsiteX13" fmla="*/ 234462 w 1312985"/>
              <a:gd name="connsiteY13" fmla="*/ 1059543 h 1755499"/>
              <a:gd name="connsiteX14" fmla="*/ 242277 w 1312985"/>
              <a:gd name="connsiteY14" fmla="*/ 1028281 h 1755499"/>
              <a:gd name="connsiteX15" fmla="*/ 250093 w 1312985"/>
              <a:gd name="connsiteY15" fmla="*/ 1051727 h 1755499"/>
              <a:gd name="connsiteX16" fmla="*/ 265723 w 1312985"/>
              <a:gd name="connsiteY16" fmla="*/ 918866 h 1755499"/>
              <a:gd name="connsiteX17" fmla="*/ 281354 w 1312985"/>
              <a:gd name="connsiteY17" fmla="*/ 871974 h 1755499"/>
              <a:gd name="connsiteX18" fmla="*/ 289170 w 1312985"/>
              <a:gd name="connsiteY18" fmla="*/ 746927 h 1755499"/>
              <a:gd name="connsiteX19" fmla="*/ 296985 w 1312985"/>
              <a:gd name="connsiteY19" fmla="*/ 723481 h 1755499"/>
              <a:gd name="connsiteX20" fmla="*/ 304800 w 1312985"/>
              <a:gd name="connsiteY20" fmla="*/ 598435 h 1755499"/>
              <a:gd name="connsiteX21" fmla="*/ 328247 w 1312985"/>
              <a:gd name="connsiteY21" fmla="*/ 418681 h 1755499"/>
              <a:gd name="connsiteX22" fmla="*/ 343877 w 1312985"/>
              <a:gd name="connsiteY22" fmla="*/ 371789 h 1755499"/>
              <a:gd name="connsiteX23" fmla="*/ 351693 w 1312985"/>
              <a:gd name="connsiteY23" fmla="*/ 348343 h 1755499"/>
              <a:gd name="connsiteX24" fmla="*/ 367323 w 1312985"/>
              <a:gd name="connsiteY24" fmla="*/ 293635 h 1755499"/>
              <a:gd name="connsiteX25" fmla="*/ 379884 w 1312985"/>
              <a:gd name="connsiteY25" fmla="*/ 148213 h 1755499"/>
              <a:gd name="connsiteX26" fmla="*/ 433475 w 1312985"/>
              <a:gd name="connsiteY26" fmla="*/ 236137 h 1755499"/>
              <a:gd name="connsiteX27" fmla="*/ 445477 w 1312985"/>
              <a:gd name="connsiteY27" fmla="*/ 176404 h 1755499"/>
              <a:gd name="connsiteX28" fmla="*/ 458037 w 1312985"/>
              <a:gd name="connsiteY28" fmla="*/ 141235 h 1755499"/>
              <a:gd name="connsiteX29" fmla="*/ 476739 w 1312985"/>
              <a:gd name="connsiteY29" fmla="*/ 99646 h 1755499"/>
              <a:gd name="connsiteX30" fmla="*/ 488742 w 1312985"/>
              <a:gd name="connsiteY30" fmla="*/ 0 h 1755499"/>
              <a:gd name="connsiteX31" fmla="*/ 508000 w 1312985"/>
              <a:gd name="connsiteY31" fmla="*/ 66989 h 1755499"/>
              <a:gd name="connsiteX32" fmla="*/ 523631 w 1312985"/>
              <a:gd name="connsiteY32" fmla="*/ 199851 h 1755499"/>
              <a:gd name="connsiteX33" fmla="*/ 539262 w 1312985"/>
              <a:gd name="connsiteY33" fmla="*/ 199851 h 1755499"/>
              <a:gd name="connsiteX34" fmla="*/ 562708 w 1312985"/>
              <a:gd name="connsiteY34" fmla="*/ 262374 h 1755499"/>
              <a:gd name="connsiteX35" fmla="*/ 578339 w 1312985"/>
              <a:gd name="connsiteY35" fmla="*/ 309266 h 1755499"/>
              <a:gd name="connsiteX36" fmla="*/ 586154 w 1312985"/>
              <a:gd name="connsiteY36" fmla="*/ 332712 h 1755499"/>
              <a:gd name="connsiteX37" fmla="*/ 593970 w 1312985"/>
              <a:gd name="connsiteY37" fmla="*/ 356158 h 1755499"/>
              <a:gd name="connsiteX38" fmla="*/ 617416 w 1312985"/>
              <a:gd name="connsiteY38" fmla="*/ 371789 h 1755499"/>
              <a:gd name="connsiteX39" fmla="*/ 648677 w 1312985"/>
              <a:gd name="connsiteY39" fmla="*/ 442127 h 1755499"/>
              <a:gd name="connsiteX40" fmla="*/ 656493 w 1312985"/>
              <a:gd name="connsiteY40" fmla="*/ 465574 h 1755499"/>
              <a:gd name="connsiteX41" fmla="*/ 664308 w 1312985"/>
              <a:gd name="connsiteY41" fmla="*/ 754743 h 1755499"/>
              <a:gd name="connsiteX42" fmla="*/ 687754 w 1312985"/>
              <a:gd name="connsiteY42" fmla="*/ 1661327 h 1755499"/>
              <a:gd name="connsiteX43" fmla="*/ 703385 w 1312985"/>
              <a:gd name="connsiteY43" fmla="*/ 1728876 h 1755499"/>
              <a:gd name="connsiteX44" fmla="*/ 734647 w 1312985"/>
              <a:gd name="connsiteY44" fmla="*/ 1676958 h 1755499"/>
              <a:gd name="connsiteX45" fmla="*/ 758093 w 1312985"/>
              <a:gd name="connsiteY45" fmla="*/ 1684774 h 1755499"/>
              <a:gd name="connsiteX46" fmla="*/ 820616 w 1312985"/>
              <a:gd name="connsiteY46" fmla="*/ 1661327 h 1755499"/>
              <a:gd name="connsiteX47" fmla="*/ 828431 w 1312985"/>
              <a:gd name="connsiteY47" fmla="*/ 1630066 h 1755499"/>
              <a:gd name="connsiteX48" fmla="*/ 867508 w 1312985"/>
              <a:gd name="connsiteY48" fmla="*/ 1590989 h 1755499"/>
              <a:gd name="connsiteX49" fmla="*/ 883139 w 1312985"/>
              <a:gd name="connsiteY49" fmla="*/ 1544097 h 1755499"/>
              <a:gd name="connsiteX50" fmla="*/ 898770 w 1312985"/>
              <a:gd name="connsiteY50" fmla="*/ 1473758 h 1755499"/>
              <a:gd name="connsiteX51" fmla="*/ 922216 w 1312985"/>
              <a:gd name="connsiteY51" fmla="*/ 1426866 h 1755499"/>
              <a:gd name="connsiteX52" fmla="*/ 930031 w 1312985"/>
              <a:gd name="connsiteY52" fmla="*/ 1379974 h 1755499"/>
              <a:gd name="connsiteX53" fmla="*/ 953477 w 1312985"/>
              <a:gd name="connsiteY53" fmla="*/ 1364343 h 1755499"/>
              <a:gd name="connsiteX54" fmla="*/ 961293 w 1312985"/>
              <a:gd name="connsiteY54" fmla="*/ 1317451 h 1755499"/>
              <a:gd name="connsiteX55" fmla="*/ 976923 w 1312985"/>
              <a:gd name="connsiteY55" fmla="*/ 1473758 h 1755499"/>
              <a:gd name="connsiteX56" fmla="*/ 984739 w 1312985"/>
              <a:gd name="connsiteY56" fmla="*/ 1505020 h 1755499"/>
              <a:gd name="connsiteX57" fmla="*/ 1000370 w 1312985"/>
              <a:gd name="connsiteY57" fmla="*/ 1551912 h 1755499"/>
              <a:gd name="connsiteX58" fmla="*/ 1023816 w 1312985"/>
              <a:gd name="connsiteY58" fmla="*/ 1645697 h 1755499"/>
              <a:gd name="connsiteX59" fmla="*/ 1039447 w 1312985"/>
              <a:gd name="connsiteY59" fmla="*/ 1669143 h 1755499"/>
              <a:gd name="connsiteX60" fmla="*/ 1086339 w 1312985"/>
              <a:gd name="connsiteY60" fmla="*/ 1692589 h 1755499"/>
              <a:gd name="connsiteX61" fmla="*/ 1133231 w 1312985"/>
              <a:gd name="connsiteY61" fmla="*/ 1669143 h 1755499"/>
              <a:gd name="connsiteX62" fmla="*/ 1148862 w 1312985"/>
              <a:gd name="connsiteY62" fmla="*/ 1645697 h 1755499"/>
              <a:gd name="connsiteX63" fmla="*/ 1156677 w 1312985"/>
              <a:gd name="connsiteY63" fmla="*/ 1622251 h 1755499"/>
              <a:gd name="connsiteX64" fmla="*/ 1172308 w 1312985"/>
              <a:gd name="connsiteY64" fmla="*/ 1598804 h 1755499"/>
              <a:gd name="connsiteX65" fmla="*/ 1187939 w 1312985"/>
              <a:gd name="connsiteY65" fmla="*/ 1551912 h 1755499"/>
              <a:gd name="connsiteX66" fmla="*/ 1195754 w 1312985"/>
              <a:gd name="connsiteY66" fmla="*/ 1528466 h 1755499"/>
              <a:gd name="connsiteX67" fmla="*/ 1234831 w 1312985"/>
              <a:gd name="connsiteY67" fmla="*/ 1590989 h 1755499"/>
              <a:gd name="connsiteX68" fmla="*/ 1258277 w 1312985"/>
              <a:gd name="connsiteY68" fmla="*/ 1637881 h 1755499"/>
              <a:gd name="connsiteX69" fmla="*/ 1281723 w 1312985"/>
              <a:gd name="connsiteY69" fmla="*/ 1645697 h 1755499"/>
              <a:gd name="connsiteX70" fmla="*/ 1312985 w 1312985"/>
              <a:gd name="connsiteY70" fmla="*/ 1669143 h 1755499"/>
              <a:gd name="connsiteX0" fmla="*/ 0 w 1312985"/>
              <a:gd name="connsiteY0" fmla="*/ 1676958 h 1732987"/>
              <a:gd name="connsiteX1" fmla="*/ 39077 w 1312985"/>
              <a:gd name="connsiteY1" fmla="*/ 1590989 h 1732987"/>
              <a:gd name="connsiteX2" fmla="*/ 54708 w 1312985"/>
              <a:gd name="connsiteY2" fmla="*/ 1544097 h 1732987"/>
              <a:gd name="connsiteX3" fmla="*/ 62523 w 1312985"/>
              <a:gd name="connsiteY3" fmla="*/ 1481574 h 1732987"/>
              <a:gd name="connsiteX4" fmla="*/ 85970 w 1312985"/>
              <a:gd name="connsiteY4" fmla="*/ 1505020 h 1732987"/>
              <a:gd name="connsiteX5" fmla="*/ 93785 w 1312985"/>
              <a:gd name="connsiteY5" fmla="*/ 1481574 h 1732987"/>
              <a:gd name="connsiteX6" fmla="*/ 117231 w 1312985"/>
              <a:gd name="connsiteY6" fmla="*/ 1372158 h 1732987"/>
              <a:gd name="connsiteX7" fmla="*/ 132862 w 1312985"/>
              <a:gd name="connsiteY7" fmla="*/ 1325266 h 1732987"/>
              <a:gd name="connsiteX8" fmla="*/ 156308 w 1312985"/>
              <a:gd name="connsiteY8" fmla="*/ 1254927 h 1732987"/>
              <a:gd name="connsiteX9" fmla="*/ 179754 w 1312985"/>
              <a:gd name="connsiteY9" fmla="*/ 1247112 h 1732987"/>
              <a:gd name="connsiteX10" fmla="*/ 187570 w 1312985"/>
              <a:gd name="connsiteY10" fmla="*/ 1208035 h 1732987"/>
              <a:gd name="connsiteX11" fmla="*/ 195385 w 1312985"/>
              <a:gd name="connsiteY11" fmla="*/ 1184589 h 1732987"/>
              <a:gd name="connsiteX12" fmla="*/ 203200 w 1312985"/>
              <a:gd name="connsiteY12" fmla="*/ 1137697 h 1732987"/>
              <a:gd name="connsiteX13" fmla="*/ 234462 w 1312985"/>
              <a:gd name="connsiteY13" fmla="*/ 1059543 h 1732987"/>
              <a:gd name="connsiteX14" fmla="*/ 242277 w 1312985"/>
              <a:gd name="connsiteY14" fmla="*/ 1028281 h 1732987"/>
              <a:gd name="connsiteX15" fmla="*/ 250093 w 1312985"/>
              <a:gd name="connsiteY15" fmla="*/ 1051727 h 1732987"/>
              <a:gd name="connsiteX16" fmla="*/ 265723 w 1312985"/>
              <a:gd name="connsiteY16" fmla="*/ 918866 h 1732987"/>
              <a:gd name="connsiteX17" fmla="*/ 281354 w 1312985"/>
              <a:gd name="connsiteY17" fmla="*/ 871974 h 1732987"/>
              <a:gd name="connsiteX18" fmla="*/ 289170 w 1312985"/>
              <a:gd name="connsiteY18" fmla="*/ 746927 h 1732987"/>
              <a:gd name="connsiteX19" fmla="*/ 296985 w 1312985"/>
              <a:gd name="connsiteY19" fmla="*/ 723481 h 1732987"/>
              <a:gd name="connsiteX20" fmla="*/ 304800 w 1312985"/>
              <a:gd name="connsiteY20" fmla="*/ 598435 h 1732987"/>
              <a:gd name="connsiteX21" fmla="*/ 328247 w 1312985"/>
              <a:gd name="connsiteY21" fmla="*/ 418681 h 1732987"/>
              <a:gd name="connsiteX22" fmla="*/ 343877 w 1312985"/>
              <a:gd name="connsiteY22" fmla="*/ 371789 h 1732987"/>
              <a:gd name="connsiteX23" fmla="*/ 351693 w 1312985"/>
              <a:gd name="connsiteY23" fmla="*/ 348343 h 1732987"/>
              <a:gd name="connsiteX24" fmla="*/ 367323 w 1312985"/>
              <a:gd name="connsiteY24" fmla="*/ 293635 h 1732987"/>
              <a:gd name="connsiteX25" fmla="*/ 379884 w 1312985"/>
              <a:gd name="connsiteY25" fmla="*/ 148213 h 1732987"/>
              <a:gd name="connsiteX26" fmla="*/ 433475 w 1312985"/>
              <a:gd name="connsiteY26" fmla="*/ 236137 h 1732987"/>
              <a:gd name="connsiteX27" fmla="*/ 445477 w 1312985"/>
              <a:gd name="connsiteY27" fmla="*/ 176404 h 1732987"/>
              <a:gd name="connsiteX28" fmla="*/ 458037 w 1312985"/>
              <a:gd name="connsiteY28" fmla="*/ 141235 h 1732987"/>
              <a:gd name="connsiteX29" fmla="*/ 476739 w 1312985"/>
              <a:gd name="connsiteY29" fmla="*/ 99646 h 1732987"/>
              <a:gd name="connsiteX30" fmla="*/ 488742 w 1312985"/>
              <a:gd name="connsiteY30" fmla="*/ 0 h 1732987"/>
              <a:gd name="connsiteX31" fmla="*/ 508000 w 1312985"/>
              <a:gd name="connsiteY31" fmla="*/ 66989 h 1732987"/>
              <a:gd name="connsiteX32" fmla="*/ 523631 w 1312985"/>
              <a:gd name="connsiteY32" fmla="*/ 199851 h 1732987"/>
              <a:gd name="connsiteX33" fmla="*/ 539262 w 1312985"/>
              <a:gd name="connsiteY33" fmla="*/ 199851 h 1732987"/>
              <a:gd name="connsiteX34" fmla="*/ 562708 w 1312985"/>
              <a:gd name="connsiteY34" fmla="*/ 262374 h 1732987"/>
              <a:gd name="connsiteX35" fmla="*/ 578339 w 1312985"/>
              <a:gd name="connsiteY35" fmla="*/ 309266 h 1732987"/>
              <a:gd name="connsiteX36" fmla="*/ 586154 w 1312985"/>
              <a:gd name="connsiteY36" fmla="*/ 332712 h 1732987"/>
              <a:gd name="connsiteX37" fmla="*/ 593970 w 1312985"/>
              <a:gd name="connsiteY37" fmla="*/ 356158 h 1732987"/>
              <a:gd name="connsiteX38" fmla="*/ 617416 w 1312985"/>
              <a:gd name="connsiteY38" fmla="*/ 371789 h 1732987"/>
              <a:gd name="connsiteX39" fmla="*/ 648677 w 1312985"/>
              <a:gd name="connsiteY39" fmla="*/ 442127 h 1732987"/>
              <a:gd name="connsiteX40" fmla="*/ 656493 w 1312985"/>
              <a:gd name="connsiteY40" fmla="*/ 465574 h 1732987"/>
              <a:gd name="connsiteX41" fmla="*/ 664308 w 1312985"/>
              <a:gd name="connsiteY41" fmla="*/ 754743 h 1732987"/>
              <a:gd name="connsiteX42" fmla="*/ 687754 w 1312985"/>
              <a:gd name="connsiteY42" fmla="*/ 1661327 h 1732987"/>
              <a:gd name="connsiteX43" fmla="*/ 734647 w 1312985"/>
              <a:gd name="connsiteY43" fmla="*/ 1676958 h 1732987"/>
              <a:gd name="connsiteX44" fmla="*/ 758093 w 1312985"/>
              <a:gd name="connsiteY44" fmla="*/ 1684774 h 1732987"/>
              <a:gd name="connsiteX45" fmla="*/ 820616 w 1312985"/>
              <a:gd name="connsiteY45" fmla="*/ 1661327 h 1732987"/>
              <a:gd name="connsiteX46" fmla="*/ 828431 w 1312985"/>
              <a:gd name="connsiteY46" fmla="*/ 1630066 h 1732987"/>
              <a:gd name="connsiteX47" fmla="*/ 867508 w 1312985"/>
              <a:gd name="connsiteY47" fmla="*/ 1590989 h 1732987"/>
              <a:gd name="connsiteX48" fmla="*/ 883139 w 1312985"/>
              <a:gd name="connsiteY48" fmla="*/ 1544097 h 1732987"/>
              <a:gd name="connsiteX49" fmla="*/ 898770 w 1312985"/>
              <a:gd name="connsiteY49" fmla="*/ 1473758 h 1732987"/>
              <a:gd name="connsiteX50" fmla="*/ 922216 w 1312985"/>
              <a:gd name="connsiteY50" fmla="*/ 1426866 h 1732987"/>
              <a:gd name="connsiteX51" fmla="*/ 930031 w 1312985"/>
              <a:gd name="connsiteY51" fmla="*/ 1379974 h 1732987"/>
              <a:gd name="connsiteX52" fmla="*/ 953477 w 1312985"/>
              <a:gd name="connsiteY52" fmla="*/ 1364343 h 1732987"/>
              <a:gd name="connsiteX53" fmla="*/ 961293 w 1312985"/>
              <a:gd name="connsiteY53" fmla="*/ 1317451 h 1732987"/>
              <a:gd name="connsiteX54" fmla="*/ 976923 w 1312985"/>
              <a:gd name="connsiteY54" fmla="*/ 1473758 h 1732987"/>
              <a:gd name="connsiteX55" fmla="*/ 984739 w 1312985"/>
              <a:gd name="connsiteY55" fmla="*/ 1505020 h 1732987"/>
              <a:gd name="connsiteX56" fmla="*/ 1000370 w 1312985"/>
              <a:gd name="connsiteY56" fmla="*/ 1551912 h 1732987"/>
              <a:gd name="connsiteX57" fmla="*/ 1023816 w 1312985"/>
              <a:gd name="connsiteY57" fmla="*/ 1645697 h 1732987"/>
              <a:gd name="connsiteX58" fmla="*/ 1039447 w 1312985"/>
              <a:gd name="connsiteY58" fmla="*/ 1669143 h 1732987"/>
              <a:gd name="connsiteX59" fmla="*/ 1086339 w 1312985"/>
              <a:gd name="connsiteY59" fmla="*/ 1692589 h 1732987"/>
              <a:gd name="connsiteX60" fmla="*/ 1133231 w 1312985"/>
              <a:gd name="connsiteY60" fmla="*/ 1669143 h 1732987"/>
              <a:gd name="connsiteX61" fmla="*/ 1148862 w 1312985"/>
              <a:gd name="connsiteY61" fmla="*/ 1645697 h 1732987"/>
              <a:gd name="connsiteX62" fmla="*/ 1156677 w 1312985"/>
              <a:gd name="connsiteY62" fmla="*/ 1622251 h 1732987"/>
              <a:gd name="connsiteX63" fmla="*/ 1172308 w 1312985"/>
              <a:gd name="connsiteY63" fmla="*/ 1598804 h 1732987"/>
              <a:gd name="connsiteX64" fmla="*/ 1187939 w 1312985"/>
              <a:gd name="connsiteY64" fmla="*/ 1551912 h 1732987"/>
              <a:gd name="connsiteX65" fmla="*/ 1195754 w 1312985"/>
              <a:gd name="connsiteY65" fmla="*/ 1528466 h 1732987"/>
              <a:gd name="connsiteX66" fmla="*/ 1234831 w 1312985"/>
              <a:gd name="connsiteY66" fmla="*/ 1590989 h 1732987"/>
              <a:gd name="connsiteX67" fmla="*/ 1258277 w 1312985"/>
              <a:gd name="connsiteY67" fmla="*/ 1637881 h 1732987"/>
              <a:gd name="connsiteX68" fmla="*/ 1281723 w 1312985"/>
              <a:gd name="connsiteY68" fmla="*/ 1645697 h 1732987"/>
              <a:gd name="connsiteX69" fmla="*/ 1312985 w 1312985"/>
              <a:gd name="connsiteY69" fmla="*/ 1669143 h 1732987"/>
              <a:gd name="connsiteX0" fmla="*/ 0 w 1312985"/>
              <a:gd name="connsiteY0" fmla="*/ 1676958 h 1692589"/>
              <a:gd name="connsiteX1" fmla="*/ 39077 w 1312985"/>
              <a:gd name="connsiteY1" fmla="*/ 1590989 h 1692589"/>
              <a:gd name="connsiteX2" fmla="*/ 54708 w 1312985"/>
              <a:gd name="connsiteY2" fmla="*/ 1544097 h 1692589"/>
              <a:gd name="connsiteX3" fmla="*/ 62523 w 1312985"/>
              <a:gd name="connsiteY3" fmla="*/ 1481574 h 1692589"/>
              <a:gd name="connsiteX4" fmla="*/ 85970 w 1312985"/>
              <a:gd name="connsiteY4" fmla="*/ 1505020 h 1692589"/>
              <a:gd name="connsiteX5" fmla="*/ 93785 w 1312985"/>
              <a:gd name="connsiteY5" fmla="*/ 1481574 h 1692589"/>
              <a:gd name="connsiteX6" fmla="*/ 117231 w 1312985"/>
              <a:gd name="connsiteY6" fmla="*/ 1372158 h 1692589"/>
              <a:gd name="connsiteX7" fmla="*/ 132862 w 1312985"/>
              <a:gd name="connsiteY7" fmla="*/ 1325266 h 1692589"/>
              <a:gd name="connsiteX8" fmla="*/ 156308 w 1312985"/>
              <a:gd name="connsiteY8" fmla="*/ 1254927 h 1692589"/>
              <a:gd name="connsiteX9" fmla="*/ 179754 w 1312985"/>
              <a:gd name="connsiteY9" fmla="*/ 1247112 h 1692589"/>
              <a:gd name="connsiteX10" fmla="*/ 187570 w 1312985"/>
              <a:gd name="connsiteY10" fmla="*/ 1208035 h 1692589"/>
              <a:gd name="connsiteX11" fmla="*/ 195385 w 1312985"/>
              <a:gd name="connsiteY11" fmla="*/ 1184589 h 1692589"/>
              <a:gd name="connsiteX12" fmla="*/ 203200 w 1312985"/>
              <a:gd name="connsiteY12" fmla="*/ 1137697 h 1692589"/>
              <a:gd name="connsiteX13" fmla="*/ 234462 w 1312985"/>
              <a:gd name="connsiteY13" fmla="*/ 1059543 h 1692589"/>
              <a:gd name="connsiteX14" fmla="*/ 242277 w 1312985"/>
              <a:gd name="connsiteY14" fmla="*/ 1028281 h 1692589"/>
              <a:gd name="connsiteX15" fmla="*/ 250093 w 1312985"/>
              <a:gd name="connsiteY15" fmla="*/ 1051727 h 1692589"/>
              <a:gd name="connsiteX16" fmla="*/ 265723 w 1312985"/>
              <a:gd name="connsiteY16" fmla="*/ 918866 h 1692589"/>
              <a:gd name="connsiteX17" fmla="*/ 281354 w 1312985"/>
              <a:gd name="connsiteY17" fmla="*/ 871974 h 1692589"/>
              <a:gd name="connsiteX18" fmla="*/ 289170 w 1312985"/>
              <a:gd name="connsiteY18" fmla="*/ 746927 h 1692589"/>
              <a:gd name="connsiteX19" fmla="*/ 296985 w 1312985"/>
              <a:gd name="connsiteY19" fmla="*/ 723481 h 1692589"/>
              <a:gd name="connsiteX20" fmla="*/ 304800 w 1312985"/>
              <a:gd name="connsiteY20" fmla="*/ 598435 h 1692589"/>
              <a:gd name="connsiteX21" fmla="*/ 328247 w 1312985"/>
              <a:gd name="connsiteY21" fmla="*/ 418681 h 1692589"/>
              <a:gd name="connsiteX22" fmla="*/ 343877 w 1312985"/>
              <a:gd name="connsiteY22" fmla="*/ 371789 h 1692589"/>
              <a:gd name="connsiteX23" fmla="*/ 351693 w 1312985"/>
              <a:gd name="connsiteY23" fmla="*/ 348343 h 1692589"/>
              <a:gd name="connsiteX24" fmla="*/ 367323 w 1312985"/>
              <a:gd name="connsiteY24" fmla="*/ 293635 h 1692589"/>
              <a:gd name="connsiteX25" fmla="*/ 379884 w 1312985"/>
              <a:gd name="connsiteY25" fmla="*/ 148213 h 1692589"/>
              <a:gd name="connsiteX26" fmla="*/ 433475 w 1312985"/>
              <a:gd name="connsiteY26" fmla="*/ 236137 h 1692589"/>
              <a:gd name="connsiteX27" fmla="*/ 445477 w 1312985"/>
              <a:gd name="connsiteY27" fmla="*/ 176404 h 1692589"/>
              <a:gd name="connsiteX28" fmla="*/ 458037 w 1312985"/>
              <a:gd name="connsiteY28" fmla="*/ 141235 h 1692589"/>
              <a:gd name="connsiteX29" fmla="*/ 476739 w 1312985"/>
              <a:gd name="connsiteY29" fmla="*/ 99646 h 1692589"/>
              <a:gd name="connsiteX30" fmla="*/ 488742 w 1312985"/>
              <a:gd name="connsiteY30" fmla="*/ 0 h 1692589"/>
              <a:gd name="connsiteX31" fmla="*/ 508000 w 1312985"/>
              <a:gd name="connsiteY31" fmla="*/ 66989 h 1692589"/>
              <a:gd name="connsiteX32" fmla="*/ 523631 w 1312985"/>
              <a:gd name="connsiteY32" fmla="*/ 199851 h 1692589"/>
              <a:gd name="connsiteX33" fmla="*/ 539262 w 1312985"/>
              <a:gd name="connsiteY33" fmla="*/ 199851 h 1692589"/>
              <a:gd name="connsiteX34" fmla="*/ 562708 w 1312985"/>
              <a:gd name="connsiteY34" fmla="*/ 262374 h 1692589"/>
              <a:gd name="connsiteX35" fmla="*/ 578339 w 1312985"/>
              <a:gd name="connsiteY35" fmla="*/ 309266 h 1692589"/>
              <a:gd name="connsiteX36" fmla="*/ 586154 w 1312985"/>
              <a:gd name="connsiteY36" fmla="*/ 332712 h 1692589"/>
              <a:gd name="connsiteX37" fmla="*/ 593970 w 1312985"/>
              <a:gd name="connsiteY37" fmla="*/ 356158 h 1692589"/>
              <a:gd name="connsiteX38" fmla="*/ 617416 w 1312985"/>
              <a:gd name="connsiteY38" fmla="*/ 371789 h 1692589"/>
              <a:gd name="connsiteX39" fmla="*/ 648677 w 1312985"/>
              <a:gd name="connsiteY39" fmla="*/ 442127 h 1692589"/>
              <a:gd name="connsiteX40" fmla="*/ 656493 w 1312985"/>
              <a:gd name="connsiteY40" fmla="*/ 465574 h 1692589"/>
              <a:gd name="connsiteX41" fmla="*/ 664308 w 1312985"/>
              <a:gd name="connsiteY41" fmla="*/ 754743 h 1692589"/>
              <a:gd name="connsiteX42" fmla="*/ 680497 w 1312985"/>
              <a:gd name="connsiteY42" fmla="*/ 1577870 h 1692589"/>
              <a:gd name="connsiteX43" fmla="*/ 734647 w 1312985"/>
              <a:gd name="connsiteY43" fmla="*/ 1676958 h 1692589"/>
              <a:gd name="connsiteX44" fmla="*/ 758093 w 1312985"/>
              <a:gd name="connsiteY44" fmla="*/ 1684774 h 1692589"/>
              <a:gd name="connsiteX45" fmla="*/ 820616 w 1312985"/>
              <a:gd name="connsiteY45" fmla="*/ 1661327 h 1692589"/>
              <a:gd name="connsiteX46" fmla="*/ 828431 w 1312985"/>
              <a:gd name="connsiteY46" fmla="*/ 1630066 h 1692589"/>
              <a:gd name="connsiteX47" fmla="*/ 867508 w 1312985"/>
              <a:gd name="connsiteY47" fmla="*/ 1590989 h 1692589"/>
              <a:gd name="connsiteX48" fmla="*/ 883139 w 1312985"/>
              <a:gd name="connsiteY48" fmla="*/ 1544097 h 1692589"/>
              <a:gd name="connsiteX49" fmla="*/ 898770 w 1312985"/>
              <a:gd name="connsiteY49" fmla="*/ 1473758 h 1692589"/>
              <a:gd name="connsiteX50" fmla="*/ 922216 w 1312985"/>
              <a:gd name="connsiteY50" fmla="*/ 1426866 h 1692589"/>
              <a:gd name="connsiteX51" fmla="*/ 930031 w 1312985"/>
              <a:gd name="connsiteY51" fmla="*/ 1379974 h 1692589"/>
              <a:gd name="connsiteX52" fmla="*/ 953477 w 1312985"/>
              <a:gd name="connsiteY52" fmla="*/ 1364343 h 1692589"/>
              <a:gd name="connsiteX53" fmla="*/ 961293 w 1312985"/>
              <a:gd name="connsiteY53" fmla="*/ 1317451 h 1692589"/>
              <a:gd name="connsiteX54" fmla="*/ 976923 w 1312985"/>
              <a:gd name="connsiteY54" fmla="*/ 1473758 h 1692589"/>
              <a:gd name="connsiteX55" fmla="*/ 984739 w 1312985"/>
              <a:gd name="connsiteY55" fmla="*/ 1505020 h 1692589"/>
              <a:gd name="connsiteX56" fmla="*/ 1000370 w 1312985"/>
              <a:gd name="connsiteY56" fmla="*/ 1551912 h 1692589"/>
              <a:gd name="connsiteX57" fmla="*/ 1023816 w 1312985"/>
              <a:gd name="connsiteY57" fmla="*/ 1645697 h 1692589"/>
              <a:gd name="connsiteX58" fmla="*/ 1039447 w 1312985"/>
              <a:gd name="connsiteY58" fmla="*/ 1669143 h 1692589"/>
              <a:gd name="connsiteX59" fmla="*/ 1086339 w 1312985"/>
              <a:gd name="connsiteY59" fmla="*/ 1692589 h 1692589"/>
              <a:gd name="connsiteX60" fmla="*/ 1133231 w 1312985"/>
              <a:gd name="connsiteY60" fmla="*/ 1669143 h 1692589"/>
              <a:gd name="connsiteX61" fmla="*/ 1148862 w 1312985"/>
              <a:gd name="connsiteY61" fmla="*/ 1645697 h 1692589"/>
              <a:gd name="connsiteX62" fmla="*/ 1156677 w 1312985"/>
              <a:gd name="connsiteY62" fmla="*/ 1622251 h 1692589"/>
              <a:gd name="connsiteX63" fmla="*/ 1172308 w 1312985"/>
              <a:gd name="connsiteY63" fmla="*/ 1598804 h 1692589"/>
              <a:gd name="connsiteX64" fmla="*/ 1187939 w 1312985"/>
              <a:gd name="connsiteY64" fmla="*/ 1551912 h 1692589"/>
              <a:gd name="connsiteX65" fmla="*/ 1195754 w 1312985"/>
              <a:gd name="connsiteY65" fmla="*/ 1528466 h 1692589"/>
              <a:gd name="connsiteX66" fmla="*/ 1234831 w 1312985"/>
              <a:gd name="connsiteY66" fmla="*/ 1590989 h 1692589"/>
              <a:gd name="connsiteX67" fmla="*/ 1258277 w 1312985"/>
              <a:gd name="connsiteY67" fmla="*/ 1637881 h 1692589"/>
              <a:gd name="connsiteX68" fmla="*/ 1281723 w 1312985"/>
              <a:gd name="connsiteY68" fmla="*/ 1645697 h 1692589"/>
              <a:gd name="connsiteX69" fmla="*/ 1312985 w 1312985"/>
              <a:gd name="connsiteY69" fmla="*/ 1669143 h 1692589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56493 w 1312985"/>
              <a:gd name="connsiteY40" fmla="*/ 465574 h 1684774"/>
              <a:gd name="connsiteX41" fmla="*/ 664308 w 1312985"/>
              <a:gd name="connsiteY41" fmla="*/ 754743 h 1684774"/>
              <a:gd name="connsiteX42" fmla="*/ 680497 w 1312985"/>
              <a:gd name="connsiteY42" fmla="*/ 1577870 h 1684774"/>
              <a:gd name="connsiteX43" fmla="*/ 734647 w 1312985"/>
              <a:gd name="connsiteY43" fmla="*/ 1676958 h 1684774"/>
              <a:gd name="connsiteX44" fmla="*/ 758093 w 1312985"/>
              <a:gd name="connsiteY44" fmla="*/ 1684774 h 1684774"/>
              <a:gd name="connsiteX45" fmla="*/ 820616 w 1312985"/>
              <a:gd name="connsiteY45" fmla="*/ 1661327 h 1684774"/>
              <a:gd name="connsiteX46" fmla="*/ 828431 w 1312985"/>
              <a:gd name="connsiteY46" fmla="*/ 1630066 h 1684774"/>
              <a:gd name="connsiteX47" fmla="*/ 867508 w 1312985"/>
              <a:gd name="connsiteY47" fmla="*/ 1590989 h 1684774"/>
              <a:gd name="connsiteX48" fmla="*/ 883139 w 1312985"/>
              <a:gd name="connsiteY48" fmla="*/ 1544097 h 1684774"/>
              <a:gd name="connsiteX49" fmla="*/ 898770 w 1312985"/>
              <a:gd name="connsiteY49" fmla="*/ 1473758 h 1684774"/>
              <a:gd name="connsiteX50" fmla="*/ 922216 w 1312985"/>
              <a:gd name="connsiteY50" fmla="*/ 1426866 h 1684774"/>
              <a:gd name="connsiteX51" fmla="*/ 930031 w 1312985"/>
              <a:gd name="connsiteY51" fmla="*/ 1379974 h 1684774"/>
              <a:gd name="connsiteX52" fmla="*/ 953477 w 1312985"/>
              <a:gd name="connsiteY52" fmla="*/ 1364343 h 1684774"/>
              <a:gd name="connsiteX53" fmla="*/ 961293 w 1312985"/>
              <a:gd name="connsiteY53" fmla="*/ 1317451 h 1684774"/>
              <a:gd name="connsiteX54" fmla="*/ 976923 w 1312985"/>
              <a:gd name="connsiteY54" fmla="*/ 1473758 h 1684774"/>
              <a:gd name="connsiteX55" fmla="*/ 984739 w 1312985"/>
              <a:gd name="connsiteY55" fmla="*/ 1505020 h 1684774"/>
              <a:gd name="connsiteX56" fmla="*/ 1000370 w 1312985"/>
              <a:gd name="connsiteY56" fmla="*/ 1551912 h 1684774"/>
              <a:gd name="connsiteX57" fmla="*/ 1023816 w 1312985"/>
              <a:gd name="connsiteY57" fmla="*/ 1645697 h 1684774"/>
              <a:gd name="connsiteX58" fmla="*/ 1039447 w 1312985"/>
              <a:gd name="connsiteY58" fmla="*/ 1669143 h 1684774"/>
              <a:gd name="connsiteX59" fmla="*/ 1089967 w 1312985"/>
              <a:gd name="connsiteY59" fmla="*/ 1681704 h 1684774"/>
              <a:gd name="connsiteX60" fmla="*/ 1133231 w 1312985"/>
              <a:gd name="connsiteY60" fmla="*/ 1669143 h 1684774"/>
              <a:gd name="connsiteX61" fmla="*/ 1148862 w 1312985"/>
              <a:gd name="connsiteY61" fmla="*/ 1645697 h 1684774"/>
              <a:gd name="connsiteX62" fmla="*/ 1156677 w 1312985"/>
              <a:gd name="connsiteY62" fmla="*/ 1622251 h 1684774"/>
              <a:gd name="connsiteX63" fmla="*/ 1172308 w 1312985"/>
              <a:gd name="connsiteY63" fmla="*/ 1598804 h 1684774"/>
              <a:gd name="connsiteX64" fmla="*/ 1187939 w 1312985"/>
              <a:gd name="connsiteY64" fmla="*/ 1551912 h 1684774"/>
              <a:gd name="connsiteX65" fmla="*/ 1195754 w 1312985"/>
              <a:gd name="connsiteY65" fmla="*/ 1528466 h 1684774"/>
              <a:gd name="connsiteX66" fmla="*/ 1234831 w 1312985"/>
              <a:gd name="connsiteY66" fmla="*/ 1590989 h 1684774"/>
              <a:gd name="connsiteX67" fmla="*/ 1258277 w 1312985"/>
              <a:gd name="connsiteY67" fmla="*/ 1637881 h 1684774"/>
              <a:gd name="connsiteX68" fmla="*/ 1281723 w 1312985"/>
              <a:gd name="connsiteY68" fmla="*/ 1645697 h 1684774"/>
              <a:gd name="connsiteX69" fmla="*/ 1312985 w 1312985"/>
              <a:gd name="connsiteY69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56234 w 1312985"/>
              <a:gd name="connsiteY39" fmla="*/ 525254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49193 w 1312985"/>
              <a:gd name="connsiteY40" fmla="*/ 928555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41120 w 1312985"/>
              <a:gd name="connsiteY38" fmla="*/ 570596 h 1684774"/>
              <a:gd name="connsiteX39" fmla="*/ 649193 w 1312985"/>
              <a:gd name="connsiteY39" fmla="*/ 928555 h 1684774"/>
              <a:gd name="connsiteX40" fmla="*/ 680497 w 1312985"/>
              <a:gd name="connsiteY40" fmla="*/ 1577870 h 1684774"/>
              <a:gd name="connsiteX41" fmla="*/ 734647 w 1312985"/>
              <a:gd name="connsiteY41" fmla="*/ 1676958 h 1684774"/>
              <a:gd name="connsiteX42" fmla="*/ 758093 w 1312985"/>
              <a:gd name="connsiteY42" fmla="*/ 1684774 h 1684774"/>
              <a:gd name="connsiteX43" fmla="*/ 820616 w 1312985"/>
              <a:gd name="connsiteY43" fmla="*/ 1661327 h 1684774"/>
              <a:gd name="connsiteX44" fmla="*/ 828431 w 1312985"/>
              <a:gd name="connsiteY44" fmla="*/ 1630066 h 1684774"/>
              <a:gd name="connsiteX45" fmla="*/ 867508 w 1312985"/>
              <a:gd name="connsiteY45" fmla="*/ 1590989 h 1684774"/>
              <a:gd name="connsiteX46" fmla="*/ 883139 w 1312985"/>
              <a:gd name="connsiteY46" fmla="*/ 1544097 h 1684774"/>
              <a:gd name="connsiteX47" fmla="*/ 898770 w 1312985"/>
              <a:gd name="connsiteY47" fmla="*/ 1473758 h 1684774"/>
              <a:gd name="connsiteX48" fmla="*/ 922216 w 1312985"/>
              <a:gd name="connsiteY48" fmla="*/ 1426866 h 1684774"/>
              <a:gd name="connsiteX49" fmla="*/ 930031 w 1312985"/>
              <a:gd name="connsiteY49" fmla="*/ 1379974 h 1684774"/>
              <a:gd name="connsiteX50" fmla="*/ 953477 w 1312985"/>
              <a:gd name="connsiteY50" fmla="*/ 1364343 h 1684774"/>
              <a:gd name="connsiteX51" fmla="*/ 961293 w 1312985"/>
              <a:gd name="connsiteY51" fmla="*/ 1317451 h 1684774"/>
              <a:gd name="connsiteX52" fmla="*/ 976923 w 1312985"/>
              <a:gd name="connsiteY52" fmla="*/ 1473758 h 1684774"/>
              <a:gd name="connsiteX53" fmla="*/ 984739 w 1312985"/>
              <a:gd name="connsiteY53" fmla="*/ 1505020 h 1684774"/>
              <a:gd name="connsiteX54" fmla="*/ 1000370 w 1312985"/>
              <a:gd name="connsiteY54" fmla="*/ 1551912 h 1684774"/>
              <a:gd name="connsiteX55" fmla="*/ 1023816 w 1312985"/>
              <a:gd name="connsiteY55" fmla="*/ 1645697 h 1684774"/>
              <a:gd name="connsiteX56" fmla="*/ 1039447 w 1312985"/>
              <a:gd name="connsiteY56" fmla="*/ 1669143 h 1684774"/>
              <a:gd name="connsiteX57" fmla="*/ 1089967 w 1312985"/>
              <a:gd name="connsiteY57" fmla="*/ 1681704 h 1684774"/>
              <a:gd name="connsiteX58" fmla="*/ 1133231 w 1312985"/>
              <a:gd name="connsiteY58" fmla="*/ 1669143 h 1684774"/>
              <a:gd name="connsiteX59" fmla="*/ 1148862 w 1312985"/>
              <a:gd name="connsiteY59" fmla="*/ 1645697 h 1684774"/>
              <a:gd name="connsiteX60" fmla="*/ 1156677 w 1312985"/>
              <a:gd name="connsiteY60" fmla="*/ 1622251 h 1684774"/>
              <a:gd name="connsiteX61" fmla="*/ 1172308 w 1312985"/>
              <a:gd name="connsiteY61" fmla="*/ 1598804 h 1684774"/>
              <a:gd name="connsiteX62" fmla="*/ 1187939 w 1312985"/>
              <a:gd name="connsiteY62" fmla="*/ 1551912 h 1684774"/>
              <a:gd name="connsiteX63" fmla="*/ 1195754 w 1312985"/>
              <a:gd name="connsiteY63" fmla="*/ 1528466 h 1684774"/>
              <a:gd name="connsiteX64" fmla="*/ 1234831 w 1312985"/>
              <a:gd name="connsiteY64" fmla="*/ 1590989 h 1684774"/>
              <a:gd name="connsiteX65" fmla="*/ 1258277 w 1312985"/>
              <a:gd name="connsiteY65" fmla="*/ 1637881 h 1684774"/>
              <a:gd name="connsiteX66" fmla="*/ 1281723 w 1312985"/>
              <a:gd name="connsiteY66" fmla="*/ 1645697 h 1684774"/>
              <a:gd name="connsiteX67" fmla="*/ 1312985 w 1312985"/>
              <a:gd name="connsiteY67" fmla="*/ 1669143 h 168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312985" h="1684774">
                <a:moveTo>
                  <a:pt x="0" y="1676958"/>
                </a:moveTo>
                <a:cubicBezTo>
                  <a:pt x="47222" y="1594321"/>
                  <a:pt x="20731" y="1652141"/>
                  <a:pt x="39077" y="1590989"/>
                </a:cubicBezTo>
                <a:cubicBezTo>
                  <a:pt x="43811" y="1575208"/>
                  <a:pt x="54708" y="1544097"/>
                  <a:pt x="54708" y="1544097"/>
                </a:cubicBezTo>
                <a:cubicBezTo>
                  <a:pt x="57313" y="1523256"/>
                  <a:pt x="49402" y="1497975"/>
                  <a:pt x="62523" y="1481574"/>
                </a:cubicBezTo>
                <a:cubicBezTo>
                  <a:pt x="69428" y="1472943"/>
                  <a:pt x="74917" y="1505020"/>
                  <a:pt x="85970" y="1505020"/>
                </a:cubicBezTo>
                <a:cubicBezTo>
                  <a:pt x="94208" y="1505020"/>
                  <a:pt x="91180" y="1489389"/>
                  <a:pt x="93785" y="1481574"/>
                </a:cubicBezTo>
                <a:cubicBezTo>
                  <a:pt x="100344" y="1442219"/>
                  <a:pt x="104247" y="1411109"/>
                  <a:pt x="117231" y="1372158"/>
                </a:cubicBezTo>
                <a:lnTo>
                  <a:pt x="132862" y="1325266"/>
                </a:lnTo>
                <a:cubicBezTo>
                  <a:pt x="170635" y="1381925"/>
                  <a:pt x="131879" y="1334322"/>
                  <a:pt x="156308" y="1254927"/>
                </a:cubicBezTo>
                <a:cubicBezTo>
                  <a:pt x="158731" y="1247053"/>
                  <a:pt x="171939" y="1249717"/>
                  <a:pt x="179754" y="1247112"/>
                </a:cubicBezTo>
                <a:cubicBezTo>
                  <a:pt x="182359" y="1234086"/>
                  <a:pt x="184348" y="1220922"/>
                  <a:pt x="187570" y="1208035"/>
                </a:cubicBezTo>
                <a:cubicBezTo>
                  <a:pt x="189568" y="1200043"/>
                  <a:pt x="193598" y="1192631"/>
                  <a:pt x="195385" y="1184589"/>
                </a:cubicBezTo>
                <a:cubicBezTo>
                  <a:pt x="198822" y="1169120"/>
                  <a:pt x="199357" y="1153070"/>
                  <a:pt x="203200" y="1137697"/>
                </a:cubicBezTo>
                <a:cubicBezTo>
                  <a:pt x="212858" y="1099066"/>
                  <a:pt x="218291" y="1091884"/>
                  <a:pt x="234462" y="1059543"/>
                </a:cubicBezTo>
                <a:cubicBezTo>
                  <a:pt x="237067" y="1049122"/>
                  <a:pt x="232670" y="1033085"/>
                  <a:pt x="242277" y="1028281"/>
                </a:cubicBezTo>
                <a:cubicBezTo>
                  <a:pt x="249645" y="1024597"/>
                  <a:pt x="248477" y="1059805"/>
                  <a:pt x="250093" y="1051727"/>
                </a:cubicBezTo>
                <a:cubicBezTo>
                  <a:pt x="279892" y="902734"/>
                  <a:pt x="242979" y="994680"/>
                  <a:pt x="265723" y="918866"/>
                </a:cubicBezTo>
                <a:cubicBezTo>
                  <a:pt x="270457" y="903085"/>
                  <a:pt x="281354" y="871974"/>
                  <a:pt x="281354" y="871974"/>
                </a:cubicBezTo>
                <a:cubicBezTo>
                  <a:pt x="283959" y="830292"/>
                  <a:pt x="284798" y="788461"/>
                  <a:pt x="289170" y="746927"/>
                </a:cubicBezTo>
                <a:cubicBezTo>
                  <a:pt x="290032" y="738734"/>
                  <a:pt x="296123" y="731674"/>
                  <a:pt x="296985" y="723481"/>
                </a:cubicBezTo>
                <a:cubicBezTo>
                  <a:pt x="301357" y="681947"/>
                  <a:pt x="301715" y="640084"/>
                  <a:pt x="304800" y="598435"/>
                </a:cubicBezTo>
                <a:cubicBezTo>
                  <a:pt x="307659" y="559841"/>
                  <a:pt x="316506" y="453906"/>
                  <a:pt x="328247" y="418681"/>
                </a:cubicBezTo>
                <a:lnTo>
                  <a:pt x="343877" y="371789"/>
                </a:lnTo>
                <a:cubicBezTo>
                  <a:pt x="346482" y="363974"/>
                  <a:pt x="349695" y="356335"/>
                  <a:pt x="351693" y="348343"/>
                </a:cubicBezTo>
                <a:cubicBezTo>
                  <a:pt x="355658" y="332481"/>
                  <a:pt x="362625" y="326990"/>
                  <a:pt x="367323" y="293635"/>
                </a:cubicBezTo>
                <a:cubicBezTo>
                  <a:pt x="372021" y="260280"/>
                  <a:pt x="361552" y="203206"/>
                  <a:pt x="379884" y="148213"/>
                </a:cubicBezTo>
                <a:cubicBezTo>
                  <a:pt x="398484" y="204017"/>
                  <a:pt x="396319" y="211367"/>
                  <a:pt x="433475" y="236137"/>
                </a:cubicBezTo>
                <a:cubicBezTo>
                  <a:pt x="438563" y="190344"/>
                  <a:pt x="441383" y="192221"/>
                  <a:pt x="445477" y="176404"/>
                </a:cubicBezTo>
                <a:cubicBezTo>
                  <a:pt x="449571" y="160587"/>
                  <a:pt x="452827" y="154028"/>
                  <a:pt x="458037" y="141235"/>
                </a:cubicBezTo>
                <a:cubicBezTo>
                  <a:pt x="463247" y="128442"/>
                  <a:pt x="472169" y="106501"/>
                  <a:pt x="476739" y="99646"/>
                </a:cubicBezTo>
                <a:lnTo>
                  <a:pt x="488742" y="0"/>
                </a:lnTo>
                <a:cubicBezTo>
                  <a:pt x="493952" y="7815"/>
                  <a:pt x="502185" y="33681"/>
                  <a:pt x="508000" y="66989"/>
                </a:cubicBezTo>
                <a:cubicBezTo>
                  <a:pt x="513815" y="100297"/>
                  <a:pt x="522395" y="182544"/>
                  <a:pt x="523631" y="199851"/>
                </a:cubicBezTo>
                <a:cubicBezTo>
                  <a:pt x="536137" y="162335"/>
                  <a:pt x="532749" y="189431"/>
                  <a:pt x="539262" y="199851"/>
                </a:cubicBezTo>
                <a:cubicBezTo>
                  <a:pt x="545775" y="210271"/>
                  <a:pt x="556195" y="244138"/>
                  <a:pt x="562708" y="262374"/>
                </a:cubicBezTo>
                <a:cubicBezTo>
                  <a:pt x="569221" y="280610"/>
                  <a:pt x="573129" y="293635"/>
                  <a:pt x="578339" y="309266"/>
                </a:cubicBezTo>
                <a:lnTo>
                  <a:pt x="586154" y="332712"/>
                </a:lnTo>
                <a:cubicBezTo>
                  <a:pt x="588759" y="340527"/>
                  <a:pt x="587115" y="351588"/>
                  <a:pt x="593970" y="356158"/>
                </a:cubicBezTo>
                <a:lnTo>
                  <a:pt x="641120" y="570596"/>
                </a:lnTo>
                <a:cubicBezTo>
                  <a:pt x="643811" y="647092"/>
                  <a:pt x="642630" y="760676"/>
                  <a:pt x="649193" y="928555"/>
                </a:cubicBezTo>
                <a:cubicBezTo>
                  <a:pt x="655756" y="1096434"/>
                  <a:pt x="666255" y="1453136"/>
                  <a:pt x="680497" y="1577870"/>
                </a:cubicBezTo>
                <a:cubicBezTo>
                  <a:pt x="694739" y="1702604"/>
                  <a:pt x="722924" y="1673050"/>
                  <a:pt x="734647" y="1676958"/>
                </a:cubicBezTo>
                <a:lnTo>
                  <a:pt x="758093" y="1684774"/>
                </a:lnTo>
                <a:cubicBezTo>
                  <a:pt x="775106" y="1681371"/>
                  <a:pt x="808232" y="1679903"/>
                  <a:pt x="820616" y="1661327"/>
                </a:cubicBezTo>
                <a:cubicBezTo>
                  <a:pt x="826574" y="1652390"/>
                  <a:pt x="824200" y="1639939"/>
                  <a:pt x="828431" y="1630066"/>
                </a:cubicBezTo>
                <a:cubicBezTo>
                  <a:pt x="838851" y="1605752"/>
                  <a:pt x="846668" y="1604883"/>
                  <a:pt x="867508" y="1590989"/>
                </a:cubicBezTo>
                <a:cubicBezTo>
                  <a:pt x="872718" y="1575358"/>
                  <a:pt x="880430" y="1560349"/>
                  <a:pt x="883139" y="1544097"/>
                </a:cubicBezTo>
                <a:cubicBezTo>
                  <a:pt x="886142" y="1526079"/>
                  <a:pt x="889148" y="1493002"/>
                  <a:pt x="898770" y="1473758"/>
                </a:cubicBezTo>
                <a:cubicBezTo>
                  <a:pt x="929071" y="1413157"/>
                  <a:pt x="902570" y="1485799"/>
                  <a:pt x="922216" y="1426866"/>
                </a:cubicBezTo>
                <a:cubicBezTo>
                  <a:pt x="924821" y="1411235"/>
                  <a:pt x="922944" y="1394147"/>
                  <a:pt x="930031" y="1379974"/>
                </a:cubicBezTo>
                <a:cubicBezTo>
                  <a:pt x="934232" y="1371573"/>
                  <a:pt x="949276" y="1372744"/>
                  <a:pt x="953477" y="1364343"/>
                </a:cubicBezTo>
                <a:cubicBezTo>
                  <a:pt x="960564" y="1350170"/>
                  <a:pt x="958688" y="1333082"/>
                  <a:pt x="961293" y="1317451"/>
                </a:cubicBezTo>
                <a:cubicBezTo>
                  <a:pt x="984472" y="1386992"/>
                  <a:pt x="961431" y="1311092"/>
                  <a:pt x="976923" y="1473758"/>
                </a:cubicBezTo>
                <a:cubicBezTo>
                  <a:pt x="977941" y="1484451"/>
                  <a:pt x="981652" y="1494732"/>
                  <a:pt x="984739" y="1505020"/>
                </a:cubicBezTo>
                <a:cubicBezTo>
                  <a:pt x="989474" y="1520801"/>
                  <a:pt x="1000370" y="1551912"/>
                  <a:pt x="1000370" y="1551912"/>
                </a:cubicBezTo>
                <a:cubicBezTo>
                  <a:pt x="1004276" y="1575352"/>
                  <a:pt x="1010054" y="1625055"/>
                  <a:pt x="1023816" y="1645697"/>
                </a:cubicBezTo>
                <a:cubicBezTo>
                  <a:pt x="1029026" y="1653512"/>
                  <a:pt x="1028422" y="1663142"/>
                  <a:pt x="1039447" y="1669143"/>
                </a:cubicBezTo>
                <a:cubicBezTo>
                  <a:pt x="1050472" y="1675144"/>
                  <a:pt x="1070897" y="1675347"/>
                  <a:pt x="1089967" y="1681704"/>
                </a:cubicBezTo>
                <a:cubicBezTo>
                  <a:pt x="1109037" y="1675347"/>
                  <a:pt x="1123415" y="1675144"/>
                  <a:pt x="1133231" y="1669143"/>
                </a:cubicBezTo>
                <a:cubicBezTo>
                  <a:pt x="1143047" y="1663142"/>
                  <a:pt x="1143652" y="1653512"/>
                  <a:pt x="1148862" y="1645697"/>
                </a:cubicBezTo>
                <a:cubicBezTo>
                  <a:pt x="1151467" y="1637882"/>
                  <a:pt x="1152993" y="1629619"/>
                  <a:pt x="1156677" y="1622251"/>
                </a:cubicBezTo>
                <a:cubicBezTo>
                  <a:pt x="1160878" y="1613849"/>
                  <a:pt x="1168493" y="1607388"/>
                  <a:pt x="1172308" y="1598804"/>
                </a:cubicBezTo>
                <a:cubicBezTo>
                  <a:pt x="1179000" y="1583748"/>
                  <a:pt x="1182729" y="1567543"/>
                  <a:pt x="1187939" y="1551912"/>
                </a:cubicBezTo>
                <a:lnTo>
                  <a:pt x="1195754" y="1528466"/>
                </a:lnTo>
                <a:cubicBezTo>
                  <a:pt x="1214355" y="1584269"/>
                  <a:pt x="1197676" y="1566219"/>
                  <a:pt x="1234831" y="1590989"/>
                </a:cubicBezTo>
                <a:cubicBezTo>
                  <a:pt x="1239979" y="1606433"/>
                  <a:pt x="1244506" y="1626864"/>
                  <a:pt x="1258277" y="1637881"/>
                </a:cubicBezTo>
                <a:cubicBezTo>
                  <a:pt x="1264710" y="1643027"/>
                  <a:pt x="1274355" y="1642013"/>
                  <a:pt x="1281723" y="1645697"/>
                </a:cubicBezTo>
                <a:cubicBezTo>
                  <a:pt x="1299403" y="1654537"/>
                  <a:pt x="1301993" y="1658150"/>
                  <a:pt x="1312985" y="1669143"/>
                </a:cubicBezTo>
              </a:path>
            </a:pathLst>
          </a:custGeom>
          <a:solidFill>
            <a:srgbClr val="C208F3">
              <a:alpha val="39807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2041-4A0B-74E7-A7B7-F3FAABE803C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31342" y="6215167"/>
            <a:ext cx="25986" cy="3762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B0DDF-375A-3F1D-5B9F-BDABA823AF02}"/>
              </a:ext>
            </a:extLst>
          </p:cNvPr>
          <p:cNvCxnSpPr>
            <a:cxnSpLocks/>
            <a:endCxn id="130" idx="21"/>
          </p:cNvCxnSpPr>
          <p:nvPr/>
        </p:nvCxnSpPr>
        <p:spPr>
          <a:xfrm flipH="1">
            <a:off x="3503221" y="6206053"/>
            <a:ext cx="158340" cy="151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666E9D-795A-B491-7F93-4B458744797C}"/>
              </a:ext>
            </a:extLst>
          </p:cNvPr>
          <p:cNvCxnSpPr>
            <a:cxnSpLocks/>
          </p:cNvCxnSpPr>
          <p:nvPr/>
        </p:nvCxnSpPr>
        <p:spPr>
          <a:xfrm flipH="1">
            <a:off x="2547671" y="5738004"/>
            <a:ext cx="224395" cy="4408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53718E7-A705-B1E0-2F16-065419701135}"/>
              </a:ext>
            </a:extLst>
          </p:cNvPr>
          <p:cNvCxnSpPr>
            <a:cxnSpLocks/>
          </p:cNvCxnSpPr>
          <p:nvPr/>
        </p:nvCxnSpPr>
        <p:spPr>
          <a:xfrm flipH="1">
            <a:off x="2467103" y="5755504"/>
            <a:ext cx="166935" cy="2050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B588AF-9D16-626A-B4DD-7C2176C83FC2}"/>
              </a:ext>
            </a:extLst>
          </p:cNvPr>
          <p:cNvCxnSpPr>
            <a:cxnSpLocks/>
          </p:cNvCxnSpPr>
          <p:nvPr/>
        </p:nvCxnSpPr>
        <p:spPr>
          <a:xfrm>
            <a:off x="1781089" y="5882728"/>
            <a:ext cx="174886" cy="31458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75C02EF-32BF-F8FA-1299-A0733755616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784187" y="5700765"/>
            <a:ext cx="336387" cy="303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22">
            <a:extLst>
              <a:ext uri="{FF2B5EF4-FFF2-40B4-BE49-F238E27FC236}">
                <a16:creationId xmlns:a16="http://schemas.microsoft.com/office/drawing/2014/main" id="{067FEB6E-6080-7286-1A59-67E49D2EDA29}"/>
              </a:ext>
            </a:extLst>
          </p:cNvPr>
          <p:cNvSpPr txBox="1"/>
          <p:nvPr/>
        </p:nvSpPr>
        <p:spPr>
          <a:xfrm>
            <a:off x="2253455" y="7542296"/>
            <a:ext cx="1091902" cy="307777"/>
          </a:xfrm>
          <a:prstGeom prst="rect">
            <a:avLst/>
          </a:prstGeom>
          <a:solidFill>
            <a:srgbClr val="947093"/>
          </a:solidFill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36" name="TextBox 22">
            <a:extLst>
              <a:ext uri="{FF2B5EF4-FFF2-40B4-BE49-F238E27FC236}">
                <a16:creationId xmlns:a16="http://schemas.microsoft.com/office/drawing/2014/main" id="{1F2ECE56-5568-A067-10E8-7D10546C4E59}"/>
              </a:ext>
            </a:extLst>
          </p:cNvPr>
          <p:cNvSpPr txBox="1"/>
          <p:nvPr/>
        </p:nvSpPr>
        <p:spPr>
          <a:xfrm>
            <a:off x="2794457" y="8151990"/>
            <a:ext cx="1228158" cy="307777"/>
          </a:xfrm>
          <a:prstGeom prst="rect">
            <a:avLst/>
          </a:prstGeom>
          <a:solidFill>
            <a:srgbClr val="7E298C"/>
          </a:solidFill>
          <a:ln w="1905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59" name="TextBox 22">
            <a:extLst>
              <a:ext uri="{FF2B5EF4-FFF2-40B4-BE49-F238E27FC236}">
                <a16:creationId xmlns:a16="http://schemas.microsoft.com/office/drawing/2014/main" id="{1520B7EA-89E1-EE8B-3FA5-D3BA36B9383E}"/>
              </a:ext>
            </a:extLst>
          </p:cNvPr>
          <p:cNvSpPr txBox="1"/>
          <p:nvPr/>
        </p:nvSpPr>
        <p:spPr>
          <a:xfrm>
            <a:off x="652632" y="4520172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07D4CA33-2E62-FA6A-D138-7C2BB218FBD3}"/>
              </a:ext>
            </a:extLst>
          </p:cNvPr>
          <p:cNvSpPr txBox="1"/>
          <p:nvPr/>
        </p:nvSpPr>
        <p:spPr>
          <a:xfrm>
            <a:off x="1885264" y="4512111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active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D03765DC-748E-9F82-73A8-43917AFBA6B0}"/>
              </a:ext>
            </a:extLst>
          </p:cNvPr>
          <p:cNvSpPr txBox="1"/>
          <p:nvPr/>
        </p:nvSpPr>
        <p:spPr>
          <a:xfrm>
            <a:off x="4090217" y="4511236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3BF4BD6-3862-25F8-EEDF-97C0CD756301}"/>
              </a:ext>
            </a:extLst>
          </p:cNvPr>
          <p:cNvGrpSpPr/>
          <p:nvPr/>
        </p:nvGrpSpPr>
        <p:grpSpPr>
          <a:xfrm>
            <a:off x="5077729" y="520634"/>
            <a:ext cx="856460" cy="1176088"/>
            <a:chOff x="5063215" y="373489"/>
            <a:chExt cx="1041690" cy="1126215"/>
          </a:xfrm>
        </p:grpSpPr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355936" y="123628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297537" y="373489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~40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AE6B28E-F06E-67B2-B98D-2F0C01E2C0EE}"/>
                </a:ext>
              </a:extLst>
            </p:cNvPr>
            <p:cNvSpPr/>
            <p:nvPr/>
          </p:nvSpPr>
          <p:spPr>
            <a:xfrm rot="5400000">
              <a:off x="5029577" y="470749"/>
              <a:ext cx="1102135" cy="955776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55776">
                  <a:moveTo>
                    <a:pt x="0" y="955406"/>
                  </a:moveTo>
                  <a:cubicBezTo>
                    <a:pt x="369048" y="956153"/>
                    <a:pt x="494552" y="955406"/>
                    <a:pt x="735105" y="811971"/>
                  </a:cubicBezTo>
                  <a:cubicBezTo>
                    <a:pt x="975658" y="668536"/>
                    <a:pt x="1084729" y="215817"/>
                    <a:pt x="1443317" y="94794"/>
                  </a:cubicBezTo>
                  <a:cubicBezTo>
                    <a:pt x="1801905" y="-26229"/>
                    <a:pt x="2526553" y="-33700"/>
                    <a:pt x="2886635" y="85830"/>
                  </a:cubicBezTo>
                  <a:cubicBezTo>
                    <a:pt x="3246717" y="205359"/>
                    <a:pt x="3363258" y="692442"/>
                    <a:pt x="3603811" y="811971"/>
                  </a:cubicBezTo>
                  <a:cubicBezTo>
                    <a:pt x="3844364" y="931500"/>
                    <a:pt x="3957391" y="964414"/>
                    <a:pt x="4336187" y="9539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A239AB6-79FC-3B53-42D2-2B484224535A}"/>
                </a:ext>
              </a:extLst>
            </p:cNvPr>
            <p:cNvCxnSpPr>
              <a:cxnSpLocks/>
            </p:cNvCxnSpPr>
            <p:nvPr/>
          </p:nvCxnSpPr>
          <p:spPr>
            <a:xfrm>
              <a:off x="5063215" y="930742"/>
              <a:ext cx="104169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22">
              <a:extLst>
                <a:ext uri="{FF2B5EF4-FFF2-40B4-BE49-F238E27FC236}">
                  <a16:creationId xmlns:a16="http://schemas.microsoft.com/office/drawing/2014/main" id="{CDE9426C-1DB8-ADEF-7B23-FC4DB690F7A3}"/>
                </a:ext>
              </a:extLst>
            </p:cNvPr>
            <p:cNvSpPr txBox="1"/>
            <p:nvPr/>
          </p:nvSpPr>
          <p:spPr>
            <a:xfrm>
              <a:off x="5198999" y="737564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optimum</a:t>
              </a:r>
            </a:p>
          </p:txBody>
        </p:sp>
      </p:grpSp>
      <p:sp>
        <p:nvSpPr>
          <p:cNvPr id="142" name="TextBox 22">
            <a:extLst>
              <a:ext uri="{FF2B5EF4-FFF2-40B4-BE49-F238E27FC236}">
                <a16:creationId xmlns:a16="http://schemas.microsoft.com/office/drawing/2014/main" id="{FBC6176F-4E26-40EA-585E-578F3391A6AA}"/>
              </a:ext>
            </a:extLst>
          </p:cNvPr>
          <p:cNvSpPr txBox="1"/>
          <p:nvPr/>
        </p:nvSpPr>
        <p:spPr>
          <a:xfrm>
            <a:off x="1476839" y="1625187"/>
            <a:ext cx="114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(slow metabolism)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04A7623-7EED-9FA6-491D-4377205BD02C}"/>
              </a:ext>
            </a:extLst>
          </p:cNvPr>
          <p:cNvCxnSpPr>
            <a:cxnSpLocks/>
          </p:cNvCxnSpPr>
          <p:nvPr/>
        </p:nvCxnSpPr>
        <p:spPr>
          <a:xfrm flipV="1">
            <a:off x="2786203" y="443230"/>
            <a:ext cx="284982" cy="7365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22">
            <a:extLst>
              <a:ext uri="{FF2B5EF4-FFF2-40B4-BE49-F238E27FC236}">
                <a16:creationId xmlns:a16="http://schemas.microsoft.com/office/drawing/2014/main" id="{E2211208-C78F-6F87-17C6-97810327E49F}"/>
              </a:ext>
            </a:extLst>
          </p:cNvPr>
          <p:cNvSpPr txBox="1"/>
          <p:nvPr/>
        </p:nvSpPr>
        <p:spPr>
          <a:xfrm>
            <a:off x="1464405" y="143895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cold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D092463-431F-7856-AD61-553F0D822B56}"/>
              </a:ext>
            </a:extLst>
          </p:cNvPr>
          <p:cNvCxnSpPr>
            <a:cxnSpLocks/>
          </p:cNvCxnSpPr>
          <p:nvPr/>
        </p:nvCxnSpPr>
        <p:spPr>
          <a:xfrm flipV="1">
            <a:off x="1137561" y="1671430"/>
            <a:ext cx="419799" cy="12786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83">
            <a:extLst>
              <a:ext uri="{FF2B5EF4-FFF2-40B4-BE49-F238E27FC236}">
                <a16:creationId xmlns:a16="http://schemas.microsoft.com/office/drawing/2014/main" id="{BB0D7899-67FF-6320-DC59-DEF2113C4A9D}"/>
              </a:ext>
            </a:extLst>
          </p:cNvPr>
          <p:cNvCxnSpPr>
            <a:cxnSpLocks/>
          </p:cNvCxnSpPr>
          <p:nvPr/>
        </p:nvCxnSpPr>
        <p:spPr>
          <a:xfrm flipV="1">
            <a:off x="638524" y="7271729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EA91F85-642D-C1D7-7C1C-B30C67C3C6EF}"/>
              </a:ext>
            </a:extLst>
          </p:cNvPr>
          <p:cNvSpPr/>
          <p:nvPr/>
        </p:nvSpPr>
        <p:spPr>
          <a:xfrm>
            <a:off x="5100435" y="377157"/>
            <a:ext cx="1043859" cy="1280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22">
            <a:extLst>
              <a:ext uri="{FF2B5EF4-FFF2-40B4-BE49-F238E27FC236}">
                <a16:creationId xmlns:a16="http://schemas.microsoft.com/office/drawing/2014/main" id="{8AFC93EE-CE3E-8D45-4ACE-38C8EACC0C76}"/>
              </a:ext>
            </a:extLst>
          </p:cNvPr>
          <p:cNvSpPr txBox="1"/>
          <p:nvPr/>
        </p:nvSpPr>
        <p:spPr>
          <a:xfrm>
            <a:off x="5225716" y="160443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443E915-F555-DE65-5151-58A5EEF9F196}"/>
              </a:ext>
            </a:extLst>
          </p:cNvPr>
          <p:cNvCxnSpPr>
            <a:cxnSpLocks/>
          </p:cNvCxnSpPr>
          <p:nvPr/>
        </p:nvCxnSpPr>
        <p:spPr>
          <a:xfrm flipV="1">
            <a:off x="2232777" y="3158893"/>
            <a:ext cx="282857" cy="7480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22">
            <a:extLst>
              <a:ext uri="{FF2B5EF4-FFF2-40B4-BE49-F238E27FC236}">
                <a16:creationId xmlns:a16="http://schemas.microsoft.com/office/drawing/2014/main" id="{E7C54FE9-BB89-9744-653C-BBB53E1B36AB}"/>
              </a:ext>
            </a:extLst>
          </p:cNvPr>
          <p:cNvSpPr txBox="1"/>
          <p:nvPr/>
        </p:nvSpPr>
        <p:spPr>
          <a:xfrm>
            <a:off x="5211834" y="345531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6CDF4F7-A334-2546-0FA5-A7C782413AE8}"/>
              </a:ext>
            </a:extLst>
          </p:cNvPr>
          <p:cNvSpPr/>
          <p:nvPr/>
        </p:nvSpPr>
        <p:spPr>
          <a:xfrm>
            <a:off x="5100833" y="2140563"/>
            <a:ext cx="1043859" cy="1352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D71CDF4C-3F6C-4577-DA0B-1F2CD768641F}"/>
              </a:ext>
            </a:extLst>
          </p:cNvPr>
          <p:cNvSpPr/>
          <p:nvPr/>
        </p:nvSpPr>
        <p:spPr>
          <a:xfrm>
            <a:off x="5108983" y="2198595"/>
            <a:ext cx="790875" cy="1208358"/>
          </a:xfrm>
          <a:custGeom>
            <a:avLst/>
            <a:gdLst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78287 w 807076"/>
              <a:gd name="connsiteY4" fmla="*/ 407831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38388 w 807076"/>
              <a:gd name="connsiteY5" fmla="*/ 352023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757"/>
              <a:gd name="connsiteY0" fmla="*/ 1086119 h 1086119"/>
              <a:gd name="connsiteX1" fmla="*/ 17171 w 807757"/>
              <a:gd name="connsiteY1" fmla="*/ 772733 h 1086119"/>
              <a:gd name="connsiteX2" fmla="*/ 103031 w 807757"/>
              <a:gd name="connsiteY2" fmla="*/ 605307 h 1086119"/>
              <a:gd name="connsiteX3" fmla="*/ 334850 w 807757"/>
              <a:gd name="connsiteY3" fmla="*/ 510862 h 1086119"/>
              <a:gd name="connsiteX4" fmla="*/ 618185 w 807757"/>
              <a:gd name="connsiteY4" fmla="*/ 420710 h 1086119"/>
              <a:gd name="connsiteX5" fmla="*/ 738388 w 807757"/>
              <a:gd name="connsiteY5" fmla="*/ 352023 h 1086119"/>
              <a:gd name="connsiteX6" fmla="*/ 794197 w 807757"/>
              <a:gd name="connsiteY6" fmla="*/ 231820 h 1086119"/>
              <a:gd name="connsiteX7" fmla="*/ 806715 w 807757"/>
              <a:gd name="connsiteY7" fmla="*/ 226836 h 1086119"/>
              <a:gd name="connsiteX8" fmla="*/ 807076 w 807757"/>
              <a:gd name="connsiteY8" fmla="*/ 0 h 1086119"/>
              <a:gd name="connsiteX0" fmla="*/ 0 w 815592"/>
              <a:gd name="connsiteY0" fmla="*/ 1086119 h 1086119"/>
              <a:gd name="connsiteX1" fmla="*/ 17171 w 815592"/>
              <a:gd name="connsiteY1" fmla="*/ 772733 h 1086119"/>
              <a:gd name="connsiteX2" fmla="*/ 103031 w 815592"/>
              <a:gd name="connsiteY2" fmla="*/ 605307 h 1086119"/>
              <a:gd name="connsiteX3" fmla="*/ 334850 w 815592"/>
              <a:gd name="connsiteY3" fmla="*/ 510862 h 1086119"/>
              <a:gd name="connsiteX4" fmla="*/ 618185 w 815592"/>
              <a:gd name="connsiteY4" fmla="*/ 420710 h 1086119"/>
              <a:gd name="connsiteX5" fmla="*/ 738388 w 815592"/>
              <a:gd name="connsiteY5" fmla="*/ 352023 h 1086119"/>
              <a:gd name="connsiteX6" fmla="*/ 794197 w 815592"/>
              <a:gd name="connsiteY6" fmla="*/ 231820 h 1086119"/>
              <a:gd name="connsiteX7" fmla="*/ 815301 w 815592"/>
              <a:gd name="connsiteY7" fmla="*/ 102341 h 1086119"/>
              <a:gd name="connsiteX8" fmla="*/ 807076 w 815592"/>
              <a:gd name="connsiteY8" fmla="*/ 0 h 1086119"/>
              <a:gd name="connsiteX0" fmla="*/ 0 w 816343"/>
              <a:gd name="connsiteY0" fmla="*/ 1313645 h 1313645"/>
              <a:gd name="connsiteX1" fmla="*/ 17171 w 816343"/>
              <a:gd name="connsiteY1" fmla="*/ 1000259 h 1313645"/>
              <a:gd name="connsiteX2" fmla="*/ 103031 w 816343"/>
              <a:gd name="connsiteY2" fmla="*/ 832833 h 1313645"/>
              <a:gd name="connsiteX3" fmla="*/ 334850 w 816343"/>
              <a:gd name="connsiteY3" fmla="*/ 738388 h 1313645"/>
              <a:gd name="connsiteX4" fmla="*/ 618185 w 816343"/>
              <a:gd name="connsiteY4" fmla="*/ 648236 h 1313645"/>
              <a:gd name="connsiteX5" fmla="*/ 738388 w 816343"/>
              <a:gd name="connsiteY5" fmla="*/ 579549 h 1313645"/>
              <a:gd name="connsiteX6" fmla="*/ 794197 w 816343"/>
              <a:gd name="connsiteY6" fmla="*/ 459346 h 1313645"/>
              <a:gd name="connsiteX7" fmla="*/ 815301 w 816343"/>
              <a:gd name="connsiteY7" fmla="*/ 329867 h 1313645"/>
              <a:gd name="connsiteX8" fmla="*/ 815662 w 816343"/>
              <a:gd name="connsiteY8" fmla="*/ 0 h 1313645"/>
              <a:gd name="connsiteX0" fmla="*/ 0 w 816343"/>
              <a:gd name="connsiteY0" fmla="*/ 1337069 h 1337069"/>
              <a:gd name="connsiteX1" fmla="*/ 17171 w 816343"/>
              <a:gd name="connsiteY1" fmla="*/ 1023683 h 1337069"/>
              <a:gd name="connsiteX2" fmla="*/ 103031 w 816343"/>
              <a:gd name="connsiteY2" fmla="*/ 856257 h 1337069"/>
              <a:gd name="connsiteX3" fmla="*/ 334850 w 816343"/>
              <a:gd name="connsiteY3" fmla="*/ 761812 h 1337069"/>
              <a:gd name="connsiteX4" fmla="*/ 618185 w 816343"/>
              <a:gd name="connsiteY4" fmla="*/ 671660 h 1337069"/>
              <a:gd name="connsiteX5" fmla="*/ 738388 w 816343"/>
              <a:gd name="connsiteY5" fmla="*/ 602973 h 1337069"/>
              <a:gd name="connsiteX6" fmla="*/ 794197 w 816343"/>
              <a:gd name="connsiteY6" fmla="*/ 482770 h 1337069"/>
              <a:gd name="connsiteX7" fmla="*/ 815301 w 816343"/>
              <a:gd name="connsiteY7" fmla="*/ 353291 h 1337069"/>
              <a:gd name="connsiteX8" fmla="*/ 815662 w 816343"/>
              <a:gd name="connsiteY8" fmla="*/ 23424 h 1337069"/>
              <a:gd name="connsiteX9" fmla="*/ 815300 w 816343"/>
              <a:gd name="connsiteY9" fmla="*/ 27026 h 1337069"/>
              <a:gd name="connsiteX0" fmla="*/ 0 w 815756"/>
              <a:gd name="connsiteY0" fmla="*/ 1440122 h 1440122"/>
              <a:gd name="connsiteX1" fmla="*/ 17171 w 815756"/>
              <a:gd name="connsiteY1" fmla="*/ 1126736 h 1440122"/>
              <a:gd name="connsiteX2" fmla="*/ 103031 w 815756"/>
              <a:gd name="connsiteY2" fmla="*/ 959310 h 1440122"/>
              <a:gd name="connsiteX3" fmla="*/ 334850 w 815756"/>
              <a:gd name="connsiteY3" fmla="*/ 864865 h 1440122"/>
              <a:gd name="connsiteX4" fmla="*/ 618185 w 815756"/>
              <a:gd name="connsiteY4" fmla="*/ 774713 h 1440122"/>
              <a:gd name="connsiteX5" fmla="*/ 738388 w 815756"/>
              <a:gd name="connsiteY5" fmla="*/ 706026 h 1440122"/>
              <a:gd name="connsiteX6" fmla="*/ 794197 w 815756"/>
              <a:gd name="connsiteY6" fmla="*/ 585823 h 1440122"/>
              <a:gd name="connsiteX7" fmla="*/ 815301 w 815756"/>
              <a:gd name="connsiteY7" fmla="*/ 456344 h 1440122"/>
              <a:gd name="connsiteX8" fmla="*/ 811369 w 815756"/>
              <a:gd name="connsiteY8" fmla="*/ 10567 h 1440122"/>
              <a:gd name="connsiteX9" fmla="*/ 815300 w 815756"/>
              <a:gd name="connsiteY9" fmla="*/ 130079 h 1440122"/>
              <a:gd name="connsiteX0" fmla="*/ 0 w 819955"/>
              <a:gd name="connsiteY0" fmla="*/ 1573320 h 1573320"/>
              <a:gd name="connsiteX1" fmla="*/ 17171 w 819955"/>
              <a:gd name="connsiteY1" fmla="*/ 1259934 h 1573320"/>
              <a:gd name="connsiteX2" fmla="*/ 103031 w 819955"/>
              <a:gd name="connsiteY2" fmla="*/ 1092508 h 1573320"/>
              <a:gd name="connsiteX3" fmla="*/ 334850 w 819955"/>
              <a:gd name="connsiteY3" fmla="*/ 998063 h 1573320"/>
              <a:gd name="connsiteX4" fmla="*/ 618185 w 819955"/>
              <a:gd name="connsiteY4" fmla="*/ 907911 h 1573320"/>
              <a:gd name="connsiteX5" fmla="*/ 738388 w 819955"/>
              <a:gd name="connsiteY5" fmla="*/ 839224 h 1573320"/>
              <a:gd name="connsiteX6" fmla="*/ 794197 w 819955"/>
              <a:gd name="connsiteY6" fmla="*/ 719021 h 1573320"/>
              <a:gd name="connsiteX7" fmla="*/ 815301 w 819955"/>
              <a:gd name="connsiteY7" fmla="*/ 589542 h 1573320"/>
              <a:gd name="connsiteX8" fmla="*/ 819955 w 819955"/>
              <a:gd name="connsiteY8" fmla="*/ 6390 h 1573320"/>
              <a:gd name="connsiteX9" fmla="*/ 815300 w 819955"/>
              <a:gd name="connsiteY9" fmla="*/ 263277 h 1573320"/>
              <a:gd name="connsiteX0" fmla="*/ 0 w 819955"/>
              <a:gd name="connsiteY0" fmla="*/ 1573741 h 1573741"/>
              <a:gd name="connsiteX1" fmla="*/ 17171 w 819955"/>
              <a:gd name="connsiteY1" fmla="*/ 1260355 h 1573741"/>
              <a:gd name="connsiteX2" fmla="*/ 103031 w 819955"/>
              <a:gd name="connsiteY2" fmla="*/ 1092929 h 1573741"/>
              <a:gd name="connsiteX3" fmla="*/ 334850 w 819955"/>
              <a:gd name="connsiteY3" fmla="*/ 998484 h 1573741"/>
              <a:gd name="connsiteX4" fmla="*/ 618185 w 819955"/>
              <a:gd name="connsiteY4" fmla="*/ 908332 h 1573741"/>
              <a:gd name="connsiteX5" fmla="*/ 738388 w 819955"/>
              <a:gd name="connsiteY5" fmla="*/ 839645 h 1573741"/>
              <a:gd name="connsiteX6" fmla="*/ 794197 w 819955"/>
              <a:gd name="connsiteY6" fmla="*/ 719442 h 1573741"/>
              <a:gd name="connsiteX7" fmla="*/ 815301 w 819955"/>
              <a:gd name="connsiteY7" fmla="*/ 589963 h 1573741"/>
              <a:gd name="connsiteX8" fmla="*/ 819955 w 819955"/>
              <a:gd name="connsiteY8" fmla="*/ 6811 h 1573741"/>
              <a:gd name="connsiteX9" fmla="*/ 707976 w 819955"/>
              <a:gd name="connsiteY9" fmla="*/ 242233 h 1573741"/>
              <a:gd name="connsiteX0" fmla="*/ 0 w 819955"/>
              <a:gd name="connsiteY0" fmla="*/ 1566930 h 1566930"/>
              <a:gd name="connsiteX1" fmla="*/ 17171 w 819955"/>
              <a:gd name="connsiteY1" fmla="*/ 1253544 h 1566930"/>
              <a:gd name="connsiteX2" fmla="*/ 103031 w 819955"/>
              <a:gd name="connsiteY2" fmla="*/ 1086118 h 1566930"/>
              <a:gd name="connsiteX3" fmla="*/ 334850 w 819955"/>
              <a:gd name="connsiteY3" fmla="*/ 991673 h 1566930"/>
              <a:gd name="connsiteX4" fmla="*/ 618185 w 819955"/>
              <a:gd name="connsiteY4" fmla="*/ 901521 h 1566930"/>
              <a:gd name="connsiteX5" fmla="*/ 738388 w 819955"/>
              <a:gd name="connsiteY5" fmla="*/ 832834 h 1566930"/>
              <a:gd name="connsiteX6" fmla="*/ 794197 w 819955"/>
              <a:gd name="connsiteY6" fmla="*/ 712631 h 1566930"/>
              <a:gd name="connsiteX7" fmla="*/ 815301 w 819955"/>
              <a:gd name="connsiteY7" fmla="*/ 583152 h 1566930"/>
              <a:gd name="connsiteX8" fmla="*/ 819955 w 819955"/>
              <a:gd name="connsiteY8" fmla="*/ 0 h 1566930"/>
              <a:gd name="connsiteX0" fmla="*/ 0 w 832834"/>
              <a:gd name="connsiteY0" fmla="*/ 1596980 h 1596980"/>
              <a:gd name="connsiteX1" fmla="*/ 17171 w 832834"/>
              <a:gd name="connsiteY1" fmla="*/ 1283594 h 1596980"/>
              <a:gd name="connsiteX2" fmla="*/ 103031 w 832834"/>
              <a:gd name="connsiteY2" fmla="*/ 1116168 h 1596980"/>
              <a:gd name="connsiteX3" fmla="*/ 334850 w 832834"/>
              <a:gd name="connsiteY3" fmla="*/ 1021723 h 1596980"/>
              <a:gd name="connsiteX4" fmla="*/ 618185 w 832834"/>
              <a:gd name="connsiteY4" fmla="*/ 931571 h 1596980"/>
              <a:gd name="connsiteX5" fmla="*/ 738388 w 832834"/>
              <a:gd name="connsiteY5" fmla="*/ 862884 h 1596980"/>
              <a:gd name="connsiteX6" fmla="*/ 794197 w 832834"/>
              <a:gd name="connsiteY6" fmla="*/ 742681 h 1596980"/>
              <a:gd name="connsiteX7" fmla="*/ 815301 w 832834"/>
              <a:gd name="connsiteY7" fmla="*/ 613202 h 1596980"/>
              <a:gd name="connsiteX8" fmla="*/ 832834 w 832834"/>
              <a:gd name="connsiteY8" fmla="*/ 0 h 1596980"/>
              <a:gd name="connsiteX0" fmla="*/ 0 w 815592"/>
              <a:gd name="connsiteY0" fmla="*/ 1601273 h 1601273"/>
              <a:gd name="connsiteX1" fmla="*/ 17171 w 815592"/>
              <a:gd name="connsiteY1" fmla="*/ 1287887 h 1601273"/>
              <a:gd name="connsiteX2" fmla="*/ 103031 w 815592"/>
              <a:gd name="connsiteY2" fmla="*/ 1120461 h 1601273"/>
              <a:gd name="connsiteX3" fmla="*/ 334850 w 815592"/>
              <a:gd name="connsiteY3" fmla="*/ 1026016 h 1601273"/>
              <a:gd name="connsiteX4" fmla="*/ 618185 w 815592"/>
              <a:gd name="connsiteY4" fmla="*/ 935864 h 1601273"/>
              <a:gd name="connsiteX5" fmla="*/ 738388 w 815592"/>
              <a:gd name="connsiteY5" fmla="*/ 867177 h 1601273"/>
              <a:gd name="connsiteX6" fmla="*/ 794197 w 815592"/>
              <a:gd name="connsiteY6" fmla="*/ 746974 h 1601273"/>
              <a:gd name="connsiteX7" fmla="*/ 815301 w 815592"/>
              <a:gd name="connsiteY7" fmla="*/ 617495 h 1601273"/>
              <a:gd name="connsiteX8" fmla="*/ 807077 w 815592"/>
              <a:gd name="connsiteY8" fmla="*/ 0 h 1601273"/>
              <a:gd name="connsiteX0" fmla="*/ 0 w 819956"/>
              <a:gd name="connsiteY0" fmla="*/ 1627031 h 1627031"/>
              <a:gd name="connsiteX1" fmla="*/ 17171 w 819956"/>
              <a:gd name="connsiteY1" fmla="*/ 1313645 h 1627031"/>
              <a:gd name="connsiteX2" fmla="*/ 103031 w 819956"/>
              <a:gd name="connsiteY2" fmla="*/ 1146219 h 1627031"/>
              <a:gd name="connsiteX3" fmla="*/ 334850 w 819956"/>
              <a:gd name="connsiteY3" fmla="*/ 1051774 h 1627031"/>
              <a:gd name="connsiteX4" fmla="*/ 618185 w 819956"/>
              <a:gd name="connsiteY4" fmla="*/ 961622 h 1627031"/>
              <a:gd name="connsiteX5" fmla="*/ 738388 w 819956"/>
              <a:gd name="connsiteY5" fmla="*/ 892935 h 1627031"/>
              <a:gd name="connsiteX6" fmla="*/ 794197 w 819956"/>
              <a:gd name="connsiteY6" fmla="*/ 772732 h 1627031"/>
              <a:gd name="connsiteX7" fmla="*/ 815301 w 819956"/>
              <a:gd name="connsiteY7" fmla="*/ 643253 h 1627031"/>
              <a:gd name="connsiteX8" fmla="*/ 819956 w 819956"/>
              <a:gd name="connsiteY8" fmla="*/ 0 h 162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956" h="1627031">
                <a:moveTo>
                  <a:pt x="0" y="1627031"/>
                </a:moveTo>
                <a:cubicBezTo>
                  <a:pt x="-1" y="1510405"/>
                  <a:pt x="-1" y="1393780"/>
                  <a:pt x="17171" y="1313645"/>
                </a:cubicBezTo>
                <a:cubicBezTo>
                  <a:pt x="34343" y="1233510"/>
                  <a:pt x="50085" y="1189864"/>
                  <a:pt x="103031" y="1146219"/>
                </a:cubicBezTo>
                <a:cubicBezTo>
                  <a:pt x="155977" y="1102574"/>
                  <a:pt x="248991" y="1082540"/>
                  <a:pt x="334850" y="1051774"/>
                </a:cubicBezTo>
                <a:cubicBezTo>
                  <a:pt x="420709" y="1021008"/>
                  <a:pt x="550929" y="988095"/>
                  <a:pt x="618185" y="961622"/>
                </a:cubicBezTo>
                <a:cubicBezTo>
                  <a:pt x="685441" y="935149"/>
                  <a:pt x="709053" y="924417"/>
                  <a:pt x="738388" y="892935"/>
                </a:cubicBezTo>
                <a:cubicBezTo>
                  <a:pt x="767723" y="861453"/>
                  <a:pt x="782809" y="793596"/>
                  <a:pt x="794197" y="772732"/>
                </a:cubicBezTo>
                <a:cubicBezTo>
                  <a:pt x="805585" y="751868"/>
                  <a:pt x="813155" y="681890"/>
                  <a:pt x="815301" y="643253"/>
                </a:cubicBezTo>
                <a:cubicBezTo>
                  <a:pt x="817448" y="604616"/>
                  <a:pt x="819896" y="37806"/>
                  <a:pt x="819956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5E1C477E-BB3B-A5D6-D4B9-937E7BF896E0}"/>
              </a:ext>
            </a:extLst>
          </p:cNvPr>
          <p:cNvSpPr txBox="1"/>
          <p:nvPr/>
        </p:nvSpPr>
        <p:spPr>
          <a:xfrm>
            <a:off x="5172639" y="3270775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hydraulic failure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E1EEAFA-AB5B-93EA-4CA5-83A015FBB7C9}"/>
              </a:ext>
            </a:extLst>
          </p:cNvPr>
          <p:cNvCxnSpPr>
            <a:cxnSpLocks/>
          </p:cNvCxnSpPr>
          <p:nvPr/>
        </p:nvCxnSpPr>
        <p:spPr>
          <a:xfrm>
            <a:off x="621214" y="3407605"/>
            <a:ext cx="46045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D45F1-2C3F-DD5B-4F23-7931077F1A1F}"/>
              </a:ext>
            </a:extLst>
          </p:cNvPr>
          <p:cNvCxnSpPr>
            <a:cxnSpLocks/>
          </p:cNvCxnSpPr>
          <p:nvPr/>
        </p:nvCxnSpPr>
        <p:spPr>
          <a:xfrm>
            <a:off x="649733" y="3075842"/>
            <a:ext cx="47049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327CA755-746A-9A22-A3F9-CFADE419C54E}"/>
              </a:ext>
            </a:extLst>
          </p:cNvPr>
          <p:cNvSpPr txBox="1"/>
          <p:nvPr/>
        </p:nvSpPr>
        <p:spPr>
          <a:xfrm>
            <a:off x="5281792" y="295941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l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 cell turgor</a:t>
            </a: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29DB1732-8C38-FBFC-8CDC-E0B169D4B3A1}"/>
              </a:ext>
            </a:extLst>
          </p:cNvPr>
          <p:cNvSpPr txBox="1"/>
          <p:nvPr/>
        </p:nvSpPr>
        <p:spPr>
          <a:xfrm>
            <a:off x="1287210" y="3220130"/>
            <a:ext cx="1286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(low water potential)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21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7A0F726-C43B-2D68-F940-64268738C156}"/>
              </a:ext>
            </a:extLst>
          </p:cNvPr>
          <p:cNvGrpSpPr/>
          <p:nvPr/>
        </p:nvGrpSpPr>
        <p:grpSpPr>
          <a:xfrm>
            <a:off x="79991" y="218929"/>
            <a:ext cx="6706790" cy="9701707"/>
            <a:chOff x="79991" y="218929"/>
            <a:chExt cx="6706790" cy="9701707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918E4F7-EEC3-4866-4A10-A15F926B8924}"/>
                </a:ext>
              </a:extLst>
            </p:cNvPr>
            <p:cNvSpPr/>
            <p:nvPr/>
          </p:nvSpPr>
          <p:spPr>
            <a:xfrm>
              <a:off x="4355513" y="7958161"/>
              <a:ext cx="1738143" cy="9807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74229B33-ABF8-884C-5C57-055DEC4DC4D9}"/>
                </a:ext>
              </a:extLst>
            </p:cNvPr>
            <p:cNvSpPr/>
            <p:nvPr/>
          </p:nvSpPr>
          <p:spPr>
            <a:xfrm rot="16200000">
              <a:off x="4933454" y="1663670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9BB644-56CC-9AF0-12BF-D1D544B4DD4E}"/>
                </a:ext>
              </a:extLst>
            </p:cNvPr>
            <p:cNvGrpSpPr/>
            <p:nvPr/>
          </p:nvGrpSpPr>
          <p:grpSpPr>
            <a:xfrm>
              <a:off x="1406013" y="7730552"/>
              <a:ext cx="2692994" cy="1645288"/>
              <a:chOff x="1633585" y="7104533"/>
              <a:chExt cx="2380189" cy="212416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0DC552C-5D7C-7DB7-AD7C-6999D8781FDE}"/>
                  </a:ext>
                </a:extLst>
              </p:cNvPr>
              <p:cNvSpPr/>
              <p:nvPr/>
            </p:nvSpPr>
            <p:spPr>
              <a:xfrm>
                <a:off x="1633585" y="7109061"/>
                <a:ext cx="906657" cy="2119636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172138E-56E6-BDD3-E6D9-9BE28988AE8B}"/>
                  </a:ext>
                </a:extLst>
              </p:cNvPr>
              <p:cNvSpPr/>
              <p:nvPr/>
            </p:nvSpPr>
            <p:spPr>
              <a:xfrm>
                <a:off x="3337128" y="7104533"/>
                <a:ext cx="676646" cy="2124162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4521007-513E-275C-61E3-801F0CF82DB9}"/>
                  </a:ext>
                </a:extLst>
              </p:cNvPr>
              <p:cNvSpPr/>
              <p:nvPr/>
            </p:nvSpPr>
            <p:spPr>
              <a:xfrm>
                <a:off x="2670242" y="7113023"/>
                <a:ext cx="108831" cy="2112708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89E111B-DC87-8D2E-E064-D0E732BCC7D7}"/>
                  </a:ext>
                </a:extLst>
              </p:cNvPr>
              <p:cNvSpPr/>
              <p:nvPr/>
            </p:nvSpPr>
            <p:spPr>
              <a:xfrm>
                <a:off x="2894053" y="7143174"/>
                <a:ext cx="135738" cy="2082285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6325" y="256051"/>
              <a:ext cx="4472733" cy="70146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CB3E79-A448-9E0A-FD5F-C1696A6C121B}"/>
                </a:ext>
              </a:extLst>
            </p:cNvPr>
            <p:cNvGrpSpPr/>
            <p:nvPr/>
          </p:nvGrpSpPr>
          <p:grpSpPr>
            <a:xfrm>
              <a:off x="638524" y="3663777"/>
              <a:ext cx="4458770" cy="3620290"/>
              <a:chOff x="638524" y="4513582"/>
              <a:chExt cx="4458770" cy="175418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0B2B51-6DCB-1530-4D47-705F29926E8C}"/>
                  </a:ext>
                </a:extLst>
              </p:cNvPr>
              <p:cNvSpPr/>
              <p:nvPr/>
            </p:nvSpPr>
            <p:spPr>
              <a:xfrm>
                <a:off x="638524" y="4519981"/>
                <a:ext cx="995901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95FF0D-6A8E-E13D-7F73-A22F398A2AA5}"/>
                  </a:ext>
                </a:extLst>
              </p:cNvPr>
              <p:cNvSpPr/>
              <p:nvPr/>
            </p:nvSpPr>
            <p:spPr>
              <a:xfrm>
                <a:off x="3835175" y="4513582"/>
                <a:ext cx="1262119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1894859"/>
              <a:ext cx="2158987" cy="5389208"/>
              <a:chOff x="2435225" y="2744663"/>
              <a:chExt cx="2158987" cy="811122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362883"/>
              <a:ext cx="4464323" cy="6921183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216082"/>
              <a:ext cx="0" cy="144596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362884"/>
              <a:ext cx="128759" cy="6916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644372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877181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9612859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122978" y="8368408"/>
              <a:ext cx="1068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443114" y="2684488"/>
              <a:ext cx="16085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water potential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(MPa)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539152"/>
                <a:ext cx="4462560" cy="143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5308" y="533030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203146" y="964249"/>
              <a:ext cx="11228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(°C)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2358748"/>
                <a:ext cx="4541399" cy="109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548" y="2352628"/>
                  <a:ext cx="4553639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1523744"/>
              <a:ext cx="471327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294265" y="1773424"/>
              <a:ext cx="2401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(climatic envelope)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649621"/>
              <a:ext cx="468425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3977449"/>
              <a:ext cx="13143" cy="145389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266294" y="4565164"/>
              <a:ext cx="1406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Dormancy depth</a:t>
              </a: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936778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7737128"/>
              <a:ext cx="0" cy="1644545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4352521" y="7944087"/>
              <a:ext cx="1412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strategy: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940431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9404313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9404313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940431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63160"/>
              <a:ext cx="0" cy="133169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9404313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9404313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9404313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940431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9404313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9404313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9404313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9404313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AB3944B4-E8EC-FDDB-82BE-ECE5FC7A0922}"/>
                </a:ext>
              </a:extLst>
            </p:cNvPr>
            <p:cNvSpPr txBox="1"/>
            <p:nvPr/>
          </p:nvSpPr>
          <p:spPr>
            <a:xfrm>
              <a:off x="2964458" y="403324"/>
              <a:ext cx="1949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(enzyme denaturation)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70954F3F-3532-43C5-AD0E-1F2273B08B3B}"/>
                </a:ext>
              </a:extLst>
            </p:cNvPr>
            <p:cNvSpPr txBox="1"/>
            <p:nvPr/>
          </p:nvSpPr>
          <p:spPr>
            <a:xfrm>
              <a:off x="2993296" y="218929"/>
              <a:ext cx="891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warm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C27AFB3B-84AA-1221-0590-15BF5901A763}"/>
                </a:ext>
              </a:extLst>
            </p:cNvPr>
            <p:cNvSpPr txBox="1"/>
            <p:nvPr/>
          </p:nvSpPr>
          <p:spPr>
            <a:xfrm>
              <a:off x="1600912" y="3026922"/>
              <a:ext cx="71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dry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22">
              <a:extLst>
                <a:ext uri="{FF2B5EF4-FFF2-40B4-BE49-F238E27FC236}">
                  <a16:creationId xmlns:a16="http://schemas.microsoft.com/office/drawing/2014/main" id="{27C00ED0-6D4F-356A-88DF-7F8531DB2ABB}"/>
                </a:ext>
              </a:extLst>
            </p:cNvPr>
            <p:cNvSpPr txBox="1"/>
            <p:nvPr/>
          </p:nvSpPr>
          <p:spPr>
            <a:xfrm>
              <a:off x="5104159" y="4517710"/>
              <a:ext cx="1091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85" name="TextBox 22">
              <a:extLst>
                <a:ext uri="{FF2B5EF4-FFF2-40B4-BE49-F238E27FC236}">
                  <a16:creationId xmlns:a16="http://schemas.microsoft.com/office/drawing/2014/main" id="{A09EA5A8-0CA9-138A-0149-5BF28EA48051}"/>
                </a:ext>
              </a:extLst>
            </p:cNvPr>
            <p:cNvSpPr txBox="1"/>
            <p:nvPr/>
          </p:nvSpPr>
          <p:spPr>
            <a:xfrm>
              <a:off x="5103988" y="4773432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3772A4-D473-4A51-5CC5-4D5B83A73D38}"/>
                </a:ext>
              </a:extLst>
            </p:cNvPr>
            <p:cNvCxnSpPr>
              <a:cxnSpLocks/>
            </p:cNvCxnSpPr>
            <p:nvPr/>
          </p:nvCxnSpPr>
          <p:spPr>
            <a:xfrm>
              <a:off x="4458898" y="8457360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A550A9B-3EFB-6373-8F8F-8BDABDAF0908}"/>
                </a:ext>
              </a:extLst>
            </p:cNvPr>
            <p:cNvCxnSpPr>
              <a:cxnSpLocks/>
            </p:cNvCxnSpPr>
            <p:nvPr/>
          </p:nvCxnSpPr>
          <p:spPr>
            <a:xfrm>
              <a:off x="4458898" y="8696846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22">
              <a:extLst>
                <a:ext uri="{FF2B5EF4-FFF2-40B4-BE49-F238E27FC236}">
                  <a16:creationId xmlns:a16="http://schemas.microsoft.com/office/drawing/2014/main" id="{B5309199-20F5-C21C-63BA-55674E9BA113}"/>
                </a:ext>
              </a:extLst>
            </p:cNvPr>
            <p:cNvSpPr txBox="1"/>
            <p:nvPr/>
          </p:nvSpPr>
          <p:spPr>
            <a:xfrm>
              <a:off x="4842846" y="8290217"/>
              <a:ext cx="1091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4A6FC44B-3ACD-44D6-1816-3BFE248D89BE}"/>
                </a:ext>
              </a:extLst>
            </p:cNvPr>
            <p:cNvSpPr txBox="1"/>
            <p:nvPr/>
          </p:nvSpPr>
          <p:spPr>
            <a:xfrm>
              <a:off x="4774719" y="8542957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9ADF26CD-804A-5957-1383-1F26637CF617}"/>
                </a:ext>
              </a:extLst>
            </p:cNvPr>
            <p:cNvSpPr txBox="1"/>
            <p:nvPr/>
          </p:nvSpPr>
          <p:spPr>
            <a:xfrm rot="16200000">
              <a:off x="-303577" y="6301228"/>
              <a:ext cx="1468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Carbon allocation</a:t>
              </a:r>
            </a:p>
          </p:txBody>
        </p:sp>
        <p:cxnSp>
          <p:nvCxnSpPr>
            <p:cNvPr id="56" name="Gerade Verbindung 83">
              <a:extLst>
                <a:ext uri="{FF2B5EF4-FFF2-40B4-BE49-F238E27FC236}">
                  <a16:creationId xmlns:a16="http://schemas.microsoft.com/office/drawing/2014/main" id="{6F09880B-D834-EB83-74B4-AE58CA6C4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678" y="5754729"/>
              <a:ext cx="0" cy="153088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Up Arrow 63">
              <a:extLst>
                <a:ext uri="{FF2B5EF4-FFF2-40B4-BE49-F238E27FC236}">
                  <a16:creationId xmlns:a16="http://schemas.microsoft.com/office/drawing/2014/main" id="{D27C6845-4DE1-0E18-95AA-E3B654DF74EA}"/>
                </a:ext>
              </a:extLst>
            </p:cNvPr>
            <p:cNvSpPr/>
            <p:nvPr/>
          </p:nvSpPr>
          <p:spPr>
            <a:xfrm rot="10800000">
              <a:off x="1834980" y="7336937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Up Arrow 64">
              <a:extLst>
                <a:ext uri="{FF2B5EF4-FFF2-40B4-BE49-F238E27FC236}">
                  <a16:creationId xmlns:a16="http://schemas.microsoft.com/office/drawing/2014/main" id="{697BA05A-9973-9AAB-78BD-AC6206AA30C8}"/>
                </a:ext>
              </a:extLst>
            </p:cNvPr>
            <p:cNvSpPr/>
            <p:nvPr/>
          </p:nvSpPr>
          <p:spPr>
            <a:xfrm rot="10800000">
              <a:off x="3563270" y="7332950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C1D32F1-C4AF-1929-A9CC-798E3C97B0B4}"/>
                </a:ext>
              </a:extLst>
            </p:cNvPr>
            <p:cNvSpPr/>
            <p:nvPr/>
          </p:nvSpPr>
          <p:spPr>
            <a:xfrm>
              <a:off x="3835733" y="3658500"/>
              <a:ext cx="266674" cy="57173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50188EF-2964-E15A-C28C-342B44C0CEB1}"/>
                </a:ext>
              </a:extLst>
            </p:cNvPr>
            <p:cNvSpPr/>
            <p:nvPr/>
          </p:nvSpPr>
          <p:spPr>
            <a:xfrm>
              <a:off x="1413196" y="3663777"/>
              <a:ext cx="217530" cy="571578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417458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A7C776A-5F53-79D8-DBFF-DAB5121D04FE}"/>
                </a:ext>
              </a:extLst>
            </p:cNvPr>
            <p:cNvSpPr/>
            <p:nvPr/>
          </p:nvSpPr>
          <p:spPr>
            <a:xfrm>
              <a:off x="1385786" y="6090082"/>
              <a:ext cx="2716621" cy="1187685"/>
            </a:xfrm>
            <a:custGeom>
              <a:avLst/>
              <a:gdLst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84293 w 2233406"/>
                <a:gd name="connsiteY84" fmla="*/ 570488 h 1229989"/>
                <a:gd name="connsiteX85" fmla="*/ 1796431 w 2233406"/>
                <a:gd name="connsiteY85" fmla="*/ 582626 h 1229989"/>
                <a:gd name="connsiteX86" fmla="*/ 1820708 w 2233406"/>
                <a:gd name="connsiteY86" fmla="*/ 590718 h 1229989"/>
                <a:gd name="connsiteX87" fmla="*/ 1836892 w 2233406"/>
                <a:gd name="connsiteY87" fmla="*/ 606902 h 1229989"/>
                <a:gd name="connsiteX88" fmla="*/ 1865214 w 2233406"/>
                <a:gd name="connsiteY88" fmla="*/ 639271 h 1229989"/>
                <a:gd name="connsiteX89" fmla="*/ 1889490 w 2233406"/>
                <a:gd name="connsiteY89" fmla="*/ 655455 h 1229989"/>
                <a:gd name="connsiteX90" fmla="*/ 1913766 w 2233406"/>
                <a:gd name="connsiteY90" fmla="*/ 671639 h 1229989"/>
                <a:gd name="connsiteX91" fmla="*/ 1925904 w 2233406"/>
                <a:gd name="connsiteY91" fmla="*/ 679731 h 1229989"/>
                <a:gd name="connsiteX92" fmla="*/ 1946134 w 2233406"/>
                <a:gd name="connsiteY92" fmla="*/ 699961 h 1229989"/>
                <a:gd name="connsiteX93" fmla="*/ 1970410 w 2233406"/>
                <a:gd name="connsiteY93" fmla="*/ 720191 h 1229989"/>
                <a:gd name="connsiteX94" fmla="*/ 1990640 w 2233406"/>
                <a:gd name="connsiteY94" fmla="*/ 740421 h 1229989"/>
                <a:gd name="connsiteX95" fmla="*/ 1998732 w 2233406"/>
                <a:gd name="connsiteY95" fmla="*/ 752559 h 1229989"/>
                <a:gd name="connsiteX96" fmla="*/ 2010870 w 2233406"/>
                <a:gd name="connsiteY96" fmla="*/ 764697 h 1229989"/>
                <a:gd name="connsiteX97" fmla="*/ 2018962 w 2233406"/>
                <a:gd name="connsiteY97" fmla="*/ 776835 h 1229989"/>
                <a:gd name="connsiteX98" fmla="*/ 2031100 w 2233406"/>
                <a:gd name="connsiteY98" fmla="*/ 788973 h 1229989"/>
                <a:gd name="connsiteX99" fmla="*/ 2047285 w 2233406"/>
                <a:gd name="connsiteY99" fmla="*/ 813249 h 1229989"/>
                <a:gd name="connsiteX100" fmla="*/ 2063469 w 2233406"/>
                <a:gd name="connsiteY100" fmla="*/ 837525 h 1229989"/>
                <a:gd name="connsiteX101" fmla="*/ 2071561 w 2233406"/>
                <a:gd name="connsiteY101" fmla="*/ 849663 h 1229989"/>
                <a:gd name="connsiteX102" fmla="*/ 2079653 w 2233406"/>
                <a:gd name="connsiteY102" fmla="*/ 861801 h 1229989"/>
                <a:gd name="connsiteX103" fmla="*/ 2095837 w 2233406"/>
                <a:gd name="connsiteY103" fmla="*/ 882032 h 1229989"/>
                <a:gd name="connsiteX104" fmla="*/ 2099883 w 2233406"/>
                <a:gd name="connsiteY104" fmla="*/ 894170 h 1229989"/>
                <a:gd name="connsiteX105" fmla="*/ 2116067 w 2233406"/>
                <a:gd name="connsiteY105" fmla="*/ 918446 h 1229989"/>
                <a:gd name="connsiteX106" fmla="*/ 2124159 w 2233406"/>
                <a:gd name="connsiteY106" fmla="*/ 942722 h 1229989"/>
                <a:gd name="connsiteX107" fmla="*/ 2128205 w 2233406"/>
                <a:gd name="connsiteY107" fmla="*/ 962952 h 1229989"/>
                <a:gd name="connsiteX108" fmla="*/ 2140343 w 2233406"/>
                <a:gd name="connsiteY108" fmla="*/ 999366 h 1229989"/>
                <a:gd name="connsiteX109" fmla="*/ 2148435 w 2233406"/>
                <a:gd name="connsiteY109" fmla="*/ 1023642 h 1229989"/>
                <a:gd name="connsiteX110" fmla="*/ 2152481 w 2233406"/>
                <a:gd name="connsiteY110" fmla="*/ 1035780 h 1229989"/>
                <a:gd name="connsiteX111" fmla="*/ 2160573 w 2233406"/>
                <a:gd name="connsiteY111" fmla="*/ 1047918 h 1229989"/>
                <a:gd name="connsiteX112" fmla="*/ 2168665 w 2233406"/>
                <a:gd name="connsiteY112" fmla="*/ 1072194 h 1229989"/>
                <a:gd name="connsiteX113" fmla="*/ 2176757 w 2233406"/>
                <a:gd name="connsiteY113" fmla="*/ 1096471 h 1229989"/>
                <a:gd name="connsiteX114" fmla="*/ 2180803 w 2233406"/>
                <a:gd name="connsiteY114" fmla="*/ 1112655 h 1229989"/>
                <a:gd name="connsiteX115" fmla="*/ 2188895 w 2233406"/>
                <a:gd name="connsiteY115" fmla="*/ 1124793 h 1229989"/>
                <a:gd name="connsiteX116" fmla="*/ 2192941 w 2233406"/>
                <a:gd name="connsiteY116" fmla="*/ 1136931 h 1229989"/>
                <a:gd name="connsiteX117" fmla="*/ 2209125 w 2233406"/>
                <a:gd name="connsiteY117" fmla="*/ 1161207 h 1229989"/>
                <a:gd name="connsiteX118" fmla="*/ 2217217 w 2233406"/>
                <a:gd name="connsiteY118" fmla="*/ 1185483 h 1229989"/>
                <a:gd name="connsiteX119" fmla="*/ 2221263 w 2233406"/>
                <a:gd name="connsiteY119" fmla="*/ 1197621 h 1229989"/>
                <a:gd name="connsiteX120" fmla="*/ 2229355 w 2233406"/>
                <a:gd name="connsiteY120" fmla="*/ 1209759 h 1229989"/>
                <a:gd name="connsiteX121" fmla="*/ 2233401 w 2233406"/>
                <a:gd name="connsiteY121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96431 w 2233406"/>
                <a:gd name="connsiteY84" fmla="*/ 582626 h 1229989"/>
                <a:gd name="connsiteX85" fmla="*/ 1820708 w 2233406"/>
                <a:gd name="connsiteY85" fmla="*/ 590718 h 1229989"/>
                <a:gd name="connsiteX86" fmla="*/ 1836892 w 2233406"/>
                <a:gd name="connsiteY86" fmla="*/ 606902 h 1229989"/>
                <a:gd name="connsiteX87" fmla="*/ 1865214 w 2233406"/>
                <a:gd name="connsiteY87" fmla="*/ 639271 h 1229989"/>
                <a:gd name="connsiteX88" fmla="*/ 1889490 w 2233406"/>
                <a:gd name="connsiteY88" fmla="*/ 655455 h 1229989"/>
                <a:gd name="connsiteX89" fmla="*/ 1913766 w 2233406"/>
                <a:gd name="connsiteY89" fmla="*/ 671639 h 1229989"/>
                <a:gd name="connsiteX90" fmla="*/ 1925904 w 2233406"/>
                <a:gd name="connsiteY90" fmla="*/ 679731 h 1229989"/>
                <a:gd name="connsiteX91" fmla="*/ 1946134 w 2233406"/>
                <a:gd name="connsiteY91" fmla="*/ 699961 h 1229989"/>
                <a:gd name="connsiteX92" fmla="*/ 1970410 w 2233406"/>
                <a:gd name="connsiteY92" fmla="*/ 720191 h 1229989"/>
                <a:gd name="connsiteX93" fmla="*/ 1990640 w 2233406"/>
                <a:gd name="connsiteY93" fmla="*/ 740421 h 1229989"/>
                <a:gd name="connsiteX94" fmla="*/ 1998732 w 2233406"/>
                <a:gd name="connsiteY94" fmla="*/ 752559 h 1229989"/>
                <a:gd name="connsiteX95" fmla="*/ 2010870 w 2233406"/>
                <a:gd name="connsiteY95" fmla="*/ 764697 h 1229989"/>
                <a:gd name="connsiteX96" fmla="*/ 2018962 w 2233406"/>
                <a:gd name="connsiteY96" fmla="*/ 776835 h 1229989"/>
                <a:gd name="connsiteX97" fmla="*/ 2031100 w 2233406"/>
                <a:gd name="connsiteY97" fmla="*/ 788973 h 1229989"/>
                <a:gd name="connsiteX98" fmla="*/ 2047285 w 2233406"/>
                <a:gd name="connsiteY98" fmla="*/ 813249 h 1229989"/>
                <a:gd name="connsiteX99" fmla="*/ 2063469 w 2233406"/>
                <a:gd name="connsiteY99" fmla="*/ 837525 h 1229989"/>
                <a:gd name="connsiteX100" fmla="*/ 2071561 w 2233406"/>
                <a:gd name="connsiteY100" fmla="*/ 849663 h 1229989"/>
                <a:gd name="connsiteX101" fmla="*/ 2079653 w 2233406"/>
                <a:gd name="connsiteY101" fmla="*/ 861801 h 1229989"/>
                <a:gd name="connsiteX102" fmla="*/ 2095837 w 2233406"/>
                <a:gd name="connsiteY102" fmla="*/ 882032 h 1229989"/>
                <a:gd name="connsiteX103" fmla="*/ 2099883 w 2233406"/>
                <a:gd name="connsiteY103" fmla="*/ 894170 h 1229989"/>
                <a:gd name="connsiteX104" fmla="*/ 2116067 w 2233406"/>
                <a:gd name="connsiteY104" fmla="*/ 918446 h 1229989"/>
                <a:gd name="connsiteX105" fmla="*/ 2124159 w 2233406"/>
                <a:gd name="connsiteY105" fmla="*/ 942722 h 1229989"/>
                <a:gd name="connsiteX106" fmla="*/ 2128205 w 2233406"/>
                <a:gd name="connsiteY106" fmla="*/ 962952 h 1229989"/>
                <a:gd name="connsiteX107" fmla="*/ 2140343 w 2233406"/>
                <a:gd name="connsiteY107" fmla="*/ 999366 h 1229989"/>
                <a:gd name="connsiteX108" fmla="*/ 2148435 w 2233406"/>
                <a:gd name="connsiteY108" fmla="*/ 1023642 h 1229989"/>
                <a:gd name="connsiteX109" fmla="*/ 2152481 w 2233406"/>
                <a:gd name="connsiteY109" fmla="*/ 1035780 h 1229989"/>
                <a:gd name="connsiteX110" fmla="*/ 2160573 w 2233406"/>
                <a:gd name="connsiteY110" fmla="*/ 1047918 h 1229989"/>
                <a:gd name="connsiteX111" fmla="*/ 2168665 w 2233406"/>
                <a:gd name="connsiteY111" fmla="*/ 1072194 h 1229989"/>
                <a:gd name="connsiteX112" fmla="*/ 2176757 w 2233406"/>
                <a:gd name="connsiteY112" fmla="*/ 1096471 h 1229989"/>
                <a:gd name="connsiteX113" fmla="*/ 2180803 w 2233406"/>
                <a:gd name="connsiteY113" fmla="*/ 1112655 h 1229989"/>
                <a:gd name="connsiteX114" fmla="*/ 2188895 w 2233406"/>
                <a:gd name="connsiteY114" fmla="*/ 1124793 h 1229989"/>
                <a:gd name="connsiteX115" fmla="*/ 2192941 w 2233406"/>
                <a:gd name="connsiteY115" fmla="*/ 1136931 h 1229989"/>
                <a:gd name="connsiteX116" fmla="*/ 2209125 w 2233406"/>
                <a:gd name="connsiteY116" fmla="*/ 1161207 h 1229989"/>
                <a:gd name="connsiteX117" fmla="*/ 2217217 w 2233406"/>
                <a:gd name="connsiteY117" fmla="*/ 1185483 h 1229989"/>
                <a:gd name="connsiteX118" fmla="*/ 2221263 w 2233406"/>
                <a:gd name="connsiteY118" fmla="*/ 1197621 h 1229989"/>
                <a:gd name="connsiteX119" fmla="*/ 2229355 w 2233406"/>
                <a:gd name="connsiteY119" fmla="*/ 1209759 h 1229989"/>
                <a:gd name="connsiteX120" fmla="*/ 2233401 w 2233406"/>
                <a:gd name="connsiteY120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96431 w 2233406"/>
                <a:gd name="connsiteY83" fmla="*/ 582626 h 1229989"/>
                <a:gd name="connsiteX84" fmla="*/ 1820708 w 2233406"/>
                <a:gd name="connsiteY84" fmla="*/ 590718 h 1229989"/>
                <a:gd name="connsiteX85" fmla="*/ 1836892 w 2233406"/>
                <a:gd name="connsiteY85" fmla="*/ 606902 h 1229989"/>
                <a:gd name="connsiteX86" fmla="*/ 1865214 w 2233406"/>
                <a:gd name="connsiteY86" fmla="*/ 639271 h 1229989"/>
                <a:gd name="connsiteX87" fmla="*/ 1889490 w 2233406"/>
                <a:gd name="connsiteY87" fmla="*/ 655455 h 1229989"/>
                <a:gd name="connsiteX88" fmla="*/ 1913766 w 2233406"/>
                <a:gd name="connsiteY88" fmla="*/ 671639 h 1229989"/>
                <a:gd name="connsiteX89" fmla="*/ 1925904 w 2233406"/>
                <a:gd name="connsiteY89" fmla="*/ 679731 h 1229989"/>
                <a:gd name="connsiteX90" fmla="*/ 1946134 w 2233406"/>
                <a:gd name="connsiteY90" fmla="*/ 699961 h 1229989"/>
                <a:gd name="connsiteX91" fmla="*/ 1970410 w 2233406"/>
                <a:gd name="connsiteY91" fmla="*/ 720191 h 1229989"/>
                <a:gd name="connsiteX92" fmla="*/ 1990640 w 2233406"/>
                <a:gd name="connsiteY92" fmla="*/ 740421 h 1229989"/>
                <a:gd name="connsiteX93" fmla="*/ 1998732 w 2233406"/>
                <a:gd name="connsiteY93" fmla="*/ 752559 h 1229989"/>
                <a:gd name="connsiteX94" fmla="*/ 2010870 w 2233406"/>
                <a:gd name="connsiteY94" fmla="*/ 764697 h 1229989"/>
                <a:gd name="connsiteX95" fmla="*/ 2018962 w 2233406"/>
                <a:gd name="connsiteY95" fmla="*/ 776835 h 1229989"/>
                <a:gd name="connsiteX96" fmla="*/ 2031100 w 2233406"/>
                <a:gd name="connsiteY96" fmla="*/ 788973 h 1229989"/>
                <a:gd name="connsiteX97" fmla="*/ 2047285 w 2233406"/>
                <a:gd name="connsiteY97" fmla="*/ 813249 h 1229989"/>
                <a:gd name="connsiteX98" fmla="*/ 2063469 w 2233406"/>
                <a:gd name="connsiteY98" fmla="*/ 837525 h 1229989"/>
                <a:gd name="connsiteX99" fmla="*/ 2071561 w 2233406"/>
                <a:gd name="connsiteY99" fmla="*/ 849663 h 1229989"/>
                <a:gd name="connsiteX100" fmla="*/ 2079653 w 2233406"/>
                <a:gd name="connsiteY100" fmla="*/ 861801 h 1229989"/>
                <a:gd name="connsiteX101" fmla="*/ 2095837 w 2233406"/>
                <a:gd name="connsiteY101" fmla="*/ 882032 h 1229989"/>
                <a:gd name="connsiteX102" fmla="*/ 2099883 w 2233406"/>
                <a:gd name="connsiteY102" fmla="*/ 894170 h 1229989"/>
                <a:gd name="connsiteX103" fmla="*/ 2116067 w 2233406"/>
                <a:gd name="connsiteY103" fmla="*/ 918446 h 1229989"/>
                <a:gd name="connsiteX104" fmla="*/ 2124159 w 2233406"/>
                <a:gd name="connsiteY104" fmla="*/ 942722 h 1229989"/>
                <a:gd name="connsiteX105" fmla="*/ 2128205 w 2233406"/>
                <a:gd name="connsiteY105" fmla="*/ 962952 h 1229989"/>
                <a:gd name="connsiteX106" fmla="*/ 2140343 w 2233406"/>
                <a:gd name="connsiteY106" fmla="*/ 999366 h 1229989"/>
                <a:gd name="connsiteX107" fmla="*/ 2148435 w 2233406"/>
                <a:gd name="connsiteY107" fmla="*/ 1023642 h 1229989"/>
                <a:gd name="connsiteX108" fmla="*/ 2152481 w 2233406"/>
                <a:gd name="connsiteY108" fmla="*/ 1035780 h 1229989"/>
                <a:gd name="connsiteX109" fmla="*/ 2160573 w 2233406"/>
                <a:gd name="connsiteY109" fmla="*/ 1047918 h 1229989"/>
                <a:gd name="connsiteX110" fmla="*/ 2168665 w 2233406"/>
                <a:gd name="connsiteY110" fmla="*/ 1072194 h 1229989"/>
                <a:gd name="connsiteX111" fmla="*/ 2176757 w 2233406"/>
                <a:gd name="connsiteY111" fmla="*/ 1096471 h 1229989"/>
                <a:gd name="connsiteX112" fmla="*/ 2180803 w 2233406"/>
                <a:gd name="connsiteY112" fmla="*/ 1112655 h 1229989"/>
                <a:gd name="connsiteX113" fmla="*/ 2188895 w 2233406"/>
                <a:gd name="connsiteY113" fmla="*/ 1124793 h 1229989"/>
                <a:gd name="connsiteX114" fmla="*/ 2192941 w 2233406"/>
                <a:gd name="connsiteY114" fmla="*/ 1136931 h 1229989"/>
                <a:gd name="connsiteX115" fmla="*/ 2209125 w 2233406"/>
                <a:gd name="connsiteY115" fmla="*/ 1161207 h 1229989"/>
                <a:gd name="connsiteX116" fmla="*/ 2217217 w 2233406"/>
                <a:gd name="connsiteY116" fmla="*/ 1185483 h 1229989"/>
                <a:gd name="connsiteX117" fmla="*/ 2221263 w 2233406"/>
                <a:gd name="connsiteY117" fmla="*/ 1197621 h 1229989"/>
                <a:gd name="connsiteX118" fmla="*/ 2229355 w 2233406"/>
                <a:gd name="connsiteY118" fmla="*/ 1209759 h 1229989"/>
                <a:gd name="connsiteX119" fmla="*/ 2233401 w 2233406"/>
                <a:gd name="connsiteY119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65214 w 2233406"/>
                <a:gd name="connsiteY85" fmla="*/ 639271 h 1229989"/>
                <a:gd name="connsiteX86" fmla="*/ 1889490 w 2233406"/>
                <a:gd name="connsiteY86" fmla="*/ 655455 h 1229989"/>
                <a:gd name="connsiteX87" fmla="*/ 1913766 w 2233406"/>
                <a:gd name="connsiteY87" fmla="*/ 671639 h 1229989"/>
                <a:gd name="connsiteX88" fmla="*/ 1925904 w 2233406"/>
                <a:gd name="connsiteY88" fmla="*/ 679731 h 1229989"/>
                <a:gd name="connsiteX89" fmla="*/ 1946134 w 2233406"/>
                <a:gd name="connsiteY89" fmla="*/ 699961 h 1229989"/>
                <a:gd name="connsiteX90" fmla="*/ 1970410 w 2233406"/>
                <a:gd name="connsiteY90" fmla="*/ 720191 h 1229989"/>
                <a:gd name="connsiteX91" fmla="*/ 1990640 w 2233406"/>
                <a:gd name="connsiteY91" fmla="*/ 740421 h 1229989"/>
                <a:gd name="connsiteX92" fmla="*/ 1998732 w 2233406"/>
                <a:gd name="connsiteY92" fmla="*/ 752559 h 1229989"/>
                <a:gd name="connsiteX93" fmla="*/ 2010870 w 2233406"/>
                <a:gd name="connsiteY93" fmla="*/ 764697 h 1229989"/>
                <a:gd name="connsiteX94" fmla="*/ 2018962 w 2233406"/>
                <a:gd name="connsiteY94" fmla="*/ 776835 h 1229989"/>
                <a:gd name="connsiteX95" fmla="*/ 2031100 w 2233406"/>
                <a:gd name="connsiteY95" fmla="*/ 788973 h 1229989"/>
                <a:gd name="connsiteX96" fmla="*/ 2047285 w 2233406"/>
                <a:gd name="connsiteY96" fmla="*/ 813249 h 1229989"/>
                <a:gd name="connsiteX97" fmla="*/ 2063469 w 2233406"/>
                <a:gd name="connsiteY97" fmla="*/ 837525 h 1229989"/>
                <a:gd name="connsiteX98" fmla="*/ 2071561 w 2233406"/>
                <a:gd name="connsiteY98" fmla="*/ 849663 h 1229989"/>
                <a:gd name="connsiteX99" fmla="*/ 2079653 w 2233406"/>
                <a:gd name="connsiteY99" fmla="*/ 861801 h 1229989"/>
                <a:gd name="connsiteX100" fmla="*/ 2095837 w 2233406"/>
                <a:gd name="connsiteY100" fmla="*/ 882032 h 1229989"/>
                <a:gd name="connsiteX101" fmla="*/ 2099883 w 2233406"/>
                <a:gd name="connsiteY101" fmla="*/ 894170 h 1229989"/>
                <a:gd name="connsiteX102" fmla="*/ 2116067 w 2233406"/>
                <a:gd name="connsiteY102" fmla="*/ 918446 h 1229989"/>
                <a:gd name="connsiteX103" fmla="*/ 2124159 w 2233406"/>
                <a:gd name="connsiteY103" fmla="*/ 942722 h 1229989"/>
                <a:gd name="connsiteX104" fmla="*/ 2128205 w 2233406"/>
                <a:gd name="connsiteY104" fmla="*/ 962952 h 1229989"/>
                <a:gd name="connsiteX105" fmla="*/ 2140343 w 2233406"/>
                <a:gd name="connsiteY105" fmla="*/ 999366 h 1229989"/>
                <a:gd name="connsiteX106" fmla="*/ 2148435 w 2233406"/>
                <a:gd name="connsiteY106" fmla="*/ 1023642 h 1229989"/>
                <a:gd name="connsiteX107" fmla="*/ 2152481 w 2233406"/>
                <a:gd name="connsiteY107" fmla="*/ 1035780 h 1229989"/>
                <a:gd name="connsiteX108" fmla="*/ 2160573 w 2233406"/>
                <a:gd name="connsiteY108" fmla="*/ 1047918 h 1229989"/>
                <a:gd name="connsiteX109" fmla="*/ 2168665 w 2233406"/>
                <a:gd name="connsiteY109" fmla="*/ 1072194 h 1229989"/>
                <a:gd name="connsiteX110" fmla="*/ 2176757 w 2233406"/>
                <a:gd name="connsiteY110" fmla="*/ 1096471 h 1229989"/>
                <a:gd name="connsiteX111" fmla="*/ 2180803 w 2233406"/>
                <a:gd name="connsiteY111" fmla="*/ 1112655 h 1229989"/>
                <a:gd name="connsiteX112" fmla="*/ 2188895 w 2233406"/>
                <a:gd name="connsiteY112" fmla="*/ 1124793 h 1229989"/>
                <a:gd name="connsiteX113" fmla="*/ 2192941 w 2233406"/>
                <a:gd name="connsiteY113" fmla="*/ 1136931 h 1229989"/>
                <a:gd name="connsiteX114" fmla="*/ 2209125 w 2233406"/>
                <a:gd name="connsiteY114" fmla="*/ 1161207 h 1229989"/>
                <a:gd name="connsiteX115" fmla="*/ 2217217 w 2233406"/>
                <a:gd name="connsiteY115" fmla="*/ 1185483 h 1229989"/>
                <a:gd name="connsiteX116" fmla="*/ 2221263 w 2233406"/>
                <a:gd name="connsiteY116" fmla="*/ 1197621 h 1229989"/>
                <a:gd name="connsiteX117" fmla="*/ 2229355 w 2233406"/>
                <a:gd name="connsiteY117" fmla="*/ 1209759 h 1229989"/>
                <a:gd name="connsiteX118" fmla="*/ 2233401 w 2233406"/>
                <a:gd name="connsiteY118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89490 w 2233406"/>
                <a:gd name="connsiteY85" fmla="*/ 655455 h 1229989"/>
                <a:gd name="connsiteX86" fmla="*/ 1913766 w 2233406"/>
                <a:gd name="connsiteY86" fmla="*/ 671639 h 1229989"/>
                <a:gd name="connsiteX87" fmla="*/ 1925904 w 2233406"/>
                <a:gd name="connsiteY87" fmla="*/ 679731 h 1229989"/>
                <a:gd name="connsiteX88" fmla="*/ 1946134 w 2233406"/>
                <a:gd name="connsiteY88" fmla="*/ 699961 h 1229989"/>
                <a:gd name="connsiteX89" fmla="*/ 1970410 w 2233406"/>
                <a:gd name="connsiteY89" fmla="*/ 720191 h 1229989"/>
                <a:gd name="connsiteX90" fmla="*/ 1990640 w 2233406"/>
                <a:gd name="connsiteY90" fmla="*/ 740421 h 1229989"/>
                <a:gd name="connsiteX91" fmla="*/ 1998732 w 2233406"/>
                <a:gd name="connsiteY91" fmla="*/ 752559 h 1229989"/>
                <a:gd name="connsiteX92" fmla="*/ 2010870 w 2233406"/>
                <a:gd name="connsiteY92" fmla="*/ 764697 h 1229989"/>
                <a:gd name="connsiteX93" fmla="*/ 2018962 w 2233406"/>
                <a:gd name="connsiteY93" fmla="*/ 776835 h 1229989"/>
                <a:gd name="connsiteX94" fmla="*/ 2031100 w 2233406"/>
                <a:gd name="connsiteY94" fmla="*/ 788973 h 1229989"/>
                <a:gd name="connsiteX95" fmla="*/ 2047285 w 2233406"/>
                <a:gd name="connsiteY95" fmla="*/ 813249 h 1229989"/>
                <a:gd name="connsiteX96" fmla="*/ 2063469 w 2233406"/>
                <a:gd name="connsiteY96" fmla="*/ 837525 h 1229989"/>
                <a:gd name="connsiteX97" fmla="*/ 2071561 w 2233406"/>
                <a:gd name="connsiteY97" fmla="*/ 849663 h 1229989"/>
                <a:gd name="connsiteX98" fmla="*/ 2079653 w 2233406"/>
                <a:gd name="connsiteY98" fmla="*/ 861801 h 1229989"/>
                <a:gd name="connsiteX99" fmla="*/ 2095837 w 2233406"/>
                <a:gd name="connsiteY99" fmla="*/ 882032 h 1229989"/>
                <a:gd name="connsiteX100" fmla="*/ 2099883 w 2233406"/>
                <a:gd name="connsiteY100" fmla="*/ 894170 h 1229989"/>
                <a:gd name="connsiteX101" fmla="*/ 2116067 w 2233406"/>
                <a:gd name="connsiteY101" fmla="*/ 918446 h 1229989"/>
                <a:gd name="connsiteX102" fmla="*/ 2124159 w 2233406"/>
                <a:gd name="connsiteY102" fmla="*/ 942722 h 1229989"/>
                <a:gd name="connsiteX103" fmla="*/ 2128205 w 2233406"/>
                <a:gd name="connsiteY103" fmla="*/ 962952 h 1229989"/>
                <a:gd name="connsiteX104" fmla="*/ 2140343 w 2233406"/>
                <a:gd name="connsiteY104" fmla="*/ 999366 h 1229989"/>
                <a:gd name="connsiteX105" fmla="*/ 2148435 w 2233406"/>
                <a:gd name="connsiteY105" fmla="*/ 1023642 h 1229989"/>
                <a:gd name="connsiteX106" fmla="*/ 2152481 w 2233406"/>
                <a:gd name="connsiteY106" fmla="*/ 1035780 h 1229989"/>
                <a:gd name="connsiteX107" fmla="*/ 2160573 w 2233406"/>
                <a:gd name="connsiteY107" fmla="*/ 1047918 h 1229989"/>
                <a:gd name="connsiteX108" fmla="*/ 2168665 w 2233406"/>
                <a:gd name="connsiteY108" fmla="*/ 1072194 h 1229989"/>
                <a:gd name="connsiteX109" fmla="*/ 2176757 w 2233406"/>
                <a:gd name="connsiteY109" fmla="*/ 1096471 h 1229989"/>
                <a:gd name="connsiteX110" fmla="*/ 2180803 w 2233406"/>
                <a:gd name="connsiteY110" fmla="*/ 1112655 h 1229989"/>
                <a:gd name="connsiteX111" fmla="*/ 2188895 w 2233406"/>
                <a:gd name="connsiteY111" fmla="*/ 1124793 h 1229989"/>
                <a:gd name="connsiteX112" fmla="*/ 2192941 w 2233406"/>
                <a:gd name="connsiteY112" fmla="*/ 1136931 h 1229989"/>
                <a:gd name="connsiteX113" fmla="*/ 2209125 w 2233406"/>
                <a:gd name="connsiteY113" fmla="*/ 1161207 h 1229989"/>
                <a:gd name="connsiteX114" fmla="*/ 2217217 w 2233406"/>
                <a:gd name="connsiteY114" fmla="*/ 1185483 h 1229989"/>
                <a:gd name="connsiteX115" fmla="*/ 2221263 w 2233406"/>
                <a:gd name="connsiteY115" fmla="*/ 1197621 h 1229989"/>
                <a:gd name="connsiteX116" fmla="*/ 2229355 w 2233406"/>
                <a:gd name="connsiteY116" fmla="*/ 1209759 h 1229989"/>
                <a:gd name="connsiteX117" fmla="*/ 2233401 w 2233406"/>
                <a:gd name="connsiteY117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60017 w 2233406"/>
                <a:gd name="connsiteY81" fmla="*/ 554304 h 1229989"/>
                <a:gd name="connsiteX82" fmla="*/ 1820708 w 2233406"/>
                <a:gd name="connsiteY82" fmla="*/ 590718 h 1229989"/>
                <a:gd name="connsiteX83" fmla="*/ 1836892 w 2233406"/>
                <a:gd name="connsiteY83" fmla="*/ 606902 h 1229989"/>
                <a:gd name="connsiteX84" fmla="*/ 1889490 w 2233406"/>
                <a:gd name="connsiteY84" fmla="*/ 655455 h 1229989"/>
                <a:gd name="connsiteX85" fmla="*/ 1913766 w 2233406"/>
                <a:gd name="connsiteY85" fmla="*/ 671639 h 1229989"/>
                <a:gd name="connsiteX86" fmla="*/ 1925904 w 2233406"/>
                <a:gd name="connsiteY86" fmla="*/ 679731 h 1229989"/>
                <a:gd name="connsiteX87" fmla="*/ 1946134 w 2233406"/>
                <a:gd name="connsiteY87" fmla="*/ 699961 h 1229989"/>
                <a:gd name="connsiteX88" fmla="*/ 1970410 w 2233406"/>
                <a:gd name="connsiteY88" fmla="*/ 720191 h 1229989"/>
                <a:gd name="connsiteX89" fmla="*/ 1990640 w 2233406"/>
                <a:gd name="connsiteY89" fmla="*/ 740421 h 1229989"/>
                <a:gd name="connsiteX90" fmla="*/ 1998732 w 2233406"/>
                <a:gd name="connsiteY90" fmla="*/ 752559 h 1229989"/>
                <a:gd name="connsiteX91" fmla="*/ 2010870 w 2233406"/>
                <a:gd name="connsiteY91" fmla="*/ 764697 h 1229989"/>
                <a:gd name="connsiteX92" fmla="*/ 2018962 w 2233406"/>
                <a:gd name="connsiteY92" fmla="*/ 776835 h 1229989"/>
                <a:gd name="connsiteX93" fmla="*/ 2031100 w 2233406"/>
                <a:gd name="connsiteY93" fmla="*/ 788973 h 1229989"/>
                <a:gd name="connsiteX94" fmla="*/ 2047285 w 2233406"/>
                <a:gd name="connsiteY94" fmla="*/ 813249 h 1229989"/>
                <a:gd name="connsiteX95" fmla="*/ 2063469 w 2233406"/>
                <a:gd name="connsiteY95" fmla="*/ 837525 h 1229989"/>
                <a:gd name="connsiteX96" fmla="*/ 2071561 w 2233406"/>
                <a:gd name="connsiteY96" fmla="*/ 849663 h 1229989"/>
                <a:gd name="connsiteX97" fmla="*/ 2079653 w 2233406"/>
                <a:gd name="connsiteY97" fmla="*/ 861801 h 1229989"/>
                <a:gd name="connsiteX98" fmla="*/ 2095837 w 2233406"/>
                <a:gd name="connsiteY98" fmla="*/ 882032 h 1229989"/>
                <a:gd name="connsiteX99" fmla="*/ 2099883 w 2233406"/>
                <a:gd name="connsiteY99" fmla="*/ 894170 h 1229989"/>
                <a:gd name="connsiteX100" fmla="*/ 2116067 w 2233406"/>
                <a:gd name="connsiteY100" fmla="*/ 918446 h 1229989"/>
                <a:gd name="connsiteX101" fmla="*/ 2124159 w 2233406"/>
                <a:gd name="connsiteY101" fmla="*/ 942722 h 1229989"/>
                <a:gd name="connsiteX102" fmla="*/ 2128205 w 2233406"/>
                <a:gd name="connsiteY102" fmla="*/ 962952 h 1229989"/>
                <a:gd name="connsiteX103" fmla="*/ 2140343 w 2233406"/>
                <a:gd name="connsiteY103" fmla="*/ 999366 h 1229989"/>
                <a:gd name="connsiteX104" fmla="*/ 2148435 w 2233406"/>
                <a:gd name="connsiteY104" fmla="*/ 1023642 h 1229989"/>
                <a:gd name="connsiteX105" fmla="*/ 2152481 w 2233406"/>
                <a:gd name="connsiteY105" fmla="*/ 1035780 h 1229989"/>
                <a:gd name="connsiteX106" fmla="*/ 2160573 w 2233406"/>
                <a:gd name="connsiteY106" fmla="*/ 1047918 h 1229989"/>
                <a:gd name="connsiteX107" fmla="*/ 2168665 w 2233406"/>
                <a:gd name="connsiteY107" fmla="*/ 1072194 h 1229989"/>
                <a:gd name="connsiteX108" fmla="*/ 2176757 w 2233406"/>
                <a:gd name="connsiteY108" fmla="*/ 1096471 h 1229989"/>
                <a:gd name="connsiteX109" fmla="*/ 2180803 w 2233406"/>
                <a:gd name="connsiteY109" fmla="*/ 1112655 h 1229989"/>
                <a:gd name="connsiteX110" fmla="*/ 2188895 w 2233406"/>
                <a:gd name="connsiteY110" fmla="*/ 1124793 h 1229989"/>
                <a:gd name="connsiteX111" fmla="*/ 2192941 w 2233406"/>
                <a:gd name="connsiteY111" fmla="*/ 1136931 h 1229989"/>
                <a:gd name="connsiteX112" fmla="*/ 2209125 w 2233406"/>
                <a:gd name="connsiteY112" fmla="*/ 1161207 h 1229989"/>
                <a:gd name="connsiteX113" fmla="*/ 2217217 w 2233406"/>
                <a:gd name="connsiteY113" fmla="*/ 1185483 h 1229989"/>
                <a:gd name="connsiteX114" fmla="*/ 2221263 w 2233406"/>
                <a:gd name="connsiteY114" fmla="*/ 1197621 h 1229989"/>
                <a:gd name="connsiteX115" fmla="*/ 2229355 w 2233406"/>
                <a:gd name="connsiteY115" fmla="*/ 1209759 h 1229989"/>
                <a:gd name="connsiteX116" fmla="*/ 2233401 w 2233406"/>
                <a:gd name="connsiteY116" fmla="*/ 1229989 h 1229989"/>
                <a:gd name="connsiteX0" fmla="*/ 0 w 2414710"/>
                <a:gd name="connsiteY0" fmla="*/ 783880 h 1229989"/>
                <a:gd name="connsiteX1" fmla="*/ 209626 w 2414710"/>
                <a:gd name="connsiteY1" fmla="*/ 246807 h 1229989"/>
                <a:gd name="connsiteX2" fmla="*/ 213672 w 2414710"/>
                <a:gd name="connsiteY2" fmla="*/ 234669 h 1229989"/>
                <a:gd name="connsiteX3" fmla="*/ 221764 w 2414710"/>
                <a:gd name="connsiteY3" fmla="*/ 222531 h 1229989"/>
                <a:gd name="connsiteX4" fmla="*/ 225810 w 2414710"/>
                <a:gd name="connsiteY4" fmla="*/ 210393 h 1229989"/>
                <a:gd name="connsiteX5" fmla="*/ 241994 w 2414710"/>
                <a:gd name="connsiteY5" fmla="*/ 186117 h 1229989"/>
                <a:gd name="connsiteX6" fmla="*/ 254132 w 2414710"/>
                <a:gd name="connsiteY6" fmla="*/ 161840 h 1229989"/>
                <a:gd name="connsiteX7" fmla="*/ 258178 w 2414710"/>
                <a:gd name="connsiteY7" fmla="*/ 149702 h 1229989"/>
                <a:gd name="connsiteX8" fmla="*/ 266270 w 2414710"/>
                <a:gd name="connsiteY8" fmla="*/ 137564 h 1229989"/>
                <a:gd name="connsiteX9" fmla="*/ 270316 w 2414710"/>
                <a:gd name="connsiteY9" fmla="*/ 125426 h 1229989"/>
                <a:gd name="connsiteX10" fmla="*/ 286500 w 2414710"/>
                <a:gd name="connsiteY10" fmla="*/ 101150 h 1229989"/>
                <a:gd name="connsiteX11" fmla="*/ 290546 w 2414710"/>
                <a:gd name="connsiteY11" fmla="*/ 89012 h 1229989"/>
                <a:gd name="connsiteX12" fmla="*/ 306730 w 2414710"/>
                <a:gd name="connsiteY12" fmla="*/ 64736 h 1229989"/>
                <a:gd name="connsiteX13" fmla="*/ 326960 w 2414710"/>
                <a:gd name="connsiteY13" fmla="*/ 28322 h 1229989"/>
                <a:gd name="connsiteX14" fmla="*/ 375512 w 2414710"/>
                <a:gd name="connsiteY14" fmla="*/ 4046 h 1229989"/>
                <a:gd name="connsiteX15" fmla="*/ 387650 w 2414710"/>
                <a:gd name="connsiteY15" fmla="*/ 0 h 1229989"/>
                <a:gd name="connsiteX16" fmla="*/ 440249 w 2414710"/>
                <a:gd name="connsiteY16" fmla="*/ 12138 h 1229989"/>
                <a:gd name="connsiteX17" fmla="*/ 452387 w 2414710"/>
                <a:gd name="connsiteY17" fmla="*/ 16184 h 1229989"/>
                <a:gd name="connsiteX18" fmla="*/ 476663 w 2414710"/>
                <a:gd name="connsiteY18" fmla="*/ 32368 h 1229989"/>
                <a:gd name="connsiteX19" fmla="*/ 500939 w 2414710"/>
                <a:gd name="connsiteY19" fmla="*/ 48552 h 1229989"/>
                <a:gd name="connsiteX20" fmla="*/ 513077 w 2414710"/>
                <a:gd name="connsiteY20" fmla="*/ 52598 h 1229989"/>
                <a:gd name="connsiteX21" fmla="*/ 537353 w 2414710"/>
                <a:gd name="connsiteY21" fmla="*/ 68782 h 1229989"/>
                <a:gd name="connsiteX22" fmla="*/ 573767 w 2414710"/>
                <a:gd name="connsiteY22" fmla="*/ 93058 h 1229989"/>
                <a:gd name="connsiteX23" fmla="*/ 585905 w 2414710"/>
                <a:gd name="connsiteY23" fmla="*/ 101150 h 1229989"/>
                <a:gd name="connsiteX24" fmla="*/ 598043 w 2414710"/>
                <a:gd name="connsiteY24" fmla="*/ 109242 h 1229989"/>
                <a:gd name="connsiteX25" fmla="*/ 622320 w 2414710"/>
                <a:gd name="connsiteY25" fmla="*/ 121380 h 1229989"/>
                <a:gd name="connsiteX26" fmla="*/ 634458 w 2414710"/>
                <a:gd name="connsiteY26" fmla="*/ 125426 h 1229989"/>
                <a:gd name="connsiteX27" fmla="*/ 646596 w 2414710"/>
                <a:gd name="connsiteY27" fmla="*/ 133518 h 1229989"/>
                <a:gd name="connsiteX28" fmla="*/ 658734 w 2414710"/>
                <a:gd name="connsiteY28" fmla="*/ 137564 h 1229989"/>
                <a:gd name="connsiteX29" fmla="*/ 670872 w 2414710"/>
                <a:gd name="connsiteY29" fmla="*/ 145656 h 1229989"/>
                <a:gd name="connsiteX30" fmla="*/ 695148 w 2414710"/>
                <a:gd name="connsiteY30" fmla="*/ 153748 h 1229989"/>
                <a:gd name="connsiteX31" fmla="*/ 707286 w 2414710"/>
                <a:gd name="connsiteY31" fmla="*/ 161840 h 1229989"/>
                <a:gd name="connsiteX32" fmla="*/ 731562 w 2414710"/>
                <a:gd name="connsiteY32" fmla="*/ 169932 h 1229989"/>
                <a:gd name="connsiteX33" fmla="*/ 739654 w 2414710"/>
                <a:gd name="connsiteY33" fmla="*/ 178025 h 1229989"/>
                <a:gd name="connsiteX34" fmla="*/ 763930 w 2414710"/>
                <a:gd name="connsiteY34" fmla="*/ 186117 h 1229989"/>
                <a:gd name="connsiteX35" fmla="*/ 776068 w 2414710"/>
                <a:gd name="connsiteY35" fmla="*/ 190163 h 1229989"/>
                <a:gd name="connsiteX36" fmla="*/ 788206 w 2414710"/>
                <a:gd name="connsiteY36" fmla="*/ 198255 h 1229989"/>
                <a:gd name="connsiteX37" fmla="*/ 812482 w 2414710"/>
                <a:gd name="connsiteY37" fmla="*/ 206347 h 1229989"/>
                <a:gd name="connsiteX38" fmla="*/ 848897 w 2414710"/>
                <a:gd name="connsiteY38" fmla="*/ 218485 h 1229989"/>
                <a:gd name="connsiteX39" fmla="*/ 873173 w 2414710"/>
                <a:gd name="connsiteY39" fmla="*/ 230623 h 1229989"/>
                <a:gd name="connsiteX40" fmla="*/ 889357 w 2414710"/>
                <a:gd name="connsiteY40" fmla="*/ 234669 h 1229989"/>
                <a:gd name="connsiteX41" fmla="*/ 913633 w 2414710"/>
                <a:gd name="connsiteY41" fmla="*/ 242761 h 1229989"/>
                <a:gd name="connsiteX42" fmla="*/ 929817 w 2414710"/>
                <a:gd name="connsiteY42" fmla="*/ 246807 h 1229989"/>
                <a:gd name="connsiteX43" fmla="*/ 954093 w 2414710"/>
                <a:gd name="connsiteY43" fmla="*/ 254899 h 1229989"/>
                <a:gd name="connsiteX44" fmla="*/ 966231 w 2414710"/>
                <a:gd name="connsiteY44" fmla="*/ 258945 h 1229989"/>
                <a:gd name="connsiteX45" fmla="*/ 982415 w 2414710"/>
                <a:gd name="connsiteY45" fmla="*/ 262991 h 1229989"/>
                <a:gd name="connsiteX46" fmla="*/ 1018829 w 2414710"/>
                <a:gd name="connsiteY46" fmla="*/ 275129 h 1229989"/>
                <a:gd name="connsiteX47" fmla="*/ 1030967 w 2414710"/>
                <a:gd name="connsiteY47" fmla="*/ 279175 h 1229989"/>
                <a:gd name="connsiteX48" fmla="*/ 1067381 w 2414710"/>
                <a:gd name="connsiteY48" fmla="*/ 287267 h 1229989"/>
                <a:gd name="connsiteX49" fmla="*/ 1083566 w 2414710"/>
                <a:gd name="connsiteY49" fmla="*/ 291313 h 1229989"/>
                <a:gd name="connsiteX50" fmla="*/ 1107842 w 2414710"/>
                <a:gd name="connsiteY50" fmla="*/ 295359 h 1229989"/>
                <a:gd name="connsiteX51" fmla="*/ 1128072 w 2414710"/>
                <a:gd name="connsiteY51" fmla="*/ 299405 h 1229989"/>
                <a:gd name="connsiteX52" fmla="*/ 1152348 w 2414710"/>
                <a:gd name="connsiteY52" fmla="*/ 303451 h 1229989"/>
                <a:gd name="connsiteX53" fmla="*/ 1188762 w 2414710"/>
                <a:gd name="connsiteY53" fmla="*/ 311543 h 1229989"/>
                <a:gd name="connsiteX54" fmla="*/ 1229222 w 2414710"/>
                <a:gd name="connsiteY54" fmla="*/ 319635 h 1229989"/>
                <a:gd name="connsiteX55" fmla="*/ 1249452 w 2414710"/>
                <a:gd name="connsiteY55" fmla="*/ 323681 h 1229989"/>
                <a:gd name="connsiteX56" fmla="*/ 1269682 w 2414710"/>
                <a:gd name="connsiteY56" fmla="*/ 327727 h 1229989"/>
                <a:gd name="connsiteX57" fmla="*/ 1293958 w 2414710"/>
                <a:gd name="connsiteY57" fmla="*/ 331773 h 1229989"/>
                <a:gd name="connsiteX58" fmla="*/ 1314189 w 2414710"/>
                <a:gd name="connsiteY58" fmla="*/ 335819 h 1229989"/>
                <a:gd name="connsiteX59" fmla="*/ 1338465 w 2414710"/>
                <a:gd name="connsiteY59" fmla="*/ 339865 h 1229989"/>
                <a:gd name="connsiteX60" fmla="*/ 1378925 w 2414710"/>
                <a:gd name="connsiteY60" fmla="*/ 347957 h 1229989"/>
                <a:gd name="connsiteX61" fmla="*/ 1399155 w 2414710"/>
                <a:gd name="connsiteY61" fmla="*/ 352003 h 1229989"/>
                <a:gd name="connsiteX62" fmla="*/ 1415339 w 2414710"/>
                <a:gd name="connsiteY62" fmla="*/ 356049 h 1229989"/>
                <a:gd name="connsiteX63" fmla="*/ 1435569 w 2414710"/>
                <a:gd name="connsiteY63" fmla="*/ 360095 h 1229989"/>
                <a:gd name="connsiteX64" fmla="*/ 1471983 w 2414710"/>
                <a:gd name="connsiteY64" fmla="*/ 368187 h 1229989"/>
                <a:gd name="connsiteX65" fmla="*/ 1500305 w 2414710"/>
                <a:gd name="connsiteY65" fmla="*/ 372233 h 1229989"/>
                <a:gd name="connsiteX66" fmla="*/ 1569088 w 2414710"/>
                <a:gd name="connsiteY66" fmla="*/ 384371 h 1229989"/>
                <a:gd name="connsiteX67" fmla="*/ 1613594 w 2414710"/>
                <a:gd name="connsiteY67" fmla="*/ 392463 h 1229989"/>
                <a:gd name="connsiteX68" fmla="*/ 1637870 w 2414710"/>
                <a:gd name="connsiteY68" fmla="*/ 400555 h 1229989"/>
                <a:gd name="connsiteX69" fmla="*/ 1654054 w 2414710"/>
                <a:gd name="connsiteY69" fmla="*/ 404601 h 1229989"/>
                <a:gd name="connsiteX70" fmla="*/ 1678330 w 2414710"/>
                <a:gd name="connsiteY70" fmla="*/ 412694 h 1229989"/>
                <a:gd name="connsiteX71" fmla="*/ 1702606 w 2414710"/>
                <a:gd name="connsiteY71" fmla="*/ 420786 h 1229989"/>
                <a:gd name="connsiteX72" fmla="*/ 1775435 w 2414710"/>
                <a:gd name="connsiteY72" fmla="*/ 445062 h 1229989"/>
                <a:gd name="connsiteX73" fmla="*/ 1787573 w 2414710"/>
                <a:gd name="connsiteY73" fmla="*/ 449108 h 1229989"/>
                <a:gd name="connsiteX74" fmla="*/ 1799711 w 2414710"/>
                <a:gd name="connsiteY74" fmla="*/ 453154 h 1229989"/>
                <a:gd name="connsiteX75" fmla="*/ 1828033 w 2414710"/>
                <a:gd name="connsiteY75" fmla="*/ 469338 h 1229989"/>
                <a:gd name="connsiteX76" fmla="*/ 1840171 w 2414710"/>
                <a:gd name="connsiteY76" fmla="*/ 473384 h 1229989"/>
                <a:gd name="connsiteX77" fmla="*/ 1864447 w 2414710"/>
                <a:gd name="connsiteY77" fmla="*/ 489568 h 1229989"/>
                <a:gd name="connsiteX78" fmla="*/ 1876585 w 2414710"/>
                <a:gd name="connsiteY78" fmla="*/ 497660 h 1229989"/>
                <a:gd name="connsiteX79" fmla="*/ 1888723 w 2414710"/>
                <a:gd name="connsiteY79" fmla="*/ 505752 h 1229989"/>
                <a:gd name="connsiteX80" fmla="*/ 1908953 w 2414710"/>
                <a:gd name="connsiteY80" fmla="*/ 525982 h 1229989"/>
                <a:gd name="connsiteX81" fmla="*/ 1941321 w 2414710"/>
                <a:gd name="connsiteY81" fmla="*/ 554304 h 1229989"/>
                <a:gd name="connsiteX82" fmla="*/ 2002012 w 2414710"/>
                <a:gd name="connsiteY82" fmla="*/ 590718 h 1229989"/>
                <a:gd name="connsiteX83" fmla="*/ 2018196 w 2414710"/>
                <a:gd name="connsiteY83" fmla="*/ 606902 h 1229989"/>
                <a:gd name="connsiteX84" fmla="*/ 2070794 w 2414710"/>
                <a:gd name="connsiteY84" fmla="*/ 655455 h 1229989"/>
                <a:gd name="connsiteX85" fmla="*/ 2095070 w 2414710"/>
                <a:gd name="connsiteY85" fmla="*/ 671639 h 1229989"/>
                <a:gd name="connsiteX86" fmla="*/ 2107208 w 2414710"/>
                <a:gd name="connsiteY86" fmla="*/ 679731 h 1229989"/>
                <a:gd name="connsiteX87" fmla="*/ 2127438 w 2414710"/>
                <a:gd name="connsiteY87" fmla="*/ 699961 h 1229989"/>
                <a:gd name="connsiteX88" fmla="*/ 2151714 w 2414710"/>
                <a:gd name="connsiteY88" fmla="*/ 720191 h 1229989"/>
                <a:gd name="connsiteX89" fmla="*/ 2171944 w 2414710"/>
                <a:gd name="connsiteY89" fmla="*/ 740421 h 1229989"/>
                <a:gd name="connsiteX90" fmla="*/ 2180036 w 2414710"/>
                <a:gd name="connsiteY90" fmla="*/ 752559 h 1229989"/>
                <a:gd name="connsiteX91" fmla="*/ 2192174 w 2414710"/>
                <a:gd name="connsiteY91" fmla="*/ 764697 h 1229989"/>
                <a:gd name="connsiteX92" fmla="*/ 2200266 w 2414710"/>
                <a:gd name="connsiteY92" fmla="*/ 776835 h 1229989"/>
                <a:gd name="connsiteX93" fmla="*/ 2212404 w 2414710"/>
                <a:gd name="connsiteY93" fmla="*/ 788973 h 1229989"/>
                <a:gd name="connsiteX94" fmla="*/ 2228589 w 2414710"/>
                <a:gd name="connsiteY94" fmla="*/ 813249 h 1229989"/>
                <a:gd name="connsiteX95" fmla="*/ 2244773 w 2414710"/>
                <a:gd name="connsiteY95" fmla="*/ 837525 h 1229989"/>
                <a:gd name="connsiteX96" fmla="*/ 2252865 w 2414710"/>
                <a:gd name="connsiteY96" fmla="*/ 849663 h 1229989"/>
                <a:gd name="connsiteX97" fmla="*/ 2260957 w 2414710"/>
                <a:gd name="connsiteY97" fmla="*/ 861801 h 1229989"/>
                <a:gd name="connsiteX98" fmla="*/ 2277141 w 2414710"/>
                <a:gd name="connsiteY98" fmla="*/ 882032 h 1229989"/>
                <a:gd name="connsiteX99" fmla="*/ 2281187 w 2414710"/>
                <a:gd name="connsiteY99" fmla="*/ 894170 h 1229989"/>
                <a:gd name="connsiteX100" fmla="*/ 2297371 w 2414710"/>
                <a:gd name="connsiteY100" fmla="*/ 918446 h 1229989"/>
                <a:gd name="connsiteX101" fmla="*/ 2305463 w 2414710"/>
                <a:gd name="connsiteY101" fmla="*/ 942722 h 1229989"/>
                <a:gd name="connsiteX102" fmla="*/ 2309509 w 2414710"/>
                <a:gd name="connsiteY102" fmla="*/ 962952 h 1229989"/>
                <a:gd name="connsiteX103" fmla="*/ 2321647 w 2414710"/>
                <a:gd name="connsiteY103" fmla="*/ 999366 h 1229989"/>
                <a:gd name="connsiteX104" fmla="*/ 2329739 w 2414710"/>
                <a:gd name="connsiteY104" fmla="*/ 1023642 h 1229989"/>
                <a:gd name="connsiteX105" fmla="*/ 2333785 w 2414710"/>
                <a:gd name="connsiteY105" fmla="*/ 1035780 h 1229989"/>
                <a:gd name="connsiteX106" fmla="*/ 2341877 w 2414710"/>
                <a:gd name="connsiteY106" fmla="*/ 1047918 h 1229989"/>
                <a:gd name="connsiteX107" fmla="*/ 2349969 w 2414710"/>
                <a:gd name="connsiteY107" fmla="*/ 1072194 h 1229989"/>
                <a:gd name="connsiteX108" fmla="*/ 2358061 w 2414710"/>
                <a:gd name="connsiteY108" fmla="*/ 1096471 h 1229989"/>
                <a:gd name="connsiteX109" fmla="*/ 2362107 w 2414710"/>
                <a:gd name="connsiteY109" fmla="*/ 1112655 h 1229989"/>
                <a:gd name="connsiteX110" fmla="*/ 2370199 w 2414710"/>
                <a:gd name="connsiteY110" fmla="*/ 1124793 h 1229989"/>
                <a:gd name="connsiteX111" fmla="*/ 2374245 w 2414710"/>
                <a:gd name="connsiteY111" fmla="*/ 1136931 h 1229989"/>
                <a:gd name="connsiteX112" fmla="*/ 2390429 w 2414710"/>
                <a:gd name="connsiteY112" fmla="*/ 1161207 h 1229989"/>
                <a:gd name="connsiteX113" fmla="*/ 2398521 w 2414710"/>
                <a:gd name="connsiteY113" fmla="*/ 1185483 h 1229989"/>
                <a:gd name="connsiteX114" fmla="*/ 2402567 w 2414710"/>
                <a:gd name="connsiteY114" fmla="*/ 1197621 h 1229989"/>
                <a:gd name="connsiteX115" fmla="*/ 2410659 w 2414710"/>
                <a:gd name="connsiteY115" fmla="*/ 1209759 h 1229989"/>
                <a:gd name="connsiteX116" fmla="*/ 2414705 w 2414710"/>
                <a:gd name="connsiteY116" fmla="*/ 1229989 h 1229989"/>
                <a:gd name="connsiteX0" fmla="*/ 0 w 2788480"/>
                <a:gd name="connsiteY0" fmla="*/ 1187685 h 1229989"/>
                <a:gd name="connsiteX1" fmla="*/ 583396 w 2788480"/>
                <a:gd name="connsiteY1" fmla="*/ 246807 h 1229989"/>
                <a:gd name="connsiteX2" fmla="*/ 587442 w 2788480"/>
                <a:gd name="connsiteY2" fmla="*/ 234669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2165 w 2790645"/>
                <a:gd name="connsiteY0" fmla="*/ 1187685 h 1229989"/>
                <a:gd name="connsiteX1" fmla="*/ 64953 w 2790645"/>
                <a:gd name="connsiteY1" fmla="*/ 1121160 h 1229989"/>
                <a:gd name="connsiteX2" fmla="*/ 589607 w 2790645"/>
                <a:gd name="connsiteY2" fmla="*/ 234669 h 1229989"/>
                <a:gd name="connsiteX3" fmla="*/ 597699 w 2790645"/>
                <a:gd name="connsiteY3" fmla="*/ 222531 h 1229989"/>
                <a:gd name="connsiteX4" fmla="*/ 601745 w 2790645"/>
                <a:gd name="connsiteY4" fmla="*/ 210393 h 1229989"/>
                <a:gd name="connsiteX5" fmla="*/ 617929 w 2790645"/>
                <a:gd name="connsiteY5" fmla="*/ 186117 h 1229989"/>
                <a:gd name="connsiteX6" fmla="*/ 630067 w 2790645"/>
                <a:gd name="connsiteY6" fmla="*/ 161840 h 1229989"/>
                <a:gd name="connsiteX7" fmla="*/ 634113 w 2790645"/>
                <a:gd name="connsiteY7" fmla="*/ 149702 h 1229989"/>
                <a:gd name="connsiteX8" fmla="*/ 642205 w 2790645"/>
                <a:gd name="connsiteY8" fmla="*/ 137564 h 1229989"/>
                <a:gd name="connsiteX9" fmla="*/ 646251 w 2790645"/>
                <a:gd name="connsiteY9" fmla="*/ 125426 h 1229989"/>
                <a:gd name="connsiteX10" fmla="*/ 662435 w 2790645"/>
                <a:gd name="connsiteY10" fmla="*/ 101150 h 1229989"/>
                <a:gd name="connsiteX11" fmla="*/ 666481 w 2790645"/>
                <a:gd name="connsiteY11" fmla="*/ 89012 h 1229989"/>
                <a:gd name="connsiteX12" fmla="*/ 682665 w 2790645"/>
                <a:gd name="connsiteY12" fmla="*/ 64736 h 1229989"/>
                <a:gd name="connsiteX13" fmla="*/ 702895 w 2790645"/>
                <a:gd name="connsiteY13" fmla="*/ 28322 h 1229989"/>
                <a:gd name="connsiteX14" fmla="*/ 751447 w 2790645"/>
                <a:gd name="connsiteY14" fmla="*/ 4046 h 1229989"/>
                <a:gd name="connsiteX15" fmla="*/ 763585 w 2790645"/>
                <a:gd name="connsiteY15" fmla="*/ 0 h 1229989"/>
                <a:gd name="connsiteX16" fmla="*/ 816184 w 2790645"/>
                <a:gd name="connsiteY16" fmla="*/ 12138 h 1229989"/>
                <a:gd name="connsiteX17" fmla="*/ 828322 w 2790645"/>
                <a:gd name="connsiteY17" fmla="*/ 16184 h 1229989"/>
                <a:gd name="connsiteX18" fmla="*/ 852598 w 2790645"/>
                <a:gd name="connsiteY18" fmla="*/ 32368 h 1229989"/>
                <a:gd name="connsiteX19" fmla="*/ 876874 w 2790645"/>
                <a:gd name="connsiteY19" fmla="*/ 48552 h 1229989"/>
                <a:gd name="connsiteX20" fmla="*/ 889012 w 2790645"/>
                <a:gd name="connsiteY20" fmla="*/ 52598 h 1229989"/>
                <a:gd name="connsiteX21" fmla="*/ 913288 w 2790645"/>
                <a:gd name="connsiteY21" fmla="*/ 68782 h 1229989"/>
                <a:gd name="connsiteX22" fmla="*/ 949702 w 2790645"/>
                <a:gd name="connsiteY22" fmla="*/ 93058 h 1229989"/>
                <a:gd name="connsiteX23" fmla="*/ 961840 w 2790645"/>
                <a:gd name="connsiteY23" fmla="*/ 101150 h 1229989"/>
                <a:gd name="connsiteX24" fmla="*/ 973978 w 2790645"/>
                <a:gd name="connsiteY24" fmla="*/ 109242 h 1229989"/>
                <a:gd name="connsiteX25" fmla="*/ 998255 w 2790645"/>
                <a:gd name="connsiteY25" fmla="*/ 121380 h 1229989"/>
                <a:gd name="connsiteX26" fmla="*/ 1010393 w 2790645"/>
                <a:gd name="connsiteY26" fmla="*/ 125426 h 1229989"/>
                <a:gd name="connsiteX27" fmla="*/ 1022531 w 2790645"/>
                <a:gd name="connsiteY27" fmla="*/ 133518 h 1229989"/>
                <a:gd name="connsiteX28" fmla="*/ 1034669 w 2790645"/>
                <a:gd name="connsiteY28" fmla="*/ 137564 h 1229989"/>
                <a:gd name="connsiteX29" fmla="*/ 1046807 w 2790645"/>
                <a:gd name="connsiteY29" fmla="*/ 145656 h 1229989"/>
                <a:gd name="connsiteX30" fmla="*/ 1071083 w 2790645"/>
                <a:gd name="connsiteY30" fmla="*/ 153748 h 1229989"/>
                <a:gd name="connsiteX31" fmla="*/ 1083221 w 2790645"/>
                <a:gd name="connsiteY31" fmla="*/ 161840 h 1229989"/>
                <a:gd name="connsiteX32" fmla="*/ 1107497 w 2790645"/>
                <a:gd name="connsiteY32" fmla="*/ 169932 h 1229989"/>
                <a:gd name="connsiteX33" fmla="*/ 1115589 w 2790645"/>
                <a:gd name="connsiteY33" fmla="*/ 178025 h 1229989"/>
                <a:gd name="connsiteX34" fmla="*/ 1139865 w 2790645"/>
                <a:gd name="connsiteY34" fmla="*/ 186117 h 1229989"/>
                <a:gd name="connsiteX35" fmla="*/ 1152003 w 2790645"/>
                <a:gd name="connsiteY35" fmla="*/ 190163 h 1229989"/>
                <a:gd name="connsiteX36" fmla="*/ 1164141 w 2790645"/>
                <a:gd name="connsiteY36" fmla="*/ 198255 h 1229989"/>
                <a:gd name="connsiteX37" fmla="*/ 1188417 w 2790645"/>
                <a:gd name="connsiteY37" fmla="*/ 206347 h 1229989"/>
                <a:gd name="connsiteX38" fmla="*/ 1224832 w 2790645"/>
                <a:gd name="connsiteY38" fmla="*/ 218485 h 1229989"/>
                <a:gd name="connsiteX39" fmla="*/ 1249108 w 2790645"/>
                <a:gd name="connsiteY39" fmla="*/ 230623 h 1229989"/>
                <a:gd name="connsiteX40" fmla="*/ 1265292 w 2790645"/>
                <a:gd name="connsiteY40" fmla="*/ 234669 h 1229989"/>
                <a:gd name="connsiteX41" fmla="*/ 1289568 w 2790645"/>
                <a:gd name="connsiteY41" fmla="*/ 242761 h 1229989"/>
                <a:gd name="connsiteX42" fmla="*/ 1305752 w 2790645"/>
                <a:gd name="connsiteY42" fmla="*/ 246807 h 1229989"/>
                <a:gd name="connsiteX43" fmla="*/ 1330028 w 2790645"/>
                <a:gd name="connsiteY43" fmla="*/ 254899 h 1229989"/>
                <a:gd name="connsiteX44" fmla="*/ 1342166 w 2790645"/>
                <a:gd name="connsiteY44" fmla="*/ 258945 h 1229989"/>
                <a:gd name="connsiteX45" fmla="*/ 1358350 w 2790645"/>
                <a:gd name="connsiteY45" fmla="*/ 262991 h 1229989"/>
                <a:gd name="connsiteX46" fmla="*/ 1394764 w 2790645"/>
                <a:gd name="connsiteY46" fmla="*/ 275129 h 1229989"/>
                <a:gd name="connsiteX47" fmla="*/ 1406902 w 2790645"/>
                <a:gd name="connsiteY47" fmla="*/ 279175 h 1229989"/>
                <a:gd name="connsiteX48" fmla="*/ 1443316 w 2790645"/>
                <a:gd name="connsiteY48" fmla="*/ 287267 h 1229989"/>
                <a:gd name="connsiteX49" fmla="*/ 1459501 w 2790645"/>
                <a:gd name="connsiteY49" fmla="*/ 291313 h 1229989"/>
                <a:gd name="connsiteX50" fmla="*/ 1483777 w 2790645"/>
                <a:gd name="connsiteY50" fmla="*/ 295359 h 1229989"/>
                <a:gd name="connsiteX51" fmla="*/ 1504007 w 2790645"/>
                <a:gd name="connsiteY51" fmla="*/ 299405 h 1229989"/>
                <a:gd name="connsiteX52" fmla="*/ 1528283 w 2790645"/>
                <a:gd name="connsiteY52" fmla="*/ 303451 h 1229989"/>
                <a:gd name="connsiteX53" fmla="*/ 1564697 w 2790645"/>
                <a:gd name="connsiteY53" fmla="*/ 311543 h 1229989"/>
                <a:gd name="connsiteX54" fmla="*/ 1605157 w 2790645"/>
                <a:gd name="connsiteY54" fmla="*/ 319635 h 1229989"/>
                <a:gd name="connsiteX55" fmla="*/ 1625387 w 2790645"/>
                <a:gd name="connsiteY55" fmla="*/ 323681 h 1229989"/>
                <a:gd name="connsiteX56" fmla="*/ 1645617 w 2790645"/>
                <a:gd name="connsiteY56" fmla="*/ 327727 h 1229989"/>
                <a:gd name="connsiteX57" fmla="*/ 1669893 w 2790645"/>
                <a:gd name="connsiteY57" fmla="*/ 331773 h 1229989"/>
                <a:gd name="connsiteX58" fmla="*/ 1690124 w 2790645"/>
                <a:gd name="connsiteY58" fmla="*/ 335819 h 1229989"/>
                <a:gd name="connsiteX59" fmla="*/ 1714400 w 2790645"/>
                <a:gd name="connsiteY59" fmla="*/ 339865 h 1229989"/>
                <a:gd name="connsiteX60" fmla="*/ 1754860 w 2790645"/>
                <a:gd name="connsiteY60" fmla="*/ 347957 h 1229989"/>
                <a:gd name="connsiteX61" fmla="*/ 1775090 w 2790645"/>
                <a:gd name="connsiteY61" fmla="*/ 352003 h 1229989"/>
                <a:gd name="connsiteX62" fmla="*/ 1791274 w 2790645"/>
                <a:gd name="connsiteY62" fmla="*/ 356049 h 1229989"/>
                <a:gd name="connsiteX63" fmla="*/ 1811504 w 2790645"/>
                <a:gd name="connsiteY63" fmla="*/ 360095 h 1229989"/>
                <a:gd name="connsiteX64" fmla="*/ 1847918 w 2790645"/>
                <a:gd name="connsiteY64" fmla="*/ 368187 h 1229989"/>
                <a:gd name="connsiteX65" fmla="*/ 1876240 w 2790645"/>
                <a:gd name="connsiteY65" fmla="*/ 372233 h 1229989"/>
                <a:gd name="connsiteX66" fmla="*/ 1945023 w 2790645"/>
                <a:gd name="connsiteY66" fmla="*/ 384371 h 1229989"/>
                <a:gd name="connsiteX67" fmla="*/ 1989529 w 2790645"/>
                <a:gd name="connsiteY67" fmla="*/ 392463 h 1229989"/>
                <a:gd name="connsiteX68" fmla="*/ 2013805 w 2790645"/>
                <a:gd name="connsiteY68" fmla="*/ 400555 h 1229989"/>
                <a:gd name="connsiteX69" fmla="*/ 2029989 w 2790645"/>
                <a:gd name="connsiteY69" fmla="*/ 404601 h 1229989"/>
                <a:gd name="connsiteX70" fmla="*/ 2054265 w 2790645"/>
                <a:gd name="connsiteY70" fmla="*/ 412694 h 1229989"/>
                <a:gd name="connsiteX71" fmla="*/ 2078541 w 2790645"/>
                <a:gd name="connsiteY71" fmla="*/ 420786 h 1229989"/>
                <a:gd name="connsiteX72" fmla="*/ 2151370 w 2790645"/>
                <a:gd name="connsiteY72" fmla="*/ 445062 h 1229989"/>
                <a:gd name="connsiteX73" fmla="*/ 2163508 w 2790645"/>
                <a:gd name="connsiteY73" fmla="*/ 449108 h 1229989"/>
                <a:gd name="connsiteX74" fmla="*/ 2175646 w 2790645"/>
                <a:gd name="connsiteY74" fmla="*/ 453154 h 1229989"/>
                <a:gd name="connsiteX75" fmla="*/ 2203968 w 2790645"/>
                <a:gd name="connsiteY75" fmla="*/ 469338 h 1229989"/>
                <a:gd name="connsiteX76" fmla="*/ 2216106 w 2790645"/>
                <a:gd name="connsiteY76" fmla="*/ 473384 h 1229989"/>
                <a:gd name="connsiteX77" fmla="*/ 2240382 w 2790645"/>
                <a:gd name="connsiteY77" fmla="*/ 489568 h 1229989"/>
                <a:gd name="connsiteX78" fmla="*/ 2252520 w 2790645"/>
                <a:gd name="connsiteY78" fmla="*/ 497660 h 1229989"/>
                <a:gd name="connsiteX79" fmla="*/ 2264658 w 2790645"/>
                <a:gd name="connsiteY79" fmla="*/ 505752 h 1229989"/>
                <a:gd name="connsiteX80" fmla="*/ 2284888 w 2790645"/>
                <a:gd name="connsiteY80" fmla="*/ 525982 h 1229989"/>
                <a:gd name="connsiteX81" fmla="*/ 2317256 w 2790645"/>
                <a:gd name="connsiteY81" fmla="*/ 554304 h 1229989"/>
                <a:gd name="connsiteX82" fmla="*/ 2377947 w 2790645"/>
                <a:gd name="connsiteY82" fmla="*/ 590718 h 1229989"/>
                <a:gd name="connsiteX83" fmla="*/ 2394131 w 2790645"/>
                <a:gd name="connsiteY83" fmla="*/ 606902 h 1229989"/>
                <a:gd name="connsiteX84" fmla="*/ 2446729 w 2790645"/>
                <a:gd name="connsiteY84" fmla="*/ 655455 h 1229989"/>
                <a:gd name="connsiteX85" fmla="*/ 2471005 w 2790645"/>
                <a:gd name="connsiteY85" fmla="*/ 671639 h 1229989"/>
                <a:gd name="connsiteX86" fmla="*/ 2483143 w 2790645"/>
                <a:gd name="connsiteY86" fmla="*/ 679731 h 1229989"/>
                <a:gd name="connsiteX87" fmla="*/ 2503373 w 2790645"/>
                <a:gd name="connsiteY87" fmla="*/ 699961 h 1229989"/>
                <a:gd name="connsiteX88" fmla="*/ 2527649 w 2790645"/>
                <a:gd name="connsiteY88" fmla="*/ 720191 h 1229989"/>
                <a:gd name="connsiteX89" fmla="*/ 2547879 w 2790645"/>
                <a:gd name="connsiteY89" fmla="*/ 740421 h 1229989"/>
                <a:gd name="connsiteX90" fmla="*/ 2555971 w 2790645"/>
                <a:gd name="connsiteY90" fmla="*/ 752559 h 1229989"/>
                <a:gd name="connsiteX91" fmla="*/ 2568109 w 2790645"/>
                <a:gd name="connsiteY91" fmla="*/ 764697 h 1229989"/>
                <a:gd name="connsiteX92" fmla="*/ 2576201 w 2790645"/>
                <a:gd name="connsiteY92" fmla="*/ 776835 h 1229989"/>
                <a:gd name="connsiteX93" fmla="*/ 2588339 w 2790645"/>
                <a:gd name="connsiteY93" fmla="*/ 788973 h 1229989"/>
                <a:gd name="connsiteX94" fmla="*/ 2604524 w 2790645"/>
                <a:gd name="connsiteY94" fmla="*/ 813249 h 1229989"/>
                <a:gd name="connsiteX95" fmla="*/ 2620708 w 2790645"/>
                <a:gd name="connsiteY95" fmla="*/ 837525 h 1229989"/>
                <a:gd name="connsiteX96" fmla="*/ 2628800 w 2790645"/>
                <a:gd name="connsiteY96" fmla="*/ 849663 h 1229989"/>
                <a:gd name="connsiteX97" fmla="*/ 2636892 w 2790645"/>
                <a:gd name="connsiteY97" fmla="*/ 861801 h 1229989"/>
                <a:gd name="connsiteX98" fmla="*/ 2653076 w 2790645"/>
                <a:gd name="connsiteY98" fmla="*/ 882032 h 1229989"/>
                <a:gd name="connsiteX99" fmla="*/ 2657122 w 2790645"/>
                <a:gd name="connsiteY99" fmla="*/ 894170 h 1229989"/>
                <a:gd name="connsiteX100" fmla="*/ 2673306 w 2790645"/>
                <a:gd name="connsiteY100" fmla="*/ 918446 h 1229989"/>
                <a:gd name="connsiteX101" fmla="*/ 2681398 w 2790645"/>
                <a:gd name="connsiteY101" fmla="*/ 942722 h 1229989"/>
                <a:gd name="connsiteX102" fmla="*/ 2685444 w 2790645"/>
                <a:gd name="connsiteY102" fmla="*/ 962952 h 1229989"/>
                <a:gd name="connsiteX103" fmla="*/ 2697582 w 2790645"/>
                <a:gd name="connsiteY103" fmla="*/ 999366 h 1229989"/>
                <a:gd name="connsiteX104" fmla="*/ 2705674 w 2790645"/>
                <a:gd name="connsiteY104" fmla="*/ 1023642 h 1229989"/>
                <a:gd name="connsiteX105" fmla="*/ 2709720 w 2790645"/>
                <a:gd name="connsiteY105" fmla="*/ 1035780 h 1229989"/>
                <a:gd name="connsiteX106" fmla="*/ 2717812 w 2790645"/>
                <a:gd name="connsiteY106" fmla="*/ 1047918 h 1229989"/>
                <a:gd name="connsiteX107" fmla="*/ 2725904 w 2790645"/>
                <a:gd name="connsiteY107" fmla="*/ 1072194 h 1229989"/>
                <a:gd name="connsiteX108" fmla="*/ 2733996 w 2790645"/>
                <a:gd name="connsiteY108" fmla="*/ 1096471 h 1229989"/>
                <a:gd name="connsiteX109" fmla="*/ 2738042 w 2790645"/>
                <a:gd name="connsiteY109" fmla="*/ 1112655 h 1229989"/>
                <a:gd name="connsiteX110" fmla="*/ 2746134 w 2790645"/>
                <a:gd name="connsiteY110" fmla="*/ 1124793 h 1229989"/>
                <a:gd name="connsiteX111" fmla="*/ 2750180 w 2790645"/>
                <a:gd name="connsiteY111" fmla="*/ 1136931 h 1229989"/>
                <a:gd name="connsiteX112" fmla="*/ 2766364 w 2790645"/>
                <a:gd name="connsiteY112" fmla="*/ 1161207 h 1229989"/>
                <a:gd name="connsiteX113" fmla="*/ 2774456 w 2790645"/>
                <a:gd name="connsiteY113" fmla="*/ 1185483 h 1229989"/>
                <a:gd name="connsiteX114" fmla="*/ 2778502 w 2790645"/>
                <a:gd name="connsiteY114" fmla="*/ 1197621 h 1229989"/>
                <a:gd name="connsiteX115" fmla="*/ 2786594 w 2790645"/>
                <a:gd name="connsiteY115" fmla="*/ 1209759 h 1229989"/>
                <a:gd name="connsiteX116" fmla="*/ 2790640 w 2790645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425335 w 2788480"/>
                <a:gd name="connsiteY3" fmla="*/ 31931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4086 w 2788480"/>
                <a:gd name="connsiteY8" fmla="*/ 125426 h 1229989"/>
                <a:gd name="connsiteX9" fmla="*/ 660270 w 2788480"/>
                <a:gd name="connsiteY9" fmla="*/ 101150 h 1229989"/>
                <a:gd name="connsiteX10" fmla="*/ 664316 w 2788480"/>
                <a:gd name="connsiteY10" fmla="*/ 89012 h 1229989"/>
                <a:gd name="connsiteX11" fmla="*/ 680500 w 2788480"/>
                <a:gd name="connsiteY11" fmla="*/ 64736 h 1229989"/>
                <a:gd name="connsiteX12" fmla="*/ 700730 w 2788480"/>
                <a:gd name="connsiteY12" fmla="*/ 28322 h 1229989"/>
                <a:gd name="connsiteX13" fmla="*/ 749282 w 2788480"/>
                <a:gd name="connsiteY13" fmla="*/ 4046 h 1229989"/>
                <a:gd name="connsiteX14" fmla="*/ 761420 w 2788480"/>
                <a:gd name="connsiteY14" fmla="*/ 0 h 1229989"/>
                <a:gd name="connsiteX15" fmla="*/ 814019 w 2788480"/>
                <a:gd name="connsiteY15" fmla="*/ 12138 h 1229989"/>
                <a:gd name="connsiteX16" fmla="*/ 826157 w 2788480"/>
                <a:gd name="connsiteY16" fmla="*/ 16184 h 1229989"/>
                <a:gd name="connsiteX17" fmla="*/ 850433 w 2788480"/>
                <a:gd name="connsiteY17" fmla="*/ 32368 h 1229989"/>
                <a:gd name="connsiteX18" fmla="*/ 874709 w 2788480"/>
                <a:gd name="connsiteY18" fmla="*/ 48552 h 1229989"/>
                <a:gd name="connsiteX19" fmla="*/ 886847 w 2788480"/>
                <a:gd name="connsiteY19" fmla="*/ 52598 h 1229989"/>
                <a:gd name="connsiteX20" fmla="*/ 911123 w 2788480"/>
                <a:gd name="connsiteY20" fmla="*/ 68782 h 1229989"/>
                <a:gd name="connsiteX21" fmla="*/ 947537 w 2788480"/>
                <a:gd name="connsiteY21" fmla="*/ 93058 h 1229989"/>
                <a:gd name="connsiteX22" fmla="*/ 959675 w 2788480"/>
                <a:gd name="connsiteY22" fmla="*/ 101150 h 1229989"/>
                <a:gd name="connsiteX23" fmla="*/ 971813 w 2788480"/>
                <a:gd name="connsiteY23" fmla="*/ 109242 h 1229989"/>
                <a:gd name="connsiteX24" fmla="*/ 996090 w 2788480"/>
                <a:gd name="connsiteY24" fmla="*/ 121380 h 1229989"/>
                <a:gd name="connsiteX25" fmla="*/ 1008228 w 2788480"/>
                <a:gd name="connsiteY25" fmla="*/ 125426 h 1229989"/>
                <a:gd name="connsiteX26" fmla="*/ 1020366 w 2788480"/>
                <a:gd name="connsiteY26" fmla="*/ 133518 h 1229989"/>
                <a:gd name="connsiteX27" fmla="*/ 1032504 w 2788480"/>
                <a:gd name="connsiteY27" fmla="*/ 137564 h 1229989"/>
                <a:gd name="connsiteX28" fmla="*/ 1044642 w 2788480"/>
                <a:gd name="connsiteY28" fmla="*/ 145656 h 1229989"/>
                <a:gd name="connsiteX29" fmla="*/ 1068918 w 2788480"/>
                <a:gd name="connsiteY29" fmla="*/ 153748 h 1229989"/>
                <a:gd name="connsiteX30" fmla="*/ 1081056 w 2788480"/>
                <a:gd name="connsiteY30" fmla="*/ 161840 h 1229989"/>
                <a:gd name="connsiteX31" fmla="*/ 1105332 w 2788480"/>
                <a:gd name="connsiteY31" fmla="*/ 169932 h 1229989"/>
                <a:gd name="connsiteX32" fmla="*/ 1113424 w 2788480"/>
                <a:gd name="connsiteY32" fmla="*/ 178025 h 1229989"/>
                <a:gd name="connsiteX33" fmla="*/ 1137700 w 2788480"/>
                <a:gd name="connsiteY33" fmla="*/ 186117 h 1229989"/>
                <a:gd name="connsiteX34" fmla="*/ 1149838 w 2788480"/>
                <a:gd name="connsiteY34" fmla="*/ 190163 h 1229989"/>
                <a:gd name="connsiteX35" fmla="*/ 1161976 w 2788480"/>
                <a:gd name="connsiteY35" fmla="*/ 198255 h 1229989"/>
                <a:gd name="connsiteX36" fmla="*/ 1186252 w 2788480"/>
                <a:gd name="connsiteY36" fmla="*/ 206347 h 1229989"/>
                <a:gd name="connsiteX37" fmla="*/ 1222667 w 2788480"/>
                <a:gd name="connsiteY37" fmla="*/ 218485 h 1229989"/>
                <a:gd name="connsiteX38" fmla="*/ 1246943 w 2788480"/>
                <a:gd name="connsiteY38" fmla="*/ 230623 h 1229989"/>
                <a:gd name="connsiteX39" fmla="*/ 1263127 w 2788480"/>
                <a:gd name="connsiteY39" fmla="*/ 234669 h 1229989"/>
                <a:gd name="connsiteX40" fmla="*/ 1287403 w 2788480"/>
                <a:gd name="connsiteY40" fmla="*/ 242761 h 1229989"/>
                <a:gd name="connsiteX41" fmla="*/ 1303587 w 2788480"/>
                <a:gd name="connsiteY41" fmla="*/ 246807 h 1229989"/>
                <a:gd name="connsiteX42" fmla="*/ 1327863 w 2788480"/>
                <a:gd name="connsiteY42" fmla="*/ 254899 h 1229989"/>
                <a:gd name="connsiteX43" fmla="*/ 1340001 w 2788480"/>
                <a:gd name="connsiteY43" fmla="*/ 258945 h 1229989"/>
                <a:gd name="connsiteX44" fmla="*/ 1356185 w 2788480"/>
                <a:gd name="connsiteY44" fmla="*/ 262991 h 1229989"/>
                <a:gd name="connsiteX45" fmla="*/ 1392599 w 2788480"/>
                <a:gd name="connsiteY45" fmla="*/ 275129 h 1229989"/>
                <a:gd name="connsiteX46" fmla="*/ 1404737 w 2788480"/>
                <a:gd name="connsiteY46" fmla="*/ 279175 h 1229989"/>
                <a:gd name="connsiteX47" fmla="*/ 1441151 w 2788480"/>
                <a:gd name="connsiteY47" fmla="*/ 287267 h 1229989"/>
                <a:gd name="connsiteX48" fmla="*/ 1457336 w 2788480"/>
                <a:gd name="connsiteY48" fmla="*/ 291313 h 1229989"/>
                <a:gd name="connsiteX49" fmla="*/ 1481612 w 2788480"/>
                <a:gd name="connsiteY49" fmla="*/ 295359 h 1229989"/>
                <a:gd name="connsiteX50" fmla="*/ 1501842 w 2788480"/>
                <a:gd name="connsiteY50" fmla="*/ 299405 h 1229989"/>
                <a:gd name="connsiteX51" fmla="*/ 1526118 w 2788480"/>
                <a:gd name="connsiteY51" fmla="*/ 303451 h 1229989"/>
                <a:gd name="connsiteX52" fmla="*/ 1562532 w 2788480"/>
                <a:gd name="connsiteY52" fmla="*/ 311543 h 1229989"/>
                <a:gd name="connsiteX53" fmla="*/ 1602992 w 2788480"/>
                <a:gd name="connsiteY53" fmla="*/ 319635 h 1229989"/>
                <a:gd name="connsiteX54" fmla="*/ 1623222 w 2788480"/>
                <a:gd name="connsiteY54" fmla="*/ 323681 h 1229989"/>
                <a:gd name="connsiteX55" fmla="*/ 1643452 w 2788480"/>
                <a:gd name="connsiteY55" fmla="*/ 327727 h 1229989"/>
                <a:gd name="connsiteX56" fmla="*/ 1667728 w 2788480"/>
                <a:gd name="connsiteY56" fmla="*/ 331773 h 1229989"/>
                <a:gd name="connsiteX57" fmla="*/ 1687959 w 2788480"/>
                <a:gd name="connsiteY57" fmla="*/ 335819 h 1229989"/>
                <a:gd name="connsiteX58" fmla="*/ 1712235 w 2788480"/>
                <a:gd name="connsiteY58" fmla="*/ 339865 h 1229989"/>
                <a:gd name="connsiteX59" fmla="*/ 1752695 w 2788480"/>
                <a:gd name="connsiteY59" fmla="*/ 347957 h 1229989"/>
                <a:gd name="connsiteX60" fmla="*/ 1772925 w 2788480"/>
                <a:gd name="connsiteY60" fmla="*/ 352003 h 1229989"/>
                <a:gd name="connsiteX61" fmla="*/ 1789109 w 2788480"/>
                <a:gd name="connsiteY61" fmla="*/ 356049 h 1229989"/>
                <a:gd name="connsiteX62" fmla="*/ 1809339 w 2788480"/>
                <a:gd name="connsiteY62" fmla="*/ 360095 h 1229989"/>
                <a:gd name="connsiteX63" fmla="*/ 1845753 w 2788480"/>
                <a:gd name="connsiteY63" fmla="*/ 368187 h 1229989"/>
                <a:gd name="connsiteX64" fmla="*/ 1874075 w 2788480"/>
                <a:gd name="connsiteY64" fmla="*/ 372233 h 1229989"/>
                <a:gd name="connsiteX65" fmla="*/ 1942858 w 2788480"/>
                <a:gd name="connsiteY65" fmla="*/ 384371 h 1229989"/>
                <a:gd name="connsiteX66" fmla="*/ 1987364 w 2788480"/>
                <a:gd name="connsiteY66" fmla="*/ 392463 h 1229989"/>
                <a:gd name="connsiteX67" fmla="*/ 2011640 w 2788480"/>
                <a:gd name="connsiteY67" fmla="*/ 400555 h 1229989"/>
                <a:gd name="connsiteX68" fmla="*/ 2027824 w 2788480"/>
                <a:gd name="connsiteY68" fmla="*/ 404601 h 1229989"/>
                <a:gd name="connsiteX69" fmla="*/ 2052100 w 2788480"/>
                <a:gd name="connsiteY69" fmla="*/ 412694 h 1229989"/>
                <a:gd name="connsiteX70" fmla="*/ 2076376 w 2788480"/>
                <a:gd name="connsiteY70" fmla="*/ 420786 h 1229989"/>
                <a:gd name="connsiteX71" fmla="*/ 2149205 w 2788480"/>
                <a:gd name="connsiteY71" fmla="*/ 445062 h 1229989"/>
                <a:gd name="connsiteX72" fmla="*/ 2161343 w 2788480"/>
                <a:gd name="connsiteY72" fmla="*/ 449108 h 1229989"/>
                <a:gd name="connsiteX73" fmla="*/ 2173481 w 2788480"/>
                <a:gd name="connsiteY73" fmla="*/ 453154 h 1229989"/>
                <a:gd name="connsiteX74" fmla="*/ 2201803 w 2788480"/>
                <a:gd name="connsiteY74" fmla="*/ 469338 h 1229989"/>
                <a:gd name="connsiteX75" fmla="*/ 2213941 w 2788480"/>
                <a:gd name="connsiteY75" fmla="*/ 473384 h 1229989"/>
                <a:gd name="connsiteX76" fmla="*/ 2238217 w 2788480"/>
                <a:gd name="connsiteY76" fmla="*/ 489568 h 1229989"/>
                <a:gd name="connsiteX77" fmla="*/ 2250355 w 2788480"/>
                <a:gd name="connsiteY77" fmla="*/ 497660 h 1229989"/>
                <a:gd name="connsiteX78" fmla="*/ 2262493 w 2788480"/>
                <a:gd name="connsiteY78" fmla="*/ 505752 h 1229989"/>
                <a:gd name="connsiteX79" fmla="*/ 2282723 w 2788480"/>
                <a:gd name="connsiteY79" fmla="*/ 525982 h 1229989"/>
                <a:gd name="connsiteX80" fmla="*/ 2315091 w 2788480"/>
                <a:gd name="connsiteY80" fmla="*/ 554304 h 1229989"/>
                <a:gd name="connsiteX81" fmla="*/ 2375782 w 2788480"/>
                <a:gd name="connsiteY81" fmla="*/ 590718 h 1229989"/>
                <a:gd name="connsiteX82" fmla="*/ 2391966 w 2788480"/>
                <a:gd name="connsiteY82" fmla="*/ 606902 h 1229989"/>
                <a:gd name="connsiteX83" fmla="*/ 2444564 w 2788480"/>
                <a:gd name="connsiteY83" fmla="*/ 655455 h 1229989"/>
                <a:gd name="connsiteX84" fmla="*/ 2468840 w 2788480"/>
                <a:gd name="connsiteY84" fmla="*/ 671639 h 1229989"/>
                <a:gd name="connsiteX85" fmla="*/ 2480978 w 2788480"/>
                <a:gd name="connsiteY85" fmla="*/ 679731 h 1229989"/>
                <a:gd name="connsiteX86" fmla="*/ 2501208 w 2788480"/>
                <a:gd name="connsiteY86" fmla="*/ 699961 h 1229989"/>
                <a:gd name="connsiteX87" fmla="*/ 2525484 w 2788480"/>
                <a:gd name="connsiteY87" fmla="*/ 720191 h 1229989"/>
                <a:gd name="connsiteX88" fmla="*/ 2545714 w 2788480"/>
                <a:gd name="connsiteY88" fmla="*/ 740421 h 1229989"/>
                <a:gd name="connsiteX89" fmla="*/ 2553806 w 2788480"/>
                <a:gd name="connsiteY89" fmla="*/ 752559 h 1229989"/>
                <a:gd name="connsiteX90" fmla="*/ 2565944 w 2788480"/>
                <a:gd name="connsiteY90" fmla="*/ 764697 h 1229989"/>
                <a:gd name="connsiteX91" fmla="*/ 2574036 w 2788480"/>
                <a:gd name="connsiteY91" fmla="*/ 776835 h 1229989"/>
                <a:gd name="connsiteX92" fmla="*/ 2586174 w 2788480"/>
                <a:gd name="connsiteY92" fmla="*/ 788973 h 1229989"/>
                <a:gd name="connsiteX93" fmla="*/ 2602359 w 2788480"/>
                <a:gd name="connsiteY93" fmla="*/ 813249 h 1229989"/>
                <a:gd name="connsiteX94" fmla="*/ 2618543 w 2788480"/>
                <a:gd name="connsiteY94" fmla="*/ 837525 h 1229989"/>
                <a:gd name="connsiteX95" fmla="*/ 2626635 w 2788480"/>
                <a:gd name="connsiteY95" fmla="*/ 849663 h 1229989"/>
                <a:gd name="connsiteX96" fmla="*/ 2634727 w 2788480"/>
                <a:gd name="connsiteY96" fmla="*/ 861801 h 1229989"/>
                <a:gd name="connsiteX97" fmla="*/ 2650911 w 2788480"/>
                <a:gd name="connsiteY97" fmla="*/ 882032 h 1229989"/>
                <a:gd name="connsiteX98" fmla="*/ 2654957 w 2788480"/>
                <a:gd name="connsiteY98" fmla="*/ 894170 h 1229989"/>
                <a:gd name="connsiteX99" fmla="*/ 2671141 w 2788480"/>
                <a:gd name="connsiteY99" fmla="*/ 918446 h 1229989"/>
                <a:gd name="connsiteX100" fmla="*/ 2679233 w 2788480"/>
                <a:gd name="connsiteY100" fmla="*/ 942722 h 1229989"/>
                <a:gd name="connsiteX101" fmla="*/ 2683279 w 2788480"/>
                <a:gd name="connsiteY101" fmla="*/ 962952 h 1229989"/>
                <a:gd name="connsiteX102" fmla="*/ 2695417 w 2788480"/>
                <a:gd name="connsiteY102" fmla="*/ 999366 h 1229989"/>
                <a:gd name="connsiteX103" fmla="*/ 2703509 w 2788480"/>
                <a:gd name="connsiteY103" fmla="*/ 1023642 h 1229989"/>
                <a:gd name="connsiteX104" fmla="*/ 2707555 w 2788480"/>
                <a:gd name="connsiteY104" fmla="*/ 1035780 h 1229989"/>
                <a:gd name="connsiteX105" fmla="*/ 2715647 w 2788480"/>
                <a:gd name="connsiteY105" fmla="*/ 1047918 h 1229989"/>
                <a:gd name="connsiteX106" fmla="*/ 2723739 w 2788480"/>
                <a:gd name="connsiteY106" fmla="*/ 1072194 h 1229989"/>
                <a:gd name="connsiteX107" fmla="*/ 2731831 w 2788480"/>
                <a:gd name="connsiteY107" fmla="*/ 1096471 h 1229989"/>
                <a:gd name="connsiteX108" fmla="*/ 2735877 w 2788480"/>
                <a:gd name="connsiteY108" fmla="*/ 1112655 h 1229989"/>
                <a:gd name="connsiteX109" fmla="*/ 2743969 w 2788480"/>
                <a:gd name="connsiteY109" fmla="*/ 1124793 h 1229989"/>
                <a:gd name="connsiteX110" fmla="*/ 2748015 w 2788480"/>
                <a:gd name="connsiteY110" fmla="*/ 1136931 h 1229989"/>
                <a:gd name="connsiteX111" fmla="*/ 2764199 w 2788480"/>
                <a:gd name="connsiteY111" fmla="*/ 1161207 h 1229989"/>
                <a:gd name="connsiteX112" fmla="*/ 2772291 w 2788480"/>
                <a:gd name="connsiteY112" fmla="*/ 1185483 h 1229989"/>
                <a:gd name="connsiteX113" fmla="*/ 2776337 w 2788480"/>
                <a:gd name="connsiteY113" fmla="*/ 1197621 h 1229989"/>
                <a:gd name="connsiteX114" fmla="*/ 2784429 w 2788480"/>
                <a:gd name="connsiteY114" fmla="*/ 1209759 h 1229989"/>
                <a:gd name="connsiteX115" fmla="*/ 2788475 w 2788480"/>
                <a:gd name="connsiteY115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80500 w 2788480"/>
                <a:gd name="connsiteY9" fmla="*/ 64736 h 1229989"/>
                <a:gd name="connsiteX10" fmla="*/ 700730 w 2788480"/>
                <a:gd name="connsiteY10" fmla="*/ 28322 h 1229989"/>
                <a:gd name="connsiteX11" fmla="*/ 749282 w 2788480"/>
                <a:gd name="connsiteY11" fmla="*/ 4046 h 1229989"/>
                <a:gd name="connsiteX12" fmla="*/ 761420 w 2788480"/>
                <a:gd name="connsiteY12" fmla="*/ 0 h 1229989"/>
                <a:gd name="connsiteX13" fmla="*/ 814019 w 2788480"/>
                <a:gd name="connsiteY13" fmla="*/ 12138 h 1229989"/>
                <a:gd name="connsiteX14" fmla="*/ 826157 w 2788480"/>
                <a:gd name="connsiteY14" fmla="*/ 16184 h 1229989"/>
                <a:gd name="connsiteX15" fmla="*/ 850433 w 2788480"/>
                <a:gd name="connsiteY15" fmla="*/ 32368 h 1229989"/>
                <a:gd name="connsiteX16" fmla="*/ 874709 w 2788480"/>
                <a:gd name="connsiteY16" fmla="*/ 48552 h 1229989"/>
                <a:gd name="connsiteX17" fmla="*/ 886847 w 2788480"/>
                <a:gd name="connsiteY17" fmla="*/ 52598 h 1229989"/>
                <a:gd name="connsiteX18" fmla="*/ 911123 w 2788480"/>
                <a:gd name="connsiteY18" fmla="*/ 68782 h 1229989"/>
                <a:gd name="connsiteX19" fmla="*/ 947537 w 2788480"/>
                <a:gd name="connsiteY19" fmla="*/ 93058 h 1229989"/>
                <a:gd name="connsiteX20" fmla="*/ 959675 w 2788480"/>
                <a:gd name="connsiteY20" fmla="*/ 101150 h 1229989"/>
                <a:gd name="connsiteX21" fmla="*/ 971813 w 2788480"/>
                <a:gd name="connsiteY21" fmla="*/ 109242 h 1229989"/>
                <a:gd name="connsiteX22" fmla="*/ 996090 w 2788480"/>
                <a:gd name="connsiteY22" fmla="*/ 121380 h 1229989"/>
                <a:gd name="connsiteX23" fmla="*/ 1008228 w 2788480"/>
                <a:gd name="connsiteY23" fmla="*/ 125426 h 1229989"/>
                <a:gd name="connsiteX24" fmla="*/ 1020366 w 2788480"/>
                <a:gd name="connsiteY24" fmla="*/ 133518 h 1229989"/>
                <a:gd name="connsiteX25" fmla="*/ 1032504 w 2788480"/>
                <a:gd name="connsiteY25" fmla="*/ 137564 h 1229989"/>
                <a:gd name="connsiteX26" fmla="*/ 1044642 w 2788480"/>
                <a:gd name="connsiteY26" fmla="*/ 145656 h 1229989"/>
                <a:gd name="connsiteX27" fmla="*/ 1068918 w 2788480"/>
                <a:gd name="connsiteY27" fmla="*/ 153748 h 1229989"/>
                <a:gd name="connsiteX28" fmla="*/ 1081056 w 2788480"/>
                <a:gd name="connsiteY28" fmla="*/ 161840 h 1229989"/>
                <a:gd name="connsiteX29" fmla="*/ 1105332 w 2788480"/>
                <a:gd name="connsiteY29" fmla="*/ 169932 h 1229989"/>
                <a:gd name="connsiteX30" fmla="*/ 1113424 w 2788480"/>
                <a:gd name="connsiteY30" fmla="*/ 178025 h 1229989"/>
                <a:gd name="connsiteX31" fmla="*/ 1137700 w 2788480"/>
                <a:gd name="connsiteY31" fmla="*/ 186117 h 1229989"/>
                <a:gd name="connsiteX32" fmla="*/ 1149838 w 2788480"/>
                <a:gd name="connsiteY32" fmla="*/ 190163 h 1229989"/>
                <a:gd name="connsiteX33" fmla="*/ 1161976 w 2788480"/>
                <a:gd name="connsiteY33" fmla="*/ 198255 h 1229989"/>
                <a:gd name="connsiteX34" fmla="*/ 1186252 w 2788480"/>
                <a:gd name="connsiteY34" fmla="*/ 206347 h 1229989"/>
                <a:gd name="connsiteX35" fmla="*/ 1222667 w 2788480"/>
                <a:gd name="connsiteY35" fmla="*/ 218485 h 1229989"/>
                <a:gd name="connsiteX36" fmla="*/ 1246943 w 2788480"/>
                <a:gd name="connsiteY36" fmla="*/ 230623 h 1229989"/>
                <a:gd name="connsiteX37" fmla="*/ 1263127 w 2788480"/>
                <a:gd name="connsiteY37" fmla="*/ 234669 h 1229989"/>
                <a:gd name="connsiteX38" fmla="*/ 1287403 w 2788480"/>
                <a:gd name="connsiteY38" fmla="*/ 242761 h 1229989"/>
                <a:gd name="connsiteX39" fmla="*/ 1303587 w 2788480"/>
                <a:gd name="connsiteY39" fmla="*/ 246807 h 1229989"/>
                <a:gd name="connsiteX40" fmla="*/ 1327863 w 2788480"/>
                <a:gd name="connsiteY40" fmla="*/ 254899 h 1229989"/>
                <a:gd name="connsiteX41" fmla="*/ 1340001 w 2788480"/>
                <a:gd name="connsiteY41" fmla="*/ 258945 h 1229989"/>
                <a:gd name="connsiteX42" fmla="*/ 1356185 w 2788480"/>
                <a:gd name="connsiteY42" fmla="*/ 262991 h 1229989"/>
                <a:gd name="connsiteX43" fmla="*/ 1392599 w 2788480"/>
                <a:gd name="connsiteY43" fmla="*/ 275129 h 1229989"/>
                <a:gd name="connsiteX44" fmla="*/ 1404737 w 2788480"/>
                <a:gd name="connsiteY44" fmla="*/ 279175 h 1229989"/>
                <a:gd name="connsiteX45" fmla="*/ 1441151 w 2788480"/>
                <a:gd name="connsiteY45" fmla="*/ 287267 h 1229989"/>
                <a:gd name="connsiteX46" fmla="*/ 1457336 w 2788480"/>
                <a:gd name="connsiteY46" fmla="*/ 291313 h 1229989"/>
                <a:gd name="connsiteX47" fmla="*/ 1481612 w 2788480"/>
                <a:gd name="connsiteY47" fmla="*/ 295359 h 1229989"/>
                <a:gd name="connsiteX48" fmla="*/ 1501842 w 2788480"/>
                <a:gd name="connsiteY48" fmla="*/ 299405 h 1229989"/>
                <a:gd name="connsiteX49" fmla="*/ 1526118 w 2788480"/>
                <a:gd name="connsiteY49" fmla="*/ 303451 h 1229989"/>
                <a:gd name="connsiteX50" fmla="*/ 1562532 w 2788480"/>
                <a:gd name="connsiteY50" fmla="*/ 311543 h 1229989"/>
                <a:gd name="connsiteX51" fmla="*/ 1602992 w 2788480"/>
                <a:gd name="connsiteY51" fmla="*/ 319635 h 1229989"/>
                <a:gd name="connsiteX52" fmla="*/ 1623222 w 2788480"/>
                <a:gd name="connsiteY52" fmla="*/ 323681 h 1229989"/>
                <a:gd name="connsiteX53" fmla="*/ 1643452 w 2788480"/>
                <a:gd name="connsiteY53" fmla="*/ 327727 h 1229989"/>
                <a:gd name="connsiteX54" fmla="*/ 1667728 w 2788480"/>
                <a:gd name="connsiteY54" fmla="*/ 331773 h 1229989"/>
                <a:gd name="connsiteX55" fmla="*/ 1687959 w 2788480"/>
                <a:gd name="connsiteY55" fmla="*/ 335819 h 1229989"/>
                <a:gd name="connsiteX56" fmla="*/ 1712235 w 2788480"/>
                <a:gd name="connsiteY56" fmla="*/ 339865 h 1229989"/>
                <a:gd name="connsiteX57" fmla="*/ 1752695 w 2788480"/>
                <a:gd name="connsiteY57" fmla="*/ 347957 h 1229989"/>
                <a:gd name="connsiteX58" fmla="*/ 1772925 w 2788480"/>
                <a:gd name="connsiteY58" fmla="*/ 352003 h 1229989"/>
                <a:gd name="connsiteX59" fmla="*/ 1789109 w 2788480"/>
                <a:gd name="connsiteY59" fmla="*/ 356049 h 1229989"/>
                <a:gd name="connsiteX60" fmla="*/ 1809339 w 2788480"/>
                <a:gd name="connsiteY60" fmla="*/ 360095 h 1229989"/>
                <a:gd name="connsiteX61" fmla="*/ 1845753 w 2788480"/>
                <a:gd name="connsiteY61" fmla="*/ 368187 h 1229989"/>
                <a:gd name="connsiteX62" fmla="*/ 1874075 w 2788480"/>
                <a:gd name="connsiteY62" fmla="*/ 372233 h 1229989"/>
                <a:gd name="connsiteX63" fmla="*/ 1942858 w 2788480"/>
                <a:gd name="connsiteY63" fmla="*/ 384371 h 1229989"/>
                <a:gd name="connsiteX64" fmla="*/ 1987364 w 2788480"/>
                <a:gd name="connsiteY64" fmla="*/ 392463 h 1229989"/>
                <a:gd name="connsiteX65" fmla="*/ 2011640 w 2788480"/>
                <a:gd name="connsiteY65" fmla="*/ 400555 h 1229989"/>
                <a:gd name="connsiteX66" fmla="*/ 2027824 w 2788480"/>
                <a:gd name="connsiteY66" fmla="*/ 404601 h 1229989"/>
                <a:gd name="connsiteX67" fmla="*/ 2052100 w 2788480"/>
                <a:gd name="connsiteY67" fmla="*/ 412694 h 1229989"/>
                <a:gd name="connsiteX68" fmla="*/ 2076376 w 2788480"/>
                <a:gd name="connsiteY68" fmla="*/ 420786 h 1229989"/>
                <a:gd name="connsiteX69" fmla="*/ 2149205 w 2788480"/>
                <a:gd name="connsiteY69" fmla="*/ 445062 h 1229989"/>
                <a:gd name="connsiteX70" fmla="*/ 2161343 w 2788480"/>
                <a:gd name="connsiteY70" fmla="*/ 449108 h 1229989"/>
                <a:gd name="connsiteX71" fmla="*/ 2173481 w 2788480"/>
                <a:gd name="connsiteY71" fmla="*/ 453154 h 1229989"/>
                <a:gd name="connsiteX72" fmla="*/ 2201803 w 2788480"/>
                <a:gd name="connsiteY72" fmla="*/ 469338 h 1229989"/>
                <a:gd name="connsiteX73" fmla="*/ 2213941 w 2788480"/>
                <a:gd name="connsiteY73" fmla="*/ 473384 h 1229989"/>
                <a:gd name="connsiteX74" fmla="*/ 2238217 w 2788480"/>
                <a:gd name="connsiteY74" fmla="*/ 489568 h 1229989"/>
                <a:gd name="connsiteX75" fmla="*/ 2250355 w 2788480"/>
                <a:gd name="connsiteY75" fmla="*/ 497660 h 1229989"/>
                <a:gd name="connsiteX76" fmla="*/ 2262493 w 2788480"/>
                <a:gd name="connsiteY76" fmla="*/ 505752 h 1229989"/>
                <a:gd name="connsiteX77" fmla="*/ 2282723 w 2788480"/>
                <a:gd name="connsiteY77" fmla="*/ 525982 h 1229989"/>
                <a:gd name="connsiteX78" fmla="*/ 2315091 w 2788480"/>
                <a:gd name="connsiteY78" fmla="*/ 554304 h 1229989"/>
                <a:gd name="connsiteX79" fmla="*/ 2375782 w 2788480"/>
                <a:gd name="connsiteY79" fmla="*/ 590718 h 1229989"/>
                <a:gd name="connsiteX80" fmla="*/ 2391966 w 2788480"/>
                <a:gd name="connsiteY80" fmla="*/ 606902 h 1229989"/>
                <a:gd name="connsiteX81" fmla="*/ 2444564 w 2788480"/>
                <a:gd name="connsiteY81" fmla="*/ 655455 h 1229989"/>
                <a:gd name="connsiteX82" fmla="*/ 2468840 w 2788480"/>
                <a:gd name="connsiteY82" fmla="*/ 671639 h 1229989"/>
                <a:gd name="connsiteX83" fmla="*/ 2480978 w 2788480"/>
                <a:gd name="connsiteY83" fmla="*/ 679731 h 1229989"/>
                <a:gd name="connsiteX84" fmla="*/ 2501208 w 2788480"/>
                <a:gd name="connsiteY84" fmla="*/ 699961 h 1229989"/>
                <a:gd name="connsiteX85" fmla="*/ 2525484 w 2788480"/>
                <a:gd name="connsiteY85" fmla="*/ 720191 h 1229989"/>
                <a:gd name="connsiteX86" fmla="*/ 2545714 w 2788480"/>
                <a:gd name="connsiteY86" fmla="*/ 740421 h 1229989"/>
                <a:gd name="connsiteX87" fmla="*/ 2553806 w 2788480"/>
                <a:gd name="connsiteY87" fmla="*/ 752559 h 1229989"/>
                <a:gd name="connsiteX88" fmla="*/ 2565944 w 2788480"/>
                <a:gd name="connsiteY88" fmla="*/ 764697 h 1229989"/>
                <a:gd name="connsiteX89" fmla="*/ 2574036 w 2788480"/>
                <a:gd name="connsiteY89" fmla="*/ 776835 h 1229989"/>
                <a:gd name="connsiteX90" fmla="*/ 2586174 w 2788480"/>
                <a:gd name="connsiteY90" fmla="*/ 788973 h 1229989"/>
                <a:gd name="connsiteX91" fmla="*/ 2602359 w 2788480"/>
                <a:gd name="connsiteY91" fmla="*/ 813249 h 1229989"/>
                <a:gd name="connsiteX92" fmla="*/ 2618543 w 2788480"/>
                <a:gd name="connsiteY92" fmla="*/ 837525 h 1229989"/>
                <a:gd name="connsiteX93" fmla="*/ 2626635 w 2788480"/>
                <a:gd name="connsiteY93" fmla="*/ 849663 h 1229989"/>
                <a:gd name="connsiteX94" fmla="*/ 2634727 w 2788480"/>
                <a:gd name="connsiteY94" fmla="*/ 861801 h 1229989"/>
                <a:gd name="connsiteX95" fmla="*/ 2650911 w 2788480"/>
                <a:gd name="connsiteY95" fmla="*/ 882032 h 1229989"/>
                <a:gd name="connsiteX96" fmla="*/ 2654957 w 2788480"/>
                <a:gd name="connsiteY96" fmla="*/ 894170 h 1229989"/>
                <a:gd name="connsiteX97" fmla="*/ 2671141 w 2788480"/>
                <a:gd name="connsiteY97" fmla="*/ 918446 h 1229989"/>
                <a:gd name="connsiteX98" fmla="*/ 2679233 w 2788480"/>
                <a:gd name="connsiteY98" fmla="*/ 942722 h 1229989"/>
                <a:gd name="connsiteX99" fmla="*/ 2683279 w 2788480"/>
                <a:gd name="connsiteY99" fmla="*/ 962952 h 1229989"/>
                <a:gd name="connsiteX100" fmla="*/ 2695417 w 2788480"/>
                <a:gd name="connsiteY100" fmla="*/ 999366 h 1229989"/>
                <a:gd name="connsiteX101" fmla="*/ 2703509 w 2788480"/>
                <a:gd name="connsiteY101" fmla="*/ 1023642 h 1229989"/>
                <a:gd name="connsiteX102" fmla="*/ 2707555 w 2788480"/>
                <a:gd name="connsiteY102" fmla="*/ 1035780 h 1229989"/>
                <a:gd name="connsiteX103" fmla="*/ 2715647 w 2788480"/>
                <a:gd name="connsiteY103" fmla="*/ 1047918 h 1229989"/>
                <a:gd name="connsiteX104" fmla="*/ 2723739 w 2788480"/>
                <a:gd name="connsiteY104" fmla="*/ 1072194 h 1229989"/>
                <a:gd name="connsiteX105" fmla="*/ 2731831 w 2788480"/>
                <a:gd name="connsiteY105" fmla="*/ 1096471 h 1229989"/>
                <a:gd name="connsiteX106" fmla="*/ 2735877 w 2788480"/>
                <a:gd name="connsiteY106" fmla="*/ 1112655 h 1229989"/>
                <a:gd name="connsiteX107" fmla="*/ 2743969 w 2788480"/>
                <a:gd name="connsiteY107" fmla="*/ 1124793 h 1229989"/>
                <a:gd name="connsiteX108" fmla="*/ 2748015 w 2788480"/>
                <a:gd name="connsiteY108" fmla="*/ 1136931 h 1229989"/>
                <a:gd name="connsiteX109" fmla="*/ 2764199 w 2788480"/>
                <a:gd name="connsiteY109" fmla="*/ 1161207 h 1229989"/>
                <a:gd name="connsiteX110" fmla="*/ 2772291 w 2788480"/>
                <a:gd name="connsiteY110" fmla="*/ 1185483 h 1229989"/>
                <a:gd name="connsiteX111" fmla="*/ 2776337 w 2788480"/>
                <a:gd name="connsiteY111" fmla="*/ 1197621 h 1229989"/>
                <a:gd name="connsiteX112" fmla="*/ 2784429 w 2788480"/>
                <a:gd name="connsiteY112" fmla="*/ 1209759 h 1229989"/>
                <a:gd name="connsiteX113" fmla="*/ 2788475 w 2788480"/>
                <a:gd name="connsiteY113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1925 w 2788480"/>
                <a:gd name="connsiteY7" fmla="*/ 89632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75"/>
                <a:gd name="connsiteY0" fmla="*/ 1187685 h 1229989"/>
                <a:gd name="connsiteX1" fmla="*/ 79474 w 2788475"/>
                <a:gd name="connsiteY1" fmla="*/ 1154532 h 1229989"/>
                <a:gd name="connsiteX2" fmla="*/ 140254 w 2788475"/>
                <a:gd name="connsiteY2" fmla="*/ 1068975 h 1229989"/>
                <a:gd name="connsiteX3" fmla="*/ 248462 w 2788475"/>
                <a:gd name="connsiteY3" fmla="*/ 886640 h 1229989"/>
                <a:gd name="connsiteX4" fmla="*/ 382661 w 2788475"/>
                <a:gd name="connsiteY4" fmla="*/ 637558 h 1229989"/>
                <a:gd name="connsiteX5" fmla="*/ 498962 w 2788475"/>
                <a:gd name="connsiteY5" fmla="*/ 359653 h 1229989"/>
                <a:gd name="connsiteX6" fmla="*/ 577844 w 2788475"/>
                <a:gd name="connsiteY6" fmla="*/ 158503 h 1229989"/>
                <a:gd name="connsiteX7" fmla="*/ 611925 w 2788475"/>
                <a:gd name="connsiteY7" fmla="*/ 89632 h 1229989"/>
                <a:gd name="connsiteX8" fmla="*/ 653596 w 2788475"/>
                <a:gd name="connsiteY8" fmla="*/ 47754 h 1229989"/>
                <a:gd name="connsiteX9" fmla="*/ 704067 w 2788475"/>
                <a:gd name="connsiteY9" fmla="*/ 4961 h 1229989"/>
                <a:gd name="connsiteX10" fmla="*/ 749282 w 2788475"/>
                <a:gd name="connsiteY10" fmla="*/ 4046 h 1229989"/>
                <a:gd name="connsiteX11" fmla="*/ 761420 w 2788475"/>
                <a:gd name="connsiteY11" fmla="*/ 0 h 1229989"/>
                <a:gd name="connsiteX12" fmla="*/ 814019 w 2788475"/>
                <a:gd name="connsiteY12" fmla="*/ 12138 h 1229989"/>
                <a:gd name="connsiteX13" fmla="*/ 826157 w 2788475"/>
                <a:gd name="connsiteY13" fmla="*/ 16184 h 1229989"/>
                <a:gd name="connsiteX14" fmla="*/ 850433 w 2788475"/>
                <a:gd name="connsiteY14" fmla="*/ 32368 h 1229989"/>
                <a:gd name="connsiteX15" fmla="*/ 874709 w 2788475"/>
                <a:gd name="connsiteY15" fmla="*/ 48552 h 1229989"/>
                <a:gd name="connsiteX16" fmla="*/ 886847 w 2788475"/>
                <a:gd name="connsiteY16" fmla="*/ 52598 h 1229989"/>
                <a:gd name="connsiteX17" fmla="*/ 911123 w 2788475"/>
                <a:gd name="connsiteY17" fmla="*/ 68782 h 1229989"/>
                <a:gd name="connsiteX18" fmla="*/ 947537 w 2788475"/>
                <a:gd name="connsiteY18" fmla="*/ 93058 h 1229989"/>
                <a:gd name="connsiteX19" fmla="*/ 959675 w 2788475"/>
                <a:gd name="connsiteY19" fmla="*/ 101150 h 1229989"/>
                <a:gd name="connsiteX20" fmla="*/ 971813 w 2788475"/>
                <a:gd name="connsiteY20" fmla="*/ 109242 h 1229989"/>
                <a:gd name="connsiteX21" fmla="*/ 996090 w 2788475"/>
                <a:gd name="connsiteY21" fmla="*/ 121380 h 1229989"/>
                <a:gd name="connsiteX22" fmla="*/ 1008228 w 2788475"/>
                <a:gd name="connsiteY22" fmla="*/ 125426 h 1229989"/>
                <a:gd name="connsiteX23" fmla="*/ 1020366 w 2788475"/>
                <a:gd name="connsiteY23" fmla="*/ 133518 h 1229989"/>
                <a:gd name="connsiteX24" fmla="*/ 1032504 w 2788475"/>
                <a:gd name="connsiteY24" fmla="*/ 137564 h 1229989"/>
                <a:gd name="connsiteX25" fmla="*/ 1044642 w 2788475"/>
                <a:gd name="connsiteY25" fmla="*/ 145656 h 1229989"/>
                <a:gd name="connsiteX26" fmla="*/ 1068918 w 2788475"/>
                <a:gd name="connsiteY26" fmla="*/ 153748 h 1229989"/>
                <a:gd name="connsiteX27" fmla="*/ 1081056 w 2788475"/>
                <a:gd name="connsiteY27" fmla="*/ 161840 h 1229989"/>
                <a:gd name="connsiteX28" fmla="*/ 1105332 w 2788475"/>
                <a:gd name="connsiteY28" fmla="*/ 169932 h 1229989"/>
                <a:gd name="connsiteX29" fmla="*/ 1113424 w 2788475"/>
                <a:gd name="connsiteY29" fmla="*/ 178025 h 1229989"/>
                <a:gd name="connsiteX30" fmla="*/ 1137700 w 2788475"/>
                <a:gd name="connsiteY30" fmla="*/ 186117 h 1229989"/>
                <a:gd name="connsiteX31" fmla="*/ 1149838 w 2788475"/>
                <a:gd name="connsiteY31" fmla="*/ 190163 h 1229989"/>
                <a:gd name="connsiteX32" fmla="*/ 1161976 w 2788475"/>
                <a:gd name="connsiteY32" fmla="*/ 198255 h 1229989"/>
                <a:gd name="connsiteX33" fmla="*/ 1186252 w 2788475"/>
                <a:gd name="connsiteY33" fmla="*/ 206347 h 1229989"/>
                <a:gd name="connsiteX34" fmla="*/ 1222667 w 2788475"/>
                <a:gd name="connsiteY34" fmla="*/ 218485 h 1229989"/>
                <a:gd name="connsiteX35" fmla="*/ 1246943 w 2788475"/>
                <a:gd name="connsiteY35" fmla="*/ 230623 h 1229989"/>
                <a:gd name="connsiteX36" fmla="*/ 1263127 w 2788475"/>
                <a:gd name="connsiteY36" fmla="*/ 234669 h 1229989"/>
                <a:gd name="connsiteX37" fmla="*/ 1287403 w 2788475"/>
                <a:gd name="connsiteY37" fmla="*/ 242761 h 1229989"/>
                <a:gd name="connsiteX38" fmla="*/ 1303587 w 2788475"/>
                <a:gd name="connsiteY38" fmla="*/ 246807 h 1229989"/>
                <a:gd name="connsiteX39" fmla="*/ 1327863 w 2788475"/>
                <a:gd name="connsiteY39" fmla="*/ 254899 h 1229989"/>
                <a:gd name="connsiteX40" fmla="*/ 1340001 w 2788475"/>
                <a:gd name="connsiteY40" fmla="*/ 258945 h 1229989"/>
                <a:gd name="connsiteX41" fmla="*/ 1356185 w 2788475"/>
                <a:gd name="connsiteY41" fmla="*/ 262991 h 1229989"/>
                <a:gd name="connsiteX42" fmla="*/ 1392599 w 2788475"/>
                <a:gd name="connsiteY42" fmla="*/ 275129 h 1229989"/>
                <a:gd name="connsiteX43" fmla="*/ 1404737 w 2788475"/>
                <a:gd name="connsiteY43" fmla="*/ 279175 h 1229989"/>
                <a:gd name="connsiteX44" fmla="*/ 1441151 w 2788475"/>
                <a:gd name="connsiteY44" fmla="*/ 287267 h 1229989"/>
                <a:gd name="connsiteX45" fmla="*/ 1457336 w 2788475"/>
                <a:gd name="connsiteY45" fmla="*/ 291313 h 1229989"/>
                <a:gd name="connsiteX46" fmla="*/ 1481612 w 2788475"/>
                <a:gd name="connsiteY46" fmla="*/ 295359 h 1229989"/>
                <a:gd name="connsiteX47" fmla="*/ 1501842 w 2788475"/>
                <a:gd name="connsiteY47" fmla="*/ 299405 h 1229989"/>
                <a:gd name="connsiteX48" fmla="*/ 1526118 w 2788475"/>
                <a:gd name="connsiteY48" fmla="*/ 303451 h 1229989"/>
                <a:gd name="connsiteX49" fmla="*/ 1562532 w 2788475"/>
                <a:gd name="connsiteY49" fmla="*/ 311543 h 1229989"/>
                <a:gd name="connsiteX50" fmla="*/ 1602992 w 2788475"/>
                <a:gd name="connsiteY50" fmla="*/ 319635 h 1229989"/>
                <a:gd name="connsiteX51" fmla="*/ 1623222 w 2788475"/>
                <a:gd name="connsiteY51" fmla="*/ 323681 h 1229989"/>
                <a:gd name="connsiteX52" fmla="*/ 1643452 w 2788475"/>
                <a:gd name="connsiteY52" fmla="*/ 327727 h 1229989"/>
                <a:gd name="connsiteX53" fmla="*/ 1667728 w 2788475"/>
                <a:gd name="connsiteY53" fmla="*/ 331773 h 1229989"/>
                <a:gd name="connsiteX54" fmla="*/ 1687959 w 2788475"/>
                <a:gd name="connsiteY54" fmla="*/ 335819 h 1229989"/>
                <a:gd name="connsiteX55" fmla="*/ 1712235 w 2788475"/>
                <a:gd name="connsiteY55" fmla="*/ 339865 h 1229989"/>
                <a:gd name="connsiteX56" fmla="*/ 1752695 w 2788475"/>
                <a:gd name="connsiteY56" fmla="*/ 347957 h 1229989"/>
                <a:gd name="connsiteX57" fmla="*/ 1772925 w 2788475"/>
                <a:gd name="connsiteY57" fmla="*/ 352003 h 1229989"/>
                <a:gd name="connsiteX58" fmla="*/ 1789109 w 2788475"/>
                <a:gd name="connsiteY58" fmla="*/ 356049 h 1229989"/>
                <a:gd name="connsiteX59" fmla="*/ 1809339 w 2788475"/>
                <a:gd name="connsiteY59" fmla="*/ 360095 h 1229989"/>
                <a:gd name="connsiteX60" fmla="*/ 1845753 w 2788475"/>
                <a:gd name="connsiteY60" fmla="*/ 368187 h 1229989"/>
                <a:gd name="connsiteX61" fmla="*/ 1874075 w 2788475"/>
                <a:gd name="connsiteY61" fmla="*/ 372233 h 1229989"/>
                <a:gd name="connsiteX62" fmla="*/ 1942858 w 2788475"/>
                <a:gd name="connsiteY62" fmla="*/ 384371 h 1229989"/>
                <a:gd name="connsiteX63" fmla="*/ 1987364 w 2788475"/>
                <a:gd name="connsiteY63" fmla="*/ 392463 h 1229989"/>
                <a:gd name="connsiteX64" fmla="*/ 2011640 w 2788475"/>
                <a:gd name="connsiteY64" fmla="*/ 400555 h 1229989"/>
                <a:gd name="connsiteX65" fmla="*/ 2027824 w 2788475"/>
                <a:gd name="connsiteY65" fmla="*/ 404601 h 1229989"/>
                <a:gd name="connsiteX66" fmla="*/ 2052100 w 2788475"/>
                <a:gd name="connsiteY66" fmla="*/ 412694 h 1229989"/>
                <a:gd name="connsiteX67" fmla="*/ 2076376 w 2788475"/>
                <a:gd name="connsiteY67" fmla="*/ 420786 h 1229989"/>
                <a:gd name="connsiteX68" fmla="*/ 2149205 w 2788475"/>
                <a:gd name="connsiteY68" fmla="*/ 445062 h 1229989"/>
                <a:gd name="connsiteX69" fmla="*/ 2161343 w 2788475"/>
                <a:gd name="connsiteY69" fmla="*/ 449108 h 1229989"/>
                <a:gd name="connsiteX70" fmla="*/ 2173481 w 2788475"/>
                <a:gd name="connsiteY70" fmla="*/ 453154 h 1229989"/>
                <a:gd name="connsiteX71" fmla="*/ 2201803 w 2788475"/>
                <a:gd name="connsiteY71" fmla="*/ 469338 h 1229989"/>
                <a:gd name="connsiteX72" fmla="*/ 2213941 w 2788475"/>
                <a:gd name="connsiteY72" fmla="*/ 473384 h 1229989"/>
                <a:gd name="connsiteX73" fmla="*/ 2238217 w 2788475"/>
                <a:gd name="connsiteY73" fmla="*/ 489568 h 1229989"/>
                <a:gd name="connsiteX74" fmla="*/ 2250355 w 2788475"/>
                <a:gd name="connsiteY74" fmla="*/ 497660 h 1229989"/>
                <a:gd name="connsiteX75" fmla="*/ 2262493 w 2788475"/>
                <a:gd name="connsiteY75" fmla="*/ 505752 h 1229989"/>
                <a:gd name="connsiteX76" fmla="*/ 2282723 w 2788475"/>
                <a:gd name="connsiteY76" fmla="*/ 525982 h 1229989"/>
                <a:gd name="connsiteX77" fmla="*/ 2315091 w 2788475"/>
                <a:gd name="connsiteY77" fmla="*/ 554304 h 1229989"/>
                <a:gd name="connsiteX78" fmla="*/ 2375782 w 2788475"/>
                <a:gd name="connsiteY78" fmla="*/ 590718 h 1229989"/>
                <a:gd name="connsiteX79" fmla="*/ 2391966 w 2788475"/>
                <a:gd name="connsiteY79" fmla="*/ 606902 h 1229989"/>
                <a:gd name="connsiteX80" fmla="*/ 2444564 w 2788475"/>
                <a:gd name="connsiteY80" fmla="*/ 655455 h 1229989"/>
                <a:gd name="connsiteX81" fmla="*/ 2468840 w 2788475"/>
                <a:gd name="connsiteY81" fmla="*/ 671639 h 1229989"/>
                <a:gd name="connsiteX82" fmla="*/ 2480978 w 2788475"/>
                <a:gd name="connsiteY82" fmla="*/ 679731 h 1229989"/>
                <a:gd name="connsiteX83" fmla="*/ 2501208 w 2788475"/>
                <a:gd name="connsiteY83" fmla="*/ 699961 h 1229989"/>
                <a:gd name="connsiteX84" fmla="*/ 2525484 w 2788475"/>
                <a:gd name="connsiteY84" fmla="*/ 720191 h 1229989"/>
                <a:gd name="connsiteX85" fmla="*/ 2545714 w 2788475"/>
                <a:gd name="connsiteY85" fmla="*/ 740421 h 1229989"/>
                <a:gd name="connsiteX86" fmla="*/ 2553806 w 2788475"/>
                <a:gd name="connsiteY86" fmla="*/ 752559 h 1229989"/>
                <a:gd name="connsiteX87" fmla="*/ 2565944 w 2788475"/>
                <a:gd name="connsiteY87" fmla="*/ 764697 h 1229989"/>
                <a:gd name="connsiteX88" fmla="*/ 2574036 w 2788475"/>
                <a:gd name="connsiteY88" fmla="*/ 776835 h 1229989"/>
                <a:gd name="connsiteX89" fmla="*/ 2586174 w 2788475"/>
                <a:gd name="connsiteY89" fmla="*/ 788973 h 1229989"/>
                <a:gd name="connsiteX90" fmla="*/ 2602359 w 2788475"/>
                <a:gd name="connsiteY90" fmla="*/ 813249 h 1229989"/>
                <a:gd name="connsiteX91" fmla="*/ 2618543 w 2788475"/>
                <a:gd name="connsiteY91" fmla="*/ 837525 h 1229989"/>
                <a:gd name="connsiteX92" fmla="*/ 2626635 w 2788475"/>
                <a:gd name="connsiteY92" fmla="*/ 849663 h 1229989"/>
                <a:gd name="connsiteX93" fmla="*/ 2634727 w 2788475"/>
                <a:gd name="connsiteY93" fmla="*/ 861801 h 1229989"/>
                <a:gd name="connsiteX94" fmla="*/ 2650911 w 2788475"/>
                <a:gd name="connsiteY94" fmla="*/ 882032 h 1229989"/>
                <a:gd name="connsiteX95" fmla="*/ 2654957 w 2788475"/>
                <a:gd name="connsiteY95" fmla="*/ 894170 h 1229989"/>
                <a:gd name="connsiteX96" fmla="*/ 2671141 w 2788475"/>
                <a:gd name="connsiteY96" fmla="*/ 918446 h 1229989"/>
                <a:gd name="connsiteX97" fmla="*/ 2679233 w 2788475"/>
                <a:gd name="connsiteY97" fmla="*/ 942722 h 1229989"/>
                <a:gd name="connsiteX98" fmla="*/ 2683279 w 2788475"/>
                <a:gd name="connsiteY98" fmla="*/ 962952 h 1229989"/>
                <a:gd name="connsiteX99" fmla="*/ 2695417 w 2788475"/>
                <a:gd name="connsiteY99" fmla="*/ 999366 h 1229989"/>
                <a:gd name="connsiteX100" fmla="*/ 2703509 w 2788475"/>
                <a:gd name="connsiteY100" fmla="*/ 1023642 h 1229989"/>
                <a:gd name="connsiteX101" fmla="*/ 2707555 w 2788475"/>
                <a:gd name="connsiteY101" fmla="*/ 1035780 h 1229989"/>
                <a:gd name="connsiteX102" fmla="*/ 2715647 w 2788475"/>
                <a:gd name="connsiteY102" fmla="*/ 1047918 h 1229989"/>
                <a:gd name="connsiteX103" fmla="*/ 2723739 w 2788475"/>
                <a:gd name="connsiteY103" fmla="*/ 1072194 h 1229989"/>
                <a:gd name="connsiteX104" fmla="*/ 2731831 w 2788475"/>
                <a:gd name="connsiteY104" fmla="*/ 1096471 h 1229989"/>
                <a:gd name="connsiteX105" fmla="*/ 2735877 w 2788475"/>
                <a:gd name="connsiteY105" fmla="*/ 1112655 h 1229989"/>
                <a:gd name="connsiteX106" fmla="*/ 2743969 w 2788475"/>
                <a:gd name="connsiteY106" fmla="*/ 1124793 h 1229989"/>
                <a:gd name="connsiteX107" fmla="*/ 2748015 w 2788475"/>
                <a:gd name="connsiteY107" fmla="*/ 1136931 h 1229989"/>
                <a:gd name="connsiteX108" fmla="*/ 2764199 w 2788475"/>
                <a:gd name="connsiteY108" fmla="*/ 1161207 h 1229989"/>
                <a:gd name="connsiteX109" fmla="*/ 2772291 w 2788475"/>
                <a:gd name="connsiteY109" fmla="*/ 1185483 h 1229989"/>
                <a:gd name="connsiteX110" fmla="*/ 2776337 w 2788475"/>
                <a:gd name="connsiteY110" fmla="*/ 1197621 h 1229989"/>
                <a:gd name="connsiteX111" fmla="*/ 2788475 w 2788475"/>
                <a:gd name="connsiteY111" fmla="*/ 1229989 h 1229989"/>
                <a:gd name="connsiteX0" fmla="*/ 0 w 2776337"/>
                <a:gd name="connsiteY0" fmla="*/ 1187685 h 1197621"/>
                <a:gd name="connsiteX1" fmla="*/ 79474 w 2776337"/>
                <a:gd name="connsiteY1" fmla="*/ 1154532 h 1197621"/>
                <a:gd name="connsiteX2" fmla="*/ 140254 w 2776337"/>
                <a:gd name="connsiteY2" fmla="*/ 1068975 h 1197621"/>
                <a:gd name="connsiteX3" fmla="*/ 248462 w 2776337"/>
                <a:gd name="connsiteY3" fmla="*/ 886640 h 1197621"/>
                <a:gd name="connsiteX4" fmla="*/ 382661 w 2776337"/>
                <a:gd name="connsiteY4" fmla="*/ 637558 h 1197621"/>
                <a:gd name="connsiteX5" fmla="*/ 498962 w 2776337"/>
                <a:gd name="connsiteY5" fmla="*/ 359653 h 1197621"/>
                <a:gd name="connsiteX6" fmla="*/ 577844 w 2776337"/>
                <a:gd name="connsiteY6" fmla="*/ 158503 h 1197621"/>
                <a:gd name="connsiteX7" fmla="*/ 611925 w 2776337"/>
                <a:gd name="connsiteY7" fmla="*/ 89632 h 1197621"/>
                <a:gd name="connsiteX8" fmla="*/ 653596 w 2776337"/>
                <a:gd name="connsiteY8" fmla="*/ 47754 h 1197621"/>
                <a:gd name="connsiteX9" fmla="*/ 704067 w 2776337"/>
                <a:gd name="connsiteY9" fmla="*/ 4961 h 1197621"/>
                <a:gd name="connsiteX10" fmla="*/ 749282 w 2776337"/>
                <a:gd name="connsiteY10" fmla="*/ 4046 h 1197621"/>
                <a:gd name="connsiteX11" fmla="*/ 761420 w 2776337"/>
                <a:gd name="connsiteY11" fmla="*/ 0 h 1197621"/>
                <a:gd name="connsiteX12" fmla="*/ 814019 w 2776337"/>
                <a:gd name="connsiteY12" fmla="*/ 12138 h 1197621"/>
                <a:gd name="connsiteX13" fmla="*/ 826157 w 2776337"/>
                <a:gd name="connsiteY13" fmla="*/ 16184 h 1197621"/>
                <a:gd name="connsiteX14" fmla="*/ 850433 w 2776337"/>
                <a:gd name="connsiteY14" fmla="*/ 32368 h 1197621"/>
                <a:gd name="connsiteX15" fmla="*/ 874709 w 2776337"/>
                <a:gd name="connsiteY15" fmla="*/ 48552 h 1197621"/>
                <a:gd name="connsiteX16" fmla="*/ 886847 w 2776337"/>
                <a:gd name="connsiteY16" fmla="*/ 52598 h 1197621"/>
                <a:gd name="connsiteX17" fmla="*/ 911123 w 2776337"/>
                <a:gd name="connsiteY17" fmla="*/ 68782 h 1197621"/>
                <a:gd name="connsiteX18" fmla="*/ 947537 w 2776337"/>
                <a:gd name="connsiteY18" fmla="*/ 93058 h 1197621"/>
                <a:gd name="connsiteX19" fmla="*/ 959675 w 2776337"/>
                <a:gd name="connsiteY19" fmla="*/ 101150 h 1197621"/>
                <a:gd name="connsiteX20" fmla="*/ 971813 w 2776337"/>
                <a:gd name="connsiteY20" fmla="*/ 109242 h 1197621"/>
                <a:gd name="connsiteX21" fmla="*/ 996090 w 2776337"/>
                <a:gd name="connsiteY21" fmla="*/ 121380 h 1197621"/>
                <a:gd name="connsiteX22" fmla="*/ 1008228 w 2776337"/>
                <a:gd name="connsiteY22" fmla="*/ 125426 h 1197621"/>
                <a:gd name="connsiteX23" fmla="*/ 1020366 w 2776337"/>
                <a:gd name="connsiteY23" fmla="*/ 133518 h 1197621"/>
                <a:gd name="connsiteX24" fmla="*/ 1032504 w 2776337"/>
                <a:gd name="connsiteY24" fmla="*/ 137564 h 1197621"/>
                <a:gd name="connsiteX25" fmla="*/ 1044642 w 2776337"/>
                <a:gd name="connsiteY25" fmla="*/ 145656 h 1197621"/>
                <a:gd name="connsiteX26" fmla="*/ 1068918 w 2776337"/>
                <a:gd name="connsiteY26" fmla="*/ 153748 h 1197621"/>
                <a:gd name="connsiteX27" fmla="*/ 1081056 w 2776337"/>
                <a:gd name="connsiteY27" fmla="*/ 161840 h 1197621"/>
                <a:gd name="connsiteX28" fmla="*/ 1105332 w 2776337"/>
                <a:gd name="connsiteY28" fmla="*/ 169932 h 1197621"/>
                <a:gd name="connsiteX29" fmla="*/ 1113424 w 2776337"/>
                <a:gd name="connsiteY29" fmla="*/ 178025 h 1197621"/>
                <a:gd name="connsiteX30" fmla="*/ 1137700 w 2776337"/>
                <a:gd name="connsiteY30" fmla="*/ 186117 h 1197621"/>
                <a:gd name="connsiteX31" fmla="*/ 1149838 w 2776337"/>
                <a:gd name="connsiteY31" fmla="*/ 190163 h 1197621"/>
                <a:gd name="connsiteX32" fmla="*/ 1161976 w 2776337"/>
                <a:gd name="connsiteY32" fmla="*/ 198255 h 1197621"/>
                <a:gd name="connsiteX33" fmla="*/ 1186252 w 2776337"/>
                <a:gd name="connsiteY33" fmla="*/ 206347 h 1197621"/>
                <a:gd name="connsiteX34" fmla="*/ 1222667 w 2776337"/>
                <a:gd name="connsiteY34" fmla="*/ 218485 h 1197621"/>
                <a:gd name="connsiteX35" fmla="*/ 1246943 w 2776337"/>
                <a:gd name="connsiteY35" fmla="*/ 230623 h 1197621"/>
                <a:gd name="connsiteX36" fmla="*/ 1263127 w 2776337"/>
                <a:gd name="connsiteY36" fmla="*/ 234669 h 1197621"/>
                <a:gd name="connsiteX37" fmla="*/ 1287403 w 2776337"/>
                <a:gd name="connsiteY37" fmla="*/ 242761 h 1197621"/>
                <a:gd name="connsiteX38" fmla="*/ 1303587 w 2776337"/>
                <a:gd name="connsiteY38" fmla="*/ 246807 h 1197621"/>
                <a:gd name="connsiteX39" fmla="*/ 1327863 w 2776337"/>
                <a:gd name="connsiteY39" fmla="*/ 254899 h 1197621"/>
                <a:gd name="connsiteX40" fmla="*/ 1340001 w 2776337"/>
                <a:gd name="connsiteY40" fmla="*/ 258945 h 1197621"/>
                <a:gd name="connsiteX41" fmla="*/ 1356185 w 2776337"/>
                <a:gd name="connsiteY41" fmla="*/ 262991 h 1197621"/>
                <a:gd name="connsiteX42" fmla="*/ 1392599 w 2776337"/>
                <a:gd name="connsiteY42" fmla="*/ 275129 h 1197621"/>
                <a:gd name="connsiteX43" fmla="*/ 1404737 w 2776337"/>
                <a:gd name="connsiteY43" fmla="*/ 279175 h 1197621"/>
                <a:gd name="connsiteX44" fmla="*/ 1441151 w 2776337"/>
                <a:gd name="connsiteY44" fmla="*/ 287267 h 1197621"/>
                <a:gd name="connsiteX45" fmla="*/ 1457336 w 2776337"/>
                <a:gd name="connsiteY45" fmla="*/ 291313 h 1197621"/>
                <a:gd name="connsiteX46" fmla="*/ 1481612 w 2776337"/>
                <a:gd name="connsiteY46" fmla="*/ 295359 h 1197621"/>
                <a:gd name="connsiteX47" fmla="*/ 1501842 w 2776337"/>
                <a:gd name="connsiteY47" fmla="*/ 299405 h 1197621"/>
                <a:gd name="connsiteX48" fmla="*/ 1526118 w 2776337"/>
                <a:gd name="connsiteY48" fmla="*/ 303451 h 1197621"/>
                <a:gd name="connsiteX49" fmla="*/ 1562532 w 2776337"/>
                <a:gd name="connsiteY49" fmla="*/ 311543 h 1197621"/>
                <a:gd name="connsiteX50" fmla="*/ 1602992 w 2776337"/>
                <a:gd name="connsiteY50" fmla="*/ 319635 h 1197621"/>
                <a:gd name="connsiteX51" fmla="*/ 1623222 w 2776337"/>
                <a:gd name="connsiteY51" fmla="*/ 323681 h 1197621"/>
                <a:gd name="connsiteX52" fmla="*/ 1643452 w 2776337"/>
                <a:gd name="connsiteY52" fmla="*/ 327727 h 1197621"/>
                <a:gd name="connsiteX53" fmla="*/ 1667728 w 2776337"/>
                <a:gd name="connsiteY53" fmla="*/ 331773 h 1197621"/>
                <a:gd name="connsiteX54" fmla="*/ 1687959 w 2776337"/>
                <a:gd name="connsiteY54" fmla="*/ 335819 h 1197621"/>
                <a:gd name="connsiteX55" fmla="*/ 1712235 w 2776337"/>
                <a:gd name="connsiteY55" fmla="*/ 339865 h 1197621"/>
                <a:gd name="connsiteX56" fmla="*/ 1752695 w 2776337"/>
                <a:gd name="connsiteY56" fmla="*/ 347957 h 1197621"/>
                <a:gd name="connsiteX57" fmla="*/ 1772925 w 2776337"/>
                <a:gd name="connsiteY57" fmla="*/ 352003 h 1197621"/>
                <a:gd name="connsiteX58" fmla="*/ 1789109 w 2776337"/>
                <a:gd name="connsiteY58" fmla="*/ 356049 h 1197621"/>
                <a:gd name="connsiteX59" fmla="*/ 1809339 w 2776337"/>
                <a:gd name="connsiteY59" fmla="*/ 360095 h 1197621"/>
                <a:gd name="connsiteX60" fmla="*/ 1845753 w 2776337"/>
                <a:gd name="connsiteY60" fmla="*/ 368187 h 1197621"/>
                <a:gd name="connsiteX61" fmla="*/ 1874075 w 2776337"/>
                <a:gd name="connsiteY61" fmla="*/ 372233 h 1197621"/>
                <a:gd name="connsiteX62" fmla="*/ 1942858 w 2776337"/>
                <a:gd name="connsiteY62" fmla="*/ 384371 h 1197621"/>
                <a:gd name="connsiteX63" fmla="*/ 1987364 w 2776337"/>
                <a:gd name="connsiteY63" fmla="*/ 392463 h 1197621"/>
                <a:gd name="connsiteX64" fmla="*/ 2011640 w 2776337"/>
                <a:gd name="connsiteY64" fmla="*/ 400555 h 1197621"/>
                <a:gd name="connsiteX65" fmla="*/ 2027824 w 2776337"/>
                <a:gd name="connsiteY65" fmla="*/ 404601 h 1197621"/>
                <a:gd name="connsiteX66" fmla="*/ 2052100 w 2776337"/>
                <a:gd name="connsiteY66" fmla="*/ 412694 h 1197621"/>
                <a:gd name="connsiteX67" fmla="*/ 2076376 w 2776337"/>
                <a:gd name="connsiteY67" fmla="*/ 420786 h 1197621"/>
                <a:gd name="connsiteX68" fmla="*/ 2149205 w 2776337"/>
                <a:gd name="connsiteY68" fmla="*/ 445062 h 1197621"/>
                <a:gd name="connsiteX69" fmla="*/ 2161343 w 2776337"/>
                <a:gd name="connsiteY69" fmla="*/ 449108 h 1197621"/>
                <a:gd name="connsiteX70" fmla="*/ 2173481 w 2776337"/>
                <a:gd name="connsiteY70" fmla="*/ 453154 h 1197621"/>
                <a:gd name="connsiteX71" fmla="*/ 2201803 w 2776337"/>
                <a:gd name="connsiteY71" fmla="*/ 469338 h 1197621"/>
                <a:gd name="connsiteX72" fmla="*/ 2213941 w 2776337"/>
                <a:gd name="connsiteY72" fmla="*/ 473384 h 1197621"/>
                <a:gd name="connsiteX73" fmla="*/ 2238217 w 2776337"/>
                <a:gd name="connsiteY73" fmla="*/ 489568 h 1197621"/>
                <a:gd name="connsiteX74" fmla="*/ 2250355 w 2776337"/>
                <a:gd name="connsiteY74" fmla="*/ 497660 h 1197621"/>
                <a:gd name="connsiteX75" fmla="*/ 2262493 w 2776337"/>
                <a:gd name="connsiteY75" fmla="*/ 505752 h 1197621"/>
                <a:gd name="connsiteX76" fmla="*/ 2282723 w 2776337"/>
                <a:gd name="connsiteY76" fmla="*/ 525982 h 1197621"/>
                <a:gd name="connsiteX77" fmla="*/ 2315091 w 2776337"/>
                <a:gd name="connsiteY77" fmla="*/ 554304 h 1197621"/>
                <a:gd name="connsiteX78" fmla="*/ 2375782 w 2776337"/>
                <a:gd name="connsiteY78" fmla="*/ 590718 h 1197621"/>
                <a:gd name="connsiteX79" fmla="*/ 2391966 w 2776337"/>
                <a:gd name="connsiteY79" fmla="*/ 606902 h 1197621"/>
                <a:gd name="connsiteX80" fmla="*/ 2444564 w 2776337"/>
                <a:gd name="connsiteY80" fmla="*/ 655455 h 1197621"/>
                <a:gd name="connsiteX81" fmla="*/ 2468840 w 2776337"/>
                <a:gd name="connsiteY81" fmla="*/ 671639 h 1197621"/>
                <a:gd name="connsiteX82" fmla="*/ 2480978 w 2776337"/>
                <a:gd name="connsiteY82" fmla="*/ 679731 h 1197621"/>
                <a:gd name="connsiteX83" fmla="*/ 2501208 w 2776337"/>
                <a:gd name="connsiteY83" fmla="*/ 699961 h 1197621"/>
                <a:gd name="connsiteX84" fmla="*/ 2525484 w 2776337"/>
                <a:gd name="connsiteY84" fmla="*/ 720191 h 1197621"/>
                <a:gd name="connsiteX85" fmla="*/ 2545714 w 2776337"/>
                <a:gd name="connsiteY85" fmla="*/ 740421 h 1197621"/>
                <a:gd name="connsiteX86" fmla="*/ 2553806 w 2776337"/>
                <a:gd name="connsiteY86" fmla="*/ 752559 h 1197621"/>
                <a:gd name="connsiteX87" fmla="*/ 2565944 w 2776337"/>
                <a:gd name="connsiteY87" fmla="*/ 764697 h 1197621"/>
                <a:gd name="connsiteX88" fmla="*/ 2574036 w 2776337"/>
                <a:gd name="connsiteY88" fmla="*/ 776835 h 1197621"/>
                <a:gd name="connsiteX89" fmla="*/ 2586174 w 2776337"/>
                <a:gd name="connsiteY89" fmla="*/ 788973 h 1197621"/>
                <a:gd name="connsiteX90" fmla="*/ 2602359 w 2776337"/>
                <a:gd name="connsiteY90" fmla="*/ 813249 h 1197621"/>
                <a:gd name="connsiteX91" fmla="*/ 2618543 w 2776337"/>
                <a:gd name="connsiteY91" fmla="*/ 837525 h 1197621"/>
                <a:gd name="connsiteX92" fmla="*/ 2626635 w 2776337"/>
                <a:gd name="connsiteY92" fmla="*/ 849663 h 1197621"/>
                <a:gd name="connsiteX93" fmla="*/ 2634727 w 2776337"/>
                <a:gd name="connsiteY93" fmla="*/ 861801 h 1197621"/>
                <a:gd name="connsiteX94" fmla="*/ 2650911 w 2776337"/>
                <a:gd name="connsiteY94" fmla="*/ 882032 h 1197621"/>
                <a:gd name="connsiteX95" fmla="*/ 2654957 w 2776337"/>
                <a:gd name="connsiteY95" fmla="*/ 894170 h 1197621"/>
                <a:gd name="connsiteX96" fmla="*/ 2671141 w 2776337"/>
                <a:gd name="connsiteY96" fmla="*/ 918446 h 1197621"/>
                <a:gd name="connsiteX97" fmla="*/ 2679233 w 2776337"/>
                <a:gd name="connsiteY97" fmla="*/ 942722 h 1197621"/>
                <a:gd name="connsiteX98" fmla="*/ 2683279 w 2776337"/>
                <a:gd name="connsiteY98" fmla="*/ 962952 h 1197621"/>
                <a:gd name="connsiteX99" fmla="*/ 2695417 w 2776337"/>
                <a:gd name="connsiteY99" fmla="*/ 999366 h 1197621"/>
                <a:gd name="connsiteX100" fmla="*/ 2703509 w 2776337"/>
                <a:gd name="connsiteY100" fmla="*/ 1023642 h 1197621"/>
                <a:gd name="connsiteX101" fmla="*/ 2707555 w 2776337"/>
                <a:gd name="connsiteY101" fmla="*/ 1035780 h 1197621"/>
                <a:gd name="connsiteX102" fmla="*/ 2715647 w 2776337"/>
                <a:gd name="connsiteY102" fmla="*/ 1047918 h 1197621"/>
                <a:gd name="connsiteX103" fmla="*/ 2723739 w 2776337"/>
                <a:gd name="connsiteY103" fmla="*/ 1072194 h 1197621"/>
                <a:gd name="connsiteX104" fmla="*/ 2731831 w 2776337"/>
                <a:gd name="connsiteY104" fmla="*/ 1096471 h 1197621"/>
                <a:gd name="connsiteX105" fmla="*/ 2735877 w 2776337"/>
                <a:gd name="connsiteY105" fmla="*/ 1112655 h 1197621"/>
                <a:gd name="connsiteX106" fmla="*/ 2743969 w 2776337"/>
                <a:gd name="connsiteY106" fmla="*/ 1124793 h 1197621"/>
                <a:gd name="connsiteX107" fmla="*/ 2748015 w 2776337"/>
                <a:gd name="connsiteY107" fmla="*/ 1136931 h 1197621"/>
                <a:gd name="connsiteX108" fmla="*/ 2764199 w 2776337"/>
                <a:gd name="connsiteY108" fmla="*/ 1161207 h 1197621"/>
                <a:gd name="connsiteX109" fmla="*/ 2772291 w 2776337"/>
                <a:gd name="connsiteY109" fmla="*/ 1185483 h 1197621"/>
                <a:gd name="connsiteX110" fmla="*/ 2776337 w 2776337"/>
                <a:gd name="connsiteY110" fmla="*/ 1197621 h 1197621"/>
                <a:gd name="connsiteX0" fmla="*/ 0 w 2772291"/>
                <a:gd name="connsiteY0" fmla="*/ 1187685 h 1187685"/>
                <a:gd name="connsiteX1" fmla="*/ 79474 w 2772291"/>
                <a:gd name="connsiteY1" fmla="*/ 1154532 h 1187685"/>
                <a:gd name="connsiteX2" fmla="*/ 140254 w 2772291"/>
                <a:gd name="connsiteY2" fmla="*/ 1068975 h 1187685"/>
                <a:gd name="connsiteX3" fmla="*/ 248462 w 2772291"/>
                <a:gd name="connsiteY3" fmla="*/ 886640 h 1187685"/>
                <a:gd name="connsiteX4" fmla="*/ 382661 w 2772291"/>
                <a:gd name="connsiteY4" fmla="*/ 637558 h 1187685"/>
                <a:gd name="connsiteX5" fmla="*/ 498962 w 2772291"/>
                <a:gd name="connsiteY5" fmla="*/ 359653 h 1187685"/>
                <a:gd name="connsiteX6" fmla="*/ 577844 w 2772291"/>
                <a:gd name="connsiteY6" fmla="*/ 158503 h 1187685"/>
                <a:gd name="connsiteX7" fmla="*/ 611925 w 2772291"/>
                <a:gd name="connsiteY7" fmla="*/ 89632 h 1187685"/>
                <a:gd name="connsiteX8" fmla="*/ 653596 w 2772291"/>
                <a:gd name="connsiteY8" fmla="*/ 47754 h 1187685"/>
                <a:gd name="connsiteX9" fmla="*/ 704067 w 2772291"/>
                <a:gd name="connsiteY9" fmla="*/ 4961 h 1187685"/>
                <a:gd name="connsiteX10" fmla="*/ 749282 w 2772291"/>
                <a:gd name="connsiteY10" fmla="*/ 4046 h 1187685"/>
                <a:gd name="connsiteX11" fmla="*/ 761420 w 2772291"/>
                <a:gd name="connsiteY11" fmla="*/ 0 h 1187685"/>
                <a:gd name="connsiteX12" fmla="*/ 814019 w 2772291"/>
                <a:gd name="connsiteY12" fmla="*/ 12138 h 1187685"/>
                <a:gd name="connsiteX13" fmla="*/ 826157 w 2772291"/>
                <a:gd name="connsiteY13" fmla="*/ 16184 h 1187685"/>
                <a:gd name="connsiteX14" fmla="*/ 850433 w 2772291"/>
                <a:gd name="connsiteY14" fmla="*/ 32368 h 1187685"/>
                <a:gd name="connsiteX15" fmla="*/ 874709 w 2772291"/>
                <a:gd name="connsiteY15" fmla="*/ 48552 h 1187685"/>
                <a:gd name="connsiteX16" fmla="*/ 886847 w 2772291"/>
                <a:gd name="connsiteY16" fmla="*/ 52598 h 1187685"/>
                <a:gd name="connsiteX17" fmla="*/ 911123 w 2772291"/>
                <a:gd name="connsiteY17" fmla="*/ 68782 h 1187685"/>
                <a:gd name="connsiteX18" fmla="*/ 947537 w 2772291"/>
                <a:gd name="connsiteY18" fmla="*/ 93058 h 1187685"/>
                <a:gd name="connsiteX19" fmla="*/ 959675 w 2772291"/>
                <a:gd name="connsiteY19" fmla="*/ 101150 h 1187685"/>
                <a:gd name="connsiteX20" fmla="*/ 971813 w 2772291"/>
                <a:gd name="connsiteY20" fmla="*/ 109242 h 1187685"/>
                <a:gd name="connsiteX21" fmla="*/ 996090 w 2772291"/>
                <a:gd name="connsiteY21" fmla="*/ 121380 h 1187685"/>
                <a:gd name="connsiteX22" fmla="*/ 1008228 w 2772291"/>
                <a:gd name="connsiteY22" fmla="*/ 125426 h 1187685"/>
                <a:gd name="connsiteX23" fmla="*/ 1020366 w 2772291"/>
                <a:gd name="connsiteY23" fmla="*/ 133518 h 1187685"/>
                <a:gd name="connsiteX24" fmla="*/ 1032504 w 2772291"/>
                <a:gd name="connsiteY24" fmla="*/ 137564 h 1187685"/>
                <a:gd name="connsiteX25" fmla="*/ 1044642 w 2772291"/>
                <a:gd name="connsiteY25" fmla="*/ 145656 h 1187685"/>
                <a:gd name="connsiteX26" fmla="*/ 1068918 w 2772291"/>
                <a:gd name="connsiteY26" fmla="*/ 153748 h 1187685"/>
                <a:gd name="connsiteX27" fmla="*/ 1081056 w 2772291"/>
                <a:gd name="connsiteY27" fmla="*/ 161840 h 1187685"/>
                <a:gd name="connsiteX28" fmla="*/ 1105332 w 2772291"/>
                <a:gd name="connsiteY28" fmla="*/ 169932 h 1187685"/>
                <a:gd name="connsiteX29" fmla="*/ 1113424 w 2772291"/>
                <a:gd name="connsiteY29" fmla="*/ 178025 h 1187685"/>
                <a:gd name="connsiteX30" fmla="*/ 1137700 w 2772291"/>
                <a:gd name="connsiteY30" fmla="*/ 186117 h 1187685"/>
                <a:gd name="connsiteX31" fmla="*/ 1149838 w 2772291"/>
                <a:gd name="connsiteY31" fmla="*/ 190163 h 1187685"/>
                <a:gd name="connsiteX32" fmla="*/ 1161976 w 2772291"/>
                <a:gd name="connsiteY32" fmla="*/ 198255 h 1187685"/>
                <a:gd name="connsiteX33" fmla="*/ 1186252 w 2772291"/>
                <a:gd name="connsiteY33" fmla="*/ 206347 h 1187685"/>
                <a:gd name="connsiteX34" fmla="*/ 1222667 w 2772291"/>
                <a:gd name="connsiteY34" fmla="*/ 218485 h 1187685"/>
                <a:gd name="connsiteX35" fmla="*/ 1246943 w 2772291"/>
                <a:gd name="connsiteY35" fmla="*/ 230623 h 1187685"/>
                <a:gd name="connsiteX36" fmla="*/ 1263127 w 2772291"/>
                <a:gd name="connsiteY36" fmla="*/ 234669 h 1187685"/>
                <a:gd name="connsiteX37" fmla="*/ 1287403 w 2772291"/>
                <a:gd name="connsiteY37" fmla="*/ 242761 h 1187685"/>
                <a:gd name="connsiteX38" fmla="*/ 1303587 w 2772291"/>
                <a:gd name="connsiteY38" fmla="*/ 246807 h 1187685"/>
                <a:gd name="connsiteX39" fmla="*/ 1327863 w 2772291"/>
                <a:gd name="connsiteY39" fmla="*/ 254899 h 1187685"/>
                <a:gd name="connsiteX40" fmla="*/ 1340001 w 2772291"/>
                <a:gd name="connsiteY40" fmla="*/ 258945 h 1187685"/>
                <a:gd name="connsiteX41" fmla="*/ 1356185 w 2772291"/>
                <a:gd name="connsiteY41" fmla="*/ 262991 h 1187685"/>
                <a:gd name="connsiteX42" fmla="*/ 1392599 w 2772291"/>
                <a:gd name="connsiteY42" fmla="*/ 275129 h 1187685"/>
                <a:gd name="connsiteX43" fmla="*/ 1404737 w 2772291"/>
                <a:gd name="connsiteY43" fmla="*/ 279175 h 1187685"/>
                <a:gd name="connsiteX44" fmla="*/ 1441151 w 2772291"/>
                <a:gd name="connsiteY44" fmla="*/ 287267 h 1187685"/>
                <a:gd name="connsiteX45" fmla="*/ 1457336 w 2772291"/>
                <a:gd name="connsiteY45" fmla="*/ 291313 h 1187685"/>
                <a:gd name="connsiteX46" fmla="*/ 1481612 w 2772291"/>
                <a:gd name="connsiteY46" fmla="*/ 295359 h 1187685"/>
                <a:gd name="connsiteX47" fmla="*/ 1501842 w 2772291"/>
                <a:gd name="connsiteY47" fmla="*/ 299405 h 1187685"/>
                <a:gd name="connsiteX48" fmla="*/ 1526118 w 2772291"/>
                <a:gd name="connsiteY48" fmla="*/ 303451 h 1187685"/>
                <a:gd name="connsiteX49" fmla="*/ 1562532 w 2772291"/>
                <a:gd name="connsiteY49" fmla="*/ 311543 h 1187685"/>
                <a:gd name="connsiteX50" fmla="*/ 1602992 w 2772291"/>
                <a:gd name="connsiteY50" fmla="*/ 319635 h 1187685"/>
                <a:gd name="connsiteX51" fmla="*/ 1623222 w 2772291"/>
                <a:gd name="connsiteY51" fmla="*/ 323681 h 1187685"/>
                <a:gd name="connsiteX52" fmla="*/ 1643452 w 2772291"/>
                <a:gd name="connsiteY52" fmla="*/ 327727 h 1187685"/>
                <a:gd name="connsiteX53" fmla="*/ 1667728 w 2772291"/>
                <a:gd name="connsiteY53" fmla="*/ 331773 h 1187685"/>
                <a:gd name="connsiteX54" fmla="*/ 1687959 w 2772291"/>
                <a:gd name="connsiteY54" fmla="*/ 335819 h 1187685"/>
                <a:gd name="connsiteX55" fmla="*/ 1712235 w 2772291"/>
                <a:gd name="connsiteY55" fmla="*/ 339865 h 1187685"/>
                <a:gd name="connsiteX56" fmla="*/ 1752695 w 2772291"/>
                <a:gd name="connsiteY56" fmla="*/ 347957 h 1187685"/>
                <a:gd name="connsiteX57" fmla="*/ 1772925 w 2772291"/>
                <a:gd name="connsiteY57" fmla="*/ 352003 h 1187685"/>
                <a:gd name="connsiteX58" fmla="*/ 1789109 w 2772291"/>
                <a:gd name="connsiteY58" fmla="*/ 356049 h 1187685"/>
                <a:gd name="connsiteX59" fmla="*/ 1809339 w 2772291"/>
                <a:gd name="connsiteY59" fmla="*/ 360095 h 1187685"/>
                <a:gd name="connsiteX60" fmla="*/ 1845753 w 2772291"/>
                <a:gd name="connsiteY60" fmla="*/ 368187 h 1187685"/>
                <a:gd name="connsiteX61" fmla="*/ 1874075 w 2772291"/>
                <a:gd name="connsiteY61" fmla="*/ 372233 h 1187685"/>
                <a:gd name="connsiteX62" fmla="*/ 1942858 w 2772291"/>
                <a:gd name="connsiteY62" fmla="*/ 384371 h 1187685"/>
                <a:gd name="connsiteX63" fmla="*/ 1987364 w 2772291"/>
                <a:gd name="connsiteY63" fmla="*/ 392463 h 1187685"/>
                <a:gd name="connsiteX64" fmla="*/ 2011640 w 2772291"/>
                <a:gd name="connsiteY64" fmla="*/ 400555 h 1187685"/>
                <a:gd name="connsiteX65" fmla="*/ 2027824 w 2772291"/>
                <a:gd name="connsiteY65" fmla="*/ 404601 h 1187685"/>
                <a:gd name="connsiteX66" fmla="*/ 2052100 w 2772291"/>
                <a:gd name="connsiteY66" fmla="*/ 412694 h 1187685"/>
                <a:gd name="connsiteX67" fmla="*/ 2076376 w 2772291"/>
                <a:gd name="connsiteY67" fmla="*/ 420786 h 1187685"/>
                <a:gd name="connsiteX68" fmla="*/ 2149205 w 2772291"/>
                <a:gd name="connsiteY68" fmla="*/ 445062 h 1187685"/>
                <a:gd name="connsiteX69" fmla="*/ 2161343 w 2772291"/>
                <a:gd name="connsiteY69" fmla="*/ 449108 h 1187685"/>
                <a:gd name="connsiteX70" fmla="*/ 2173481 w 2772291"/>
                <a:gd name="connsiteY70" fmla="*/ 453154 h 1187685"/>
                <a:gd name="connsiteX71" fmla="*/ 2201803 w 2772291"/>
                <a:gd name="connsiteY71" fmla="*/ 469338 h 1187685"/>
                <a:gd name="connsiteX72" fmla="*/ 2213941 w 2772291"/>
                <a:gd name="connsiteY72" fmla="*/ 473384 h 1187685"/>
                <a:gd name="connsiteX73" fmla="*/ 2238217 w 2772291"/>
                <a:gd name="connsiteY73" fmla="*/ 489568 h 1187685"/>
                <a:gd name="connsiteX74" fmla="*/ 2250355 w 2772291"/>
                <a:gd name="connsiteY74" fmla="*/ 497660 h 1187685"/>
                <a:gd name="connsiteX75" fmla="*/ 2262493 w 2772291"/>
                <a:gd name="connsiteY75" fmla="*/ 505752 h 1187685"/>
                <a:gd name="connsiteX76" fmla="*/ 2282723 w 2772291"/>
                <a:gd name="connsiteY76" fmla="*/ 525982 h 1187685"/>
                <a:gd name="connsiteX77" fmla="*/ 2315091 w 2772291"/>
                <a:gd name="connsiteY77" fmla="*/ 554304 h 1187685"/>
                <a:gd name="connsiteX78" fmla="*/ 2375782 w 2772291"/>
                <a:gd name="connsiteY78" fmla="*/ 590718 h 1187685"/>
                <a:gd name="connsiteX79" fmla="*/ 2391966 w 2772291"/>
                <a:gd name="connsiteY79" fmla="*/ 606902 h 1187685"/>
                <a:gd name="connsiteX80" fmla="*/ 2444564 w 2772291"/>
                <a:gd name="connsiteY80" fmla="*/ 655455 h 1187685"/>
                <a:gd name="connsiteX81" fmla="*/ 2468840 w 2772291"/>
                <a:gd name="connsiteY81" fmla="*/ 671639 h 1187685"/>
                <a:gd name="connsiteX82" fmla="*/ 2480978 w 2772291"/>
                <a:gd name="connsiteY82" fmla="*/ 679731 h 1187685"/>
                <a:gd name="connsiteX83" fmla="*/ 2501208 w 2772291"/>
                <a:gd name="connsiteY83" fmla="*/ 699961 h 1187685"/>
                <a:gd name="connsiteX84" fmla="*/ 2525484 w 2772291"/>
                <a:gd name="connsiteY84" fmla="*/ 720191 h 1187685"/>
                <a:gd name="connsiteX85" fmla="*/ 2545714 w 2772291"/>
                <a:gd name="connsiteY85" fmla="*/ 740421 h 1187685"/>
                <a:gd name="connsiteX86" fmla="*/ 2553806 w 2772291"/>
                <a:gd name="connsiteY86" fmla="*/ 752559 h 1187685"/>
                <a:gd name="connsiteX87" fmla="*/ 2565944 w 2772291"/>
                <a:gd name="connsiteY87" fmla="*/ 764697 h 1187685"/>
                <a:gd name="connsiteX88" fmla="*/ 2574036 w 2772291"/>
                <a:gd name="connsiteY88" fmla="*/ 776835 h 1187685"/>
                <a:gd name="connsiteX89" fmla="*/ 2586174 w 2772291"/>
                <a:gd name="connsiteY89" fmla="*/ 788973 h 1187685"/>
                <a:gd name="connsiteX90" fmla="*/ 2602359 w 2772291"/>
                <a:gd name="connsiteY90" fmla="*/ 813249 h 1187685"/>
                <a:gd name="connsiteX91" fmla="*/ 2618543 w 2772291"/>
                <a:gd name="connsiteY91" fmla="*/ 837525 h 1187685"/>
                <a:gd name="connsiteX92" fmla="*/ 2626635 w 2772291"/>
                <a:gd name="connsiteY92" fmla="*/ 849663 h 1187685"/>
                <a:gd name="connsiteX93" fmla="*/ 2634727 w 2772291"/>
                <a:gd name="connsiteY93" fmla="*/ 861801 h 1187685"/>
                <a:gd name="connsiteX94" fmla="*/ 2650911 w 2772291"/>
                <a:gd name="connsiteY94" fmla="*/ 882032 h 1187685"/>
                <a:gd name="connsiteX95" fmla="*/ 2654957 w 2772291"/>
                <a:gd name="connsiteY95" fmla="*/ 894170 h 1187685"/>
                <a:gd name="connsiteX96" fmla="*/ 2671141 w 2772291"/>
                <a:gd name="connsiteY96" fmla="*/ 918446 h 1187685"/>
                <a:gd name="connsiteX97" fmla="*/ 2679233 w 2772291"/>
                <a:gd name="connsiteY97" fmla="*/ 942722 h 1187685"/>
                <a:gd name="connsiteX98" fmla="*/ 2683279 w 2772291"/>
                <a:gd name="connsiteY98" fmla="*/ 962952 h 1187685"/>
                <a:gd name="connsiteX99" fmla="*/ 2695417 w 2772291"/>
                <a:gd name="connsiteY99" fmla="*/ 999366 h 1187685"/>
                <a:gd name="connsiteX100" fmla="*/ 2703509 w 2772291"/>
                <a:gd name="connsiteY100" fmla="*/ 1023642 h 1187685"/>
                <a:gd name="connsiteX101" fmla="*/ 2707555 w 2772291"/>
                <a:gd name="connsiteY101" fmla="*/ 1035780 h 1187685"/>
                <a:gd name="connsiteX102" fmla="*/ 2715647 w 2772291"/>
                <a:gd name="connsiteY102" fmla="*/ 1047918 h 1187685"/>
                <a:gd name="connsiteX103" fmla="*/ 2723739 w 2772291"/>
                <a:gd name="connsiteY103" fmla="*/ 1072194 h 1187685"/>
                <a:gd name="connsiteX104" fmla="*/ 2731831 w 2772291"/>
                <a:gd name="connsiteY104" fmla="*/ 1096471 h 1187685"/>
                <a:gd name="connsiteX105" fmla="*/ 2735877 w 2772291"/>
                <a:gd name="connsiteY105" fmla="*/ 1112655 h 1187685"/>
                <a:gd name="connsiteX106" fmla="*/ 2743969 w 2772291"/>
                <a:gd name="connsiteY106" fmla="*/ 1124793 h 1187685"/>
                <a:gd name="connsiteX107" fmla="*/ 2748015 w 2772291"/>
                <a:gd name="connsiteY107" fmla="*/ 1136931 h 1187685"/>
                <a:gd name="connsiteX108" fmla="*/ 2764199 w 2772291"/>
                <a:gd name="connsiteY108" fmla="*/ 1161207 h 1187685"/>
                <a:gd name="connsiteX109" fmla="*/ 2772291 w 2772291"/>
                <a:gd name="connsiteY109" fmla="*/ 1185483 h 118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2772291" h="1187685">
                  <a:moveTo>
                    <a:pt x="0" y="1187685"/>
                  </a:moveTo>
                  <a:cubicBezTo>
                    <a:pt x="9441" y="1174198"/>
                    <a:pt x="56098" y="1174317"/>
                    <a:pt x="79474" y="1154532"/>
                  </a:cubicBezTo>
                  <a:cubicBezTo>
                    <a:pt x="102850" y="1134747"/>
                    <a:pt x="112089" y="1113624"/>
                    <a:pt x="140254" y="1068975"/>
                  </a:cubicBezTo>
                  <a:cubicBezTo>
                    <a:pt x="168419" y="1024326"/>
                    <a:pt x="208061" y="958543"/>
                    <a:pt x="248462" y="886640"/>
                  </a:cubicBezTo>
                  <a:cubicBezTo>
                    <a:pt x="288863" y="814737"/>
                    <a:pt x="340911" y="725389"/>
                    <a:pt x="382661" y="637558"/>
                  </a:cubicBezTo>
                  <a:cubicBezTo>
                    <a:pt x="424411" y="549727"/>
                    <a:pt x="466432" y="439496"/>
                    <a:pt x="498962" y="359653"/>
                  </a:cubicBezTo>
                  <a:cubicBezTo>
                    <a:pt x="531493" y="279811"/>
                    <a:pt x="559017" y="203506"/>
                    <a:pt x="577844" y="158503"/>
                  </a:cubicBezTo>
                  <a:cubicBezTo>
                    <a:pt x="596671" y="113500"/>
                    <a:pt x="599300" y="108090"/>
                    <a:pt x="611925" y="89632"/>
                  </a:cubicBezTo>
                  <a:cubicBezTo>
                    <a:pt x="624550" y="71174"/>
                    <a:pt x="638239" y="61866"/>
                    <a:pt x="653596" y="47754"/>
                  </a:cubicBezTo>
                  <a:cubicBezTo>
                    <a:pt x="668953" y="33642"/>
                    <a:pt x="688119" y="12246"/>
                    <a:pt x="704067" y="4961"/>
                  </a:cubicBezTo>
                  <a:cubicBezTo>
                    <a:pt x="720015" y="-2324"/>
                    <a:pt x="715780" y="15213"/>
                    <a:pt x="749282" y="4046"/>
                  </a:cubicBezTo>
                  <a:lnTo>
                    <a:pt x="761420" y="0"/>
                  </a:lnTo>
                  <a:cubicBezTo>
                    <a:pt x="798187" y="5252"/>
                    <a:pt x="780696" y="1030"/>
                    <a:pt x="814019" y="12138"/>
                  </a:cubicBezTo>
                  <a:lnTo>
                    <a:pt x="826157" y="16184"/>
                  </a:lnTo>
                  <a:cubicBezTo>
                    <a:pt x="853095" y="43122"/>
                    <a:pt x="824084" y="17729"/>
                    <a:pt x="850433" y="32368"/>
                  </a:cubicBezTo>
                  <a:cubicBezTo>
                    <a:pt x="858935" y="37091"/>
                    <a:pt x="865483" y="45477"/>
                    <a:pt x="874709" y="48552"/>
                  </a:cubicBezTo>
                  <a:cubicBezTo>
                    <a:pt x="878755" y="49901"/>
                    <a:pt x="883119" y="50527"/>
                    <a:pt x="886847" y="52598"/>
                  </a:cubicBezTo>
                  <a:cubicBezTo>
                    <a:pt x="895349" y="57321"/>
                    <a:pt x="903031" y="63387"/>
                    <a:pt x="911123" y="68782"/>
                  </a:cubicBezTo>
                  <a:lnTo>
                    <a:pt x="947537" y="93058"/>
                  </a:lnTo>
                  <a:lnTo>
                    <a:pt x="959675" y="101150"/>
                  </a:lnTo>
                  <a:cubicBezTo>
                    <a:pt x="963721" y="103847"/>
                    <a:pt x="967200" y="107704"/>
                    <a:pt x="971813" y="109242"/>
                  </a:cubicBezTo>
                  <a:cubicBezTo>
                    <a:pt x="1002321" y="119411"/>
                    <a:pt x="964716" y="105694"/>
                    <a:pt x="996090" y="121380"/>
                  </a:cubicBezTo>
                  <a:cubicBezTo>
                    <a:pt x="999905" y="123287"/>
                    <a:pt x="1004413" y="123519"/>
                    <a:pt x="1008228" y="125426"/>
                  </a:cubicBezTo>
                  <a:cubicBezTo>
                    <a:pt x="1012577" y="127601"/>
                    <a:pt x="1016017" y="131343"/>
                    <a:pt x="1020366" y="133518"/>
                  </a:cubicBezTo>
                  <a:cubicBezTo>
                    <a:pt x="1024181" y="135425"/>
                    <a:pt x="1028689" y="135657"/>
                    <a:pt x="1032504" y="137564"/>
                  </a:cubicBezTo>
                  <a:cubicBezTo>
                    <a:pt x="1036853" y="139739"/>
                    <a:pt x="1040198" y="143681"/>
                    <a:pt x="1044642" y="145656"/>
                  </a:cubicBezTo>
                  <a:cubicBezTo>
                    <a:pt x="1052437" y="149120"/>
                    <a:pt x="1061821" y="149017"/>
                    <a:pt x="1068918" y="153748"/>
                  </a:cubicBezTo>
                  <a:cubicBezTo>
                    <a:pt x="1072964" y="156445"/>
                    <a:pt x="1076612" y="159865"/>
                    <a:pt x="1081056" y="161840"/>
                  </a:cubicBezTo>
                  <a:cubicBezTo>
                    <a:pt x="1088851" y="165304"/>
                    <a:pt x="1105332" y="169932"/>
                    <a:pt x="1105332" y="169932"/>
                  </a:cubicBezTo>
                  <a:cubicBezTo>
                    <a:pt x="1108029" y="172630"/>
                    <a:pt x="1110012" y="176319"/>
                    <a:pt x="1113424" y="178025"/>
                  </a:cubicBezTo>
                  <a:cubicBezTo>
                    <a:pt x="1121053" y="181840"/>
                    <a:pt x="1129608" y="183420"/>
                    <a:pt x="1137700" y="186117"/>
                  </a:cubicBezTo>
                  <a:cubicBezTo>
                    <a:pt x="1141746" y="187466"/>
                    <a:pt x="1146289" y="187797"/>
                    <a:pt x="1149838" y="190163"/>
                  </a:cubicBezTo>
                  <a:cubicBezTo>
                    <a:pt x="1153884" y="192860"/>
                    <a:pt x="1157532" y="196280"/>
                    <a:pt x="1161976" y="198255"/>
                  </a:cubicBezTo>
                  <a:cubicBezTo>
                    <a:pt x="1169771" y="201719"/>
                    <a:pt x="1178160" y="203650"/>
                    <a:pt x="1186252" y="206347"/>
                  </a:cubicBezTo>
                  <a:lnTo>
                    <a:pt x="1222667" y="218485"/>
                  </a:lnTo>
                  <a:cubicBezTo>
                    <a:pt x="1273806" y="235531"/>
                    <a:pt x="1192048" y="207097"/>
                    <a:pt x="1246943" y="230623"/>
                  </a:cubicBezTo>
                  <a:cubicBezTo>
                    <a:pt x="1252054" y="232813"/>
                    <a:pt x="1257801" y="233071"/>
                    <a:pt x="1263127" y="234669"/>
                  </a:cubicBezTo>
                  <a:cubicBezTo>
                    <a:pt x="1271297" y="237120"/>
                    <a:pt x="1279128" y="240692"/>
                    <a:pt x="1287403" y="242761"/>
                  </a:cubicBezTo>
                  <a:cubicBezTo>
                    <a:pt x="1292798" y="244110"/>
                    <a:pt x="1298261" y="245209"/>
                    <a:pt x="1303587" y="246807"/>
                  </a:cubicBezTo>
                  <a:cubicBezTo>
                    <a:pt x="1311757" y="249258"/>
                    <a:pt x="1319771" y="252202"/>
                    <a:pt x="1327863" y="254899"/>
                  </a:cubicBezTo>
                  <a:cubicBezTo>
                    <a:pt x="1331909" y="256248"/>
                    <a:pt x="1335863" y="257911"/>
                    <a:pt x="1340001" y="258945"/>
                  </a:cubicBezTo>
                  <a:cubicBezTo>
                    <a:pt x="1345396" y="260294"/>
                    <a:pt x="1350859" y="261393"/>
                    <a:pt x="1356185" y="262991"/>
                  </a:cubicBezTo>
                  <a:cubicBezTo>
                    <a:pt x="1368440" y="266667"/>
                    <a:pt x="1380461" y="271083"/>
                    <a:pt x="1392599" y="275129"/>
                  </a:cubicBezTo>
                  <a:cubicBezTo>
                    <a:pt x="1396645" y="276478"/>
                    <a:pt x="1400599" y="278141"/>
                    <a:pt x="1404737" y="279175"/>
                  </a:cubicBezTo>
                  <a:cubicBezTo>
                    <a:pt x="1444198" y="289040"/>
                    <a:pt x="1394932" y="276996"/>
                    <a:pt x="1441151" y="287267"/>
                  </a:cubicBezTo>
                  <a:cubicBezTo>
                    <a:pt x="1446580" y="288473"/>
                    <a:pt x="1451883" y="290222"/>
                    <a:pt x="1457336" y="291313"/>
                  </a:cubicBezTo>
                  <a:cubicBezTo>
                    <a:pt x="1465380" y="292922"/>
                    <a:pt x="1473541" y="293891"/>
                    <a:pt x="1481612" y="295359"/>
                  </a:cubicBezTo>
                  <a:cubicBezTo>
                    <a:pt x="1488378" y="296589"/>
                    <a:pt x="1495076" y="298175"/>
                    <a:pt x="1501842" y="299405"/>
                  </a:cubicBezTo>
                  <a:cubicBezTo>
                    <a:pt x="1509913" y="300873"/>
                    <a:pt x="1518047" y="301983"/>
                    <a:pt x="1526118" y="303451"/>
                  </a:cubicBezTo>
                  <a:cubicBezTo>
                    <a:pt x="1568510" y="311159"/>
                    <a:pt x="1526165" y="303750"/>
                    <a:pt x="1562532" y="311543"/>
                  </a:cubicBezTo>
                  <a:cubicBezTo>
                    <a:pt x="1575980" y="314425"/>
                    <a:pt x="1589505" y="316938"/>
                    <a:pt x="1602992" y="319635"/>
                  </a:cubicBezTo>
                  <a:lnTo>
                    <a:pt x="1623222" y="323681"/>
                  </a:lnTo>
                  <a:cubicBezTo>
                    <a:pt x="1629965" y="325030"/>
                    <a:pt x="1636669" y="326596"/>
                    <a:pt x="1643452" y="327727"/>
                  </a:cubicBezTo>
                  <a:lnTo>
                    <a:pt x="1667728" y="331773"/>
                  </a:lnTo>
                  <a:cubicBezTo>
                    <a:pt x="1674494" y="333003"/>
                    <a:pt x="1681193" y="334589"/>
                    <a:pt x="1687959" y="335819"/>
                  </a:cubicBezTo>
                  <a:cubicBezTo>
                    <a:pt x="1696030" y="337286"/>
                    <a:pt x="1704172" y="338353"/>
                    <a:pt x="1712235" y="339865"/>
                  </a:cubicBezTo>
                  <a:cubicBezTo>
                    <a:pt x="1725753" y="342400"/>
                    <a:pt x="1739208" y="345260"/>
                    <a:pt x="1752695" y="347957"/>
                  </a:cubicBezTo>
                  <a:cubicBezTo>
                    <a:pt x="1759438" y="349306"/>
                    <a:pt x="1766253" y="350335"/>
                    <a:pt x="1772925" y="352003"/>
                  </a:cubicBezTo>
                  <a:cubicBezTo>
                    <a:pt x="1778320" y="353352"/>
                    <a:pt x="1783681" y="354843"/>
                    <a:pt x="1789109" y="356049"/>
                  </a:cubicBezTo>
                  <a:cubicBezTo>
                    <a:pt x="1795822" y="357541"/>
                    <a:pt x="1802626" y="358603"/>
                    <a:pt x="1809339" y="360095"/>
                  </a:cubicBezTo>
                  <a:cubicBezTo>
                    <a:pt x="1831162" y="364945"/>
                    <a:pt x="1821347" y="364119"/>
                    <a:pt x="1845753" y="368187"/>
                  </a:cubicBezTo>
                  <a:cubicBezTo>
                    <a:pt x="1855160" y="369755"/>
                    <a:pt x="1864655" y="370746"/>
                    <a:pt x="1874075" y="372233"/>
                  </a:cubicBezTo>
                  <a:cubicBezTo>
                    <a:pt x="1974977" y="388165"/>
                    <a:pt x="1887441" y="374295"/>
                    <a:pt x="1942858" y="384371"/>
                  </a:cubicBezTo>
                  <a:cubicBezTo>
                    <a:pt x="1952110" y="386053"/>
                    <a:pt x="1977370" y="389737"/>
                    <a:pt x="1987364" y="392463"/>
                  </a:cubicBezTo>
                  <a:cubicBezTo>
                    <a:pt x="1995593" y="394707"/>
                    <a:pt x="2003365" y="398486"/>
                    <a:pt x="2011640" y="400555"/>
                  </a:cubicBezTo>
                  <a:cubicBezTo>
                    <a:pt x="2017035" y="401904"/>
                    <a:pt x="2022498" y="403003"/>
                    <a:pt x="2027824" y="404601"/>
                  </a:cubicBezTo>
                  <a:cubicBezTo>
                    <a:pt x="2035994" y="407052"/>
                    <a:pt x="2044008" y="409996"/>
                    <a:pt x="2052100" y="412694"/>
                  </a:cubicBezTo>
                  <a:lnTo>
                    <a:pt x="2076376" y="420786"/>
                  </a:lnTo>
                  <a:lnTo>
                    <a:pt x="2149205" y="445062"/>
                  </a:lnTo>
                  <a:lnTo>
                    <a:pt x="2161343" y="449108"/>
                  </a:lnTo>
                  <a:cubicBezTo>
                    <a:pt x="2165389" y="450457"/>
                    <a:pt x="2169932" y="450788"/>
                    <a:pt x="2173481" y="453154"/>
                  </a:cubicBezTo>
                  <a:cubicBezTo>
                    <a:pt x="2185671" y="461281"/>
                    <a:pt x="2187430" y="463178"/>
                    <a:pt x="2201803" y="469338"/>
                  </a:cubicBezTo>
                  <a:cubicBezTo>
                    <a:pt x="2205723" y="471018"/>
                    <a:pt x="2210213" y="471313"/>
                    <a:pt x="2213941" y="473384"/>
                  </a:cubicBezTo>
                  <a:cubicBezTo>
                    <a:pt x="2222443" y="478107"/>
                    <a:pt x="2230125" y="484173"/>
                    <a:pt x="2238217" y="489568"/>
                  </a:cubicBezTo>
                  <a:lnTo>
                    <a:pt x="2250355" y="497660"/>
                  </a:lnTo>
                  <a:lnTo>
                    <a:pt x="2262493" y="505752"/>
                  </a:lnTo>
                  <a:cubicBezTo>
                    <a:pt x="2284072" y="538120"/>
                    <a:pt x="2273957" y="517890"/>
                    <a:pt x="2282723" y="525982"/>
                  </a:cubicBezTo>
                  <a:cubicBezTo>
                    <a:pt x="2291489" y="534074"/>
                    <a:pt x="2299581" y="543515"/>
                    <a:pt x="2315091" y="554304"/>
                  </a:cubicBezTo>
                  <a:cubicBezTo>
                    <a:pt x="2330601" y="565093"/>
                    <a:pt x="2362970" y="581952"/>
                    <a:pt x="2375782" y="590718"/>
                  </a:cubicBezTo>
                  <a:cubicBezTo>
                    <a:pt x="2388595" y="599484"/>
                    <a:pt x="2380502" y="596113"/>
                    <a:pt x="2391966" y="606902"/>
                  </a:cubicBezTo>
                  <a:cubicBezTo>
                    <a:pt x="2403430" y="617691"/>
                    <a:pt x="2431752" y="644666"/>
                    <a:pt x="2444564" y="655455"/>
                  </a:cubicBezTo>
                  <a:lnTo>
                    <a:pt x="2468840" y="671639"/>
                  </a:lnTo>
                  <a:lnTo>
                    <a:pt x="2480978" y="679731"/>
                  </a:lnTo>
                  <a:cubicBezTo>
                    <a:pt x="2495813" y="701984"/>
                    <a:pt x="2480978" y="683103"/>
                    <a:pt x="2501208" y="699961"/>
                  </a:cubicBezTo>
                  <a:cubicBezTo>
                    <a:pt x="2532361" y="725922"/>
                    <a:pt x="2495348" y="700100"/>
                    <a:pt x="2525484" y="720191"/>
                  </a:cubicBezTo>
                  <a:cubicBezTo>
                    <a:pt x="2547063" y="752559"/>
                    <a:pt x="2518741" y="713448"/>
                    <a:pt x="2545714" y="740421"/>
                  </a:cubicBezTo>
                  <a:cubicBezTo>
                    <a:pt x="2549152" y="743859"/>
                    <a:pt x="2550693" y="748823"/>
                    <a:pt x="2553806" y="752559"/>
                  </a:cubicBezTo>
                  <a:cubicBezTo>
                    <a:pt x="2557469" y="756955"/>
                    <a:pt x="2562281" y="760301"/>
                    <a:pt x="2565944" y="764697"/>
                  </a:cubicBezTo>
                  <a:cubicBezTo>
                    <a:pt x="2569057" y="768433"/>
                    <a:pt x="2570923" y="773099"/>
                    <a:pt x="2574036" y="776835"/>
                  </a:cubicBezTo>
                  <a:cubicBezTo>
                    <a:pt x="2577699" y="781231"/>
                    <a:pt x="2582661" y="784456"/>
                    <a:pt x="2586174" y="788973"/>
                  </a:cubicBezTo>
                  <a:cubicBezTo>
                    <a:pt x="2592145" y="796650"/>
                    <a:pt x="2596964" y="805157"/>
                    <a:pt x="2602359" y="813249"/>
                  </a:cubicBezTo>
                  <a:lnTo>
                    <a:pt x="2618543" y="837525"/>
                  </a:lnTo>
                  <a:lnTo>
                    <a:pt x="2626635" y="849663"/>
                  </a:lnTo>
                  <a:cubicBezTo>
                    <a:pt x="2629332" y="853709"/>
                    <a:pt x="2631289" y="858362"/>
                    <a:pt x="2634727" y="861801"/>
                  </a:cubicBezTo>
                  <a:cubicBezTo>
                    <a:pt x="2642253" y="869327"/>
                    <a:pt x="2645808" y="871825"/>
                    <a:pt x="2650911" y="882032"/>
                  </a:cubicBezTo>
                  <a:cubicBezTo>
                    <a:pt x="2652818" y="885847"/>
                    <a:pt x="2652886" y="890442"/>
                    <a:pt x="2654957" y="894170"/>
                  </a:cubicBezTo>
                  <a:cubicBezTo>
                    <a:pt x="2659680" y="902672"/>
                    <a:pt x="2668066" y="909220"/>
                    <a:pt x="2671141" y="918446"/>
                  </a:cubicBezTo>
                  <a:cubicBezTo>
                    <a:pt x="2673838" y="926538"/>
                    <a:pt x="2677560" y="934358"/>
                    <a:pt x="2679233" y="942722"/>
                  </a:cubicBezTo>
                  <a:cubicBezTo>
                    <a:pt x="2680582" y="949465"/>
                    <a:pt x="2681470" y="956317"/>
                    <a:pt x="2683279" y="962952"/>
                  </a:cubicBezTo>
                  <a:lnTo>
                    <a:pt x="2695417" y="999366"/>
                  </a:lnTo>
                  <a:lnTo>
                    <a:pt x="2703509" y="1023642"/>
                  </a:lnTo>
                  <a:cubicBezTo>
                    <a:pt x="2704858" y="1027688"/>
                    <a:pt x="2705189" y="1032231"/>
                    <a:pt x="2707555" y="1035780"/>
                  </a:cubicBezTo>
                  <a:cubicBezTo>
                    <a:pt x="2710252" y="1039826"/>
                    <a:pt x="2713672" y="1043474"/>
                    <a:pt x="2715647" y="1047918"/>
                  </a:cubicBezTo>
                  <a:cubicBezTo>
                    <a:pt x="2719111" y="1055713"/>
                    <a:pt x="2721042" y="1064102"/>
                    <a:pt x="2723739" y="1072194"/>
                  </a:cubicBezTo>
                  <a:lnTo>
                    <a:pt x="2731831" y="1096471"/>
                  </a:lnTo>
                  <a:cubicBezTo>
                    <a:pt x="2733180" y="1101866"/>
                    <a:pt x="2733687" y="1107544"/>
                    <a:pt x="2735877" y="1112655"/>
                  </a:cubicBezTo>
                  <a:cubicBezTo>
                    <a:pt x="2737793" y="1117125"/>
                    <a:pt x="2741794" y="1120444"/>
                    <a:pt x="2743969" y="1124793"/>
                  </a:cubicBezTo>
                  <a:cubicBezTo>
                    <a:pt x="2745876" y="1128608"/>
                    <a:pt x="2745944" y="1133203"/>
                    <a:pt x="2748015" y="1136931"/>
                  </a:cubicBezTo>
                  <a:cubicBezTo>
                    <a:pt x="2752738" y="1145433"/>
                    <a:pt x="2761124" y="1151981"/>
                    <a:pt x="2764199" y="1161207"/>
                  </a:cubicBezTo>
                  <a:lnTo>
                    <a:pt x="2772291" y="1185483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63681E8-2FF0-5CF3-F0E7-B14EF6BD45D7}"/>
                </a:ext>
              </a:extLst>
            </p:cNvPr>
            <p:cNvSpPr/>
            <p:nvPr/>
          </p:nvSpPr>
          <p:spPr>
            <a:xfrm>
              <a:off x="1647661" y="5624984"/>
              <a:ext cx="1486043" cy="1657548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49829" h="1657548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66800" y="1439834"/>
                  </a:lnTo>
                  <a:cubicBezTo>
                    <a:pt x="1074057" y="1447091"/>
                    <a:pt x="1080032" y="1455912"/>
                    <a:pt x="1088572" y="1461605"/>
                  </a:cubicBezTo>
                  <a:cubicBezTo>
                    <a:pt x="1099458" y="1468862"/>
                    <a:pt x="1111296" y="1474862"/>
                    <a:pt x="1121229" y="1483376"/>
                  </a:cubicBezTo>
                  <a:cubicBezTo>
                    <a:pt x="1186975" y="1539729"/>
                    <a:pt x="1137423" y="1517802"/>
                    <a:pt x="1197429" y="1537805"/>
                  </a:cubicBezTo>
                  <a:cubicBezTo>
                    <a:pt x="1250478" y="1617380"/>
                    <a:pt x="1184938" y="1533548"/>
                    <a:pt x="1251857" y="1581348"/>
                  </a:cubicBezTo>
                  <a:cubicBezTo>
                    <a:pt x="1268560" y="1593279"/>
                    <a:pt x="1275927" y="1618400"/>
                    <a:pt x="1295400" y="1624891"/>
                  </a:cubicBezTo>
                  <a:cubicBezTo>
                    <a:pt x="1335755" y="1638342"/>
                    <a:pt x="1317794" y="1630644"/>
                    <a:pt x="1349829" y="1646662"/>
                  </a:cubicBezTo>
                </a:path>
              </a:pathLst>
            </a:custGeom>
            <a:solidFill>
              <a:schemeClr val="bg1">
                <a:alpha val="81961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D5C88A91-AC4B-CED0-2972-F0F83E30640D}"/>
                </a:ext>
              </a:extLst>
            </p:cNvPr>
            <p:cNvSpPr/>
            <p:nvPr/>
          </p:nvSpPr>
          <p:spPr>
            <a:xfrm>
              <a:off x="1874695" y="5945795"/>
              <a:ext cx="949595" cy="1344019"/>
            </a:xfrm>
            <a:custGeom>
              <a:avLst/>
              <a:gdLst>
                <a:gd name="connsiteX0" fmla="*/ 0 w 1253706"/>
                <a:gd name="connsiteY0" fmla="*/ 1046672 h 1046672"/>
                <a:gd name="connsiteX1" fmla="*/ 40257 w 1253706"/>
                <a:gd name="connsiteY1" fmla="*/ 1040921 h 1046672"/>
                <a:gd name="connsiteX2" fmla="*/ 57510 w 1253706"/>
                <a:gd name="connsiteY2" fmla="*/ 1029419 h 1046672"/>
                <a:gd name="connsiteX3" fmla="*/ 74762 w 1253706"/>
                <a:gd name="connsiteY3" fmla="*/ 1023668 h 1046672"/>
                <a:gd name="connsiteX4" fmla="*/ 92015 w 1253706"/>
                <a:gd name="connsiteY4" fmla="*/ 1012166 h 1046672"/>
                <a:gd name="connsiteX5" fmla="*/ 109268 w 1253706"/>
                <a:gd name="connsiteY5" fmla="*/ 1006415 h 1046672"/>
                <a:gd name="connsiteX6" fmla="*/ 143774 w 1253706"/>
                <a:gd name="connsiteY6" fmla="*/ 983411 h 1046672"/>
                <a:gd name="connsiteX7" fmla="*/ 195532 w 1253706"/>
                <a:gd name="connsiteY7" fmla="*/ 948906 h 1046672"/>
                <a:gd name="connsiteX8" fmla="*/ 212785 w 1253706"/>
                <a:gd name="connsiteY8" fmla="*/ 937404 h 1046672"/>
                <a:gd name="connsiteX9" fmla="*/ 241540 w 1253706"/>
                <a:gd name="connsiteY9" fmla="*/ 914400 h 1046672"/>
                <a:gd name="connsiteX10" fmla="*/ 258793 w 1253706"/>
                <a:gd name="connsiteY10" fmla="*/ 897147 h 1046672"/>
                <a:gd name="connsiteX11" fmla="*/ 293298 w 1253706"/>
                <a:gd name="connsiteY11" fmla="*/ 874143 h 1046672"/>
                <a:gd name="connsiteX12" fmla="*/ 322053 w 1253706"/>
                <a:gd name="connsiteY12" fmla="*/ 839638 h 1046672"/>
                <a:gd name="connsiteX13" fmla="*/ 350808 w 1253706"/>
                <a:gd name="connsiteY13" fmla="*/ 810883 h 1046672"/>
                <a:gd name="connsiteX14" fmla="*/ 379562 w 1253706"/>
                <a:gd name="connsiteY14" fmla="*/ 776377 h 1046672"/>
                <a:gd name="connsiteX15" fmla="*/ 402566 w 1253706"/>
                <a:gd name="connsiteY15" fmla="*/ 741872 h 1046672"/>
                <a:gd name="connsiteX16" fmla="*/ 414068 w 1253706"/>
                <a:gd name="connsiteY16" fmla="*/ 724619 h 1046672"/>
                <a:gd name="connsiteX17" fmla="*/ 425570 w 1253706"/>
                <a:gd name="connsiteY17" fmla="*/ 707366 h 1046672"/>
                <a:gd name="connsiteX18" fmla="*/ 431321 w 1253706"/>
                <a:gd name="connsiteY18" fmla="*/ 690113 h 1046672"/>
                <a:gd name="connsiteX19" fmla="*/ 454325 w 1253706"/>
                <a:gd name="connsiteY19" fmla="*/ 655608 h 1046672"/>
                <a:gd name="connsiteX20" fmla="*/ 471578 w 1253706"/>
                <a:gd name="connsiteY20" fmla="*/ 615351 h 1046672"/>
                <a:gd name="connsiteX21" fmla="*/ 477329 w 1253706"/>
                <a:gd name="connsiteY21" fmla="*/ 598098 h 1046672"/>
                <a:gd name="connsiteX22" fmla="*/ 488830 w 1253706"/>
                <a:gd name="connsiteY22" fmla="*/ 575094 h 1046672"/>
                <a:gd name="connsiteX23" fmla="*/ 494581 w 1253706"/>
                <a:gd name="connsiteY23" fmla="*/ 557842 h 1046672"/>
                <a:gd name="connsiteX24" fmla="*/ 506083 w 1253706"/>
                <a:gd name="connsiteY24" fmla="*/ 540589 h 1046672"/>
                <a:gd name="connsiteX25" fmla="*/ 517585 w 1253706"/>
                <a:gd name="connsiteY25" fmla="*/ 506083 h 1046672"/>
                <a:gd name="connsiteX26" fmla="*/ 523336 w 1253706"/>
                <a:gd name="connsiteY26" fmla="*/ 488830 h 1046672"/>
                <a:gd name="connsiteX27" fmla="*/ 534838 w 1253706"/>
                <a:gd name="connsiteY27" fmla="*/ 471577 h 1046672"/>
                <a:gd name="connsiteX28" fmla="*/ 546340 w 1253706"/>
                <a:gd name="connsiteY28" fmla="*/ 437072 h 1046672"/>
                <a:gd name="connsiteX29" fmla="*/ 569344 w 1253706"/>
                <a:gd name="connsiteY29" fmla="*/ 385313 h 1046672"/>
                <a:gd name="connsiteX30" fmla="*/ 638355 w 1253706"/>
                <a:gd name="connsiteY30" fmla="*/ 178279 h 1046672"/>
                <a:gd name="connsiteX31" fmla="*/ 655608 w 1253706"/>
                <a:gd name="connsiteY31" fmla="*/ 126521 h 1046672"/>
                <a:gd name="connsiteX32" fmla="*/ 661359 w 1253706"/>
                <a:gd name="connsiteY32" fmla="*/ 109268 h 1046672"/>
                <a:gd name="connsiteX33" fmla="*/ 667110 w 1253706"/>
                <a:gd name="connsiteY33" fmla="*/ 92015 h 1046672"/>
                <a:gd name="connsiteX34" fmla="*/ 678612 w 1253706"/>
                <a:gd name="connsiteY34" fmla="*/ 74762 h 1046672"/>
                <a:gd name="connsiteX35" fmla="*/ 684362 w 1253706"/>
                <a:gd name="connsiteY35" fmla="*/ 57509 h 1046672"/>
                <a:gd name="connsiteX36" fmla="*/ 724619 w 1253706"/>
                <a:gd name="connsiteY36" fmla="*/ 11502 h 1046672"/>
                <a:gd name="connsiteX37" fmla="*/ 759125 w 1253706"/>
                <a:gd name="connsiteY37" fmla="*/ 0 h 1046672"/>
                <a:gd name="connsiteX38" fmla="*/ 776378 w 1253706"/>
                <a:gd name="connsiteY38" fmla="*/ 5751 h 1046672"/>
                <a:gd name="connsiteX39" fmla="*/ 782129 w 1253706"/>
                <a:gd name="connsiteY39" fmla="*/ 23004 h 1046672"/>
                <a:gd name="connsiteX40" fmla="*/ 793630 w 1253706"/>
                <a:gd name="connsiteY40" fmla="*/ 40257 h 1046672"/>
                <a:gd name="connsiteX41" fmla="*/ 799381 w 1253706"/>
                <a:gd name="connsiteY41" fmla="*/ 57509 h 1046672"/>
                <a:gd name="connsiteX42" fmla="*/ 810883 w 1253706"/>
                <a:gd name="connsiteY42" fmla="*/ 74762 h 1046672"/>
                <a:gd name="connsiteX43" fmla="*/ 822385 w 1253706"/>
                <a:gd name="connsiteY43" fmla="*/ 109268 h 1046672"/>
                <a:gd name="connsiteX44" fmla="*/ 828136 w 1253706"/>
                <a:gd name="connsiteY44" fmla="*/ 126521 h 1046672"/>
                <a:gd name="connsiteX45" fmla="*/ 902898 w 1253706"/>
                <a:gd name="connsiteY45" fmla="*/ 350808 h 1046672"/>
                <a:gd name="connsiteX46" fmla="*/ 925902 w 1253706"/>
                <a:gd name="connsiteY46" fmla="*/ 419819 h 1046672"/>
                <a:gd name="connsiteX47" fmla="*/ 931653 w 1253706"/>
                <a:gd name="connsiteY47" fmla="*/ 437072 h 1046672"/>
                <a:gd name="connsiteX48" fmla="*/ 937404 w 1253706"/>
                <a:gd name="connsiteY48" fmla="*/ 454325 h 1046672"/>
                <a:gd name="connsiteX49" fmla="*/ 948906 w 1253706"/>
                <a:gd name="connsiteY49" fmla="*/ 471577 h 1046672"/>
                <a:gd name="connsiteX50" fmla="*/ 960408 w 1253706"/>
                <a:gd name="connsiteY50" fmla="*/ 506083 h 1046672"/>
                <a:gd name="connsiteX51" fmla="*/ 966159 w 1253706"/>
                <a:gd name="connsiteY51" fmla="*/ 523336 h 1046672"/>
                <a:gd name="connsiteX52" fmla="*/ 977661 w 1253706"/>
                <a:gd name="connsiteY52" fmla="*/ 540589 h 1046672"/>
                <a:gd name="connsiteX53" fmla="*/ 989162 w 1253706"/>
                <a:gd name="connsiteY53" fmla="*/ 575094 h 1046672"/>
                <a:gd name="connsiteX54" fmla="*/ 994913 w 1253706"/>
                <a:gd name="connsiteY54" fmla="*/ 592347 h 1046672"/>
                <a:gd name="connsiteX55" fmla="*/ 1000664 w 1253706"/>
                <a:gd name="connsiteY55" fmla="*/ 609600 h 1046672"/>
                <a:gd name="connsiteX56" fmla="*/ 1023668 w 1253706"/>
                <a:gd name="connsiteY56" fmla="*/ 661358 h 1046672"/>
                <a:gd name="connsiteX57" fmla="*/ 1029419 w 1253706"/>
                <a:gd name="connsiteY57" fmla="*/ 678611 h 1046672"/>
                <a:gd name="connsiteX58" fmla="*/ 1035170 w 1253706"/>
                <a:gd name="connsiteY58" fmla="*/ 695864 h 1046672"/>
                <a:gd name="connsiteX59" fmla="*/ 1046672 w 1253706"/>
                <a:gd name="connsiteY59" fmla="*/ 713117 h 1046672"/>
                <a:gd name="connsiteX60" fmla="*/ 1058174 w 1253706"/>
                <a:gd name="connsiteY60" fmla="*/ 747623 h 1046672"/>
                <a:gd name="connsiteX61" fmla="*/ 1075427 w 1253706"/>
                <a:gd name="connsiteY61" fmla="*/ 799381 h 1046672"/>
                <a:gd name="connsiteX62" fmla="*/ 1081178 w 1253706"/>
                <a:gd name="connsiteY62" fmla="*/ 816634 h 1046672"/>
                <a:gd name="connsiteX63" fmla="*/ 1086929 w 1253706"/>
                <a:gd name="connsiteY63" fmla="*/ 833887 h 1046672"/>
                <a:gd name="connsiteX64" fmla="*/ 1098430 w 1253706"/>
                <a:gd name="connsiteY64" fmla="*/ 851140 h 1046672"/>
                <a:gd name="connsiteX65" fmla="*/ 1109932 w 1253706"/>
                <a:gd name="connsiteY65" fmla="*/ 885645 h 1046672"/>
                <a:gd name="connsiteX66" fmla="*/ 1144438 w 1253706"/>
                <a:gd name="connsiteY66" fmla="*/ 937404 h 1046672"/>
                <a:gd name="connsiteX67" fmla="*/ 1155940 w 1253706"/>
                <a:gd name="connsiteY67" fmla="*/ 954657 h 1046672"/>
                <a:gd name="connsiteX68" fmla="*/ 1161691 w 1253706"/>
                <a:gd name="connsiteY68" fmla="*/ 971909 h 1046672"/>
                <a:gd name="connsiteX69" fmla="*/ 1178944 w 1253706"/>
                <a:gd name="connsiteY69" fmla="*/ 983411 h 1046672"/>
                <a:gd name="connsiteX70" fmla="*/ 1224951 w 1253706"/>
                <a:gd name="connsiteY70" fmla="*/ 1023668 h 1046672"/>
                <a:gd name="connsiteX71" fmla="*/ 1253706 w 1253706"/>
                <a:gd name="connsiteY71" fmla="*/ 1035170 h 10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53706" h="1046672">
                  <a:moveTo>
                    <a:pt x="0" y="1046672"/>
                  </a:moveTo>
                  <a:cubicBezTo>
                    <a:pt x="13419" y="1044755"/>
                    <a:pt x="27273" y="1044816"/>
                    <a:pt x="40257" y="1040921"/>
                  </a:cubicBezTo>
                  <a:cubicBezTo>
                    <a:pt x="46877" y="1038935"/>
                    <a:pt x="51328" y="1032510"/>
                    <a:pt x="57510" y="1029419"/>
                  </a:cubicBezTo>
                  <a:cubicBezTo>
                    <a:pt x="62932" y="1026708"/>
                    <a:pt x="69340" y="1026379"/>
                    <a:pt x="74762" y="1023668"/>
                  </a:cubicBezTo>
                  <a:cubicBezTo>
                    <a:pt x="80944" y="1020577"/>
                    <a:pt x="85833" y="1015257"/>
                    <a:pt x="92015" y="1012166"/>
                  </a:cubicBezTo>
                  <a:cubicBezTo>
                    <a:pt x="97437" y="1009455"/>
                    <a:pt x="103969" y="1009359"/>
                    <a:pt x="109268" y="1006415"/>
                  </a:cubicBezTo>
                  <a:cubicBezTo>
                    <a:pt x="121352" y="999702"/>
                    <a:pt x="132272" y="991079"/>
                    <a:pt x="143774" y="983411"/>
                  </a:cubicBezTo>
                  <a:lnTo>
                    <a:pt x="195532" y="948906"/>
                  </a:lnTo>
                  <a:lnTo>
                    <a:pt x="212785" y="937404"/>
                  </a:lnTo>
                  <a:cubicBezTo>
                    <a:pt x="238509" y="898818"/>
                    <a:pt x="208206" y="936623"/>
                    <a:pt x="241540" y="914400"/>
                  </a:cubicBezTo>
                  <a:cubicBezTo>
                    <a:pt x="248307" y="909889"/>
                    <a:pt x="252373" y="902140"/>
                    <a:pt x="258793" y="897147"/>
                  </a:cubicBezTo>
                  <a:cubicBezTo>
                    <a:pt x="269704" y="888660"/>
                    <a:pt x="293298" y="874143"/>
                    <a:pt x="293298" y="874143"/>
                  </a:cubicBezTo>
                  <a:cubicBezTo>
                    <a:pt x="321858" y="831305"/>
                    <a:pt x="285148" y="883924"/>
                    <a:pt x="322053" y="839638"/>
                  </a:cubicBezTo>
                  <a:cubicBezTo>
                    <a:pt x="346016" y="810883"/>
                    <a:pt x="319178" y="831970"/>
                    <a:pt x="350808" y="810883"/>
                  </a:cubicBezTo>
                  <a:cubicBezTo>
                    <a:pt x="391905" y="749238"/>
                    <a:pt x="327908" y="842790"/>
                    <a:pt x="379562" y="776377"/>
                  </a:cubicBezTo>
                  <a:cubicBezTo>
                    <a:pt x="388049" y="765465"/>
                    <a:pt x="394898" y="753374"/>
                    <a:pt x="402566" y="741872"/>
                  </a:cubicBezTo>
                  <a:lnTo>
                    <a:pt x="414068" y="724619"/>
                  </a:lnTo>
                  <a:cubicBezTo>
                    <a:pt x="417902" y="718868"/>
                    <a:pt x="423384" y="713923"/>
                    <a:pt x="425570" y="707366"/>
                  </a:cubicBezTo>
                  <a:cubicBezTo>
                    <a:pt x="427487" y="701615"/>
                    <a:pt x="428377" y="695412"/>
                    <a:pt x="431321" y="690113"/>
                  </a:cubicBezTo>
                  <a:cubicBezTo>
                    <a:pt x="438034" y="678029"/>
                    <a:pt x="454325" y="655608"/>
                    <a:pt x="454325" y="655608"/>
                  </a:cubicBezTo>
                  <a:cubicBezTo>
                    <a:pt x="467812" y="615147"/>
                    <a:pt x="450258" y="665097"/>
                    <a:pt x="471578" y="615351"/>
                  </a:cubicBezTo>
                  <a:cubicBezTo>
                    <a:pt x="473966" y="609779"/>
                    <a:pt x="474941" y="603670"/>
                    <a:pt x="477329" y="598098"/>
                  </a:cubicBezTo>
                  <a:cubicBezTo>
                    <a:pt x="480706" y="590218"/>
                    <a:pt x="485453" y="582974"/>
                    <a:pt x="488830" y="575094"/>
                  </a:cubicBezTo>
                  <a:cubicBezTo>
                    <a:pt x="491218" y="569522"/>
                    <a:pt x="491870" y="563264"/>
                    <a:pt x="494581" y="557842"/>
                  </a:cubicBezTo>
                  <a:cubicBezTo>
                    <a:pt x="497672" y="551660"/>
                    <a:pt x="503276" y="546905"/>
                    <a:pt x="506083" y="540589"/>
                  </a:cubicBezTo>
                  <a:cubicBezTo>
                    <a:pt x="511007" y="529510"/>
                    <a:pt x="513751" y="517585"/>
                    <a:pt x="517585" y="506083"/>
                  </a:cubicBezTo>
                  <a:cubicBezTo>
                    <a:pt x="519502" y="500332"/>
                    <a:pt x="519973" y="493874"/>
                    <a:pt x="523336" y="488830"/>
                  </a:cubicBezTo>
                  <a:cubicBezTo>
                    <a:pt x="527170" y="483079"/>
                    <a:pt x="532031" y="477893"/>
                    <a:pt x="534838" y="471577"/>
                  </a:cubicBezTo>
                  <a:cubicBezTo>
                    <a:pt x="539762" y="460498"/>
                    <a:pt x="539615" y="447160"/>
                    <a:pt x="546340" y="437072"/>
                  </a:cubicBezTo>
                  <a:cubicBezTo>
                    <a:pt x="564567" y="409731"/>
                    <a:pt x="555656" y="426376"/>
                    <a:pt x="569344" y="385313"/>
                  </a:cubicBezTo>
                  <a:lnTo>
                    <a:pt x="638355" y="178279"/>
                  </a:lnTo>
                  <a:lnTo>
                    <a:pt x="655608" y="126521"/>
                  </a:lnTo>
                  <a:lnTo>
                    <a:pt x="661359" y="109268"/>
                  </a:lnTo>
                  <a:cubicBezTo>
                    <a:pt x="663276" y="103517"/>
                    <a:pt x="663747" y="97059"/>
                    <a:pt x="667110" y="92015"/>
                  </a:cubicBezTo>
                  <a:lnTo>
                    <a:pt x="678612" y="74762"/>
                  </a:lnTo>
                  <a:cubicBezTo>
                    <a:pt x="680529" y="69011"/>
                    <a:pt x="681418" y="62808"/>
                    <a:pt x="684362" y="57509"/>
                  </a:cubicBezTo>
                  <a:cubicBezTo>
                    <a:pt x="695832" y="36863"/>
                    <a:pt x="703549" y="20867"/>
                    <a:pt x="724619" y="11502"/>
                  </a:cubicBezTo>
                  <a:cubicBezTo>
                    <a:pt x="735698" y="6578"/>
                    <a:pt x="759125" y="0"/>
                    <a:pt x="759125" y="0"/>
                  </a:cubicBezTo>
                  <a:cubicBezTo>
                    <a:pt x="764876" y="1917"/>
                    <a:pt x="772091" y="1464"/>
                    <a:pt x="776378" y="5751"/>
                  </a:cubicBezTo>
                  <a:cubicBezTo>
                    <a:pt x="780665" y="10038"/>
                    <a:pt x="779418" y="17582"/>
                    <a:pt x="782129" y="23004"/>
                  </a:cubicBezTo>
                  <a:cubicBezTo>
                    <a:pt x="785220" y="29186"/>
                    <a:pt x="790539" y="34075"/>
                    <a:pt x="793630" y="40257"/>
                  </a:cubicBezTo>
                  <a:cubicBezTo>
                    <a:pt x="796341" y="45679"/>
                    <a:pt x="796670" y="52087"/>
                    <a:pt x="799381" y="57509"/>
                  </a:cubicBezTo>
                  <a:cubicBezTo>
                    <a:pt x="802472" y="63691"/>
                    <a:pt x="808076" y="68446"/>
                    <a:pt x="810883" y="74762"/>
                  </a:cubicBezTo>
                  <a:cubicBezTo>
                    <a:pt x="815807" y="85841"/>
                    <a:pt x="818551" y="97766"/>
                    <a:pt x="822385" y="109268"/>
                  </a:cubicBezTo>
                  <a:lnTo>
                    <a:pt x="828136" y="126521"/>
                  </a:lnTo>
                  <a:lnTo>
                    <a:pt x="902898" y="350808"/>
                  </a:lnTo>
                  <a:lnTo>
                    <a:pt x="925902" y="419819"/>
                  </a:lnTo>
                  <a:lnTo>
                    <a:pt x="931653" y="437072"/>
                  </a:lnTo>
                  <a:cubicBezTo>
                    <a:pt x="933570" y="442823"/>
                    <a:pt x="934041" y="449281"/>
                    <a:pt x="937404" y="454325"/>
                  </a:cubicBezTo>
                  <a:lnTo>
                    <a:pt x="948906" y="471577"/>
                  </a:lnTo>
                  <a:lnTo>
                    <a:pt x="960408" y="506083"/>
                  </a:lnTo>
                  <a:cubicBezTo>
                    <a:pt x="962325" y="511834"/>
                    <a:pt x="962796" y="518292"/>
                    <a:pt x="966159" y="523336"/>
                  </a:cubicBezTo>
                  <a:cubicBezTo>
                    <a:pt x="969993" y="529087"/>
                    <a:pt x="974854" y="534273"/>
                    <a:pt x="977661" y="540589"/>
                  </a:cubicBezTo>
                  <a:cubicBezTo>
                    <a:pt x="982585" y="551668"/>
                    <a:pt x="985328" y="563592"/>
                    <a:pt x="989162" y="575094"/>
                  </a:cubicBezTo>
                  <a:lnTo>
                    <a:pt x="994913" y="592347"/>
                  </a:lnTo>
                  <a:cubicBezTo>
                    <a:pt x="996830" y="598098"/>
                    <a:pt x="997301" y="604556"/>
                    <a:pt x="1000664" y="609600"/>
                  </a:cubicBezTo>
                  <a:cubicBezTo>
                    <a:pt x="1018891" y="636940"/>
                    <a:pt x="1009980" y="620296"/>
                    <a:pt x="1023668" y="661358"/>
                  </a:cubicBezTo>
                  <a:lnTo>
                    <a:pt x="1029419" y="678611"/>
                  </a:lnTo>
                  <a:cubicBezTo>
                    <a:pt x="1031336" y="684362"/>
                    <a:pt x="1031807" y="690820"/>
                    <a:pt x="1035170" y="695864"/>
                  </a:cubicBezTo>
                  <a:cubicBezTo>
                    <a:pt x="1039004" y="701615"/>
                    <a:pt x="1043865" y="706801"/>
                    <a:pt x="1046672" y="713117"/>
                  </a:cubicBezTo>
                  <a:cubicBezTo>
                    <a:pt x="1051596" y="724196"/>
                    <a:pt x="1054340" y="736121"/>
                    <a:pt x="1058174" y="747623"/>
                  </a:cubicBezTo>
                  <a:lnTo>
                    <a:pt x="1075427" y="799381"/>
                  </a:lnTo>
                  <a:lnTo>
                    <a:pt x="1081178" y="816634"/>
                  </a:lnTo>
                  <a:cubicBezTo>
                    <a:pt x="1083095" y="822385"/>
                    <a:pt x="1083567" y="828843"/>
                    <a:pt x="1086929" y="833887"/>
                  </a:cubicBezTo>
                  <a:cubicBezTo>
                    <a:pt x="1090763" y="839638"/>
                    <a:pt x="1095623" y="844824"/>
                    <a:pt x="1098430" y="851140"/>
                  </a:cubicBezTo>
                  <a:cubicBezTo>
                    <a:pt x="1103354" y="862219"/>
                    <a:pt x="1103207" y="875557"/>
                    <a:pt x="1109932" y="885645"/>
                  </a:cubicBezTo>
                  <a:lnTo>
                    <a:pt x="1144438" y="937404"/>
                  </a:lnTo>
                  <a:cubicBezTo>
                    <a:pt x="1148272" y="943155"/>
                    <a:pt x="1153754" y="948100"/>
                    <a:pt x="1155940" y="954657"/>
                  </a:cubicBezTo>
                  <a:cubicBezTo>
                    <a:pt x="1157857" y="960408"/>
                    <a:pt x="1157904" y="967176"/>
                    <a:pt x="1161691" y="971909"/>
                  </a:cubicBezTo>
                  <a:cubicBezTo>
                    <a:pt x="1166009" y="977306"/>
                    <a:pt x="1173193" y="979577"/>
                    <a:pt x="1178944" y="983411"/>
                  </a:cubicBezTo>
                  <a:cubicBezTo>
                    <a:pt x="1191404" y="1002101"/>
                    <a:pt x="1198114" y="1016959"/>
                    <a:pt x="1224951" y="1023668"/>
                  </a:cubicBezTo>
                  <a:cubicBezTo>
                    <a:pt x="1250585" y="1030077"/>
                    <a:pt x="1242366" y="1023830"/>
                    <a:pt x="1253706" y="1035170"/>
                  </a:cubicBezTo>
                </a:path>
              </a:pathLst>
            </a:custGeom>
            <a:solidFill>
              <a:schemeClr val="bg1">
                <a:lumMod val="85000"/>
                <a:alpha val="83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6B0A1EC7-FB24-A73F-CD28-8FCF5C8BC3DD}"/>
                </a:ext>
              </a:extLst>
            </p:cNvPr>
            <p:cNvSpPr/>
            <p:nvPr/>
          </p:nvSpPr>
          <p:spPr>
            <a:xfrm>
              <a:off x="1971187" y="6598163"/>
              <a:ext cx="2210172" cy="693483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lumMod val="50000"/>
                <a:alpha val="61000"/>
              </a:schemeClr>
            </a:solidFill>
            <a:ln w="19050">
              <a:solidFill>
                <a:schemeClr val="tx1">
                  <a:alpha val="66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7AAC00F-0A2C-79B0-581A-114FD98B067F}"/>
                </a:ext>
              </a:extLst>
            </p:cNvPr>
            <p:cNvSpPr/>
            <p:nvPr/>
          </p:nvSpPr>
          <p:spPr>
            <a:xfrm>
              <a:off x="1676598" y="6157974"/>
              <a:ext cx="2175863" cy="1138493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95400 w 1349829"/>
                <a:gd name="connsiteY53" fmla="*/ 1624891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79131 w 1349829"/>
                <a:gd name="connsiteY51" fmla="*/ 1593290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79131 w 1349829"/>
                <a:gd name="connsiteY50" fmla="*/ 1593290 h 1713243"/>
                <a:gd name="connsiteX51" fmla="*/ 1233558 w 1349829"/>
                <a:gd name="connsiteY51" fmla="*/ 1659027 h 1713243"/>
                <a:gd name="connsiteX52" fmla="*/ 1277101 w 1349829"/>
                <a:gd name="connsiteY52" fmla="*/ 1680376 h 1713243"/>
                <a:gd name="connsiteX53" fmla="*/ 1349829 w 1349829"/>
                <a:gd name="connsiteY53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89673 w 1349829"/>
                <a:gd name="connsiteY48" fmla="*/ 1528609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349829" h="1713243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89673" y="1528609"/>
                  </a:lnTo>
                  <a:cubicBezTo>
                    <a:pt x="1115652" y="1561442"/>
                    <a:pt x="1151338" y="1556758"/>
                    <a:pt x="1179131" y="1593290"/>
                  </a:cubicBezTo>
                  <a:cubicBezTo>
                    <a:pt x="1206924" y="1629822"/>
                    <a:pt x="1217230" y="1644513"/>
                    <a:pt x="1233558" y="1659027"/>
                  </a:cubicBezTo>
                  <a:cubicBezTo>
                    <a:pt x="1249886" y="1673541"/>
                    <a:pt x="1257628" y="1673885"/>
                    <a:pt x="1277101" y="1680376"/>
                  </a:cubicBezTo>
                  <a:cubicBezTo>
                    <a:pt x="1317456" y="1693827"/>
                    <a:pt x="1317794" y="1697225"/>
                    <a:pt x="1349829" y="1713243"/>
                  </a:cubicBezTo>
                </a:path>
              </a:pathLst>
            </a:custGeom>
            <a:solidFill>
              <a:schemeClr val="bg1">
                <a:lumMod val="75000"/>
                <a:alpha val="82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E7C5801-A669-CF83-F047-26B28EAE318C}"/>
                </a:ext>
              </a:extLst>
            </p:cNvPr>
            <p:cNvSpPr/>
            <p:nvPr/>
          </p:nvSpPr>
          <p:spPr>
            <a:xfrm>
              <a:off x="1674421" y="6346064"/>
              <a:ext cx="2280062" cy="938151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lumMod val="50000"/>
                <a:alpha val="79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22">
              <a:extLst>
                <a:ext uri="{FF2B5EF4-FFF2-40B4-BE49-F238E27FC236}">
                  <a16:creationId xmlns:a16="http://schemas.microsoft.com/office/drawing/2014/main" id="{E53BEAB3-6FD8-82D9-9EDA-B303146DA376}"/>
                </a:ext>
              </a:extLst>
            </p:cNvPr>
            <p:cNvSpPr txBox="1"/>
            <p:nvPr/>
          </p:nvSpPr>
          <p:spPr>
            <a:xfrm>
              <a:off x="1047361" y="5854918"/>
              <a:ext cx="73603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</a:t>
              </a:r>
            </a:p>
          </p:txBody>
        </p: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50F7FE2B-C792-C309-3256-DB259B48CD4D}"/>
                </a:ext>
              </a:extLst>
            </p:cNvPr>
            <p:cNvSpPr txBox="1"/>
            <p:nvPr/>
          </p:nvSpPr>
          <p:spPr>
            <a:xfrm>
              <a:off x="2643001" y="5446952"/>
              <a:ext cx="1174104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Reproduction</a:t>
              </a:r>
            </a:p>
          </p:txBody>
        </p: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54C6480B-99E0-6DD5-8235-9FD4767B8C77}"/>
                </a:ext>
              </a:extLst>
            </p:cNvPr>
            <p:cNvSpPr txBox="1"/>
            <p:nvPr/>
          </p:nvSpPr>
          <p:spPr>
            <a:xfrm>
              <a:off x="3387899" y="5907390"/>
              <a:ext cx="738857" cy="3077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Storage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61662F6-EAF8-D56C-C1AF-8C0C59AF7294}"/>
                </a:ext>
              </a:extLst>
            </p:cNvPr>
            <p:cNvSpPr/>
            <p:nvPr/>
          </p:nvSpPr>
          <p:spPr>
            <a:xfrm>
              <a:off x="1423283" y="8193865"/>
              <a:ext cx="2679590" cy="1208598"/>
            </a:xfrm>
            <a:custGeom>
              <a:avLst/>
              <a:gdLst>
                <a:gd name="connsiteX0" fmla="*/ 0 w 2679590"/>
                <a:gd name="connsiteY0" fmla="*/ 1184744 h 1229823"/>
                <a:gd name="connsiteX1" fmla="*/ 55660 w 2679590"/>
                <a:gd name="connsiteY1" fmla="*/ 1144988 h 1229823"/>
                <a:gd name="connsiteX2" fmla="*/ 63611 w 2679590"/>
                <a:gd name="connsiteY2" fmla="*/ 1121134 h 1229823"/>
                <a:gd name="connsiteX3" fmla="*/ 79514 w 2679590"/>
                <a:gd name="connsiteY3" fmla="*/ 1097280 h 1229823"/>
                <a:gd name="connsiteX4" fmla="*/ 111319 w 2679590"/>
                <a:gd name="connsiteY4" fmla="*/ 1025718 h 1229823"/>
                <a:gd name="connsiteX5" fmla="*/ 135173 w 2679590"/>
                <a:gd name="connsiteY5" fmla="*/ 978010 h 1229823"/>
                <a:gd name="connsiteX6" fmla="*/ 159027 w 2679590"/>
                <a:gd name="connsiteY6" fmla="*/ 898497 h 1229823"/>
                <a:gd name="connsiteX7" fmla="*/ 174929 w 2679590"/>
                <a:gd name="connsiteY7" fmla="*/ 850790 h 1229823"/>
                <a:gd name="connsiteX8" fmla="*/ 182880 w 2679590"/>
                <a:gd name="connsiteY8" fmla="*/ 818984 h 1229823"/>
                <a:gd name="connsiteX9" fmla="*/ 190832 w 2679590"/>
                <a:gd name="connsiteY9" fmla="*/ 795130 h 1229823"/>
                <a:gd name="connsiteX10" fmla="*/ 206734 w 2679590"/>
                <a:gd name="connsiteY10" fmla="*/ 731520 h 1229823"/>
                <a:gd name="connsiteX11" fmla="*/ 214686 w 2679590"/>
                <a:gd name="connsiteY11" fmla="*/ 691763 h 1229823"/>
                <a:gd name="connsiteX12" fmla="*/ 222637 w 2679590"/>
                <a:gd name="connsiteY12" fmla="*/ 667910 h 1229823"/>
                <a:gd name="connsiteX13" fmla="*/ 230588 w 2679590"/>
                <a:gd name="connsiteY13" fmla="*/ 628153 h 1229823"/>
                <a:gd name="connsiteX14" fmla="*/ 238540 w 2679590"/>
                <a:gd name="connsiteY14" fmla="*/ 596348 h 1229823"/>
                <a:gd name="connsiteX15" fmla="*/ 254442 w 2679590"/>
                <a:gd name="connsiteY15" fmla="*/ 516835 h 1229823"/>
                <a:gd name="connsiteX16" fmla="*/ 262394 w 2679590"/>
                <a:gd name="connsiteY16" fmla="*/ 492981 h 1229823"/>
                <a:gd name="connsiteX17" fmla="*/ 278296 w 2679590"/>
                <a:gd name="connsiteY17" fmla="*/ 429370 h 1229823"/>
                <a:gd name="connsiteX18" fmla="*/ 294199 w 2679590"/>
                <a:gd name="connsiteY18" fmla="*/ 381663 h 1229823"/>
                <a:gd name="connsiteX19" fmla="*/ 310101 w 2679590"/>
                <a:gd name="connsiteY19" fmla="*/ 333955 h 1229823"/>
                <a:gd name="connsiteX20" fmla="*/ 318053 w 2679590"/>
                <a:gd name="connsiteY20" fmla="*/ 310101 h 1229823"/>
                <a:gd name="connsiteX21" fmla="*/ 333955 w 2679590"/>
                <a:gd name="connsiteY21" fmla="*/ 286247 h 1229823"/>
                <a:gd name="connsiteX22" fmla="*/ 341907 w 2679590"/>
                <a:gd name="connsiteY22" fmla="*/ 262393 h 1229823"/>
                <a:gd name="connsiteX23" fmla="*/ 357809 w 2679590"/>
                <a:gd name="connsiteY23" fmla="*/ 238539 h 1229823"/>
                <a:gd name="connsiteX24" fmla="*/ 373712 w 2679590"/>
                <a:gd name="connsiteY24" fmla="*/ 190831 h 1229823"/>
                <a:gd name="connsiteX25" fmla="*/ 381663 w 2679590"/>
                <a:gd name="connsiteY25" fmla="*/ 166977 h 1229823"/>
                <a:gd name="connsiteX26" fmla="*/ 413468 w 2679590"/>
                <a:gd name="connsiteY26" fmla="*/ 119270 h 1229823"/>
                <a:gd name="connsiteX27" fmla="*/ 445274 w 2679590"/>
                <a:gd name="connsiteY27" fmla="*/ 79513 h 1229823"/>
                <a:gd name="connsiteX28" fmla="*/ 461176 w 2679590"/>
                <a:gd name="connsiteY28" fmla="*/ 31805 h 1229823"/>
                <a:gd name="connsiteX29" fmla="*/ 508884 w 2679590"/>
                <a:gd name="connsiteY29" fmla="*/ 0 h 1229823"/>
                <a:gd name="connsiteX30" fmla="*/ 548640 w 2679590"/>
                <a:gd name="connsiteY30" fmla="*/ 31805 h 1229823"/>
                <a:gd name="connsiteX31" fmla="*/ 572494 w 2679590"/>
                <a:gd name="connsiteY31" fmla="*/ 23854 h 1229823"/>
                <a:gd name="connsiteX32" fmla="*/ 604300 w 2679590"/>
                <a:gd name="connsiteY32" fmla="*/ 55659 h 1229823"/>
                <a:gd name="connsiteX33" fmla="*/ 636105 w 2679590"/>
                <a:gd name="connsiteY33" fmla="*/ 87464 h 1229823"/>
                <a:gd name="connsiteX34" fmla="*/ 659959 w 2679590"/>
                <a:gd name="connsiteY34" fmla="*/ 103367 h 1229823"/>
                <a:gd name="connsiteX35" fmla="*/ 731520 w 2679590"/>
                <a:gd name="connsiteY35" fmla="*/ 111318 h 1229823"/>
                <a:gd name="connsiteX36" fmla="*/ 747423 w 2679590"/>
                <a:gd name="connsiteY36" fmla="*/ 159026 h 1229823"/>
                <a:gd name="connsiteX37" fmla="*/ 795131 w 2679590"/>
                <a:gd name="connsiteY37" fmla="*/ 174929 h 1229823"/>
                <a:gd name="connsiteX38" fmla="*/ 811034 w 2679590"/>
                <a:gd name="connsiteY38" fmla="*/ 238539 h 1229823"/>
                <a:gd name="connsiteX39" fmla="*/ 834887 w 2679590"/>
                <a:gd name="connsiteY39" fmla="*/ 365760 h 1229823"/>
                <a:gd name="connsiteX40" fmla="*/ 842839 w 2679590"/>
                <a:gd name="connsiteY40" fmla="*/ 429370 h 1229823"/>
                <a:gd name="connsiteX41" fmla="*/ 850790 w 2679590"/>
                <a:gd name="connsiteY41" fmla="*/ 469127 h 1229823"/>
                <a:gd name="connsiteX42" fmla="*/ 858741 w 2679590"/>
                <a:gd name="connsiteY42" fmla="*/ 532737 h 1229823"/>
                <a:gd name="connsiteX43" fmla="*/ 866693 w 2679590"/>
                <a:gd name="connsiteY43" fmla="*/ 588397 h 1229823"/>
                <a:gd name="connsiteX44" fmla="*/ 874644 w 2679590"/>
                <a:gd name="connsiteY44" fmla="*/ 731520 h 1229823"/>
                <a:gd name="connsiteX45" fmla="*/ 882595 w 2679590"/>
                <a:gd name="connsiteY45" fmla="*/ 1224501 h 1229823"/>
                <a:gd name="connsiteX46" fmla="*/ 930303 w 2679590"/>
                <a:gd name="connsiteY46" fmla="*/ 1208598 h 1229823"/>
                <a:gd name="connsiteX47" fmla="*/ 954157 w 2679590"/>
                <a:gd name="connsiteY47" fmla="*/ 1200647 h 1229823"/>
                <a:gd name="connsiteX48" fmla="*/ 978011 w 2679590"/>
                <a:gd name="connsiteY48" fmla="*/ 1184744 h 1229823"/>
                <a:gd name="connsiteX49" fmla="*/ 985962 w 2679590"/>
                <a:gd name="connsiteY49" fmla="*/ 1144988 h 1229823"/>
                <a:gd name="connsiteX50" fmla="*/ 993914 w 2679590"/>
                <a:gd name="connsiteY50" fmla="*/ 1121134 h 1229823"/>
                <a:gd name="connsiteX51" fmla="*/ 1009816 w 2679590"/>
                <a:gd name="connsiteY51" fmla="*/ 1097280 h 1229823"/>
                <a:gd name="connsiteX52" fmla="*/ 1025719 w 2679590"/>
                <a:gd name="connsiteY52" fmla="*/ 1049572 h 1229823"/>
                <a:gd name="connsiteX53" fmla="*/ 1041621 w 2679590"/>
                <a:gd name="connsiteY53" fmla="*/ 993913 h 1229823"/>
                <a:gd name="connsiteX54" fmla="*/ 1057524 w 2679590"/>
                <a:gd name="connsiteY54" fmla="*/ 938254 h 1229823"/>
                <a:gd name="connsiteX55" fmla="*/ 1065475 w 2679590"/>
                <a:gd name="connsiteY55" fmla="*/ 898497 h 1229823"/>
                <a:gd name="connsiteX56" fmla="*/ 1081378 w 2679590"/>
                <a:gd name="connsiteY56" fmla="*/ 842838 h 1229823"/>
                <a:gd name="connsiteX57" fmla="*/ 1089329 w 2679590"/>
                <a:gd name="connsiteY57" fmla="*/ 779228 h 1229823"/>
                <a:gd name="connsiteX58" fmla="*/ 1105232 w 2679590"/>
                <a:gd name="connsiteY58" fmla="*/ 715617 h 1229823"/>
                <a:gd name="connsiteX59" fmla="*/ 1129086 w 2679590"/>
                <a:gd name="connsiteY59" fmla="*/ 652007 h 1229823"/>
                <a:gd name="connsiteX60" fmla="*/ 1160891 w 2679590"/>
                <a:gd name="connsiteY60" fmla="*/ 699715 h 1229823"/>
                <a:gd name="connsiteX61" fmla="*/ 1168842 w 2679590"/>
                <a:gd name="connsiteY61" fmla="*/ 739471 h 1229823"/>
                <a:gd name="connsiteX62" fmla="*/ 1184745 w 2679590"/>
                <a:gd name="connsiteY62" fmla="*/ 787179 h 1229823"/>
                <a:gd name="connsiteX63" fmla="*/ 1192696 w 2679590"/>
                <a:gd name="connsiteY63" fmla="*/ 818984 h 1229823"/>
                <a:gd name="connsiteX64" fmla="*/ 1208599 w 2679590"/>
                <a:gd name="connsiteY64" fmla="*/ 1105231 h 1229823"/>
                <a:gd name="connsiteX65" fmla="*/ 1240404 w 2679590"/>
                <a:gd name="connsiteY65" fmla="*/ 1200647 h 1229823"/>
                <a:gd name="connsiteX66" fmla="*/ 1264258 w 2679590"/>
                <a:gd name="connsiteY66" fmla="*/ 1184744 h 1229823"/>
                <a:gd name="connsiteX67" fmla="*/ 1311966 w 2679590"/>
                <a:gd name="connsiteY67" fmla="*/ 1168842 h 1229823"/>
                <a:gd name="connsiteX68" fmla="*/ 1327868 w 2679590"/>
                <a:gd name="connsiteY68" fmla="*/ 1121134 h 1229823"/>
                <a:gd name="connsiteX69" fmla="*/ 1335820 w 2679590"/>
                <a:gd name="connsiteY69" fmla="*/ 1097280 h 1229823"/>
                <a:gd name="connsiteX70" fmla="*/ 1351722 w 2679590"/>
                <a:gd name="connsiteY70" fmla="*/ 1073426 h 1229823"/>
                <a:gd name="connsiteX71" fmla="*/ 1367625 w 2679590"/>
                <a:gd name="connsiteY71" fmla="*/ 1025718 h 1229823"/>
                <a:gd name="connsiteX72" fmla="*/ 1375576 w 2679590"/>
                <a:gd name="connsiteY72" fmla="*/ 1001864 h 1229823"/>
                <a:gd name="connsiteX73" fmla="*/ 1391479 w 2679590"/>
                <a:gd name="connsiteY73" fmla="*/ 978010 h 1229823"/>
                <a:gd name="connsiteX74" fmla="*/ 1415333 w 2679590"/>
                <a:gd name="connsiteY74" fmla="*/ 890546 h 1229823"/>
                <a:gd name="connsiteX75" fmla="*/ 1431235 w 2679590"/>
                <a:gd name="connsiteY75" fmla="*/ 811033 h 1229823"/>
                <a:gd name="connsiteX76" fmla="*/ 1439187 w 2679590"/>
                <a:gd name="connsiteY76" fmla="*/ 707666 h 1229823"/>
                <a:gd name="connsiteX77" fmla="*/ 1463040 w 2679590"/>
                <a:gd name="connsiteY77" fmla="*/ 715617 h 1229823"/>
                <a:gd name="connsiteX78" fmla="*/ 1470992 w 2679590"/>
                <a:gd name="connsiteY78" fmla="*/ 747423 h 1229823"/>
                <a:gd name="connsiteX79" fmla="*/ 1494846 w 2679590"/>
                <a:gd name="connsiteY79" fmla="*/ 818984 h 1229823"/>
                <a:gd name="connsiteX80" fmla="*/ 1518700 w 2679590"/>
                <a:gd name="connsiteY80" fmla="*/ 890546 h 1229823"/>
                <a:gd name="connsiteX81" fmla="*/ 1534602 w 2679590"/>
                <a:gd name="connsiteY81" fmla="*/ 946205 h 1229823"/>
                <a:gd name="connsiteX82" fmla="*/ 1542554 w 2679590"/>
                <a:gd name="connsiteY82" fmla="*/ 1009816 h 1229823"/>
                <a:gd name="connsiteX83" fmla="*/ 1550505 w 2679590"/>
                <a:gd name="connsiteY83" fmla="*/ 1049572 h 1229823"/>
                <a:gd name="connsiteX84" fmla="*/ 1566407 w 2679590"/>
                <a:gd name="connsiteY84" fmla="*/ 1144988 h 1229823"/>
                <a:gd name="connsiteX85" fmla="*/ 1590261 w 2679590"/>
                <a:gd name="connsiteY85" fmla="*/ 1160890 h 1229823"/>
                <a:gd name="connsiteX86" fmla="*/ 1677726 w 2679590"/>
                <a:gd name="connsiteY86" fmla="*/ 1176793 h 1229823"/>
                <a:gd name="connsiteX87" fmla="*/ 1741336 w 2679590"/>
                <a:gd name="connsiteY87" fmla="*/ 1192696 h 1229823"/>
                <a:gd name="connsiteX88" fmla="*/ 1773141 w 2679590"/>
                <a:gd name="connsiteY88" fmla="*/ 1200647 h 1229823"/>
                <a:gd name="connsiteX89" fmla="*/ 1868557 w 2679590"/>
                <a:gd name="connsiteY89" fmla="*/ 1176793 h 1229823"/>
                <a:gd name="connsiteX90" fmla="*/ 1892411 w 2679590"/>
                <a:gd name="connsiteY90" fmla="*/ 1168842 h 1229823"/>
                <a:gd name="connsiteX91" fmla="*/ 1916265 w 2679590"/>
                <a:gd name="connsiteY91" fmla="*/ 1121134 h 1229823"/>
                <a:gd name="connsiteX92" fmla="*/ 1940119 w 2679590"/>
                <a:gd name="connsiteY92" fmla="*/ 1073426 h 1229823"/>
                <a:gd name="connsiteX93" fmla="*/ 1948070 w 2679590"/>
                <a:gd name="connsiteY93" fmla="*/ 1049572 h 1229823"/>
                <a:gd name="connsiteX94" fmla="*/ 1963973 w 2679590"/>
                <a:gd name="connsiteY94" fmla="*/ 985962 h 1229823"/>
                <a:gd name="connsiteX95" fmla="*/ 1995778 w 2679590"/>
                <a:gd name="connsiteY95" fmla="*/ 914400 h 1229823"/>
                <a:gd name="connsiteX96" fmla="*/ 2003729 w 2679590"/>
                <a:gd name="connsiteY96" fmla="*/ 882595 h 1229823"/>
                <a:gd name="connsiteX97" fmla="*/ 2019632 w 2679590"/>
                <a:gd name="connsiteY97" fmla="*/ 834887 h 1229823"/>
                <a:gd name="connsiteX98" fmla="*/ 2027583 w 2679590"/>
                <a:gd name="connsiteY98" fmla="*/ 858741 h 1229823"/>
                <a:gd name="connsiteX99" fmla="*/ 2035534 w 2679590"/>
                <a:gd name="connsiteY99" fmla="*/ 803082 h 1229823"/>
                <a:gd name="connsiteX100" fmla="*/ 2043486 w 2679590"/>
                <a:gd name="connsiteY100" fmla="*/ 779228 h 1229823"/>
                <a:gd name="connsiteX101" fmla="*/ 2067340 w 2679590"/>
                <a:gd name="connsiteY101" fmla="*/ 699715 h 1229823"/>
                <a:gd name="connsiteX102" fmla="*/ 2083242 w 2679590"/>
                <a:gd name="connsiteY102" fmla="*/ 675861 h 1229823"/>
                <a:gd name="connsiteX103" fmla="*/ 2091194 w 2679590"/>
                <a:gd name="connsiteY103" fmla="*/ 652007 h 1229823"/>
                <a:gd name="connsiteX104" fmla="*/ 2122999 w 2679590"/>
                <a:gd name="connsiteY104" fmla="*/ 604299 h 1229823"/>
                <a:gd name="connsiteX105" fmla="*/ 2138901 w 2679590"/>
                <a:gd name="connsiteY105" fmla="*/ 556591 h 1229823"/>
                <a:gd name="connsiteX106" fmla="*/ 2146853 w 2679590"/>
                <a:gd name="connsiteY106" fmla="*/ 532737 h 1229823"/>
                <a:gd name="connsiteX107" fmla="*/ 2170707 w 2679590"/>
                <a:gd name="connsiteY107" fmla="*/ 532737 h 1229823"/>
                <a:gd name="connsiteX108" fmla="*/ 2194560 w 2679590"/>
                <a:gd name="connsiteY108" fmla="*/ 524786 h 1229823"/>
                <a:gd name="connsiteX109" fmla="*/ 2210463 w 2679590"/>
                <a:gd name="connsiteY109" fmla="*/ 477078 h 1229823"/>
                <a:gd name="connsiteX110" fmla="*/ 2218414 w 2679590"/>
                <a:gd name="connsiteY110" fmla="*/ 453224 h 1229823"/>
                <a:gd name="connsiteX111" fmla="*/ 2234317 w 2679590"/>
                <a:gd name="connsiteY111" fmla="*/ 477078 h 1229823"/>
                <a:gd name="connsiteX112" fmla="*/ 2242268 w 2679590"/>
                <a:gd name="connsiteY112" fmla="*/ 500932 h 1229823"/>
                <a:gd name="connsiteX113" fmla="*/ 2258171 w 2679590"/>
                <a:gd name="connsiteY113" fmla="*/ 477078 h 1229823"/>
                <a:gd name="connsiteX114" fmla="*/ 2282025 w 2679590"/>
                <a:gd name="connsiteY114" fmla="*/ 500932 h 1229823"/>
                <a:gd name="connsiteX115" fmla="*/ 2297927 w 2679590"/>
                <a:gd name="connsiteY115" fmla="*/ 548640 h 1229823"/>
                <a:gd name="connsiteX116" fmla="*/ 2289976 w 2679590"/>
                <a:gd name="connsiteY116" fmla="*/ 524786 h 1229823"/>
                <a:gd name="connsiteX117" fmla="*/ 2274074 w 2679590"/>
                <a:gd name="connsiteY117" fmla="*/ 500932 h 1229823"/>
                <a:gd name="connsiteX118" fmla="*/ 2297927 w 2679590"/>
                <a:gd name="connsiteY118" fmla="*/ 508883 h 1229823"/>
                <a:gd name="connsiteX119" fmla="*/ 2313830 w 2679590"/>
                <a:gd name="connsiteY119" fmla="*/ 532737 h 1229823"/>
                <a:gd name="connsiteX120" fmla="*/ 2361538 w 2679590"/>
                <a:gd name="connsiteY120" fmla="*/ 516835 h 1229823"/>
                <a:gd name="connsiteX121" fmla="*/ 2393343 w 2679590"/>
                <a:gd name="connsiteY121" fmla="*/ 556591 h 1229823"/>
                <a:gd name="connsiteX122" fmla="*/ 2409246 w 2679590"/>
                <a:gd name="connsiteY122" fmla="*/ 620202 h 1229823"/>
                <a:gd name="connsiteX123" fmla="*/ 2417197 w 2679590"/>
                <a:gd name="connsiteY123" fmla="*/ 644056 h 1229823"/>
                <a:gd name="connsiteX124" fmla="*/ 2496710 w 2679590"/>
                <a:gd name="connsiteY124" fmla="*/ 667910 h 1229823"/>
                <a:gd name="connsiteX125" fmla="*/ 2520564 w 2679590"/>
                <a:gd name="connsiteY125" fmla="*/ 683812 h 1229823"/>
                <a:gd name="connsiteX126" fmla="*/ 2528515 w 2679590"/>
                <a:gd name="connsiteY126" fmla="*/ 707666 h 1229823"/>
                <a:gd name="connsiteX127" fmla="*/ 2544418 w 2679590"/>
                <a:gd name="connsiteY127" fmla="*/ 731520 h 1229823"/>
                <a:gd name="connsiteX128" fmla="*/ 2552369 w 2679590"/>
                <a:gd name="connsiteY128" fmla="*/ 779228 h 1229823"/>
                <a:gd name="connsiteX129" fmla="*/ 2560320 w 2679590"/>
                <a:gd name="connsiteY129" fmla="*/ 803082 h 1229823"/>
                <a:gd name="connsiteX130" fmla="*/ 2584174 w 2679590"/>
                <a:gd name="connsiteY130" fmla="*/ 795130 h 1229823"/>
                <a:gd name="connsiteX131" fmla="*/ 2600077 w 2679590"/>
                <a:gd name="connsiteY131" fmla="*/ 818984 h 1229823"/>
                <a:gd name="connsiteX132" fmla="*/ 2615980 w 2679590"/>
                <a:gd name="connsiteY132" fmla="*/ 866692 h 1229823"/>
                <a:gd name="connsiteX133" fmla="*/ 2639834 w 2679590"/>
                <a:gd name="connsiteY133" fmla="*/ 882595 h 1229823"/>
                <a:gd name="connsiteX134" fmla="*/ 2655736 w 2679590"/>
                <a:gd name="connsiteY134" fmla="*/ 1009816 h 1229823"/>
                <a:gd name="connsiteX135" fmla="*/ 2671639 w 2679590"/>
                <a:gd name="connsiteY135" fmla="*/ 1057523 h 1229823"/>
                <a:gd name="connsiteX136" fmla="*/ 2679590 w 2679590"/>
                <a:gd name="connsiteY136" fmla="*/ 1081377 h 1229823"/>
                <a:gd name="connsiteX137" fmla="*/ 2671639 w 2679590"/>
                <a:gd name="connsiteY137" fmla="*/ 1176793 h 1229823"/>
                <a:gd name="connsiteX0" fmla="*/ 0 w 2679590"/>
                <a:gd name="connsiteY0" fmla="*/ 1184744 h 1208598"/>
                <a:gd name="connsiteX1" fmla="*/ 55660 w 2679590"/>
                <a:gd name="connsiteY1" fmla="*/ 1144988 h 1208598"/>
                <a:gd name="connsiteX2" fmla="*/ 63611 w 2679590"/>
                <a:gd name="connsiteY2" fmla="*/ 1121134 h 1208598"/>
                <a:gd name="connsiteX3" fmla="*/ 79514 w 2679590"/>
                <a:gd name="connsiteY3" fmla="*/ 1097280 h 1208598"/>
                <a:gd name="connsiteX4" fmla="*/ 111319 w 2679590"/>
                <a:gd name="connsiteY4" fmla="*/ 1025718 h 1208598"/>
                <a:gd name="connsiteX5" fmla="*/ 135173 w 2679590"/>
                <a:gd name="connsiteY5" fmla="*/ 978010 h 1208598"/>
                <a:gd name="connsiteX6" fmla="*/ 159027 w 2679590"/>
                <a:gd name="connsiteY6" fmla="*/ 898497 h 1208598"/>
                <a:gd name="connsiteX7" fmla="*/ 174929 w 2679590"/>
                <a:gd name="connsiteY7" fmla="*/ 850790 h 1208598"/>
                <a:gd name="connsiteX8" fmla="*/ 182880 w 2679590"/>
                <a:gd name="connsiteY8" fmla="*/ 818984 h 1208598"/>
                <a:gd name="connsiteX9" fmla="*/ 190832 w 2679590"/>
                <a:gd name="connsiteY9" fmla="*/ 795130 h 1208598"/>
                <a:gd name="connsiteX10" fmla="*/ 206734 w 2679590"/>
                <a:gd name="connsiteY10" fmla="*/ 731520 h 1208598"/>
                <a:gd name="connsiteX11" fmla="*/ 214686 w 2679590"/>
                <a:gd name="connsiteY11" fmla="*/ 691763 h 1208598"/>
                <a:gd name="connsiteX12" fmla="*/ 222637 w 2679590"/>
                <a:gd name="connsiteY12" fmla="*/ 667910 h 1208598"/>
                <a:gd name="connsiteX13" fmla="*/ 230588 w 2679590"/>
                <a:gd name="connsiteY13" fmla="*/ 628153 h 1208598"/>
                <a:gd name="connsiteX14" fmla="*/ 238540 w 2679590"/>
                <a:gd name="connsiteY14" fmla="*/ 596348 h 1208598"/>
                <a:gd name="connsiteX15" fmla="*/ 254442 w 2679590"/>
                <a:gd name="connsiteY15" fmla="*/ 516835 h 1208598"/>
                <a:gd name="connsiteX16" fmla="*/ 262394 w 2679590"/>
                <a:gd name="connsiteY16" fmla="*/ 492981 h 1208598"/>
                <a:gd name="connsiteX17" fmla="*/ 278296 w 2679590"/>
                <a:gd name="connsiteY17" fmla="*/ 429370 h 1208598"/>
                <a:gd name="connsiteX18" fmla="*/ 294199 w 2679590"/>
                <a:gd name="connsiteY18" fmla="*/ 381663 h 1208598"/>
                <a:gd name="connsiteX19" fmla="*/ 310101 w 2679590"/>
                <a:gd name="connsiteY19" fmla="*/ 333955 h 1208598"/>
                <a:gd name="connsiteX20" fmla="*/ 318053 w 2679590"/>
                <a:gd name="connsiteY20" fmla="*/ 310101 h 1208598"/>
                <a:gd name="connsiteX21" fmla="*/ 333955 w 2679590"/>
                <a:gd name="connsiteY21" fmla="*/ 286247 h 1208598"/>
                <a:gd name="connsiteX22" fmla="*/ 341907 w 2679590"/>
                <a:gd name="connsiteY22" fmla="*/ 262393 h 1208598"/>
                <a:gd name="connsiteX23" fmla="*/ 357809 w 2679590"/>
                <a:gd name="connsiteY23" fmla="*/ 238539 h 1208598"/>
                <a:gd name="connsiteX24" fmla="*/ 373712 w 2679590"/>
                <a:gd name="connsiteY24" fmla="*/ 190831 h 1208598"/>
                <a:gd name="connsiteX25" fmla="*/ 381663 w 2679590"/>
                <a:gd name="connsiteY25" fmla="*/ 166977 h 1208598"/>
                <a:gd name="connsiteX26" fmla="*/ 413468 w 2679590"/>
                <a:gd name="connsiteY26" fmla="*/ 119270 h 1208598"/>
                <a:gd name="connsiteX27" fmla="*/ 445274 w 2679590"/>
                <a:gd name="connsiteY27" fmla="*/ 79513 h 1208598"/>
                <a:gd name="connsiteX28" fmla="*/ 461176 w 2679590"/>
                <a:gd name="connsiteY28" fmla="*/ 31805 h 1208598"/>
                <a:gd name="connsiteX29" fmla="*/ 508884 w 2679590"/>
                <a:gd name="connsiteY29" fmla="*/ 0 h 1208598"/>
                <a:gd name="connsiteX30" fmla="*/ 548640 w 2679590"/>
                <a:gd name="connsiteY30" fmla="*/ 31805 h 1208598"/>
                <a:gd name="connsiteX31" fmla="*/ 572494 w 2679590"/>
                <a:gd name="connsiteY31" fmla="*/ 23854 h 1208598"/>
                <a:gd name="connsiteX32" fmla="*/ 604300 w 2679590"/>
                <a:gd name="connsiteY32" fmla="*/ 55659 h 1208598"/>
                <a:gd name="connsiteX33" fmla="*/ 636105 w 2679590"/>
                <a:gd name="connsiteY33" fmla="*/ 87464 h 1208598"/>
                <a:gd name="connsiteX34" fmla="*/ 659959 w 2679590"/>
                <a:gd name="connsiteY34" fmla="*/ 103367 h 1208598"/>
                <a:gd name="connsiteX35" fmla="*/ 731520 w 2679590"/>
                <a:gd name="connsiteY35" fmla="*/ 111318 h 1208598"/>
                <a:gd name="connsiteX36" fmla="*/ 747423 w 2679590"/>
                <a:gd name="connsiteY36" fmla="*/ 159026 h 1208598"/>
                <a:gd name="connsiteX37" fmla="*/ 795131 w 2679590"/>
                <a:gd name="connsiteY37" fmla="*/ 174929 h 1208598"/>
                <a:gd name="connsiteX38" fmla="*/ 811034 w 2679590"/>
                <a:gd name="connsiteY38" fmla="*/ 238539 h 1208598"/>
                <a:gd name="connsiteX39" fmla="*/ 834887 w 2679590"/>
                <a:gd name="connsiteY39" fmla="*/ 365760 h 1208598"/>
                <a:gd name="connsiteX40" fmla="*/ 842839 w 2679590"/>
                <a:gd name="connsiteY40" fmla="*/ 429370 h 1208598"/>
                <a:gd name="connsiteX41" fmla="*/ 850790 w 2679590"/>
                <a:gd name="connsiteY41" fmla="*/ 469127 h 1208598"/>
                <a:gd name="connsiteX42" fmla="*/ 858741 w 2679590"/>
                <a:gd name="connsiteY42" fmla="*/ 532737 h 1208598"/>
                <a:gd name="connsiteX43" fmla="*/ 866693 w 2679590"/>
                <a:gd name="connsiteY43" fmla="*/ 588397 h 1208598"/>
                <a:gd name="connsiteX44" fmla="*/ 874644 w 2679590"/>
                <a:gd name="connsiteY44" fmla="*/ 731520 h 1208598"/>
                <a:gd name="connsiteX45" fmla="*/ 930303 w 2679590"/>
                <a:gd name="connsiteY45" fmla="*/ 1208598 h 1208598"/>
                <a:gd name="connsiteX46" fmla="*/ 954157 w 2679590"/>
                <a:gd name="connsiteY46" fmla="*/ 1200647 h 1208598"/>
                <a:gd name="connsiteX47" fmla="*/ 978011 w 2679590"/>
                <a:gd name="connsiteY47" fmla="*/ 1184744 h 1208598"/>
                <a:gd name="connsiteX48" fmla="*/ 985962 w 2679590"/>
                <a:gd name="connsiteY48" fmla="*/ 1144988 h 1208598"/>
                <a:gd name="connsiteX49" fmla="*/ 993914 w 2679590"/>
                <a:gd name="connsiteY49" fmla="*/ 1121134 h 1208598"/>
                <a:gd name="connsiteX50" fmla="*/ 1009816 w 2679590"/>
                <a:gd name="connsiteY50" fmla="*/ 1097280 h 1208598"/>
                <a:gd name="connsiteX51" fmla="*/ 1025719 w 2679590"/>
                <a:gd name="connsiteY51" fmla="*/ 1049572 h 1208598"/>
                <a:gd name="connsiteX52" fmla="*/ 1041621 w 2679590"/>
                <a:gd name="connsiteY52" fmla="*/ 993913 h 1208598"/>
                <a:gd name="connsiteX53" fmla="*/ 1057524 w 2679590"/>
                <a:gd name="connsiteY53" fmla="*/ 938254 h 1208598"/>
                <a:gd name="connsiteX54" fmla="*/ 1065475 w 2679590"/>
                <a:gd name="connsiteY54" fmla="*/ 898497 h 1208598"/>
                <a:gd name="connsiteX55" fmla="*/ 1081378 w 2679590"/>
                <a:gd name="connsiteY55" fmla="*/ 842838 h 1208598"/>
                <a:gd name="connsiteX56" fmla="*/ 1089329 w 2679590"/>
                <a:gd name="connsiteY56" fmla="*/ 779228 h 1208598"/>
                <a:gd name="connsiteX57" fmla="*/ 1105232 w 2679590"/>
                <a:gd name="connsiteY57" fmla="*/ 715617 h 1208598"/>
                <a:gd name="connsiteX58" fmla="*/ 1129086 w 2679590"/>
                <a:gd name="connsiteY58" fmla="*/ 652007 h 1208598"/>
                <a:gd name="connsiteX59" fmla="*/ 1160891 w 2679590"/>
                <a:gd name="connsiteY59" fmla="*/ 699715 h 1208598"/>
                <a:gd name="connsiteX60" fmla="*/ 1168842 w 2679590"/>
                <a:gd name="connsiteY60" fmla="*/ 739471 h 1208598"/>
                <a:gd name="connsiteX61" fmla="*/ 1184745 w 2679590"/>
                <a:gd name="connsiteY61" fmla="*/ 787179 h 1208598"/>
                <a:gd name="connsiteX62" fmla="*/ 1192696 w 2679590"/>
                <a:gd name="connsiteY62" fmla="*/ 818984 h 1208598"/>
                <a:gd name="connsiteX63" fmla="*/ 1208599 w 2679590"/>
                <a:gd name="connsiteY63" fmla="*/ 1105231 h 1208598"/>
                <a:gd name="connsiteX64" fmla="*/ 1240404 w 2679590"/>
                <a:gd name="connsiteY64" fmla="*/ 1200647 h 1208598"/>
                <a:gd name="connsiteX65" fmla="*/ 1264258 w 2679590"/>
                <a:gd name="connsiteY65" fmla="*/ 1184744 h 1208598"/>
                <a:gd name="connsiteX66" fmla="*/ 1311966 w 2679590"/>
                <a:gd name="connsiteY66" fmla="*/ 1168842 h 1208598"/>
                <a:gd name="connsiteX67" fmla="*/ 1327868 w 2679590"/>
                <a:gd name="connsiteY67" fmla="*/ 1121134 h 1208598"/>
                <a:gd name="connsiteX68" fmla="*/ 1335820 w 2679590"/>
                <a:gd name="connsiteY68" fmla="*/ 1097280 h 1208598"/>
                <a:gd name="connsiteX69" fmla="*/ 1351722 w 2679590"/>
                <a:gd name="connsiteY69" fmla="*/ 1073426 h 1208598"/>
                <a:gd name="connsiteX70" fmla="*/ 1367625 w 2679590"/>
                <a:gd name="connsiteY70" fmla="*/ 1025718 h 1208598"/>
                <a:gd name="connsiteX71" fmla="*/ 1375576 w 2679590"/>
                <a:gd name="connsiteY71" fmla="*/ 1001864 h 1208598"/>
                <a:gd name="connsiteX72" fmla="*/ 1391479 w 2679590"/>
                <a:gd name="connsiteY72" fmla="*/ 978010 h 1208598"/>
                <a:gd name="connsiteX73" fmla="*/ 1415333 w 2679590"/>
                <a:gd name="connsiteY73" fmla="*/ 890546 h 1208598"/>
                <a:gd name="connsiteX74" fmla="*/ 1431235 w 2679590"/>
                <a:gd name="connsiteY74" fmla="*/ 811033 h 1208598"/>
                <a:gd name="connsiteX75" fmla="*/ 1439187 w 2679590"/>
                <a:gd name="connsiteY75" fmla="*/ 707666 h 1208598"/>
                <a:gd name="connsiteX76" fmla="*/ 1463040 w 2679590"/>
                <a:gd name="connsiteY76" fmla="*/ 715617 h 1208598"/>
                <a:gd name="connsiteX77" fmla="*/ 1470992 w 2679590"/>
                <a:gd name="connsiteY77" fmla="*/ 747423 h 1208598"/>
                <a:gd name="connsiteX78" fmla="*/ 1494846 w 2679590"/>
                <a:gd name="connsiteY78" fmla="*/ 818984 h 1208598"/>
                <a:gd name="connsiteX79" fmla="*/ 1518700 w 2679590"/>
                <a:gd name="connsiteY79" fmla="*/ 890546 h 1208598"/>
                <a:gd name="connsiteX80" fmla="*/ 1534602 w 2679590"/>
                <a:gd name="connsiteY80" fmla="*/ 946205 h 1208598"/>
                <a:gd name="connsiteX81" fmla="*/ 1542554 w 2679590"/>
                <a:gd name="connsiteY81" fmla="*/ 1009816 h 1208598"/>
                <a:gd name="connsiteX82" fmla="*/ 1550505 w 2679590"/>
                <a:gd name="connsiteY82" fmla="*/ 1049572 h 1208598"/>
                <a:gd name="connsiteX83" fmla="*/ 1566407 w 2679590"/>
                <a:gd name="connsiteY83" fmla="*/ 1144988 h 1208598"/>
                <a:gd name="connsiteX84" fmla="*/ 1590261 w 2679590"/>
                <a:gd name="connsiteY84" fmla="*/ 1160890 h 1208598"/>
                <a:gd name="connsiteX85" fmla="*/ 1677726 w 2679590"/>
                <a:gd name="connsiteY85" fmla="*/ 1176793 h 1208598"/>
                <a:gd name="connsiteX86" fmla="*/ 1741336 w 2679590"/>
                <a:gd name="connsiteY86" fmla="*/ 1192696 h 1208598"/>
                <a:gd name="connsiteX87" fmla="*/ 1773141 w 2679590"/>
                <a:gd name="connsiteY87" fmla="*/ 1200647 h 1208598"/>
                <a:gd name="connsiteX88" fmla="*/ 1868557 w 2679590"/>
                <a:gd name="connsiteY88" fmla="*/ 1176793 h 1208598"/>
                <a:gd name="connsiteX89" fmla="*/ 1892411 w 2679590"/>
                <a:gd name="connsiteY89" fmla="*/ 1168842 h 1208598"/>
                <a:gd name="connsiteX90" fmla="*/ 1916265 w 2679590"/>
                <a:gd name="connsiteY90" fmla="*/ 1121134 h 1208598"/>
                <a:gd name="connsiteX91" fmla="*/ 1940119 w 2679590"/>
                <a:gd name="connsiteY91" fmla="*/ 1073426 h 1208598"/>
                <a:gd name="connsiteX92" fmla="*/ 1948070 w 2679590"/>
                <a:gd name="connsiteY92" fmla="*/ 1049572 h 1208598"/>
                <a:gd name="connsiteX93" fmla="*/ 1963973 w 2679590"/>
                <a:gd name="connsiteY93" fmla="*/ 985962 h 1208598"/>
                <a:gd name="connsiteX94" fmla="*/ 1995778 w 2679590"/>
                <a:gd name="connsiteY94" fmla="*/ 914400 h 1208598"/>
                <a:gd name="connsiteX95" fmla="*/ 2003729 w 2679590"/>
                <a:gd name="connsiteY95" fmla="*/ 882595 h 1208598"/>
                <a:gd name="connsiteX96" fmla="*/ 2019632 w 2679590"/>
                <a:gd name="connsiteY96" fmla="*/ 834887 h 1208598"/>
                <a:gd name="connsiteX97" fmla="*/ 2027583 w 2679590"/>
                <a:gd name="connsiteY97" fmla="*/ 858741 h 1208598"/>
                <a:gd name="connsiteX98" fmla="*/ 2035534 w 2679590"/>
                <a:gd name="connsiteY98" fmla="*/ 803082 h 1208598"/>
                <a:gd name="connsiteX99" fmla="*/ 2043486 w 2679590"/>
                <a:gd name="connsiteY99" fmla="*/ 779228 h 1208598"/>
                <a:gd name="connsiteX100" fmla="*/ 2067340 w 2679590"/>
                <a:gd name="connsiteY100" fmla="*/ 699715 h 1208598"/>
                <a:gd name="connsiteX101" fmla="*/ 2083242 w 2679590"/>
                <a:gd name="connsiteY101" fmla="*/ 675861 h 1208598"/>
                <a:gd name="connsiteX102" fmla="*/ 2091194 w 2679590"/>
                <a:gd name="connsiteY102" fmla="*/ 652007 h 1208598"/>
                <a:gd name="connsiteX103" fmla="*/ 2122999 w 2679590"/>
                <a:gd name="connsiteY103" fmla="*/ 604299 h 1208598"/>
                <a:gd name="connsiteX104" fmla="*/ 2138901 w 2679590"/>
                <a:gd name="connsiteY104" fmla="*/ 556591 h 1208598"/>
                <a:gd name="connsiteX105" fmla="*/ 2146853 w 2679590"/>
                <a:gd name="connsiteY105" fmla="*/ 532737 h 1208598"/>
                <a:gd name="connsiteX106" fmla="*/ 2170707 w 2679590"/>
                <a:gd name="connsiteY106" fmla="*/ 532737 h 1208598"/>
                <a:gd name="connsiteX107" fmla="*/ 2194560 w 2679590"/>
                <a:gd name="connsiteY107" fmla="*/ 524786 h 1208598"/>
                <a:gd name="connsiteX108" fmla="*/ 2210463 w 2679590"/>
                <a:gd name="connsiteY108" fmla="*/ 477078 h 1208598"/>
                <a:gd name="connsiteX109" fmla="*/ 2218414 w 2679590"/>
                <a:gd name="connsiteY109" fmla="*/ 453224 h 1208598"/>
                <a:gd name="connsiteX110" fmla="*/ 2234317 w 2679590"/>
                <a:gd name="connsiteY110" fmla="*/ 477078 h 1208598"/>
                <a:gd name="connsiteX111" fmla="*/ 2242268 w 2679590"/>
                <a:gd name="connsiteY111" fmla="*/ 500932 h 1208598"/>
                <a:gd name="connsiteX112" fmla="*/ 2258171 w 2679590"/>
                <a:gd name="connsiteY112" fmla="*/ 477078 h 1208598"/>
                <a:gd name="connsiteX113" fmla="*/ 2282025 w 2679590"/>
                <a:gd name="connsiteY113" fmla="*/ 500932 h 1208598"/>
                <a:gd name="connsiteX114" fmla="*/ 2297927 w 2679590"/>
                <a:gd name="connsiteY114" fmla="*/ 548640 h 1208598"/>
                <a:gd name="connsiteX115" fmla="*/ 2289976 w 2679590"/>
                <a:gd name="connsiteY115" fmla="*/ 524786 h 1208598"/>
                <a:gd name="connsiteX116" fmla="*/ 2274074 w 2679590"/>
                <a:gd name="connsiteY116" fmla="*/ 500932 h 1208598"/>
                <a:gd name="connsiteX117" fmla="*/ 2297927 w 2679590"/>
                <a:gd name="connsiteY117" fmla="*/ 508883 h 1208598"/>
                <a:gd name="connsiteX118" fmla="*/ 2313830 w 2679590"/>
                <a:gd name="connsiteY118" fmla="*/ 532737 h 1208598"/>
                <a:gd name="connsiteX119" fmla="*/ 2361538 w 2679590"/>
                <a:gd name="connsiteY119" fmla="*/ 516835 h 1208598"/>
                <a:gd name="connsiteX120" fmla="*/ 2393343 w 2679590"/>
                <a:gd name="connsiteY120" fmla="*/ 556591 h 1208598"/>
                <a:gd name="connsiteX121" fmla="*/ 2409246 w 2679590"/>
                <a:gd name="connsiteY121" fmla="*/ 620202 h 1208598"/>
                <a:gd name="connsiteX122" fmla="*/ 2417197 w 2679590"/>
                <a:gd name="connsiteY122" fmla="*/ 644056 h 1208598"/>
                <a:gd name="connsiteX123" fmla="*/ 2496710 w 2679590"/>
                <a:gd name="connsiteY123" fmla="*/ 667910 h 1208598"/>
                <a:gd name="connsiteX124" fmla="*/ 2520564 w 2679590"/>
                <a:gd name="connsiteY124" fmla="*/ 683812 h 1208598"/>
                <a:gd name="connsiteX125" fmla="*/ 2528515 w 2679590"/>
                <a:gd name="connsiteY125" fmla="*/ 707666 h 1208598"/>
                <a:gd name="connsiteX126" fmla="*/ 2544418 w 2679590"/>
                <a:gd name="connsiteY126" fmla="*/ 731520 h 1208598"/>
                <a:gd name="connsiteX127" fmla="*/ 2552369 w 2679590"/>
                <a:gd name="connsiteY127" fmla="*/ 779228 h 1208598"/>
                <a:gd name="connsiteX128" fmla="*/ 2560320 w 2679590"/>
                <a:gd name="connsiteY128" fmla="*/ 803082 h 1208598"/>
                <a:gd name="connsiteX129" fmla="*/ 2584174 w 2679590"/>
                <a:gd name="connsiteY129" fmla="*/ 795130 h 1208598"/>
                <a:gd name="connsiteX130" fmla="*/ 2600077 w 2679590"/>
                <a:gd name="connsiteY130" fmla="*/ 818984 h 1208598"/>
                <a:gd name="connsiteX131" fmla="*/ 2615980 w 2679590"/>
                <a:gd name="connsiteY131" fmla="*/ 866692 h 1208598"/>
                <a:gd name="connsiteX132" fmla="*/ 2639834 w 2679590"/>
                <a:gd name="connsiteY132" fmla="*/ 882595 h 1208598"/>
                <a:gd name="connsiteX133" fmla="*/ 2655736 w 2679590"/>
                <a:gd name="connsiteY133" fmla="*/ 1009816 h 1208598"/>
                <a:gd name="connsiteX134" fmla="*/ 2671639 w 2679590"/>
                <a:gd name="connsiteY134" fmla="*/ 1057523 h 1208598"/>
                <a:gd name="connsiteX135" fmla="*/ 2679590 w 2679590"/>
                <a:gd name="connsiteY135" fmla="*/ 1081377 h 1208598"/>
                <a:gd name="connsiteX136" fmla="*/ 2671639 w 2679590"/>
                <a:gd name="connsiteY136" fmla="*/ 1176793 h 1208598"/>
                <a:gd name="connsiteX0" fmla="*/ 0 w 2679590"/>
                <a:gd name="connsiteY0" fmla="*/ 1184744 h 1208598"/>
                <a:gd name="connsiteX1" fmla="*/ 55660 w 2679590"/>
                <a:gd name="connsiteY1" fmla="*/ 1144988 h 1208598"/>
                <a:gd name="connsiteX2" fmla="*/ 63611 w 2679590"/>
                <a:gd name="connsiteY2" fmla="*/ 1121134 h 1208598"/>
                <a:gd name="connsiteX3" fmla="*/ 79514 w 2679590"/>
                <a:gd name="connsiteY3" fmla="*/ 1097280 h 1208598"/>
                <a:gd name="connsiteX4" fmla="*/ 111319 w 2679590"/>
                <a:gd name="connsiteY4" fmla="*/ 1025718 h 1208598"/>
                <a:gd name="connsiteX5" fmla="*/ 135173 w 2679590"/>
                <a:gd name="connsiteY5" fmla="*/ 978010 h 1208598"/>
                <a:gd name="connsiteX6" fmla="*/ 159027 w 2679590"/>
                <a:gd name="connsiteY6" fmla="*/ 898497 h 1208598"/>
                <a:gd name="connsiteX7" fmla="*/ 174929 w 2679590"/>
                <a:gd name="connsiteY7" fmla="*/ 850790 h 1208598"/>
                <a:gd name="connsiteX8" fmla="*/ 182880 w 2679590"/>
                <a:gd name="connsiteY8" fmla="*/ 818984 h 1208598"/>
                <a:gd name="connsiteX9" fmla="*/ 190832 w 2679590"/>
                <a:gd name="connsiteY9" fmla="*/ 795130 h 1208598"/>
                <a:gd name="connsiteX10" fmla="*/ 206734 w 2679590"/>
                <a:gd name="connsiteY10" fmla="*/ 731520 h 1208598"/>
                <a:gd name="connsiteX11" fmla="*/ 214686 w 2679590"/>
                <a:gd name="connsiteY11" fmla="*/ 691763 h 1208598"/>
                <a:gd name="connsiteX12" fmla="*/ 222637 w 2679590"/>
                <a:gd name="connsiteY12" fmla="*/ 667910 h 1208598"/>
                <a:gd name="connsiteX13" fmla="*/ 230588 w 2679590"/>
                <a:gd name="connsiteY13" fmla="*/ 628153 h 1208598"/>
                <a:gd name="connsiteX14" fmla="*/ 238540 w 2679590"/>
                <a:gd name="connsiteY14" fmla="*/ 596348 h 1208598"/>
                <a:gd name="connsiteX15" fmla="*/ 254442 w 2679590"/>
                <a:gd name="connsiteY15" fmla="*/ 516835 h 1208598"/>
                <a:gd name="connsiteX16" fmla="*/ 262394 w 2679590"/>
                <a:gd name="connsiteY16" fmla="*/ 492981 h 1208598"/>
                <a:gd name="connsiteX17" fmla="*/ 278296 w 2679590"/>
                <a:gd name="connsiteY17" fmla="*/ 429370 h 1208598"/>
                <a:gd name="connsiteX18" fmla="*/ 294199 w 2679590"/>
                <a:gd name="connsiteY18" fmla="*/ 381663 h 1208598"/>
                <a:gd name="connsiteX19" fmla="*/ 310101 w 2679590"/>
                <a:gd name="connsiteY19" fmla="*/ 333955 h 1208598"/>
                <a:gd name="connsiteX20" fmla="*/ 318053 w 2679590"/>
                <a:gd name="connsiteY20" fmla="*/ 310101 h 1208598"/>
                <a:gd name="connsiteX21" fmla="*/ 333955 w 2679590"/>
                <a:gd name="connsiteY21" fmla="*/ 286247 h 1208598"/>
                <a:gd name="connsiteX22" fmla="*/ 341907 w 2679590"/>
                <a:gd name="connsiteY22" fmla="*/ 262393 h 1208598"/>
                <a:gd name="connsiteX23" fmla="*/ 357809 w 2679590"/>
                <a:gd name="connsiteY23" fmla="*/ 238539 h 1208598"/>
                <a:gd name="connsiteX24" fmla="*/ 373712 w 2679590"/>
                <a:gd name="connsiteY24" fmla="*/ 190831 h 1208598"/>
                <a:gd name="connsiteX25" fmla="*/ 381663 w 2679590"/>
                <a:gd name="connsiteY25" fmla="*/ 166977 h 1208598"/>
                <a:gd name="connsiteX26" fmla="*/ 413468 w 2679590"/>
                <a:gd name="connsiteY26" fmla="*/ 119270 h 1208598"/>
                <a:gd name="connsiteX27" fmla="*/ 445274 w 2679590"/>
                <a:gd name="connsiteY27" fmla="*/ 79513 h 1208598"/>
                <a:gd name="connsiteX28" fmla="*/ 461176 w 2679590"/>
                <a:gd name="connsiteY28" fmla="*/ 31805 h 1208598"/>
                <a:gd name="connsiteX29" fmla="*/ 508884 w 2679590"/>
                <a:gd name="connsiteY29" fmla="*/ 0 h 1208598"/>
                <a:gd name="connsiteX30" fmla="*/ 548640 w 2679590"/>
                <a:gd name="connsiteY30" fmla="*/ 31805 h 1208598"/>
                <a:gd name="connsiteX31" fmla="*/ 572494 w 2679590"/>
                <a:gd name="connsiteY31" fmla="*/ 23854 h 1208598"/>
                <a:gd name="connsiteX32" fmla="*/ 604300 w 2679590"/>
                <a:gd name="connsiteY32" fmla="*/ 55659 h 1208598"/>
                <a:gd name="connsiteX33" fmla="*/ 636105 w 2679590"/>
                <a:gd name="connsiteY33" fmla="*/ 87464 h 1208598"/>
                <a:gd name="connsiteX34" fmla="*/ 659959 w 2679590"/>
                <a:gd name="connsiteY34" fmla="*/ 103367 h 1208598"/>
                <a:gd name="connsiteX35" fmla="*/ 731520 w 2679590"/>
                <a:gd name="connsiteY35" fmla="*/ 111318 h 1208598"/>
                <a:gd name="connsiteX36" fmla="*/ 747423 w 2679590"/>
                <a:gd name="connsiteY36" fmla="*/ 159026 h 1208598"/>
                <a:gd name="connsiteX37" fmla="*/ 795131 w 2679590"/>
                <a:gd name="connsiteY37" fmla="*/ 174929 h 1208598"/>
                <a:gd name="connsiteX38" fmla="*/ 811034 w 2679590"/>
                <a:gd name="connsiteY38" fmla="*/ 238539 h 1208598"/>
                <a:gd name="connsiteX39" fmla="*/ 834887 w 2679590"/>
                <a:gd name="connsiteY39" fmla="*/ 365760 h 1208598"/>
                <a:gd name="connsiteX40" fmla="*/ 842839 w 2679590"/>
                <a:gd name="connsiteY40" fmla="*/ 429370 h 1208598"/>
                <a:gd name="connsiteX41" fmla="*/ 850790 w 2679590"/>
                <a:gd name="connsiteY41" fmla="*/ 469127 h 1208598"/>
                <a:gd name="connsiteX42" fmla="*/ 858741 w 2679590"/>
                <a:gd name="connsiteY42" fmla="*/ 532737 h 1208598"/>
                <a:gd name="connsiteX43" fmla="*/ 866693 w 2679590"/>
                <a:gd name="connsiteY43" fmla="*/ 588397 h 1208598"/>
                <a:gd name="connsiteX44" fmla="*/ 874644 w 2679590"/>
                <a:gd name="connsiteY44" fmla="*/ 731520 h 1208598"/>
                <a:gd name="connsiteX45" fmla="*/ 930303 w 2679590"/>
                <a:gd name="connsiteY45" fmla="*/ 1208598 h 1208598"/>
                <a:gd name="connsiteX46" fmla="*/ 954157 w 2679590"/>
                <a:gd name="connsiteY46" fmla="*/ 1200647 h 1208598"/>
                <a:gd name="connsiteX47" fmla="*/ 888999 w 2679590"/>
                <a:gd name="connsiteY47" fmla="*/ 1168560 h 1208598"/>
                <a:gd name="connsiteX48" fmla="*/ 985962 w 2679590"/>
                <a:gd name="connsiteY48" fmla="*/ 1144988 h 1208598"/>
                <a:gd name="connsiteX49" fmla="*/ 993914 w 2679590"/>
                <a:gd name="connsiteY49" fmla="*/ 1121134 h 1208598"/>
                <a:gd name="connsiteX50" fmla="*/ 1009816 w 2679590"/>
                <a:gd name="connsiteY50" fmla="*/ 1097280 h 1208598"/>
                <a:gd name="connsiteX51" fmla="*/ 1025719 w 2679590"/>
                <a:gd name="connsiteY51" fmla="*/ 1049572 h 1208598"/>
                <a:gd name="connsiteX52" fmla="*/ 1041621 w 2679590"/>
                <a:gd name="connsiteY52" fmla="*/ 993913 h 1208598"/>
                <a:gd name="connsiteX53" fmla="*/ 1057524 w 2679590"/>
                <a:gd name="connsiteY53" fmla="*/ 938254 h 1208598"/>
                <a:gd name="connsiteX54" fmla="*/ 1065475 w 2679590"/>
                <a:gd name="connsiteY54" fmla="*/ 898497 h 1208598"/>
                <a:gd name="connsiteX55" fmla="*/ 1081378 w 2679590"/>
                <a:gd name="connsiteY55" fmla="*/ 842838 h 1208598"/>
                <a:gd name="connsiteX56" fmla="*/ 1089329 w 2679590"/>
                <a:gd name="connsiteY56" fmla="*/ 779228 h 1208598"/>
                <a:gd name="connsiteX57" fmla="*/ 1105232 w 2679590"/>
                <a:gd name="connsiteY57" fmla="*/ 715617 h 1208598"/>
                <a:gd name="connsiteX58" fmla="*/ 1129086 w 2679590"/>
                <a:gd name="connsiteY58" fmla="*/ 652007 h 1208598"/>
                <a:gd name="connsiteX59" fmla="*/ 1160891 w 2679590"/>
                <a:gd name="connsiteY59" fmla="*/ 699715 h 1208598"/>
                <a:gd name="connsiteX60" fmla="*/ 1168842 w 2679590"/>
                <a:gd name="connsiteY60" fmla="*/ 739471 h 1208598"/>
                <a:gd name="connsiteX61" fmla="*/ 1184745 w 2679590"/>
                <a:gd name="connsiteY61" fmla="*/ 787179 h 1208598"/>
                <a:gd name="connsiteX62" fmla="*/ 1192696 w 2679590"/>
                <a:gd name="connsiteY62" fmla="*/ 818984 h 1208598"/>
                <a:gd name="connsiteX63" fmla="*/ 1208599 w 2679590"/>
                <a:gd name="connsiteY63" fmla="*/ 1105231 h 1208598"/>
                <a:gd name="connsiteX64" fmla="*/ 1240404 w 2679590"/>
                <a:gd name="connsiteY64" fmla="*/ 1200647 h 1208598"/>
                <a:gd name="connsiteX65" fmla="*/ 1264258 w 2679590"/>
                <a:gd name="connsiteY65" fmla="*/ 1184744 h 1208598"/>
                <a:gd name="connsiteX66" fmla="*/ 1311966 w 2679590"/>
                <a:gd name="connsiteY66" fmla="*/ 1168842 h 1208598"/>
                <a:gd name="connsiteX67" fmla="*/ 1327868 w 2679590"/>
                <a:gd name="connsiteY67" fmla="*/ 1121134 h 1208598"/>
                <a:gd name="connsiteX68" fmla="*/ 1335820 w 2679590"/>
                <a:gd name="connsiteY68" fmla="*/ 1097280 h 1208598"/>
                <a:gd name="connsiteX69" fmla="*/ 1351722 w 2679590"/>
                <a:gd name="connsiteY69" fmla="*/ 1073426 h 1208598"/>
                <a:gd name="connsiteX70" fmla="*/ 1367625 w 2679590"/>
                <a:gd name="connsiteY70" fmla="*/ 1025718 h 1208598"/>
                <a:gd name="connsiteX71" fmla="*/ 1375576 w 2679590"/>
                <a:gd name="connsiteY71" fmla="*/ 1001864 h 1208598"/>
                <a:gd name="connsiteX72" fmla="*/ 1391479 w 2679590"/>
                <a:gd name="connsiteY72" fmla="*/ 978010 h 1208598"/>
                <a:gd name="connsiteX73" fmla="*/ 1415333 w 2679590"/>
                <a:gd name="connsiteY73" fmla="*/ 890546 h 1208598"/>
                <a:gd name="connsiteX74" fmla="*/ 1431235 w 2679590"/>
                <a:gd name="connsiteY74" fmla="*/ 811033 h 1208598"/>
                <a:gd name="connsiteX75" fmla="*/ 1439187 w 2679590"/>
                <a:gd name="connsiteY75" fmla="*/ 707666 h 1208598"/>
                <a:gd name="connsiteX76" fmla="*/ 1463040 w 2679590"/>
                <a:gd name="connsiteY76" fmla="*/ 715617 h 1208598"/>
                <a:gd name="connsiteX77" fmla="*/ 1470992 w 2679590"/>
                <a:gd name="connsiteY77" fmla="*/ 747423 h 1208598"/>
                <a:gd name="connsiteX78" fmla="*/ 1494846 w 2679590"/>
                <a:gd name="connsiteY78" fmla="*/ 818984 h 1208598"/>
                <a:gd name="connsiteX79" fmla="*/ 1518700 w 2679590"/>
                <a:gd name="connsiteY79" fmla="*/ 890546 h 1208598"/>
                <a:gd name="connsiteX80" fmla="*/ 1534602 w 2679590"/>
                <a:gd name="connsiteY80" fmla="*/ 946205 h 1208598"/>
                <a:gd name="connsiteX81" fmla="*/ 1542554 w 2679590"/>
                <a:gd name="connsiteY81" fmla="*/ 1009816 h 1208598"/>
                <a:gd name="connsiteX82" fmla="*/ 1550505 w 2679590"/>
                <a:gd name="connsiteY82" fmla="*/ 1049572 h 1208598"/>
                <a:gd name="connsiteX83" fmla="*/ 1566407 w 2679590"/>
                <a:gd name="connsiteY83" fmla="*/ 1144988 h 1208598"/>
                <a:gd name="connsiteX84" fmla="*/ 1590261 w 2679590"/>
                <a:gd name="connsiteY84" fmla="*/ 1160890 h 1208598"/>
                <a:gd name="connsiteX85" fmla="*/ 1677726 w 2679590"/>
                <a:gd name="connsiteY85" fmla="*/ 1176793 h 1208598"/>
                <a:gd name="connsiteX86" fmla="*/ 1741336 w 2679590"/>
                <a:gd name="connsiteY86" fmla="*/ 1192696 h 1208598"/>
                <a:gd name="connsiteX87" fmla="*/ 1773141 w 2679590"/>
                <a:gd name="connsiteY87" fmla="*/ 1200647 h 1208598"/>
                <a:gd name="connsiteX88" fmla="*/ 1868557 w 2679590"/>
                <a:gd name="connsiteY88" fmla="*/ 1176793 h 1208598"/>
                <a:gd name="connsiteX89" fmla="*/ 1892411 w 2679590"/>
                <a:gd name="connsiteY89" fmla="*/ 1168842 h 1208598"/>
                <a:gd name="connsiteX90" fmla="*/ 1916265 w 2679590"/>
                <a:gd name="connsiteY90" fmla="*/ 1121134 h 1208598"/>
                <a:gd name="connsiteX91" fmla="*/ 1940119 w 2679590"/>
                <a:gd name="connsiteY91" fmla="*/ 1073426 h 1208598"/>
                <a:gd name="connsiteX92" fmla="*/ 1948070 w 2679590"/>
                <a:gd name="connsiteY92" fmla="*/ 1049572 h 1208598"/>
                <a:gd name="connsiteX93" fmla="*/ 1963973 w 2679590"/>
                <a:gd name="connsiteY93" fmla="*/ 985962 h 1208598"/>
                <a:gd name="connsiteX94" fmla="*/ 1995778 w 2679590"/>
                <a:gd name="connsiteY94" fmla="*/ 914400 h 1208598"/>
                <a:gd name="connsiteX95" fmla="*/ 2003729 w 2679590"/>
                <a:gd name="connsiteY95" fmla="*/ 882595 h 1208598"/>
                <a:gd name="connsiteX96" fmla="*/ 2019632 w 2679590"/>
                <a:gd name="connsiteY96" fmla="*/ 834887 h 1208598"/>
                <a:gd name="connsiteX97" fmla="*/ 2027583 w 2679590"/>
                <a:gd name="connsiteY97" fmla="*/ 858741 h 1208598"/>
                <a:gd name="connsiteX98" fmla="*/ 2035534 w 2679590"/>
                <a:gd name="connsiteY98" fmla="*/ 803082 h 1208598"/>
                <a:gd name="connsiteX99" fmla="*/ 2043486 w 2679590"/>
                <a:gd name="connsiteY99" fmla="*/ 779228 h 1208598"/>
                <a:gd name="connsiteX100" fmla="*/ 2067340 w 2679590"/>
                <a:gd name="connsiteY100" fmla="*/ 699715 h 1208598"/>
                <a:gd name="connsiteX101" fmla="*/ 2083242 w 2679590"/>
                <a:gd name="connsiteY101" fmla="*/ 675861 h 1208598"/>
                <a:gd name="connsiteX102" fmla="*/ 2091194 w 2679590"/>
                <a:gd name="connsiteY102" fmla="*/ 652007 h 1208598"/>
                <a:gd name="connsiteX103" fmla="*/ 2122999 w 2679590"/>
                <a:gd name="connsiteY103" fmla="*/ 604299 h 1208598"/>
                <a:gd name="connsiteX104" fmla="*/ 2138901 w 2679590"/>
                <a:gd name="connsiteY104" fmla="*/ 556591 h 1208598"/>
                <a:gd name="connsiteX105" fmla="*/ 2146853 w 2679590"/>
                <a:gd name="connsiteY105" fmla="*/ 532737 h 1208598"/>
                <a:gd name="connsiteX106" fmla="*/ 2170707 w 2679590"/>
                <a:gd name="connsiteY106" fmla="*/ 532737 h 1208598"/>
                <a:gd name="connsiteX107" fmla="*/ 2194560 w 2679590"/>
                <a:gd name="connsiteY107" fmla="*/ 524786 h 1208598"/>
                <a:gd name="connsiteX108" fmla="*/ 2210463 w 2679590"/>
                <a:gd name="connsiteY108" fmla="*/ 477078 h 1208598"/>
                <a:gd name="connsiteX109" fmla="*/ 2218414 w 2679590"/>
                <a:gd name="connsiteY109" fmla="*/ 453224 h 1208598"/>
                <a:gd name="connsiteX110" fmla="*/ 2234317 w 2679590"/>
                <a:gd name="connsiteY110" fmla="*/ 477078 h 1208598"/>
                <a:gd name="connsiteX111" fmla="*/ 2242268 w 2679590"/>
                <a:gd name="connsiteY111" fmla="*/ 500932 h 1208598"/>
                <a:gd name="connsiteX112" fmla="*/ 2258171 w 2679590"/>
                <a:gd name="connsiteY112" fmla="*/ 477078 h 1208598"/>
                <a:gd name="connsiteX113" fmla="*/ 2282025 w 2679590"/>
                <a:gd name="connsiteY113" fmla="*/ 500932 h 1208598"/>
                <a:gd name="connsiteX114" fmla="*/ 2297927 w 2679590"/>
                <a:gd name="connsiteY114" fmla="*/ 548640 h 1208598"/>
                <a:gd name="connsiteX115" fmla="*/ 2289976 w 2679590"/>
                <a:gd name="connsiteY115" fmla="*/ 524786 h 1208598"/>
                <a:gd name="connsiteX116" fmla="*/ 2274074 w 2679590"/>
                <a:gd name="connsiteY116" fmla="*/ 500932 h 1208598"/>
                <a:gd name="connsiteX117" fmla="*/ 2297927 w 2679590"/>
                <a:gd name="connsiteY117" fmla="*/ 508883 h 1208598"/>
                <a:gd name="connsiteX118" fmla="*/ 2313830 w 2679590"/>
                <a:gd name="connsiteY118" fmla="*/ 532737 h 1208598"/>
                <a:gd name="connsiteX119" fmla="*/ 2361538 w 2679590"/>
                <a:gd name="connsiteY119" fmla="*/ 516835 h 1208598"/>
                <a:gd name="connsiteX120" fmla="*/ 2393343 w 2679590"/>
                <a:gd name="connsiteY120" fmla="*/ 556591 h 1208598"/>
                <a:gd name="connsiteX121" fmla="*/ 2409246 w 2679590"/>
                <a:gd name="connsiteY121" fmla="*/ 620202 h 1208598"/>
                <a:gd name="connsiteX122" fmla="*/ 2417197 w 2679590"/>
                <a:gd name="connsiteY122" fmla="*/ 644056 h 1208598"/>
                <a:gd name="connsiteX123" fmla="*/ 2496710 w 2679590"/>
                <a:gd name="connsiteY123" fmla="*/ 667910 h 1208598"/>
                <a:gd name="connsiteX124" fmla="*/ 2520564 w 2679590"/>
                <a:gd name="connsiteY124" fmla="*/ 683812 h 1208598"/>
                <a:gd name="connsiteX125" fmla="*/ 2528515 w 2679590"/>
                <a:gd name="connsiteY125" fmla="*/ 707666 h 1208598"/>
                <a:gd name="connsiteX126" fmla="*/ 2544418 w 2679590"/>
                <a:gd name="connsiteY126" fmla="*/ 731520 h 1208598"/>
                <a:gd name="connsiteX127" fmla="*/ 2552369 w 2679590"/>
                <a:gd name="connsiteY127" fmla="*/ 779228 h 1208598"/>
                <a:gd name="connsiteX128" fmla="*/ 2560320 w 2679590"/>
                <a:gd name="connsiteY128" fmla="*/ 803082 h 1208598"/>
                <a:gd name="connsiteX129" fmla="*/ 2584174 w 2679590"/>
                <a:gd name="connsiteY129" fmla="*/ 795130 h 1208598"/>
                <a:gd name="connsiteX130" fmla="*/ 2600077 w 2679590"/>
                <a:gd name="connsiteY130" fmla="*/ 818984 h 1208598"/>
                <a:gd name="connsiteX131" fmla="*/ 2615980 w 2679590"/>
                <a:gd name="connsiteY131" fmla="*/ 866692 h 1208598"/>
                <a:gd name="connsiteX132" fmla="*/ 2639834 w 2679590"/>
                <a:gd name="connsiteY132" fmla="*/ 882595 h 1208598"/>
                <a:gd name="connsiteX133" fmla="*/ 2655736 w 2679590"/>
                <a:gd name="connsiteY133" fmla="*/ 1009816 h 1208598"/>
                <a:gd name="connsiteX134" fmla="*/ 2671639 w 2679590"/>
                <a:gd name="connsiteY134" fmla="*/ 1057523 h 1208598"/>
                <a:gd name="connsiteX135" fmla="*/ 2679590 w 2679590"/>
                <a:gd name="connsiteY135" fmla="*/ 1081377 h 1208598"/>
                <a:gd name="connsiteX136" fmla="*/ 2671639 w 2679590"/>
                <a:gd name="connsiteY136" fmla="*/ 1176793 h 120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679590" h="1208598">
                  <a:moveTo>
                    <a:pt x="0" y="1184744"/>
                  </a:moveTo>
                  <a:cubicBezTo>
                    <a:pt x="18553" y="1171492"/>
                    <a:pt x="39538" y="1161110"/>
                    <a:pt x="55660" y="1144988"/>
                  </a:cubicBezTo>
                  <a:cubicBezTo>
                    <a:pt x="61587" y="1139061"/>
                    <a:pt x="59863" y="1128631"/>
                    <a:pt x="63611" y="1121134"/>
                  </a:cubicBezTo>
                  <a:cubicBezTo>
                    <a:pt x="67885" y="1112587"/>
                    <a:pt x="74213" y="1105231"/>
                    <a:pt x="79514" y="1097280"/>
                  </a:cubicBezTo>
                  <a:cubicBezTo>
                    <a:pt x="98438" y="1040506"/>
                    <a:pt x="86118" y="1063519"/>
                    <a:pt x="111319" y="1025718"/>
                  </a:cubicBezTo>
                  <a:cubicBezTo>
                    <a:pt x="140315" y="938728"/>
                    <a:pt x="94072" y="1070488"/>
                    <a:pt x="135173" y="978010"/>
                  </a:cubicBezTo>
                  <a:cubicBezTo>
                    <a:pt x="152468" y="939097"/>
                    <a:pt x="148354" y="934072"/>
                    <a:pt x="159027" y="898497"/>
                  </a:cubicBezTo>
                  <a:cubicBezTo>
                    <a:pt x="163844" y="882441"/>
                    <a:pt x="170864" y="867052"/>
                    <a:pt x="174929" y="850790"/>
                  </a:cubicBezTo>
                  <a:cubicBezTo>
                    <a:pt x="177579" y="840188"/>
                    <a:pt x="179878" y="829492"/>
                    <a:pt x="182880" y="818984"/>
                  </a:cubicBezTo>
                  <a:cubicBezTo>
                    <a:pt x="185183" y="810925"/>
                    <a:pt x="188627" y="803216"/>
                    <a:pt x="190832" y="795130"/>
                  </a:cubicBezTo>
                  <a:cubicBezTo>
                    <a:pt x="196583" y="774044"/>
                    <a:pt x="202447" y="752951"/>
                    <a:pt x="206734" y="731520"/>
                  </a:cubicBezTo>
                  <a:cubicBezTo>
                    <a:pt x="209385" y="718268"/>
                    <a:pt x="211408" y="704874"/>
                    <a:pt x="214686" y="691763"/>
                  </a:cubicBezTo>
                  <a:cubicBezTo>
                    <a:pt x="216719" y="683632"/>
                    <a:pt x="220604" y="676041"/>
                    <a:pt x="222637" y="667910"/>
                  </a:cubicBezTo>
                  <a:cubicBezTo>
                    <a:pt x="225915" y="654799"/>
                    <a:pt x="227656" y="641346"/>
                    <a:pt x="230588" y="628153"/>
                  </a:cubicBezTo>
                  <a:cubicBezTo>
                    <a:pt x="232959" y="617485"/>
                    <a:pt x="236250" y="607033"/>
                    <a:pt x="238540" y="596348"/>
                  </a:cubicBezTo>
                  <a:cubicBezTo>
                    <a:pt x="244203" y="569919"/>
                    <a:pt x="245894" y="542477"/>
                    <a:pt x="254442" y="516835"/>
                  </a:cubicBezTo>
                  <a:cubicBezTo>
                    <a:pt x="257093" y="508884"/>
                    <a:pt x="260189" y="501067"/>
                    <a:pt x="262394" y="492981"/>
                  </a:cubicBezTo>
                  <a:cubicBezTo>
                    <a:pt x="268145" y="471895"/>
                    <a:pt x="271384" y="450105"/>
                    <a:pt x="278296" y="429370"/>
                  </a:cubicBezTo>
                  <a:lnTo>
                    <a:pt x="294199" y="381663"/>
                  </a:lnTo>
                  <a:lnTo>
                    <a:pt x="310101" y="333955"/>
                  </a:lnTo>
                  <a:cubicBezTo>
                    <a:pt x="312752" y="326004"/>
                    <a:pt x="313404" y="317075"/>
                    <a:pt x="318053" y="310101"/>
                  </a:cubicBezTo>
                  <a:cubicBezTo>
                    <a:pt x="323354" y="302150"/>
                    <a:pt x="329681" y="294794"/>
                    <a:pt x="333955" y="286247"/>
                  </a:cubicBezTo>
                  <a:cubicBezTo>
                    <a:pt x="337703" y="278750"/>
                    <a:pt x="338159" y="269890"/>
                    <a:pt x="341907" y="262393"/>
                  </a:cubicBezTo>
                  <a:cubicBezTo>
                    <a:pt x="346181" y="253846"/>
                    <a:pt x="353928" y="247272"/>
                    <a:pt x="357809" y="238539"/>
                  </a:cubicBezTo>
                  <a:cubicBezTo>
                    <a:pt x="364617" y="223221"/>
                    <a:pt x="368411" y="206734"/>
                    <a:pt x="373712" y="190831"/>
                  </a:cubicBezTo>
                  <a:cubicBezTo>
                    <a:pt x="376362" y="182880"/>
                    <a:pt x="377014" y="173951"/>
                    <a:pt x="381663" y="166977"/>
                  </a:cubicBezTo>
                  <a:cubicBezTo>
                    <a:pt x="392265" y="151075"/>
                    <a:pt x="407424" y="137401"/>
                    <a:pt x="413468" y="119270"/>
                  </a:cubicBezTo>
                  <a:cubicBezTo>
                    <a:pt x="424442" y="86350"/>
                    <a:pt x="414446" y="100065"/>
                    <a:pt x="445274" y="79513"/>
                  </a:cubicBezTo>
                  <a:cubicBezTo>
                    <a:pt x="450575" y="63610"/>
                    <a:pt x="447228" y="41103"/>
                    <a:pt x="461176" y="31805"/>
                  </a:cubicBezTo>
                  <a:lnTo>
                    <a:pt x="508884" y="0"/>
                  </a:lnTo>
                  <a:cubicBezTo>
                    <a:pt x="521095" y="18316"/>
                    <a:pt x="523037" y="31805"/>
                    <a:pt x="548640" y="31805"/>
                  </a:cubicBezTo>
                  <a:cubicBezTo>
                    <a:pt x="557021" y="31805"/>
                    <a:pt x="564543" y="26504"/>
                    <a:pt x="572494" y="23854"/>
                  </a:cubicBezTo>
                  <a:cubicBezTo>
                    <a:pt x="593700" y="87467"/>
                    <a:pt x="561891" y="13250"/>
                    <a:pt x="604300" y="55659"/>
                  </a:cubicBezTo>
                  <a:cubicBezTo>
                    <a:pt x="646707" y="98066"/>
                    <a:pt x="572494" y="66261"/>
                    <a:pt x="636105" y="87464"/>
                  </a:cubicBezTo>
                  <a:cubicBezTo>
                    <a:pt x="644056" y="92765"/>
                    <a:pt x="650461" y="102312"/>
                    <a:pt x="659959" y="103367"/>
                  </a:cubicBezTo>
                  <a:cubicBezTo>
                    <a:pt x="745661" y="112890"/>
                    <a:pt x="677320" y="75185"/>
                    <a:pt x="731520" y="111318"/>
                  </a:cubicBezTo>
                  <a:cubicBezTo>
                    <a:pt x="736821" y="127221"/>
                    <a:pt x="731520" y="153725"/>
                    <a:pt x="747423" y="159026"/>
                  </a:cubicBezTo>
                  <a:lnTo>
                    <a:pt x="795131" y="174929"/>
                  </a:lnTo>
                  <a:cubicBezTo>
                    <a:pt x="809338" y="217552"/>
                    <a:pt x="798241" y="180973"/>
                    <a:pt x="811034" y="238539"/>
                  </a:cubicBezTo>
                  <a:cubicBezTo>
                    <a:pt x="825631" y="304222"/>
                    <a:pt x="820653" y="251902"/>
                    <a:pt x="834887" y="365760"/>
                  </a:cubicBezTo>
                  <a:cubicBezTo>
                    <a:pt x="837538" y="386963"/>
                    <a:pt x="839590" y="408250"/>
                    <a:pt x="842839" y="429370"/>
                  </a:cubicBezTo>
                  <a:cubicBezTo>
                    <a:pt x="844894" y="442728"/>
                    <a:pt x="848735" y="455769"/>
                    <a:pt x="850790" y="469127"/>
                  </a:cubicBezTo>
                  <a:cubicBezTo>
                    <a:pt x="854039" y="490247"/>
                    <a:pt x="855917" y="511556"/>
                    <a:pt x="858741" y="532737"/>
                  </a:cubicBezTo>
                  <a:cubicBezTo>
                    <a:pt x="861218" y="551314"/>
                    <a:pt x="864042" y="569844"/>
                    <a:pt x="866693" y="588397"/>
                  </a:cubicBezTo>
                  <a:cubicBezTo>
                    <a:pt x="869343" y="636105"/>
                    <a:pt x="864042" y="628153"/>
                    <a:pt x="874644" y="731520"/>
                  </a:cubicBezTo>
                  <a:cubicBezTo>
                    <a:pt x="885246" y="834887"/>
                    <a:pt x="917051" y="1130410"/>
                    <a:pt x="930303" y="1208598"/>
                  </a:cubicBezTo>
                  <a:lnTo>
                    <a:pt x="954157" y="1200647"/>
                  </a:lnTo>
                  <a:cubicBezTo>
                    <a:pt x="962108" y="1195346"/>
                    <a:pt x="884258" y="1176857"/>
                    <a:pt x="888999" y="1168560"/>
                  </a:cubicBezTo>
                  <a:cubicBezTo>
                    <a:pt x="895704" y="1156826"/>
                    <a:pt x="968476" y="1152892"/>
                    <a:pt x="985962" y="1144988"/>
                  </a:cubicBezTo>
                  <a:cubicBezTo>
                    <a:pt x="1003448" y="1137084"/>
                    <a:pt x="990166" y="1128631"/>
                    <a:pt x="993914" y="1121134"/>
                  </a:cubicBezTo>
                  <a:cubicBezTo>
                    <a:pt x="998188" y="1112587"/>
                    <a:pt x="1005935" y="1106013"/>
                    <a:pt x="1009816" y="1097280"/>
                  </a:cubicBezTo>
                  <a:cubicBezTo>
                    <a:pt x="1016624" y="1081962"/>
                    <a:pt x="1020418" y="1065475"/>
                    <a:pt x="1025719" y="1049572"/>
                  </a:cubicBezTo>
                  <a:cubicBezTo>
                    <a:pt x="1044785" y="992375"/>
                    <a:pt x="1021651" y="1063806"/>
                    <a:pt x="1041621" y="993913"/>
                  </a:cubicBezTo>
                  <a:cubicBezTo>
                    <a:pt x="1054905" y="947420"/>
                    <a:pt x="1045094" y="994191"/>
                    <a:pt x="1057524" y="938254"/>
                  </a:cubicBezTo>
                  <a:cubicBezTo>
                    <a:pt x="1060456" y="925061"/>
                    <a:pt x="1062197" y="911608"/>
                    <a:pt x="1065475" y="898497"/>
                  </a:cubicBezTo>
                  <a:cubicBezTo>
                    <a:pt x="1074931" y="860675"/>
                    <a:pt x="1073940" y="887469"/>
                    <a:pt x="1081378" y="842838"/>
                  </a:cubicBezTo>
                  <a:cubicBezTo>
                    <a:pt x="1084891" y="821760"/>
                    <a:pt x="1085391" y="800230"/>
                    <a:pt x="1089329" y="779228"/>
                  </a:cubicBezTo>
                  <a:cubicBezTo>
                    <a:pt x="1093357" y="757746"/>
                    <a:pt x="1100946" y="737049"/>
                    <a:pt x="1105232" y="715617"/>
                  </a:cubicBezTo>
                  <a:cubicBezTo>
                    <a:pt x="1115057" y="666490"/>
                    <a:pt x="1105686" y="687106"/>
                    <a:pt x="1129086" y="652007"/>
                  </a:cubicBezTo>
                  <a:cubicBezTo>
                    <a:pt x="1139688" y="667910"/>
                    <a:pt x="1157143" y="680974"/>
                    <a:pt x="1160891" y="699715"/>
                  </a:cubicBezTo>
                  <a:cubicBezTo>
                    <a:pt x="1163541" y="712967"/>
                    <a:pt x="1165286" y="726433"/>
                    <a:pt x="1168842" y="739471"/>
                  </a:cubicBezTo>
                  <a:cubicBezTo>
                    <a:pt x="1173253" y="755643"/>
                    <a:pt x="1180680" y="770917"/>
                    <a:pt x="1184745" y="787179"/>
                  </a:cubicBezTo>
                  <a:lnTo>
                    <a:pt x="1192696" y="818984"/>
                  </a:lnTo>
                  <a:cubicBezTo>
                    <a:pt x="1202889" y="1094204"/>
                    <a:pt x="1192284" y="950247"/>
                    <a:pt x="1208599" y="1105231"/>
                  </a:cubicBezTo>
                  <a:cubicBezTo>
                    <a:pt x="1218005" y="1194589"/>
                    <a:pt x="1194206" y="1169848"/>
                    <a:pt x="1240404" y="1200647"/>
                  </a:cubicBezTo>
                  <a:cubicBezTo>
                    <a:pt x="1248355" y="1195346"/>
                    <a:pt x="1255525" y="1188625"/>
                    <a:pt x="1264258" y="1184744"/>
                  </a:cubicBezTo>
                  <a:cubicBezTo>
                    <a:pt x="1279576" y="1177936"/>
                    <a:pt x="1311966" y="1168842"/>
                    <a:pt x="1311966" y="1168842"/>
                  </a:cubicBezTo>
                  <a:lnTo>
                    <a:pt x="1327868" y="1121134"/>
                  </a:lnTo>
                  <a:cubicBezTo>
                    <a:pt x="1330518" y="1113183"/>
                    <a:pt x="1331171" y="1104254"/>
                    <a:pt x="1335820" y="1097280"/>
                  </a:cubicBezTo>
                  <a:cubicBezTo>
                    <a:pt x="1341121" y="1089329"/>
                    <a:pt x="1347841" y="1082159"/>
                    <a:pt x="1351722" y="1073426"/>
                  </a:cubicBezTo>
                  <a:cubicBezTo>
                    <a:pt x="1358530" y="1058108"/>
                    <a:pt x="1362324" y="1041621"/>
                    <a:pt x="1367625" y="1025718"/>
                  </a:cubicBezTo>
                  <a:cubicBezTo>
                    <a:pt x="1370275" y="1017767"/>
                    <a:pt x="1370927" y="1008838"/>
                    <a:pt x="1375576" y="1001864"/>
                  </a:cubicBezTo>
                  <a:lnTo>
                    <a:pt x="1391479" y="978010"/>
                  </a:lnTo>
                  <a:cubicBezTo>
                    <a:pt x="1407006" y="931427"/>
                    <a:pt x="1407841" y="935497"/>
                    <a:pt x="1415333" y="890546"/>
                  </a:cubicBezTo>
                  <a:cubicBezTo>
                    <a:pt x="1427516" y="817449"/>
                    <a:pt x="1415995" y="856755"/>
                    <a:pt x="1431235" y="811033"/>
                  </a:cubicBezTo>
                  <a:cubicBezTo>
                    <a:pt x="1433886" y="776577"/>
                    <a:pt x="1428259" y="740450"/>
                    <a:pt x="1439187" y="707666"/>
                  </a:cubicBezTo>
                  <a:cubicBezTo>
                    <a:pt x="1441837" y="699715"/>
                    <a:pt x="1457804" y="709072"/>
                    <a:pt x="1463040" y="715617"/>
                  </a:cubicBezTo>
                  <a:cubicBezTo>
                    <a:pt x="1469867" y="724151"/>
                    <a:pt x="1467852" y="736956"/>
                    <a:pt x="1470992" y="747423"/>
                  </a:cubicBezTo>
                  <a:cubicBezTo>
                    <a:pt x="1471014" y="747496"/>
                    <a:pt x="1490858" y="807021"/>
                    <a:pt x="1494846" y="818984"/>
                  </a:cubicBezTo>
                  <a:lnTo>
                    <a:pt x="1518700" y="890546"/>
                  </a:lnTo>
                  <a:cubicBezTo>
                    <a:pt x="1525002" y="909450"/>
                    <a:pt x="1531274" y="926239"/>
                    <a:pt x="1534602" y="946205"/>
                  </a:cubicBezTo>
                  <a:cubicBezTo>
                    <a:pt x="1538115" y="967283"/>
                    <a:pt x="1539305" y="988696"/>
                    <a:pt x="1542554" y="1009816"/>
                  </a:cubicBezTo>
                  <a:cubicBezTo>
                    <a:pt x="1544609" y="1023173"/>
                    <a:pt x="1548156" y="1036263"/>
                    <a:pt x="1550505" y="1049572"/>
                  </a:cubicBezTo>
                  <a:cubicBezTo>
                    <a:pt x="1556108" y="1081325"/>
                    <a:pt x="1539578" y="1127103"/>
                    <a:pt x="1566407" y="1144988"/>
                  </a:cubicBezTo>
                  <a:cubicBezTo>
                    <a:pt x="1574358" y="1150289"/>
                    <a:pt x="1581313" y="1157535"/>
                    <a:pt x="1590261" y="1160890"/>
                  </a:cubicBezTo>
                  <a:cubicBezTo>
                    <a:pt x="1600490" y="1164726"/>
                    <a:pt x="1670770" y="1175302"/>
                    <a:pt x="1677726" y="1176793"/>
                  </a:cubicBezTo>
                  <a:cubicBezTo>
                    <a:pt x="1699097" y="1181372"/>
                    <a:pt x="1720133" y="1187395"/>
                    <a:pt x="1741336" y="1192696"/>
                  </a:cubicBezTo>
                  <a:lnTo>
                    <a:pt x="1773141" y="1200647"/>
                  </a:lnTo>
                  <a:cubicBezTo>
                    <a:pt x="1837386" y="1189940"/>
                    <a:pt x="1805552" y="1197795"/>
                    <a:pt x="1868557" y="1176793"/>
                  </a:cubicBezTo>
                  <a:lnTo>
                    <a:pt x="1892411" y="1168842"/>
                  </a:lnTo>
                  <a:cubicBezTo>
                    <a:pt x="1912396" y="1108885"/>
                    <a:pt x="1885437" y="1182789"/>
                    <a:pt x="1916265" y="1121134"/>
                  </a:cubicBezTo>
                  <a:cubicBezTo>
                    <a:pt x="1949185" y="1055294"/>
                    <a:pt x="1894543" y="1141789"/>
                    <a:pt x="1940119" y="1073426"/>
                  </a:cubicBezTo>
                  <a:cubicBezTo>
                    <a:pt x="1942769" y="1065475"/>
                    <a:pt x="1946037" y="1057703"/>
                    <a:pt x="1948070" y="1049572"/>
                  </a:cubicBezTo>
                  <a:cubicBezTo>
                    <a:pt x="1952608" y="1031418"/>
                    <a:pt x="1954883" y="1004142"/>
                    <a:pt x="1963973" y="985962"/>
                  </a:cubicBezTo>
                  <a:cubicBezTo>
                    <a:pt x="1990077" y="933754"/>
                    <a:pt x="1975268" y="996444"/>
                    <a:pt x="1995778" y="914400"/>
                  </a:cubicBezTo>
                  <a:cubicBezTo>
                    <a:pt x="1998428" y="903798"/>
                    <a:pt x="2000589" y="893062"/>
                    <a:pt x="2003729" y="882595"/>
                  </a:cubicBezTo>
                  <a:cubicBezTo>
                    <a:pt x="2008546" y="866539"/>
                    <a:pt x="2019632" y="834887"/>
                    <a:pt x="2019632" y="834887"/>
                  </a:cubicBezTo>
                  <a:cubicBezTo>
                    <a:pt x="2022282" y="842838"/>
                    <a:pt x="2023835" y="866238"/>
                    <a:pt x="2027583" y="858741"/>
                  </a:cubicBezTo>
                  <a:cubicBezTo>
                    <a:pt x="2035964" y="841978"/>
                    <a:pt x="2031858" y="821459"/>
                    <a:pt x="2035534" y="803082"/>
                  </a:cubicBezTo>
                  <a:cubicBezTo>
                    <a:pt x="2037178" y="794863"/>
                    <a:pt x="2041183" y="787287"/>
                    <a:pt x="2043486" y="779228"/>
                  </a:cubicBezTo>
                  <a:cubicBezTo>
                    <a:pt x="2049043" y="759779"/>
                    <a:pt x="2057890" y="713891"/>
                    <a:pt x="2067340" y="699715"/>
                  </a:cubicBezTo>
                  <a:cubicBezTo>
                    <a:pt x="2072641" y="691764"/>
                    <a:pt x="2078968" y="684408"/>
                    <a:pt x="2083242" y="675861"/>
                  </a:cubicBezTo>
                  <a:cubicBezTo>
                    <a:pt x="2086990" y="668364"/>
                    <a:pt x="2087124" y="659334"/>
                    <a:pt x="2091194" y="652007"/>
                  </a:cubicBezTo>
                  <a:cubicBezTo>
                    <a:pt x="2100476" y="635300"/>
                    <a:pt x="2122999" y="604299"/>
                    <a:pt x="2122999" y="604299"/>
                  </a:cubicBezTo>
                  <a:lnTo>
                    <a:pt x="2138901" y="556591"/>
                  </a:lnTo>
                  <a:lnTo>
                    <a:pt x="2146853" y="532737"/>
                  </a:lnTo>
                  <a:cubicBezTo>
                    <a:pt x="2177412" y="578578"/>
                    <a:pt x="2150955" y="552489"/>
                    <a:pt x="2170707" y="532737"/>
                  </a:cubicBezTo>
                  <a:cubicBezTo>
                    <a:pt x="2176633" y="526811"/>
                    <a:pt x="2186609" y="527436"/>
                    <a:pt x="2194560" y="524786"/>
                  </a:cubicBezTo>
                  <a:lnTo>
                    <a:pt x="2210463" y="477078"/>
                  </a:lnTo>
                  <a:lnTo>
                    <a:pt x="2218414" y="453224"/>
                  </a:lnTo>
                  <a:cubicBezTo>
                    <a:pt x="2223715" y="461175"/>
                    <a:pt x="2230043" y="468531"/>
                    <a:pt x="2234317" y="477078"/>
                  </a:cubicBezTo>
                  <a:cubicBezTo>
                    <a:pt x="2238065" y="484575"/>
                    <a:pt x="2233887" y="500932"/>
                    <a:pt x="2242268" y="500932"/>
                  </a:cubicBezTo>
                  <a:cubicBezTo>
                    <a:pt x="2251824" y="500932"/>
                    <a:pt x="2252870" y="485029"/>
                    <a:pt x="2258171" y="477078"/>
                  </a:cubicBezTo>
                  <a:cubicBezTo>
                    <a:pt x="2276724" y="532737"/>
                    <a:pt x="2268773" y="540689"/>
                    <a:pt x="2282025" y="500932"/>
                  </a:cubicBezTo>
                  <a:lnTo>
                    <a:pt x="2297927" y="548640"/>
                  </a:lnTo>
                  <a:cubicBezTo>
                    <a:pt x="2300577" y="556591"/>
                    <a:pt x="2294625" y="531760"/>
                    <a:pt x="2289976" y="524786"/>
                  </a:cubicBezTo>
                  <a:cubicBezTo>
                    <a:pt x="2284675" y="516835"/>
                    <a:pt x="2269801" y="509479"/>
                    <a:pt x="2274074" y="500932"/>
                  </a:cubicBezTo>
                  <a:cubicBezTo>
                    <a:pt x="2277822" y="493436"/>
                    <a:pt x="2289976" y="506233"/>
                    <a:pt x="2297927" y="508883"/>
                  </a:cubicBezTo>
                  <a:cubicBezTo>
                    <a:pt x="2303228" y="516834"/>
                    <a:pt x="2304347" y="531552"/>
                    <a:pt x="2313830" y="532737"/>
                  </a:cubicBezTo>
                  <a:cubicBezTo>
                    <a:pt x="2330463" y="534816"/>
                    <a:pt x="2361538" y="516835"/>
                    <a:pt x="2361538" y="516835"/>
                  </a:cubicBezTo>
                  <a:cubicBezTo>
                    <a:pt x="2381523" y="576793"/>
                    <a:pt x="2352240" y="505212"/>
                    <a:pt x="2393343" y="556591"/>
                  </a:cubicBezTo>
                  <a:cubicBezTo>
                    <a:pt x="2399951" y="564851"/>
                    <a:pt x="2408707" y="618046"/>
                    <a:pt x="2409246" y="620202"/>
                  </a:cubicBezTo>
                  <a:cubicBezTo>
                    <a:pt x="2411279" y="628333"/>
                    <a:pt x="2410377" y="639184"/>
                    <a:pt x="2417197" y="644056"/>
                  </a:cubicBezTo>
                  <a:cubicBezTo>
                    <a:pt x="2427617" y="651499"/>
                    <a:pt x="2479710" y="663660"/>
                    <a:pt x="2496710" y="667910"/>
                  </a:cubicBezTo>
                  <a:cubicBezTo>
                    <a:pt x="2504661" y="673211"/>
                    <a:pt x="2514594" y="676350"/>
                    <a:pt x="2520564" y="683812"/>
                  </a:cubicBezTo>
                  <a:cubicBezTo>
                    <a:pt x="2525800" y="690357"/>
                    <a:pt x="2524767" y="700169"/>
                    <a:pt x="2528515" y="707666"/>
                  </a:cubicBezTo>
                  <a:cubicBezTo>
                    <a:pt x="2532789" y="716213"/>
                    <a:pt x="2539117" y="723569"/>
                    <a:pt x="2544418" y="731520"/>
                  </a:cubicBezTo>
                  <a:cubicBezTo>
                    <a:pt x="2547068" y="747423"/>
                    <a:pt x="2548872" y="763490"/>
                    <a:pt x="2552369" y="779228"/>
                  </a:cubicBezTo>
                  <a:cubicBezTo>
                    <a:pt x="2554187" y="787410"/>
                    <a:pt x="2552823" y="799334"/>
                    <a:pt x="2560320" y="803082"/>
                  </a:cubicBezTo>
                  <a:cubicBezTo>
                    <a:pt x="2567817" y="806830"/>
                    <a:pt x="2576223" y="797781"/>
                    <a:pt x="2584174" y="795130"/>
                  </a:cubicBezTo>
                  <a:cubicBezTo>
                    <a:pt x="2589475" y="803081"/>
                    <a:pt x="2596196" y="810251"/>
                    <a:pt x="2600077" y="818984"/>
                  </a:cubicBezTo>
                  <a:cubicBezTo>
                    <a:pt x="2606885" y="834302"/>
                    <a:pt x="2602032" y="857393"/>
                    <a:pt x="2615980" y="866692"/>
                  </a:cubicBezTo>
                  <a:lnTo>
                    <a:pt x="2639834" y="882595"/>
                  </a:lnTo>
                  <a:cubicBezTo>
                    <a:pt x="2662882" y="951741"/>
                    <a:pt x="2629952" y="846520"/>
                    <a:pt x="2655736" y="1009816"/>
                  </a:cubicBezTo>
                  <a:cubicBezTo>
                    <a:pt x="2658350" y="1026373"/>
                    <a:pt x="2666338" y="1041621"/>
                    <a:pt x="2671639" y="1057523"/>
                  </a:cubicBezTo>
                  <a:lnTo>
                    <a:pt x="2679590" y="1081377"/>
                  </a:lnTo>
                  <a:cubicBezTo>
                    <a:pt x="2670324" y="1155508"/>
                    <a:pt x="2671639" y="1123619"/>
                    <a:pt x="2671639" y="1176793"/>
                  </a:cubicBezTo>
                </a:path>
              </a:pathLst>
            </a:custGeom>
            <a:solidFill>
              <a:srgbClr val="80179A">
                <a:alpha val="8207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BB9C0C-7E4D-4D21-99AE-232C56160127}"/>
                </a:ext>
              </a:extLst>
            </p:cNvPr>
            <p:cNvSpPr/>
            <p:nvPr/>
          </p:nvSpPr>
          <p:spPr>
            <a:xfrm>
              <a:off x="1633415" y="7700155"/>
              <a:ext cx="1401221" cy="1684774"/>
            </a:xfrm>
            <a:custGeom>
              <a:avLst/>
              <a:gdLst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898769 h 1649046"/>
                <a:gd name="connsiteX46" fmla="*/ 687754 w 1312985"/>
                <a:gd name="connsiteY46" fmla="*/ 1617784 h 1649046"/>
                <a:gd name="connsiteX47" fmla="*/ 734647 w 1312985"/>
                <a:gd name="connsiteY47" fmla="*/ 1633415 h 1649046"/>
                <a:gd name="connsiteX48" fmla="*/ 758093 w 1312985"/>
                <a:gd name="connsiteY48" fmla="*/ 1641231 h 1649046"/>
                <a:gd name="connsiteX49" fmla="*/ 820616 w 1312985"/>
                <a:gd name="connsiteY49" fmla="*/ 1617784 h 1649046"/>
                <a:gd name="connsiteX50" fmla="*/ 828431 w 1312985"/>
                <a:gd name="connsiteY50" fmla="*/ 1586523 h 1649046"/>
                <a:gd name="connsiteX51" fmla="*/ 867508 w 1312985"/>
                <a:gd name="connsiteY51" fmla="*/ 1547446 h 1649046"/>
                <a:gd name="connsiteX52" fmla="*/ 883139 w 1312985"/>
                <a:gd name="connsiteY52" fmla="*/ 1500554 h 1649046"/>
                <a:gd name="connsiteX53" fmla="*/ 898770 w 1312985"/>
                <a:gd name="connsiteY53" fmla="*/ 1430215 h 1649046"/>
                <a:gd name="connsiteX54" fmla="*/ 922216 w 1312985"/>
                <a:gd name="connsiteY54" fmla="*/ 1383323 h 1649046"/>
                <a:gd name="connsiteX55" fmla="*/ 930031 w 1312985"/>
                <a:gd name="connsiteY55" fmla="*/ 1336431 h 1649046"/>
                <a:gd name="connsiteX56" fmla="*/ 953477 w 1312985"/>
                <a:gd name="connsiteY56" fmla="*/ 1320800 h 1649046"/>
                <a:gd name="connsiteX57" fmla="*/ 961293 w 1312985"/>
                <a:gd name="connsiteY57" fmla="*/ 1273908 h 1649046"/>
                <a:gd name="connsiteX58" fmla="*/ 976923 w 1312985"/>
                <a:gd name="connsiteY58" fmla="*/ 1430215 h 1649046"/>
                <a:gd name="connsiteX59" fmla="*/ 984739 w 1312985"/>
                <a:gd name="connsiteY59" fmla="*/ 1461477 h 1649046"/>
                <a:gd name="connsiteX60" fmla="*/ 1000370 w 1312985"/>
                <a:gd name="connsiteY60" fmla="*/ 1508369 h 1649046"/>
                <a:gd name="connsiteX61" fmla="*/ 1023816 w 1312985"/>
                <a:gd name="connsiteY61" fmla="*/ 1602154 h 1649046"/>
                <a:gd name="connsiteX62" fmla="*/ 1039447 w 1312985"/>
                <a:gd name="connsiteY62" fmla="*/ 1625600 h 1649046"/>
                <a:gd name="connsiteX63" fmla="*/ 1086339 w 1312985"/>
                <a:gd name="connsiteY63" fmla="*/ 1649046 h 1649046"/>
                <a:gd name="connsiteX64" fmla="*/ 1133231 w 1312985"/>
                <a:gd name="connsiteY64" fmla="*/ 1625600 h 1649046"/>
                <a:gd name="connsiteX65" fmla="*/ 1148862 w 1312985"/>
                <a:gd name="connsiteY65" fmla="*/ 1602154 h 1649046"/>
                <a:gd name="connsiteX66" fmla="*/ 1156677 w 1312985"/>
                <a:gd name="connsiteY66" fmla="*/ 1578708 h 1649046"/>
                <a:gd name="connsiteX67" fmla="*/ 1172308 w 1312985"/>
                <a:gd name="connsiteY67" fmla="*/ 1555261 h 1649046"/>
                <a:gd name="connsiteX68" fmla="*/ 1187939 w 1312985"/>
                <a:gd name="connsiteY68" fmla="*/ 1508369 h 1649046"/>
                <a:gd name="connsiteX69" fmla="*/ 1195754 w 1312985"/>
                <a:gd name="connsiteY69" fmla="*/ 1484923 h 1649046"/>
                <a:gd name="connsiteX70" fmla="*/ 1234831 w 1312985"/>
                <a:gd name="connsiteY70" fmla="*/ 1547446 h 1649046"/>
                <a:gd name="connsiteX71" fmla="*/ 1258277 w 1312985"/>
                <a:gd name="connsiteY71" fmla="*/ 1594338 h 1649046"/>
                <a:gd name="connsiteX72" fmla="*/ 1281723 w 1312985"/>
                <a:gd name="connsiteY72" fmla="*/ 1602154 h 1649046"/>
                <a:gd name="connsiteX73" fmla="*/ 1312985 w 1312985"/>
                <a:gd name="connsiteY73" fmla="*/ 1625600 h 1649046"/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1617784 h 1649046"/>
                <a:gd name="connsiteX46" fmla="*/ 734647 w 1312985"/>
                <a:gd name="connsiteY46" fmla="*/ 1633415 h 1649046"/>
                <a:gd name="connsiteX47" fmla="*/ 758093 w 1312985"/>
                <a:gd name="connsiteY47" fmla="*/ 1641231 h 1649046"/>
                <a:gd name="connsiteX48" fmla="*/ 820616 w 1312985"/>
                <a:gd name="connsiteY48" fmla="*/ 1617784 h 1649046"/>
                <a:gd name="connsiteX49" fmla="*/ 828431 w 1312985"/>
                <a:gd name="connsiteY49" fmla="*/ 1586523 h 1649046"/>
                <a:gd name="connsiteX50" fmla="*/ 867508 w 1312985"/>
                <a:gd name="connsiteY50" fmla="*/ 1547446 h 1649046"/>
                <a:gd name="connsiteX51" fmla="*/ 883139 w 1312985"/>
                <a:gd name="connsiteY51" fmla="*/ 1500554 h 1649046"/>
                <a:gd name="connsiteX52" fmla="*/ 898770 w 1312985"/>
                <a:gd name="connsiteY52" fmla="*/ 1430215 h 1649046"/>
                <a:gd name="connsiteX53" fmla="*/ 922216 w 1312985"/>
                <a:gd name="connsiteY53" fmla="*/ 1383323 h 1649046"/>
                <a:gd name="connsiteX54" fmla="*/ 930031 w 1312985"/>
                <a:gd name="connsiteY54" fmla="*/ 1336431 h 1649046"/>
                <a:gd name="connsiteX55" fmla="*/ 953477 w 1312985"/>
                <a:gd name="connsiteY55" fmla="*/ 1320800 h 1649046"/>
                <a:gd name="connsiteX56" fmla="*/ 961293 w 1312985"/>
                <a:gd name="connsiteY56" fmla="*/ 1273908 h 1649046"/>
                <a:gd name="connsiteX57" fmla="*/ 976923 w 1312985"/>
                <a:gd name="connsiteY57" fmla="*/ 1430215 h 1649046"/>
                <a:gd name="connsiteX58" fmla="*/ 984739 w 1312985"/>
                <a:gd name="connsiteY58" fmla="*/ 1461477 h 1649046"/>
                <a:gd name="connsiteX59" fmla="*/ 1000370 w 1312985"/>
                <a:gd name="connsiteY59" fmla="*/ 1508369 h 1649046"/>
                <a:gd name="connsiteX60" fmla="*/ 1023816 w 1312985"/>
                <a:gd name="connsiteY60" fmla="*/ 1602154 h 1649046"/>
                <a:gd name="connsiteX61" fmla="*/ 1039447 w 1312985"/>
                <a:gd name="connsiteY61" fmla="*/ 1625600 h 1649046"/>
                <a:gd name="connsiteX62" fmla="*/ 1086339 w 1312985"/>
                <a:gd name="connsiteY62" fmla="*/ 1649046 h 1649046"/>
                <a:gd name="connsiteX63" fmla="*/ 1133231 w 1312985"/>
                <a:gd name="connsiteY63" fmla="*/ 1625600 h 1649046"/>
                <a:gd name="connsiteX64" fmla="*/ 1148862 w 1312985"/>
                <a:gd name="connsiteY64" fmla="*/ 1602154 h 1649046"/>
                <a:gd name="connsiteX65" fmla="*/ 1156677 w 1312985"/>
                <a:gd name="connsiteY65" fmla="*/ 1578708 h 1649046"/>
                <a:gd name="connsiteX66" fmla="*/ 1172308 w 1312985"/>
                <a:gd name="connsiteY66" fmla="*/ 1555261 h 1649046"/>
                <a:gd name="connsiteX67" fmla="*/ 1187939 w 1312985"/>
                <a:gd name="connsiteY67" fmla="*/ 1508369 h 1649046"/>
                <a:gd name="connsiteX68" fmla="*/ 1195754 w 1312985"/>
                <a:gd name="connsiteY68" fmla="*/ 1484923 h 1649046"/>
                <a:gd name="connsiteX69" fmla="*/ 1234831 w 1312985"/>
                <a:gd name="connsiteY69" fmla="*/ 1547446 h 1649046"/>
                <a:gd name="connsiteX70" fmla="*/ 1258277 w 1312985"/>
                <a:gd name="connsiteY70" fmla="*/ 1594338 h 1649046"/>
                <a:gd name="connsiteX71" fmla="*/ 1281723 w 1312985"/>
                <a:gd name="connsiteY71" fmla="*/ 1602154 h 1649046"/>
                <a:gd name="connsiteX72" fmla="*/ 1312985 w 1312985"/>
                <a:gd name="connsiteY72" fmla="*/ 1625600 h 1649046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54893 w 1312985"/>
                <a:gd name="connsiteY35" fmla="*/ 179754 h 1689130"/>
                <a:gd name="connsiteX36" fmla="*/ 562708 w 1312985"/>
                <a:gd name="connsiteY36" fmla="*/ 218831 h 1689130"/>
                <a:gd name="connsiteX37" fmla="*/ 578339 w 1312985"/>
                <a:gd name="connsiteY37" fmla="*/ 265723 h 1689130"/>
                <a:gd name="connsiteX38" fmla="*/ 586154 w 1312985"/>
                <a:gd name="connsiteY38" fmla="*/ 289169 h 1689130"/>
                <a:gd name="connsiteX39" fmla="*/ 593970 w 1312985"/>
                <a:gd name="connsiteY39" fmla="*/ 312615 h 1689130"/>
                <a:gd name="connsiteX40" fmla="*/ 617416 w 1312985"/>
                <a:gd name="connsiteY40" fmla="*/ 328246 h 1689130"/>
                <a:gd name="connsiteX41" fmla="*/ 648677 w 1312985"/>
                <a:gd name="connsiteY41" fmla="*/ 398584 h 1689130"/>
                <a:gd name="connsiteX42" fmla="*/ 656493 w 1312985"/>
                <a:gd name="connsiteY42" fmla="*/ 422031 h 1689130"/>
                <a:gd name="connsiteX43" fmla="*/ 664308 w 1312985"/>
                <a:gd name="connsiteY43" fmla="*/ 711200 h 1689130"/>
                <a:gd name="connsiteX44" fmla="*/ 687754 w 1312985"/>
                <a:gd name="connsiteY44" fmla="*/ 1617784 h 1689130"/>
                <a:gd name="connsiteX45" fmla="*/ 734647 w 1312985"/>
                <a:gd name="connsiteY45" fmla="*/ 1633415 h 1689130"/>
                <a:gd name="connsiteX46" fmla="*/ 758093 w 1312985"/>
                <a:gd name="connsiteY46" fmla="*/ 1641231 h 1689130"/>
                <a:gd name="connsiteX47" fmla="*/ 820616 w 1312985"/>
                <a:gd name="connsiteY47" fmla="*/ 1617784 h 1689130"/>
                <a:gd name="connsiteX48" fmla="*/ 828431 w 1312985"/>
                <a:gd name="connsiteY48" fmla="*/ 1586523 h 1689130"/>
                <a:gd name="connsiteX49" fmla="*/ 867508 w 1312985"/>
                <a:gd name="connsiteY49" fmla="*/ 1547446 h 1689130"/>
                <a:gd name="connsiteX50" fmla="*/ 883139 w 1312985"/>
                <a:gd name="connsiteY50" fmla="*/ 1500554 h 1689130"/>
                <a:gd name="connsiteX51" fmla="*/ 898770 w 1312985"/>
                <a:gd name="connsiteY51" fmla="*/ 1430215 h 1689130"/>
                <a:gd name="connsiteX52" fmla="*/ 922216 w 1312985"/>
                <a:gd name="connsiteY52" fmla="*/ 1383323 h 1689130"/>
                <a:gd name="connsiteX53" fmla="*/ 930031 w 1312985"/>
                <a:gd name="connsiteY53" fmla="*/ 1336431 h 1689130"/>
                <a:gd name="connsiteX54" fmla="*/ 953477 w 1312985"/>
                <a:gd name="connsiteY54" fmla="*/ 1320800 h 1689130"/>
                <a:gd name="connsiteX55" fmla="*/ 961293 w 1312985"/>
                <a:gd name="connsiteY55" fmla="*/ 1273908 h 1689130"/>
                <a:gd name="connsiteX56" fmla="*/ 976923 w 1312985"/>
                <a:gd name="connsiteY56" fmla="*/ 1430215 h 1689130"/>
                <a:gd name="connsiteX57" fmla="*/ 984739 w 1312985"/>
                <a:gd name="connsiteY57" fmla="*/ 1461477 h 1689130"/>
                <a:gd name="connsiteX58" fmla="*/ 1000370 w 1312985"/>
                <a:gd name="connsiteY58" fmla="*/ 1508369 h 1689130"/>
                <a:gd name="connsiteX59" fmla="*/ 1023816 w 1312985"/>
                <a:gd name="connsiteY59" fmla="*/ 1602154 h 1689130"/>
                <a:gd name="connsiteX60" fmla="*/ 1039447 w 1312985"/>
                <a:gd name="connsiteY60" fmla="*/ 1625600 h 1689130"/>
                <a:gd name="connsiteX61" fmla="*/ 1086339 w 1312985"/>
                <a:gd name="connsiteY61" fmla="*/ 1649046 h 1689130"/>
                <a:gd name="connsiteX62" fmla="*/ 1133231 w 1312985"/>
                <a:gd name="connsiteY62" fmla="*/ 1625600 h 1689130"/>
                <a:gd name="connsiteX63" fmla="*/ 1148862 w 1312985"/>
                <a:gd name="connsiteY63" fmla="*/ 1602154 h 1689130"/>
                <a:gd name="connsiteX64" fmla="*/ 1156677 w 1312985"/>
                <a:gd name="connsiteY64" fmla="*/ 1578708 h 1689130"/>
                <a:gd name="connsiteX65" fmla="*/ 1172308 w 1312985"/>
                <a:gd name="connsiteY65" fmla="*/ 1555261 h 1689130"/>
                <a:gd name="connsiteX66" fmla="*/ 1187939 w 1312985"/>
                <a:gd name="connsiteY66" fmla="*/ 1508369 h 1689130"/>
                <a:gd name="connsiteX67" fmla="*/ 1195754 w 1312985"/>
                <a:gd name="connsiteY67" fmla="*/ 1484923 h 1689130"/>
                <a:gd name="connsiteX68" fmla="*/ 1234831 w 1312985"/>
                <a:gd name="connsiteY68" fmla="*/ 1547446 h 1689130"/>
                <a:gd name="connsiteX69" fmla="*/ 1258277 w 1312985"/>
                <a:gd name="connsiteY69" fmla="*/ 1594338 h 1689130"/>
                <a:gd name="connsiteX70" fmla="*/ 1281723 w 1312985"/>
                <a:gd name="connsiteY70" fmla="*/ 1602154 h 1689130"/>
                <a:gd name="connsiteX71" fmla="*/ 1312985 w 1312985"/>
                <a:gd name="connsiteY71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62708 w 1312985"/>
                <a:gd name="connsiteY35" fmla="*/ 218831 h 1689130"/>
                <a:gd name="connsiteX36" fmla="*/ 578339 w 1312985"/>
                <a:gd name="connsiteY36" fmla="*/ 265723 h 1689130"/>
                <a:gd name="connsiteX37" fmla="*/ 586154 w 1312985"/>
                <a:gd name="connsiteY37" fmla="*/ 289169 h 1689130"/>
                <a:gd name="connsiteX38" fmla="*/ 593970 w 1312985"/>
                <a:gd name="connsiteY38" fmla="*/ 312615 h 1689130"/>
                <a:gd name="connsiteX39" fmla="*/ 617416 w 1312985"/>
                <a:gd name="connsiteY39" fmla="*/ 328246 h 1689130"/>
                <a:gd name="connsiteX40" fmla="*/ 648677 w 1312985"/>
                <a:gd name="connsiteY40" fmla="*/ 398584 h 1689130"/>
                <a:gd name="connsiteX41" fmla="*/ 656493 w 1312985"/>
                <a:gd name="connsiteY41" fmla="*/ 422031 h 1689130"/>
                <a:gd name="connsiteX42" fmla="*/ 664308 w 1312985"/>
                <a:gd name="connsiteY42" fmla="*/ 711200 h 1689130"/>
                <a:gd name="connsiteX43" fmla="*/ 687754 w 1312985"/>
                <a:gd name="connsiteY43" fmla="*/ 1617784 h 1689130"/>
                <a:gd name="connsiteX44" fmla="*/ 734647 w 1312985"/>
                <a:gd name="connsiteY44" fmla="*/ 1633415 h 1689130"/>
                <a:gd name="connsiteX45" fmla="*/ 758093 w 1312985"/>
                <a:gd name="connsiteY45" fmla="*/ 1641231 h 1689130"/>
                <a:gd name="connsiteX46" fmla="*/ 820616 w 1312985"/>
                <a:gd name="connsiteY46" fmla="*/ 1617784 h 1689130"/>
                <a:gd name="connsiteX47" fmla="*/ 828431 w 1312985"/>
                <a:gd name="connsiteY47" fmla="*/ 1586523 h 1689130"/>
                <a:gd name="connsiteX48" fmla="*/ 867508 w 1312985"/>
                <a:gd name="connsiteY48" fmla="*/ 1547446 h 1689130"/>
                <a:gd name="connsiteX49" fmla="*/ 883139 w 1312985"/>
                <a:gd name="connsiteY49" fmla="*/ 1500554 h 1689130"/>
                <a:gd name="connsiteX50" fmla="*/ 898770 w 1312985"/>
                <a:gd name="connsiteY50" fmla="*/ 1430215 h 1689130"/>
                <a:gd name="connsiteX51" fmla="*/ 922216 w 1312985"/>
                <a:gd name="connsiteY51" fmla="*/ 1383323 h 1689130"/>
                <a:gd name="connsiteX52" fmla="*/ 930031 w 1312985"/>
                <a:gd name="connsiteY52" fmla="*/ 1336431 h 1689130"/>
                <a:gd name="connsiteX53" fmla="*/ 953477 w 1312985"/>
                <a:gd name="connsiteY53" fmla="*/ 1320800 h 1689130"/>
                <a:gd name="connsiteX54" fmla="*/ 961293 w 1312985"/>
                <a:gd name="connsiteY54" fmla="*/ 1273908 h 1689130"/>
                <a:gd name="connsiteX55" fmla="*/ 976923 w 1312985"/>
                <a:gd name="connsiteY55" fmla="*/ 1430215 h 1689130"/>
                <a:gd name="connsiteX56" fmla="*/ 984739 w 1312985"/>
                <a:gd name="connsiteY56" fmla="*/ 1461477 h 1689130"/>
                <a:gd name="connsiteX57" fmla="*/ 1000370 w 1312985"/>
                <a:gd name="connsiteY57" fmla="*/ 1508369 h 1689130"/>
                <a:gd name="connsiteX58" fmla="*/ 1023816 w 1312985"/>
                <a:gd name="connsiteY58" fmla="*/ 1602154 h 1689130"/>
                <a:gd name="connsiteX59" fmla="*/ 1039447 w 1312985"/>
                <a:gd name="connsiteY59" fmla="*/ 1625600 h 1689130"/>
                <a:gd name="connsiteX60" fmla="*/ 1086339 w 1312985"/>
                <a:gd name="connsiteY60" fmla="*/ 1649046 h 1689130"/>
                <a:gd name="connsiteX61" fmla="*/ 1133231 w 1312985"/>
                <a:gd name="connsiteY61" fmla="*/ 1625600 h 1689130"/>
                <a:gd name="connsiteX62" fmla="*/ 1148862 w 1312985"/>
                <a:gd name="connsiteY62" fmla="*/ 1602154 h 1689130"/>
                <a:gd name="connsiteX63" fmla="*/ 1156677 w 1312985"/>
                <a:gd name="connsiteY63" fmla="*/ 1578708 h 1689130"/>
                <a:gd name="connsiteX64" fmla="*/ 1172308 w 1312985"/>
                <a:gd name="connsiteY64" fmla="*/ 1555261 h 1689130"/>
                <a:gd name="connsiteX65" fmla="*/ 1187939 w 1312985"/>
                <a:gd name="connsiteY65" fmla="*/ 1508369 h 1689130"/>
                <a:gd name="connsiteX66" fmla="*/ 1195754 w 1312985"/>
                <a:gd name="connsiteY66" fmla="*/ 1484923 h 1689130"/>
                <a:gd name="connsiteX67" fmla="*/ 1234831 w 1312985"/>
                <a:gd name="connsiteY67" fmla="*/ 1547446 h 1689130"/>
                <a:gd name="connsiteX68" fmla="*/ 1258277 w 1312985"/>
                <a:gd name="connsiteY68" fmla="*/ 1594338 h 1689130"/>
                <a:gd name="connsiteX69" fmla="*/ 1281723 w 1312985"/>
                <a:gd name="connsiteY69" fmla="*/ 1602154 h 1689130"/>
                <a:gd name="connsiteX70" fmla="*/ 1312985 w 1312985"/>
                <a:gd name="connsiteY70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68923 w 1312985"/>
                <a:gd name="connsiteY28" fmla="*/ 468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8037 w 1312985"/>
                <a:gd name="connsiteY28" fmla="*/ 976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66989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377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33475 w 1312985"/>
                <a:gd name="connsiteY26" fmla="*/ 2361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55499"/>
                <a:gd name="connsiteX1" fmla="*/ 39077 w 1312985"/>
                <a:gd name="connsiteY1" fmla="*/ 1590989 h 1755499"/>
                <a:gd name="connsiteX2" fmla="*/ 54708 w 1312985"/>
                <a:gd name="connsiteY2" fmla="*/ 1544097 h 1755499"/>
                <a:gd name="connsiteX3" fmla="*/ 62523 w 1312985"/>
                <a:gd name="connsiteY3" fmla="*/ 1481574 h 1755499"/>
                <a:gd name="connsiteX4" fmla="*/ 85970 w 1312985"/>
                <a:gd name="connsiteY4" fmla="*/ 1505020 h 1755499"/>
                <a:gd name="connsiteX5" fmla="*/ 93785 w 1312985"/>
                <a:gd name="connsiteY5" fmla="*/ 1481574 h 1755499"/>
                <a:gd name="connsiteX6" fmla="*/ 117231 w 1312985"/>
                <a:gd name="connsiteY6" fmla="*/ 1372158 h 1755499"/>
                <a:gd name="connsiteX7" fmla="*/ 132862 w 1312985"/>
                <a:gd name="connsiteY7" fmla="*/ 1325266 h 1755499"/>
                <a:gd name="connsiteX8" fmla="*/ 156308 w 1312985"/>
                <a:gd name="connsiteY8" fmla="*/ 1254927 h 1755499"/>
                <a:gd name="connsiteX9" fmla="*/ 179754 w 1312985"/>
                <a:gd name="connsiteY9" fmla="*/ 1247112 h 1755499"/>
                <a:gd name="connsiteX10" fmla="*/ 187570 w 1312985"/>
                <a:gd name="connsiteY10" fmla="*/ 1208035 h 1755499"/>
                <a:gd name="connsiteX11" fmla="*/ 195385 w 1312985"/>
                <a:gd name="connsiteY11" fmla="*/ 1184589 h 1755499"/>
                <a:gd name="connsiteX12" fmla="*/ 203200 w 1312985"/>
                <a:gd name="connsiteY12" fmla="*/ 1137697 h 1755499"/>
                <a:gd name="connsiteX13" fmla="*/ 234462 w 1312985"/>
                <a:gd name="connsiteY13" fmla="*/ 1059543 h 1755499"/>
                <a:gd name="connsiteX14" fmla="*/ 242277 w 1312985"/>
                <a:gd name="connsiteY14" fmla="*/ 1028281 h 1755499"/>
                <a:gd name="connsiteX15" fmla="*/ 250093 w 1312985"/>
                <a:gd name="connsiteY15" fmla="*/ 1051727 h 1755499"/>
                <a:gd name="connsiteX16" fmla="*/ 265723 w 1312985"/>
                <a:gd name="connsiteY16" fmla="*/ 918866 h 1755499"/>
                <a:gd name="connsiteX17" fmla="*/ 281354 w 1312985"/>
                <a:gd name="connsiteY17" fmla="*/ 871974 h 1755499"/>
                <a:gd name="connsiteX18" fmla="*/ 289170 w 1312985"/>
                <a:gd name="connsiteY18" fmla="*/ 746927 h 1755499"/>
                <a:gd name="connsiteX19" fmla="*/ 296985 w 1312985"/>
                <a:gd name="connsiteY19" fmla="*/ 723481 h 1755499"/>
                <a:gd name="connsiteX20" fmla="*/ 304800 w 1312985"/>
                <a:gd name="connsiteY20" fmla="*/ 598435 h 1755499"/>
                <a:gd name="connsiteX21" fmla="*/ 328247 w 1312985"/>
                <a:gd name="connsiteY21" fmla="*/ 418681 h 1755499"/>
                <a:gd name="connsiteX22" fmla="*/ 343877 w 1312985"/>
                <a:gd name="connsiteY22" fmla="*/ 371789 h 1755499"/>
                <a:gd name="connsiteX23" fmla="*/ 351693 w 1312985"/>
                <a:gd name="connsiteY23" fmla="*/ 348343 h 1755499"/>
                <a:gd name="connsiteX24" fmla="*/ 367323 w 1312985"/>
                <a:gd name="connsiteY24" fmla="*/ 293635 h 1755499"/>
                <a:gd name="connsiteX25" fmla="*/ 379884 w 1312985"/>
                <a:gd name="connsiteY25" fmla="*/ 148213 h 1755499"/>
                <a:gd name="connsiteX26" fmla="*/ 433475 w 1312985"/>
                <a:gd name="connsiteY26" fmla="*/ 236137 h 1755499"/>
                <a:gd name="connsiteX27" fmla="*/ 445477 w 1312985"/>
                <a:gd name="connsiteY27" fmla="*/ 176404 h 1755499"/>
                <a:gd name="connsiteX28" fmla="*/ 458037 w 1312985"/>
                <a:gd name="connsiteY28" fmla="*/ 141235 h 1755499"/>
                <a:gd name="connsiteX29" fmla="*/ 476739 w 1312985"/>
                <a:gd name="connsiteY29" fmla="*/ 99646 h 1755499"/>
                <a:gd name="connsiteX30" fmla="*/ 488742 w 1312985"/>
                <a:gd name="connsiteY30" fmla="*/ 0 h 1755499"/>
                <a:gd name="connsiteX31" fmla="*/ 508000 w 1312985"/>
                <a:gd name="connsiteY31" fmla="*/ 66989 h 1755499"/>
                <a:gd name="connsiteX32" fmla="*/ 523631 w 1312985"/>
                <a:gd name="connsiteY32" fmla="*/ 199851 h 1755499"/>
                <a:gd name="connsiteX33" fmla="*/ 539262 w 1312985"/>
                <a:gd name="connsiteY33" fmla="*/ 199851 h 1755499"/>
                <a:gd name="connsiteX34" fmla="*/ 562708 w 1312985"/>
                <a:gd name="connsiteY34" fmla="*/ 262374 h 1755499"/>
                <a:gd name="connsiteX35" fmla="*/ 578339 w 1312985"/>
                <a:gd name="connsiteY35" fmla="*/ 309266 h 1755499"/>
                <a:gd name="connsiteX36" fmla="*/ 586154 w 1312985"/>
                <a:gd name="connsiteY36" fmla="*/ 332712 h 1755499"/>
                <a:gd name="connsiteX37" fmla="*/ 593970 w 1312985"/>
                <a:gd name="connsiteY37" fmla="*/ 356158 h 1755499"/>
                <a:gd name="connsiteX38" fmla="*/ 617416 w 1312985"/>
                <a:gd name="connsiteY38" fmla="*/ 371789 h 1755499"/>
                <a:gd name="connsiteX39" fmla="*/ 648677 w 1312985"/>
                <a:gd name="connsiteY39" fmla="*/ 442127 h 1755499"/>
                <a:gd name="connsiteX40" fmla="*/ 656493 w 1312985"/>
                <a:gd name="connsiteY40" fmla="*/ 465574 h 1755499"/>
                <a:gd name="connsiteX41" fmla="*/ 664308 w 1312985"/>
                <a:gd name="connsiteY41" fmla="*/ 754743 h 1755499"/>
                <a:gd name="connsiteX42" fmla="*/ 687754 w 1312985"/>
                <a:gd name="connsiteY42" fmla="*/ 1661327 h 1755499"/>
                <a:gd name="connsiteX43" fmla="*/ 703385 w 1312985"/>
                <a:gd name="connsiteY43" fmla="*/ 1728876 h 1755499"/>
                <a:gd name="connsiteX44" fmla="*/ 734647 w 1312985"/>
                <a:gd name="connsiteY44" fmla="*/ 1676958 h 1755499"/>
                <a:gd name="connsiteX45" fmla="*/ 758093 w 1312985"/>
                <a:gd name="connsiteY45" fmla="*/ 1684774 h 1755499"/>
                <a:gd name="connsiteX46" fmla="*/ 820616 w 1312985"/>
                <a:gd name="connsiteY46" fmla="*/ 1661327 h 1755499"/>
                <a:gd name="connsiteX47" fmla="*/ 828431 w 1312985"/>
                <a:gd name="connsiteY47" fmla="*/ 1630066 h 1755499"/>
                <a:gd name="connsiteX48" fmla="*/ 867508 w 1312985"/>
                <a:gd name="connsiteY48" fmla="*/ 1590989 h 1755499"/>
                <a:gd name="connsiteX49" fmla="*/ 883139 w 1312985"/>
                <a:gd name="connsiteY49" fmla="*/ 1544097 h 1755499"/>
                <a:gd name="connsiteX50" fmla="*/ 898770 w 1312985"/>
                <a:gd name="connsiteY50" fmla="*/ 1473758 h 1755499"/>
                <a:gd name="connsiteX51" fmla="*/ 922216 w 1312985"/>
                <a:gd name="connsiteY51" fmla="*/ 1426866 h 1755499"/>
                <a:gd name="connsiteX52" fmla="*/ 930031 w 1312985"/>
                <a:gd name="connsiteY52" fmla="*/ 1379974 h 1755499"/>
                <a:gd name="connsiteX53" fmla="*/ 953477 w 1312985"/>
                <a:gd name="connsiteY53" fmla="*/ 1364343 h 1755499"/>
                <a:gd name="connsiteX54" fmla="*/ 961293 w 1312985"/>
                <a:gd name="connsiteY54" fmla="*/ 1317451 h 1755499"/>
                <a:gd name="connsiteX55" fmla="*/ 976923 w 1312985"/>
                <a:gd name="connsiteY55" fmla="*/ 1473758 h 1755499"/>
                <a:gd name="connsiteX56" fmla="*/ 984739 w 1312985"/>
                <a:gd name="connsiteY56" fmla="*/ 1505020 h 1755499"/>
                <a:gd name="connsiteX57" fmla="*/ 1000370 w 1312985"/>
                <a:gd name="connsiteY57" fmla="*/ 1551912 h 1755499"/>
                <a:gd name="connsiteX58" fmla="*/ 1023816 w 1312985"/>
                <a:gd name="connsiteY58" fmla="*/ 1645697 h 1755499"/>
                <a:gd name="connsiteX59" fmla="*/ 1039447 w 1312985"/>
                <a:gd name="connsiteY59" fmla="*/ 1669143 h 1755499"/>
                <a:gd name="connsiteX60" fmla="*/ 1086339 w 1312985"/>
                <a:gd name="connsiteY60" fmla="*/ 1692589 h 1755499"/>
                <a:gd name="connsiteX61" fmla="*/ 1133231 w 1312985"/>
                <a:gd name="connsiteY61" fmla="*/ 1669143 h 1755499"/>
                <a:gd name="connsiteX62" fmla="*/ 1148862 w 1312985"/>
                <a:gd name="connsiteY62" fmla="*/ 1645697 h 1755499"/>
                <a:gd name="connsiteX63" fmla="*/ 1156677 w 1312985"/>
                <a:gd name="connsiteY63" fmla="*/ 1622251 h 1755499"/>
                <a:gd name="connsiteX64" fmla="*/ 1172308 w 1312985"/>
                <a:gd name="connsiteY64" fmla="*/ 1598804 h 1755499"/>
                <a:gd name="connsiteX65" fmla="*/ 1187939 w 1312985"/>
                <a:gd name="connsiteY65" fmla="*/ 1551912 h 1755499"/>
                <a:gd name="connsiteX66" fmla="*/ 1195754 w 1312985"/>
                <a:gd name="connsiteY66" fmla="*/ 1528466 h 1755499"/>
                <a:gd name="connsiteX67" fmla="*/ 1234831 w 1312985"/>
                <a:gd name="connsiteY67" fmla="*/ 1590989 h 1755499"/>
                <a:gd name="connsiteX68" fmla="*/ 1258277 w 1312985"/>
                <a:gd name="connsiteY68" fmla="*/ 1637881 h 1755499"/>
                <a:gd name="connsiteX69" fmla="*/ 1281723 w 1312985"/>
                <a:gd name="connsiteY69" fmla="*/ 1645697 h 1755499"/>
                <a:gd name="connsiteX70" fmla="*/ 1312985 w 1312985"/>
                <a:gd name="connsiteY70" fmla="*/ 1669143 h 1755499"/>
                <a:gd name="connsiteX0" fmla="*/ 0 w 1312985"/>
                <a:gd name="connsiteY0" fmla="*/ 1676958 h 1732987"/>
                <a:gd name="connsiteX1" fmla="*/ 39077 w 1312985"/>
                <a:gd name="connsiteY1" fmla="*/ 1590989 h 1732987"/>
                <a:gd name="connsiteX2" fmla="*/ 54708 w 1312985"/>
                <a:gd name="connsiteY2" fmla="*/ 1544097 h 1732987"/>
                <a:gd name="connsiteX3" fmla="*/ 62523 w 1312985"/>
                <a:gd name="connsiteY3" fmla="*/ 1481574 h 1732987"/>
                <a:gd name="connsiteX4" fmla="*/ 85970 w 1312985"/>
                <a:gd name="connsiteY4" fmla="*/ 1505020 h 1732987"/>
                <a:gd name="connsiteX5" fmla="*/ 93785 w 1312985"/>
                <a:gd name="connsiteY5" fmla="*/ 1481574 h 1732987"/>
                <a:gd name="connsiteX6" fmla="*/ 117231 w 1312985"/>
                <a:gd name="connsiteY6" fmla="*/ 1372158 h 1732987"/>
                <a:gd name="connsiteX7" fmla="*/ 132862 w 1312985"/>
                <a:gd name="connsiteY7" fmla="*/ 1325266 h 1732987"/>
                <a:gd name="connsiteX8" fmla="*/ 156308 w 1312985"/>
                <a:gd name="connsiteY8" fmla="*/ 1254927 h 1732987"/>
                <a:gd name="connsiteX9" fmla="*/ 179754 w 1312985"/>
                <a:gd name="connsiteY9" fmla="*/ 1247112 h 1732987"/>
                <a:gd name="connsiteX10" fmla="*/ 187570 w 1312985"/>
                <a:gd name="connsiteY10" fmla="*/ 1208035 h 1732987"/>
                <a:gd name="connsiteX11" fmla="*/ 195385 w 1312985"/>
                <a:gd name="connsiteY11" fmla="*/ 1184589 h 1732987"/>
                <a:gd name="connsiteX12" fmla="*/ 203200 w 1312985"/>
                <a:gd name="connsiteY12" fmla="*/ 1137697 h 1732987"/>
                <a:gd name="connsiteX13" fmla="*/ 234462 w 1312985"/>
                <a:gd name="connsiteY13" fmla="*/ 1059543 h 1732987"/>
                <a:gd name="connsiteX14" fmla="*/ 242277 w 1312985"/>
                <a:gd name="connsiteY14" fmla="*/ 1028281 h 1732987"/>
                <a:gd name="connsiteX15" fmla="*/ 250093 w 1312985"/>
                <a:gd name="connsiteY15" fmla="*/ 1051727 h 1732987"/>
                <a:gd name="connsiteX16" fmla="*/ 265723 w 1312985"/>
                <a:gd name="connsiteY16" fmla="*/ 918866 h 1732987"/>
                <a:gd name="connsiteX17" fmla="*/ 281354 w 1312985"/>
                <a:gd name="connsiteY17" fmla="*/ 871974 h 1732987"/>
                <a:gd name="connsiteX18" fmla="*/ 289170 w 1312985"/>
                <a:gd name="connsiteY18" fmla="*/ 746927 h 1732987"/>
                <a:gd name="connsiteX19" fmla="*/ 296985 w 1312985"/>
                <a:gd name="connsiteY19" fmla="*/ 723481 h 1732987"/>
                <a:gd name="connsiteX20" fmla="*/ 304800 w 1312985"/>
                <a:gd name="connsiteY20" fmla="*/ 598435 h 1732987"/>
                <a:gd name="connsiteX21" fmla="*/ 328247 w 1312985"/>
                <a:gd name="connsiteY21" fmla="*/ 418681 h 1732987"/>
                <a:gd name="connsiteX22" fmla="*/ 343877 w 1312985"/>
                <a:gd name="connsiteY22" fmla="*/ 371789 h 1732987"/>
                <a:gd name="connsiteX23" fmla="*/ 351693 w 1312985"/>
                <a:gd name="connsiteY23" fmla="*/ 348343 h 1732987"/>
                <a:gd name="connsiteX24" fmla="*/ 367323 w 1312985"/>
                <a:gd name="connsiteY24" fmla="*/ 293635 h 1732987"/>
                <a:gd name="connsiteX25" fmla="*/ 379884 w 1312985"/>
                <a:gd name="connsiteY25" fmla="*/ 148213 h 1732987"/>
                <a:gd name="connsiteX26" fmla="*/ 433475 w 1312985"/>
                <a:gd name="connsiteY26" fmla="*/ 236137 h 1732987"/>
                <a:gd name="connsiteX27" fmla="*/ 445477 w 1312985"/>
                <a:gd name="connsiteY27" fmla="*/ 176404 h 1732987"/>
                <a:gd name="connsiteX28" fmla="*/ 458037 w 1312985"/>
                <a:gd name="connsiteY28" fmla="*/ 141235 h 1732987"/>
                <a:gd name="connsiteX29" fmla="*/ 476739 w 1312985"/>
                <a:gd name="connsiteY29" fmla="*/ 99646 h 1732987"/>
                <a:gd name="connsiteX30" fmla="*/ 488742 w 1312985"/>
                <a:gd name="connsiteY30" fmla="*/ 0 h 1732987"/>
                <a:gd name="connsiteX31" fmla="*/ 508000 w 1312985"/>
                <a:gd name="connsiteY31" fmla="*/ 66989 h 1732987"/>
                <a:gd name="connsiteX32" fmla="*/ 523631 w 1312985"/>
                <a:gd name="connsiteY32" fmla="*/ 199851 h 1732987"/>
                <a:gd name="connsiteX33" fmla="*/ 539262 w 1312985"/>
                <a:gd name="connsiteY33" fmla="*/ 199851 h 1732987"/>
                <a:gd name="connsiteX34" fmla="*/ 562708 w 1312985"/>
                <a:gd name="connsiteY34" fmla="*/ 262374 h 1732987"/>
                <a:gd name="connsiteX35" fmla="*/ 578339 w 1312985"/>
                <a:gd name="connsiteY35" fmla="*/ 309266 h 1732987"/>
                <a:gd name="connsiteX36" fmla="*/ 586154 w 1312985"/>
                <a:gd name="connsiteY36" fmla="*/ 332712 h 1732987"/>
                <a:gd name="connsiteX37" fmla="*/ 593970 w 1312985"/>
                <a:gd name="connsiteY37" fmla="*/ 356158 h 1732987"/>
                <a:gd name="connsiteX38" fmla="*/ 617416 w 1312985"/>
                <a:gd name="connsiteY38" fmla="*/ 371789 h 1732987"/>
                <a:gd name="connsiteX39" fmla="*/ 648677 w 1312985"/>
                <a:gd name="connsiteY39" fmla="*/ 442127 h 1732987"/>
                <a:gd name="connsiteX40" fmla="*/ 656493 w 1312985"/>
                <a:gd name="connsiteY40" fmla="*/ 465574 h 1732987"/>
                <a:gd name="connsiteX41" fmla="*/ 664308 w 1312985"/>
                <a:gd name="connsiteY41" fmla="*/ 754743 h 1732987"/>
                <a:gd name="connsiteX42" fmla="*/ 687754 w 1312985"/>
                <a:gd name="connsiteY42" fmla="*/ 1661327 h 1732987"/>
                <a:gd name="connsiteX43" fmla="*/ 734647 w 1312985"/>
                <a:gd name="connsiteY43" fmla="*/ 1676958 h 1732987"/>
                <a:gd name="connsiteX44" fmla="*/ 758093 w 1312985"/>
                <a:gd name="connsiteY44" fmla="*/ 1684774 h 1732987"/>
                <a:gd name="connsiteX45" fmla="*/ 820616 w 1312985"/>
                <a:gd name="connsiteY45" fmla="*/ 1661327 h 1732987"/>
                <a:gd name="connsiteX46" fmla="*/ 828431 w 1312985"/>
                <a:gd name="connsiteY46" fmla="*/ 1630066 h 1732987"/>
                <a:gd name="connsiteX47" fmla="*/ 867508 w 1312985"/>
                <a:gd name="connsiteY47" fmla="*/ 1590989 h 1732987"/>
                <a:gd name="connsiteX48" fmla="*/ 883139 w 1312985"/>
                <a:gd name="connsiteY48" fmla="*/ 1544097 h 1732987"/>
                <a:gd name="connsiteX49" fmla="*/ 898770 w 1312985"/>
                <a:gd name="connsiteY49" fmla="*/ 1473758 h 1732987"/>
                <a:gd name="connsiteX50" fmla="*/ 922216 w 1312985"/>
                <a:gd name="connsiteY50" fmla="*/ 1426866 h 1732987"/>
                <a:gd name="connsiteX51" fmla="*/ 930031 w 1312985"/>
                <a:gd name="connsiteY51" fmla="*/ 1379974 h 1732987"/>
                <a:gd name="connsiteX52" fmla="*/ 953477 w 1312985"/>
                <a:gd name="connsiteY52" fmla="*/ 1364343 h 1732987"/>
                <a:gd name="connsiteX53" fmla="*/ 961293 w 1312985"/>
                <a:gd name="connsiteY53" fmla="*/ 1317451 h 1732987"/>
                <a:gd name="connsiteX54" fmla="*/ 976923 w 1312985"/>
                <a:gd name="connsiteY54" fmla="*/ 1473758 h 1732987"/>
                <a:gd name="connsiteX55" fmla="*/ 984739 w 1312985"/>
                <a:gd name="connsiteY55" fmla="*/ 1505020 h 1732987"/>
                <a:gd name="connsiteX56" fmla="*/ 1000370 w 1312985"/>
                <a:gd name="connsiteY56" fmla="*/ 1551912 h 1732987"/>
                <a:gd name="connsiteX57" fmla="*/ 1023816 w 1312985"/>
                <a:gd name="connsiteY57" fmla="*/ 1645697 h 1732987"/>
                <a:gd name="connsiteX58" fmla="*/ 1039447 w 1312985"/>
                <a:gd name="connsiteY58" fmla="*/ 1669143 h 1732987"/>
                <a:gd name="connsiteX59" fmla="*/ 1086339 w 1312985"/>
                <a:gd name="connsiteY59" fmla="*/ 1692589 h 1732987"/>
                <a:gd name="connsiteX60" fmla="*/ 1133231 w 1312985"/>
                <a:gd name="connsiteY60" fmla="*/ 1669143 h 1732987"/>
                <a:gd name="connsiteX61" fmla="*/ 1148862 w 1312985"/>
                <a:gd name="connsiteY61" fmla="*/ 1645697 h 1732987"/>
                <a:gd name="connsiteX62" fmla="*/ 1156677 w 1312985"/>
                <a:gd name="connsiteY62" fmla="*/ 1622251 h 1732987"/>
                <a:gd name="connsiteX63" fmla="*/ 1172308 w 1312985"/>
                <a:gd name="connsiteY63" fmla="*/ 1598804 h 1732987"/>
                <a:gd name="connsiteX64" fmla="*/ 1187939 w 1312985"/>
                <a:gd name="connsiteY64" fmla="*/ 1551912 h 1732987"/>
                <a:gd name="connsiteX65" fmla="*/ 1195754 w 1312985"/>
                <a:gd name="connsiteY65" fmla="*/ 1528466 h 1732987"/>
                <a:gd name="connsiteX66" fmla="*/ 1234831 w 1312985"/>
                <a:gd name="connsiteY66" fmla="*/ 1590989 h 1732987"/>
                <a:gd name="connsiteX67" fmla="*/ 1258277 w 1312985"/>
                <a:gd name="connsiteY67" fmla="*/ 1637881 h 1732987"/>
                <a:gd name="connsiteX68" fmla="*/ 1281723 w 1312985"/>
                <a:gd name="connsiteY68" fmla="*/ 1645697 h 1732987"/>
                <a:gd name="connsiteX69" fmla="*/ 1312985 w 1312985"/>
                <a:gd name="connsiteY69" fmla="*/ 1669143 h 1732987"/>
                <a:gd name="connsiteX0" fmla="*/ 0 w 1312985"/>
                <a:gd name="connsiteY0" fmla="*/ 1676958 h 1692589"/>
                <a:gd name="connsiteX1" fmla="*/ 39077 w 1312985"/>
                <a:gd name="connsiteY1" fmla="*/ 1590989 h 1692589"/>
                <a:gd name="connsiteX2" fmla="*/ 54708 w 1312985"/>
                <a:gd name="connsiteY2" fmla="*/ 1544097 h 1692589"/>
                <a:gd name="connsiteX3" fmla="*/ 62523 w 1312985"/>
                <a:gd name="connsiteY3" fmla="*/ 1481574 h 1692589"/>
                <a:gd name="connsiteX4" fmla="*/ 85970 w 1312985"/>
                <a:gd name="connsiteY4" fmla="*/ 1505020 h 1692589"/>
                <a:gd name="connsiteX5" fmla="*/ 93785 w 1312985"/>
                <a:gd name="connsiteY5" fmla="*/ 1481574 h 1692589"/>
                <a:gd name="connsiteX6" fmla="*/ 117231 w 1312985"/>
                <a:gd name="connsiteY6" fmla="*/ 1372158 h 1692589"/>
                <a:gd name="connsiteX7" fmla="*/ 132862 w 1312985"/>
                <a:gd name="connsiteY7" fmla="*/ 1325266 h 1692589"/>
                <a:gd name="connsiteX8" fmla="*/ 156308 w 1312985"/>
                <a:gd name="connsiteY8" fmla="*/ 1254927 h 1692589"/>
                <a:gd name="connsiteX9" fmla="*/ 179754 w 1312985"/>
                <a:gd name="connsiteY9" fmla="*/ 1247112 h 1692589"/>
                <a:gd name="connsiteX10" fmla="*/ 187570 w 1312985"/>
                <a:gd name="connsiteY10" fmla="*/ 1208035 h 1692589"/>
                <a:gd name="connsiteX11" fmla="*/ 195385 w 1312985"/>
                <a:gd name="connsiteY11" fmla="*/ 1184589 h 1692589"/>
                <a:gd name="connsiteX12" fmla="*/ 203200 w 1312985"/>
                <a:gd name="connsiteY12" fmla="*/ 1137697 h 1692589"/>
                <a:gd name="connsiteX13" fmla="*/ 234462 w 1312985"/>
                <a:gd name="connsiteY13" fmla="*/ 1059543 h 1692589"/>
                <a:gd name="connsiteX14" fmla="*/ 242277 w 1312985"/>
                <a:gd name="connsiteY14" fmla="*/ 1028281 h 1692589"/>
                <a:gd name="connsiteX15" fmla="*/ 250093 w 1312985"/>
                <a:gd name="connsiteY15" fmla="*/ 1051727 h 1692589"/>
                <a:gd name="connsiteX16" fmla="*/ 265723 w 1312985"/>
                <a:gd name="connsiteY16" fmla="*/ 918866 h 1692589"/>
                <a:gd name="connsiteX17" fmla="*/ 281354 w 1312985"/>
                <a:gd name="connsiteY17" fmla="*/ 871974 h 1692589"/>
                <a:gd name="connsiteX18" fmla="*/ 289170 w 1312985"/>
                <a:gd name="connsiteY18" fmla="*/ 746927 h 1692589"/>
                <a:gd name="connsiteX19" fmla="*/ 296985 w 1312985"/>
                <a:gd name="connsiteY19" fmla="*/ 723481 h 1692589"/>
                <a:gd name="connsiteX20" fmla="*/ 304800 w 1312985"/>
                <a:gd name="connsiteY20" fmla="*/ 598435 h 1692589"/>
                <a:gd name="connsiteX21" fmla="*/ 328247 w 1312985"/>
                <a:gd name="connsiteY21" fmla="*/ 418681 h 1692589"/>
                <a:gd name="connsiteX22" fmla="*/ 343877 w 1312985"/>
                <a:gd name="connsiteY22" fmla="*/ 371789 h 1692589"/>
                <a:gd name="connsiteX23" fmla="*/ 351693 w 1312985"/>
                <a:gd name="connsiteY23" fmla="*/ 348343 h 1692589"/>
                <a:gd name="connsiteX24" fmla="*/ 367323 w 1312985"/>
                <a:gd name="connsiteY24" fmla="*/ 293635 h 1692589"/>
                <a:gd name="connsiteX25" fmla="*/ 379884 w 1312985"/>
                <a:gd name="connsiteY25" fmla="*/ 148213 h 1692589"/>
                <a:gd name="connsiteX26" fmla="*/ 433475 w 1312985"/>
                <a:gd name="connsiteY26" fmla="*/ 236137 h 1692589"/>
                <a:gd name="connsiteX27" fmla="*/ 445477 w 1312985"/>
                <a:gd name="connsiteY27" fmla="*/ 176404 h 1692589"/>
                <a:gd name="connsiteX28" fmla="*/ 458037 w 1312985"/>
                <a:gd name="connsiteY28" fmla="*/ 141235 h 1692589"/>
                <a:gd name="connsiteX29" fmla="*/ 476739 w 1312985"/>
                <a:gd name="connsiteY29" fmla="*/ 99646 h 1692589"/>
                <a:gd name="connsiteX30" fmla="*/ 488742 w 1312985"/>
                <a:gd name="connsiteY30" fmla="*/ 0 h 1692589"/>
                <a:gd name="connsiteX31" fmla="*/ 508000 w 1312985"/>
                <a:gd name="connsiteY31" fmla="*/ 66989 h 1692589"/>
                <a:gd name="connsiteX32" fmla="*/ 523631 w 1312985"/>
                <a:gd name="connsiteY32" fmla="*/ 199851 h 1692589"/>
                <a:gd name="connsiteX33" fmla="*/ 539262 w 1312985"/>
                <a:gd name="connsiteY33" fmla="*/ 199851 h 1692589"/>
                <a:gd name="connsiteX34" fmla="*/ 562708 w 1312985"/>
                <a:gd name="connsiteY34" fmla="*/ 262374 h 1692589"/>
                <a:gd name="connsiteX35" fmla="*/ 578339 w 1312985"/>
                <a:gd name="connsiteY35" fmla="*/ 309266 h 1692589"/>
                <a:gd name="connsiteX36" fmla="*/ 586154 w 1312985"/>
                <a:gd name="connsiteY36" fmla="*/ 332712 h 1692589"/>
                <a:gd name="connsiteX37" fmla="*/ 593970 w 1312985"/>
                <a:gd name="connsiteY37" fmla="*/ 356158 h 1692589"/>
                <a:gd name="connsiteX38" fmla="*/ 617416 w 1312985"/>
                <a:gd name="connsiteY38" fmla="*/ 371789 h 1692589"/>
                <a:gd name="connsiteX39" fmla="*/ 648677 w 1312985"/>
                <a:gd name="connsiteY39" fmla="*/ 442127 h 1692589"/>
                <a:gd name="connsiteX40" fmla="*/ 656493 w 1312985"/>
                <a:gd name="connsiteY40" fmla="*/ 465574 h 1692589"/>
                <a:gd name="connsiteX41" fmla="*/ 664308 w 1312985"/>
                <a:gd name="connsiteY41" fmla="*/ 754743 h 1692589"/>
                <a:gd name="connsiteX42" fmla="*/ 680497 w 1312985"/>
                <a:gd name="connsiteY42" fmla="*/ 1577870 h 1692589"/>
                <a:gd name="connsiteX43" fmla="*/ 734647 w 1312985"/>
                <a:gd name="connsiteY43" fmla="*/ 1676958 h 1692589"/>
                <a:gd name="connsiteX44" fmla="*/ 758093 w 1312985"/>
                <a:gd name="connsiteY44" fmla="*/ 1684774 h 1692589"/>
                <a:gd name="connsiteX45" fmla="*/ 820616 w 1312985"/>
                <a:gd name="connsiteY45" fmla="*/ 1661327 h 1692589"/>
                <a:gd name="connsiteX46" fmla="*/ 828431 w 1312985"/>
                <a:gd name="connsiteY46" fmla="*/ 1630066 h 1692589"/>
                <a:gd name="connsiteX47" fmla="*/ 867508 w 1312985"/>
                <a:gd name="connsiteY47" fmla="*/ 1590989 h 1692589"/>
                <a:gd name="connsiteX48" fmla="*/ 883139 w 1312985"/>
                <a:gd name="connsiteY48" fmla="*/ 1544097 h 1692589"/>
                <a:gd name="connsiteX49" fmla="*/ 898770 w 1312985"/>
                <a:gd name="connsiteY49" fmla="*/ 1473758 h 1692589"/>
                <a:gd name="connsiteX50" fmla="*/ 922216 w 1312985"/>
                <a:gd name="connsiteY50" fmla="*/ 1426866 h 1692589"/>
                <a:gd name="connsiteX51" fmla="*/ 930031 w 1312985"/>
                <a:gd name="connsiteY51" fmla="*/ 1379974 h 1692589"/>
                <a:gd name="connsiteX52" fmla="*/ 953477 w 1312985"/>
                <a:gd name="connsiteY52" fmla="*/ 1364343 h 1692589"/>
                <a:gd name="connsiteX53" fmla="*/ 961293 w 1312985"/>
                <a:gd name="connsiteY53" fmla="*/ 1317451 h 1692589"/>
                <a:gd name="connsiteX54" fmla="*/ 976923 w 1312985"/>
                <a:gd name="connsiteY54" fmla="*/ 1473758 h 1692589"/>
                <a:gd name="connsiteX55" fmla="*/ 984739 w 1312985"/>
                <a:gd name="connsiteY55" fmla="*/ 1505020 h 1692589"/>
                <a:gd name="connsiteX56" fmla="*/ 1000370 w 1312985"/>
                <a:gd name="connsiteY56" fmla="*/ 1551912 h 1692589"/>
                <a:gd name="connsiteX57" fmla="*/ 1023816 w 1312985"/>
                <a:gd name="connsiteY57" fmla="*/ 1645697 h 1692589"/>
                <a:gd name="connsiteX58" fmla="*/ 1039447 w 1312985"/>
                <a:gd name="connsiteY58" fmla="*/ 1669143 h 1692589"/>
                <a:gd name="connsiteX59" fmla="*/ 1086339 w 1312985"/>
                <a:gd name="connsiteY59" fmla="*/ 1692589 h 1692589"/>
                <a:gd name="connsiteX60" fmla="*/ 1133231 w 1312985"/>
                <a:gd name="connsiteY60" fmla="*/ 1669143 h 1692589"/>
                <a:gd name="connsiteX61" fmla="*/ 1148862 w 1312985"/>
                <a:gd name="connsiteY61" fmla="*/ 1645697 h 1692589"/>
                <a:gd name="connsiteX62" fmla="*/ 1156677 w 1312985"/>
                <a:gd name="connsiteY62" fmla="*/ 1622251 h 1692589"/>
                <a:gd name="connsiteX63" fmla="*/ 1172308 w 1312985"/>
                <a:gd name="connsiteY63" fmla="*/ 1598804 h 1692589"/>
                <a:gd name="connsiteX64" fmla="*/ 1187939 w 1312985"/>
                <a:gd name="connsiteY64" fmla="*/ 1551912 h 1692589"/>
                <a:gd name="connsiteX65" fmla="*/ 1195754 w 1312985"/>
                <a:gd name="connsiteY65" fmla="*/ 1528466 h 1692589"/>
                <a:gd name="connsiteX66" fmla="*/ 1234831 w 1312985"/>
                <a:gd name="connsiteY66" fmla="*/ 1590989 h 1692589"/>
                <a:gd name="connsiteX67" fmla="*/ 1258277 w 1312985"/>
                <a:gd name="connsiteY67" fmla="*/ 1637881 h 1692589"/>
                <a:gd name="connsiteX68" fmla="*/ 1281723 w 1312985"/>
                <a:gd name="connsiteY68" fmla="*/ 1645697 h 1692589"/>
                <a:gd name="connsiteX69" fmla="*/ 1312985 w 1312985"/>
                <a:gd name="connsiteY69" fmla="*/ 1669143 h 1692589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56493 w 1312985"/>
                <a:gd name="connsiteY40" fmla="*/ 465574 h 1684774"/>
                <a:gd name="connsiteX41" fmla="*/ 664308 w 1312985"/>
                <a:gd name="connsiteY41" fmla="*/ 754743 h 1684774"/>
                <a:gd name="connsiteX42" fmla="*/ 680497 w 1312985"/>
                <a:gd name="connsiteY42" fmla="*/ 1577870 h 1684774"/>
                <a:gd name="connsiteX43" fmla="*/ 734647 w 1312985"/>
                <a:gd name="connsiteY43" fmla="*/ 1676958 h 1684774"/>
                <a:gd name="connsiteX44" fmla="*/ 758093 w 1312985"/>
                <a:gd name="connsiteY44" fmla="*/ 1684774 h 1684774"/>
                <a:gd name="connsiteX45" fmla="*/ 820616 w 1312985"/>
                <a:gd name="connsiteY45" fmla="*/ 1661327 h 1684774"/>
                <a:gd name="connsiteX46" fmla="*/ 828431 w 1312985"/>
                <a:gd name="connsiteY46" fmla="*/ 1630066 h 1684774"/>
                <a:gd name="connsiteX47" fmla="*/ 867508 w 1312985"/>
                <a:gd name="connsiteY47" fmla="*/ 1590989 h 1684774"/>
                <a:gd name="connsiteX48" fmla="*/ 883139 w 1312985"/>
                <a:gd name="connsiteY48" fmla="*/ 1544097 h 1684774"/>
                <a:gd name="connsiteX49" fmla="*/ 898770 w 1312985"/>
                <a:gd name="connsiteY49" fmla="*/ 1473758 h 1684774"/>
                <a:gd name="connsiteX50" fmla="*/ 922216 w 1312985"/>
                <a:gd name="connsiteY50" fmla="*/ 1426866 h 1684774"/>
                <a:gd name="connsiteX51" fmla="*/ 930031 w 1312985"/>
                <a:gd name="connsiteY51" fmla="*/ 1379974 h 1684774"/>
                <a:gd name="connsiteX52" fmla="*/ 953477 w 1312985"/>
                <a:gd name="connsiteY52" fmla="*/ 1364343 h 1684774"/>
                <a:gd name="connsiteX53" fmla="*/ 961293 w 1312985"/>
                <a:gd name="connsiteY53" fmla="*/ 1317451 h 1684774"/>
                <a:gd name="connsiteX54" fmla="*/ 976923 w 1312985"/>
                <a:gd name="connsiteY54" fmla="*/ 1473758 h 1684774"/>
                <a:gd name="connsiteX55" fmla="*/ 984739 w 1312985"/>
                <a:gd name="connsiteY55" fmla="*/ 1505020 h 1684774"/>
                <a:gd name="connsiteX56" fmla="*/ 1000370 w 1312985"/>
                <a:gd name="connsiteY56" fmla="*/ 1551912 h 1684774"/>
                <a:gd name="connsiteX57" fmla="*/ 1023816 w 1312985"/>
                <a:gd name="connsiteY57" fmla="*/ 1645697 h 1684774"/>
                <a:gd name="connsiteX58" fmla="*/ 1039447 w 1312985"/>
                <a:gd name="connsiteY58" fmla="*/ 1669143 h 1684774"/>
                <a:gd name="connsiteX59" fmla="*/ 1089967 w 1312985"/>
                <a:gd name="connsiteY59" fmla="*/ 1681704 h 1684774"/>
                <a:gd name="connsiteX60" fmla="*/ 1133231 w 1312985"/>
                <a:gd name="connsiteY60" fmla="*/ 1669143 h 1684774"/>
                <a:gd name="connsiteX61" fmla="*/ 1148862 w 1312985"/>
                <a:gd name="connsiteY61" fmla="*/ 1645697 h 1684774"/>
                <a:gd name="connsiteX62" fmla="*/ 1156677 w 1312985"/>
                <a:gd name="connsiteY62" fmla="*/ 1622251 h 1684774"/>
                <a:gd name="connsiteX63" fmla="*/ 1172308 w 1312985"/>
                <a:gd name="connsiteY63" fmla="*/ 1598804 h 1684774"/>
                <a:gd name="connsiteX64" fmla="*/ 1187939 w 1312985"/>
                <a:gd name="connsiteY64" fmla="*/ 1551912 h 1684774"/>
                <a:gd name="connsiteX65" fmla="*/ 1195754 w 1312985"/>
                <a:gd name="connsiteY65" fmla="*/ 1528466 h 1684774"/>
                <a:gd name="connsiteX66" fmla="*/ 1234831 w 1312985"/>
                <a:gd name="connsiteY66" fmla="*/ 1590989 h 1684774"/>
                <a:gd name="connsiteX67" fmla="*/ 1258277 w 1312985"/>
                <a:gd name="connsiteY67" fmla="*/ 1637881 h 1684774"/>
                <a:gd name="connsiteX68" fmla="*/ 1281723 w 1312985"/>
                <a:gd name="connsiteY68" fmla="*/ 1645697 h 1684774"/>
                <a:gd name="connsiteX69" fmla="*/ 1312985 w 1312985"/>
                <a:gd name="connsiteY69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56234 w 1312985"/>
                <a:gd name="connsiteY39" fmla="*/ 525254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49193 w 1312985"/>
                <a:gd name="connsiteY40" fmla="*/ 928555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41120 w 1312985"/>
                <a:gd name="connsiteY38" fmla="*/ 570596 h 1684774"/>
                <a:gd name="connsiteX39" fmla="*/ 649193 w 1312985"/>
                <a:gd name="connsiteY39" fmla="*/ 928555 h 1684774"/>
                <a:gd name="connsiteX40" fmla="*/ 680497 w 1312985"/>
                <a:gd name="connsiteY40" fmla="*/ 1577870 h 1684774"/>
                <a:gd name="connsiteX41" fmla="*/ 734647 w 1312985"/>
                <a:gd name="connsiteY41" fmla="*/ 1676958 h 1684774"/>
                <a:gd name="connsiteX42" fmla="*/ 758093 w 1312985"/>
                <a:gd name="connsiteY42" fmla="*/ 1684774 h 1684774"/>
                <a:gd name="connsiteX43" fmla="*/ 820616 w 1312985"/>
                <a:gd name="connsiteY43" fmla="*/ 1661327 h 1684774"/>
                <a:gd name="connsiteX44" fmla="*/ 828431 w 1312985"/>
                <a:gd name="connsiteY44" fmla="*/ 1630066 h 1684774"/>
                <a:gd name="connsiteX45" fmla="*/ 867508 w 1312985"/>
                <a:gd name="connsiteY45" fmla="*/ 1590989 h 1684774"/>
                <a:gd name="connsiteX46" fmla="*/ 883139 w 1312985"/>
                <a:gd name="connsiteY46" fmla="*/ 1544097 h 1684774"/>
                <a:gd name="connsiteX47" fmla="*/ 898770 w 1312985"/>
                <a:gd name="connsiteY47" fmla="*/ 1473758 h 1684774"/>
                <a:gd name="connsiteX48" fmla="*/ 922216 w 1312985"/>
                <a:gd name="connsiteY48" fmla="*/ 1426866 h 1684774"/>
                <a:gd name="connsiteX49" fmla="*/ 930031 w 1312985"/>
                <a:gd name="connsiteY49" fmla="*/ 1379974 h 1684774"/>
                <a:gd name="connsiteX50" fmla="*/ 953477 w 1312985"/>
                <a:gd name="connsiteY50" fmla="*/ 1364343 h 1684774"/>
                <a:gd name="connsiteX51" fmla="*/ 961293 w 1312985"/>
                <a:gd name="connsiteY51" fmla="*/ 1317451 h 1684774"/>
                <a:gd name="connsiteX52" fmla="*/ 976923 w 1312985"/>
                <a:gd name="connsiteY52" fmla="*/ 1473758 h 1684774"/>
                <a:gd name="connsiteX53" fmla="*/ 984739 w 1312985"/>
                <a:gd name="connsiteY53" fmla="*/ 1505020 h 1684774"/>
                <a:gd name="connsiteX54" fmla="*/ 1000370 w 1312985"/>
                <a:gd name="connsiteY54" fmla="*/ 1551912 h 1684774"/>
                <a:gd name="connsiteX55" fmla="*/ 1023816 w 1312985"/>
                <a:gd name="connsiteY55" fmla="*/ 1645697 h 1684774"/>
                <a:gd name="connsiteX56" fmla="*/ 1039447 w 1312985"/>
                <a:gd name="connsiteY56" fmla="*/ 1669143 h 1684774"/>
                <a:gd name="connsiteX57" fmla="*/ 1089967 w 1312985"/>
                <a:gd name="connsiteY57" fmla="*/ 1681704 h 1684774"/>
                <a:gd name="connsiteX58" fmla="*/ 1133231 w 1312985"/>
                <a:gd name="connsiteY58" fmla="*/ 1669143 h 1684774"/>
                <a:gd name="connsiteX59" fmla="*/ 1148862 w 1312985"/>
                <a:gd name="connsiteY59" fmla="*/ 1645697 h 1684774"/>
                <a:gd name="connsiteX60" fmla="*/ 1156677 w 1312985"/>
                <a:gd name="connsiteY60" fmla="*/ 1622251 h 1684774"/>
                <a:gd name="connsiteX61" fmla="*/ 1172308 w 1312985"/>
                <a:gd name="connsiteY61" fmla="*/ 1598804 h 1684774"/>
                <a:gd name="connsiteX62" fmla="*/ 1187939 w 1312985"/>
                <a:gd name="connsiteY62" fmla="*/ 1551912 h 1684774"/>
                <a:gd name="connsiteX63" fmla="*/ 1195754 w 1312985"/>
                <a:gd name="connsiteY63" fmla="*/ 1528466 h 1684774"/>
                <a:gd name="connsiteX64" fmla="*/ 1234831 w 1312985"/>
                <a:gd name="connsiteY64" fmla="*/ 1590989 h 1684774"/>
                <a:gd name="connsiteX65" fmla="*/ 1258277 w 1312985"/>
                <a:gd name="connsiteY65" fmla="*/ 1637881 h 1684774"/>
                <a:gd name="connsiteX66" fmla="*/ 1281723 w 1312985"/>
                <a:gd name="connsiteY66" fmla="*/ 1645697 h 1684774"/>
                <a:gd name="connsiteX67" fmla="*/ 1312985 w 1312985"/>
                <a:gd name="connsiteY67" fmla="*/ 1669143 h 16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12985" h="1684774">
                  <a:moveTo>
                    <a:pt x="0" y="1676958"/>
                  </a:moveTo>
                  <a:cubicBezTo>
                    <a:pt x="47222" y="1594321"/>
                    <a:pt x="20731" y="1652141"/>
                    <a:pt x="39077" y="1590989"/>
                  </a:cubicBezTo>
                  <a:cubicBezTo>
                    <a:pt x="43811" y="1575208"/>
                    <a:pt x="54708" y="1544097"/>
                    <a:pt x="54708" y="1544097"/>
                  </a:cubicBezTo>
                  <a:cubicBezTo>
                    <a:pt x="57313" y="1523256"/>
                    <a:pt x="49402" y="1497975"/>
                    <a:pt x="62523" y="1481574"/>
                  </a:cubicBezTo>
                  <a:cubicBezTo>
                    <a:pt x="69428" y="1472943"/>
                    <a:pt x="74917" y="1505020"/>
                    <a:pt x="85970" y="1505020"/>
                  </a:cubicBezTo>
                  <a:cubicBezTo>
                    <a:pt x="94208" y="1505020"/>
                    <a:pt x="91180" y="1489389"/>
                    <a:pt x="93785" y="1481574"/>
                  </a:cubicBezTo>
                  <a:cubicBezTo>
                    <a:pt x="100344" y="1442219"/>
                    <a:pt x="104247" y="1411109"/>
                    <a:pt x="117231" y="1372158"/>
                  </a:cubicBezTo>
                  <a:lnTo>
                    <a:pt x="132862" y="1325266"/>
                  </a:lnTo>
                  <a:cubicBezTo>
                    <a:pt x="170635" y="1381925"/>
                    <a:pt x="131879" y="1334322"/>
                    <a:pt x="156308" y="1254927"/>
                  </a:cubicBezTo>
                  <a:cubicBezTo>
                    <a:pt x="158731" y="1247053"/>
                    <a:pt x="171939" y="1249717"/>
                    <a:pt x="179754" y="1247112"/>
                  </a:cubicBezTo>
                  <a:cubicBezTo>
                    <a:pt x="182359" y="1234086"/>
                    <a:pt x="184348" y="1220922"/>
                    <a:pt x="187570" y="1208035"/>
                  </a:cubicBezTo>
                  <a:cubicBezTo>
                    <a:pt x="189568" y="1200043"/>
                    <a:pt x="193598" y="1192631"/>
                    <a:pt x="195385" y="1184589"/>
                  </a:cubicBezTo>
                  <a:cubicBezTo>
                    <a:pt x="198822" y="1169120"/>
                    <a:pt x="199357" y="1153070"/>
                    <a:pt x="203200" y="1137697"/>
                  </a:cubicBezTo>
                  <a:cubicBezTo>
                    <a:pt x="212858" y="1099066"/>
                    <a:pt x="218291" y="1091884"/>
                    <a:pt x="234462" y="1059543"/>
                  </a:cubicBezTo>
                  <a:cubicBezTo>
                    <a:pt x="237067" y="1049122"/>
                    <a:pt x="232670" y="1033085"/>
                    <a:pt x="242277" y="1028281"/>
                  </a:cubicBezTo>
                  <a:cubicBezTo>
                    <a:pt x="249645" y="1024597"/>
                    <a:pt x="248477" y="1059805"/>
                    <a:pt x="250093" y="1051727"/>
                  </a:cubicBezTo>
                  <a:cubicBezTo>
                    <a:pt x="279892" y="902734"/>
                    <a:pt x="242979" y="994680"/>
                    <a:pt x="265723" y="918866"/>
                  </a:cubicBezTo>
                  <a:cubicBezTo>
                    <a:pt x="270457" y="903085"/>
                    <a:pt x="281354" y="871974"/>
                    <a:pt x="281354" y="871974"/>
                  </a:cubicBezTo>
                  <a:cubicBezTo>
                    <a:pt x="283959" y="830292"/>
                    <a:pt x="284798" y="788461"/>
                    <a:pt x="289170" y="746927"/>
                  </a:cubicBezTo>
                  <a:cubicBezTo>
                    <a:pt x="290032" y="738734"/>
                    <a:pt x="296123" y="731674"/>
                    <a:pt x="296985" y="723481"/>
                  </a:cubicBezTo>
                  <a:cubicBezTo>
                    <a:pt x="301357" y="681947"/>
                    <a:pt x="301715" y="640084"/>
                    <a:pt x="304800" y="598435"/>
                  </a:cubicBezTo>
                  <a:cubicBezTo>
                    <a:pt x="307659" y="559841"/>
                    <a:pt x="316506" y="453906"/>
                    <a:pt x="328247" y="418681"/>
                  </a:cubicBezTo>
                  <a:lnTo>
                    <a:pt x="343877" y="371789"/>
                  </a:lnTo>
                  <a:cubicBezTo>
                    <a:pt x="346482" y="363974"/>
                    <a:pt x="349695" y="356335"/>
                    <a:pt x="351693" y="348343"/>
                  </a:cubicBezTo>
                  <a:cubicBezTo>
                    <a:pt x="355658" y="332481"/>
                    <a:pt x="362625" y="326990"/>
                    <a:pt x="367323" y="293635"/>
                  </a:cubicBezTo>
                  <a:cubicBezTo>
                    <a:pt x="372021" y="260280"/>
                    <a:pt x="361552" y="203206"/>
                    <a:pt x="379884" y="148213"/>
                  </a:cubicBezTo>
                  <a:cubicBezTo>
                    <a:pt x="398484" y="204017"/>
                    <a:pt x="396319" y="211367"/>
                    <a:pt x="433475" y="236137"/>
                  </a:cubicBezTo>
                  <a:cubicBezTo>
                    <a:pt x="438563" y="190344"/>
                    <a:pt x="441383" y="192221"/>
                    <a:pt x="445477" y="176404"/>
                  </a:cubicBezTo>
                  <a:cubicBezTo>
                    <a:pt x="449571" y="160587"/>
                    <a:pt x="452827" y="154028"/>
                    <a:pt x="458037" y="141235"/>
                  </a:cubicBezTo>
                  <a:cubicBezTo>
                    <a:pt x="463247" y="128442"/>
                    <a:pt x="472169" y="106501"/>
                    <a:pt x="476739" y="99646"/>
                  </a:cubicBezTo>
                  <a:lnTo>
                    <a:pt x="488742" y="0"/>
                  </a:lnTo>
                  <a:cubicBezTo>
                    <a:pt x="493952" y="7815"/>
                    <a:pt x="502185" y="33681"/>
                    <a:pt x="508000" y="66989"/>
                  </a:cubicBezTo>
                  <a:cubicBezTo>
                    <a:pt x="513815" y="100297"/>
                    <a:pt x="522395" y="182544"/>
                    <a:pt x="523631" y="199851"/>
                  </a:cubicBezTo>
                  <a:cubicBezTo>
                    <a:pt x="536137" y="162335"/>
                    <a:pt x="532749" y="189431"/>
                    <a:pt x="539262" y="199851"/>
                  </a:cubicBezTo>
                  <a:cubicBezTo>
                    <a:pt x="545775" y="210271"/>
                    <a:pt x="556195" y="244138"/>
                    <a:pt x="562708" y="262374"/>
                  </a:cubicBezTo>
                  <a:cubicBezTo>
                    <a:pt x="569221" y="280610"/>
                    <a:pt x="573129" y="293635"/>
                    <a:pt x="578339" y="309266"/>
                  </a:cubicBezTo>
                  <a:lnTo>
                    <a:pt x="586154" y="332712"/>
                  </a:lnTo>
                  <a:cubicBezTo>
                    <a:pt x="588759" y="340527"/>
                    <a:pt x="587115" y="351588"/>
                    <a:pt x="593970" y="356158"/>
                  </a:cubicBezTo>
                  <a:lnTo>
                    <a:pt x="641120" y="570596"/>
                  </a:lnTo>
                  <a:cubicBezTo>
                    <a:pt x="643811" y="647092"/>
                    <a:pt x="642630" y="760676"/>
                    <a:pt x="649193" y="928555"/>
                  </a:cubicBezTo>
                  <a:cubicBezTo>
                    <a:pt x="655756" y="1096434"/>
                    <a:pt x="666255" y="1453136"/>
                    <a:pt x="680497" y="1577870"/>
                  </a:cubicBezTo>
                  <a:cubicBezTo>
                    <a:pt x="694739" y="1702604"/>
                    <a:pt x="722924" y="1673050"/>
                    <a:pt x="734647" y="1676958"/>
                  </a:cubicBezTo>
                  <a:lnTo>
                    <a:pt x="758093" y="1684774"/>
                  </a:lnTo>
                  <a:cubicBezTo>
                    <a:pt x="775106" y="1681371"/>
                    <a:pt x="808232" y="1679903"/>
                    <a:pt x="820616" y="1661327"/>
                  </a:cubicBezTo>
                  <a:cubicBezTo>
                    <a:pt x="826574" y="1652390"/>
                    <a:pt x="824200" y="1639939"/>
                    <a:pt x="828431" y="1630066"/>
                  </a:cubicBezTo>
                  <a:cubicBezTo>
                    <a:pt x="838851" y="1605752"/>
                    <a:pt x="846668" y="1604883"/>
                    <a:pt x="867508" y="1590989"/>
                  </a:cubicBezTo>
                  <a:cubicBezTo>
                    <a:pt x="872718" y="1575358"/>
                    <a:pt x="880430" y="1560349"/>
                    <a:pt x="883139" y="1544097"/>
                  </a:cubicBezTo>
                  <a:cubicBezTo>
                    <a:pt x="886142" y="1526079"/>
                    <a:pt x="889148" y="1493002"/>
                    <a:pt x="898770" y="1473758"/>
                  </a:cubicBezTo>
                  <a:cubicBezTo>
                    <a:pt x="929071" y="1413157"/>
                    <a:pt x="902570" y="1485799"/>
                    <a:pt x="922216" y="1426866"/>
                  </a:cubicBezTo>
                  <a:cubicBezTo>
                    <a:pt x="924821" y="1411235"/>
                    <a:pt x="922944" y="1394147"/>
                    <a:pt x="930031" y="1379974"/>
                  </a:cubicBezTo>
                  <a:cubicBezTo>
                    <a:pt x="934232" y="1371573"/>
                    <a:pt x="949276" y="1372744"/>
                    <a:pt x="953477" y="1364343"/>
                  </a:cubicBezTo>
                  <a:cubicBezTo>
                    <a:pt x="960564" y="1350170"/>
                    <a:pt x="958688" y="1333082"/>
                    <a:pt x="961293" y="1317451"/>
                  </a:cubicBezTo>
                  <a:cubicBezTo>
                    <a:pt x="984472" y="1386992"/>
                    <a:pt x="961431" y="1311092"/>
                    <a:pt x="976923" y="1473758"/>
                  </a:cubicBezTo>
                  <a:cubicBezTo>
                    <a:pt x="977941" y="1484451"/>
                    <a:pt x="981652" y="1494732"/>
                    <a:pt x="984739" y="1505020"/>
                  </a:cubicBezTo>
                  <a:cubicBezTo>
                    <a:pt x="989474" y="1520801"/>
                    <a:pt x="1000370" y="1551912"/>
                    <a:pt x="1000370" y="1551912"/>
                  </a:cubicBezTo>
                  <a:cubicBezTo>
                    <a:pt x="1004276" y="1575352"/>
                    <a:pt x="1010054" y="1625055"/>
                    <a:pt x="1023816" y="1645697"/>
                  </a:cubicBezTo>
                  <a:cubicBezTo>
                    <a:pt x="1029026" y="1653512"/>
                    <a:pt x="1028422" y="1663142"/>
                    <a:pt x="1039447" y="1669143"/>
                  </a:cubicBezTo>
                  <a:cubicBezTo>
                    <a:pt x="1050472" y="1675144"/>
                    <a:pt x="1070897" y="1675347"/>
                    <a:pt x="1089967" y="1681704"/>
                  </a:cubicBezTo>
                  <a:cubicBezTo>
                    <a:pt x="1109037" y="1675347"/>
                    <a:pt x="1123415" y="1675144"/>
                    <a:pt x="1133231" y="1669143"/>
                  </a:cubicBezTo>
                  <a:cubicBezTo>
                    <a:pt x="1143047" y="1663142"/>
                    <a:pt x="1143652" y="1653512"/>
                    <a:pt x="1148862" y="1645697"/>
                  </a:cubicBezTo>
                  <a:cubicBezTo>
                    <a:pt x="1151467" y="1637882"/>
                    <a:pt x="1152993" y="1629619"/>
                    <a:pt x="1156677" y="1622251"/>
                  </a:cubicBezTo>
                  <a:cubicBezTo>
                    <a:pt x="1160878" y="1613849"/>
                    <a:pt x="1168493" y="1607388"/>
                    <a:pt x="1172308" y="1598804"/>
                  </a:cubicBezTo>
                  <a:cubicBezTo>
                    <a:pt x="1179000" y="1583748"/>
                    <a:pt x="1182729" y="1567543"/>
                    <a:pt x="1187939" y="1551912"/>
                  </a:cubicBezTo>
                  <a:lnTo>
                    <a:pt x="1195754" y="1528466"/>
                  </a:lnTo>
                  <a:cubicBezTo>
                    <a:pt x="1214355" y="1584269"/>
                    <a:pt x="1197676" y="1566219"/>
                    <a:pt x="1234831" y="1590989"/>
                  </a:cubicBezTo>
                  <a:cubicBezTo>
                    <a:pt x="1239979" y="1606433"/>
                    <a:pt x="1244506" y="1626864"/>
                    <a:pt x="1258277" y="1637881"/>
                  </a:cubicBezTo>
                  <a:cubicBezTo>
                    <a:pt x="1264710" y="1643027"/>
                    <a:pt x="1274355" y="1642013"/>
                    <a:pt x="1281723" y="1645697"/>
                  </a:cubicBezTo>
                  <a:cubicBezTo>
                    <a:pt x="1299403" y="1654537"/>
                    <a:pt x="1301993" y="1658150"/>
                    <a:pt x="1312985" y="1669143"/>
                  </a:cubicBezTo>
                </a:path>
              </a:pathLst>
            </a:custGeom>
            <a:solidFill>
              <a:srgbClr val="C208F3">
                <a:alpha val="39807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DD2041-4A0B-74E7-A7B7-F3FAABE803C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731342" y="6215167"/>
              <a:ext cx="25986" cy="3762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6B0DDF-375A-3F1D-5B9F-BDABA823AF02}"/>
                </a:ext>
              </a:extLst>
            </p:cNvPr>
            <p:cNvCxnSpPr>
              <a:cxnSpLocks/>
              <a:endCxn id="130" idx="21"/>
            </p:cNvCxnSpPr>
            <p:nvPr/>
          </p:nvCxnSpPr>
          <p:spPr>
            <a:xfrm flipH="1">
              <a:off x="3503221" y="6206053"/>
              <a:ext cx="158340" cy="15188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F666E9D-795A-B491-7F93-4B4587447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671" y="5738004"/>
              <a:ext cx="224395" cy="4408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3718E7-A705-B1E0-2F16-065419701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7103" y="5755504"/>
              <a:ext cx="166935" cy="2050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9B588AF-9D16-626A-B4DD-7C2176C83FC2}"/>
                </a:ext>
              </a:extLst>
            </p:cNvPr>
            <p:cNvCxnSpPr>
              <a:cxnSpLocks/>
            </p:cNvCxnSpPr>
            <p:nvPr/>
          </p:nvCxnSpPr>
          <p:spPr>
            <a:xfrm>
              <a:off x="1790577" y="6090082"/>
              <a:ext cx="165398" cy="10723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5C02EF-32BF-F8FA-1299-A07337556169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1783395" y="5978425"/>
              <a:ext cx="336387" cy="303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22">
              <a:extLst>
                <a:ext uri="{FF2B5EF4-FFF2-40B4-BE49-F238E27FC236}">
                  <a16:creationId xmlns:a16="http://schemas.microsoft.com/office/drawing/2014/main" id="{067FEB6E-6080-7286-1A59-67E49D2EDA29}"/>
                </a:ext>
              </a:extLst>
            </p:cNvPr>
            <p:cNvSpPr txBox="1"/>
            <p:nvPr/>
          </p:nvSpPr>
          <p:spPr>
            <a:xfrm>
              <a:off x="2253455" y="7542296"/>
              <a:ext cx="1091902" cy="307777"/>
            </a:xfrm>
            <a:prstGeom prst="rect">
              <a:avLst/>
            </a:prstGeom>
            <a:solidFill>
              <a:srgbClr val="947093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136" name="TextBox 22">
              <a:extLst>
                <a:ext uri="{FF2B5EF4-FFF2-40B4-BE49-F238E27FC236}">
                  <a16:creationId xmlns:a16="http://schemas.microsoft.com/office/drawing/2014/main" id="{1F2ECE56-5568-A067-10E8-7D10546C4E59}"/>
                </a:ext>
              </a:extLst>
            </p:cNvPr>
            <p:cNvSpPr txBox="1"/>
            <p:nvPr/>
          </p:nvSpPr>
          <p:spPr>
            <a:xfrm>
              <a:off x="2794457" y="8151990"/>
              <a:ext cx="1228158" cy="307777"/>
            </a:xfrm>
            <a:prstGeom prst="rect">
              <a:avLst/>
            </a:prstGeom>
            <a:solidFill>
              <a:srgbClr val="7E298C"/>
            </a:solidFill>
            <a:ln w="19050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3BF4BD6-3862-25F8-EEDF-97C0CD756301}"/>
                </a:ext>
              </a:extLst>
            </p:cNvPr>
            <p:cNvGrpSpPr/>
            <p:nvPr/>
          </p:nvGrpSpPr>
          <p:grpSpPr>
            <a:xfrm>
              <a:off x="5077729" y="520634"/>
              <a:ext cx="856460" cy="1176088"/>
              <a:chOff x="5063215" y="373489"/>
              <a:chExt cx="1041690" cy="1126215"/>
            </a:xfrm>
          </p:grpSpPr>
          <p:sp>
            <p:nvSpPr>
              <p:cNvPr id="32" name="TextBox 22">
                <a:extLst>
                  <a:ext uri="{FF2B5EF4-FFF2-40B4-BE49-F238E27FC236}">
                    <a16:creationId xmlns:a16="http://schemas.microsoft.com/office/drawing/2014/main" id="{BA3B825A-6611-EE6C-5996-2C8255454EB7}"/>
                  </a:ext>
                </a:extLst>
              </p:cNvPr>
              <p:cNvSpPr txBox="1"/>
              <p:nvPr/>
            </p:nvSpPr>
            <p:spPr>
              <a:xfrm>
                <a:off x="5355936" y="1236280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~5˚C</a:t>
                </a:r>
              </a:p>
            </p:txBody>
          </p:sp>
          <p:sp>
            <p:nvSpPr>
              <p:cNvPr id="83" name="TextBox 22">
                <a:extLst>
                  <a:ext uri="{FF2B5EF4-FFF2-40B4-BE49-F238E27FC236}">
                    <a16:creationId xmlns:a16="http://schemas.microsoft.com/office/drawing/2014/main" id="{A3C94D20-126D-4B90-573E-BF24A9747C2C}"/>
                  </a:ext>
                </a:extLst>
              </p:cNvPr>
              <p:cNvSpPr txBox="1"/>
              <p:nvPr/>
            </p:nvSpPr>
            <p:spPr>
              <a:xfrm>
                <a:off x="5297537" y="373489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srgbClr val="FF0000"/>
                    </a:solidFill>
                    <a:latin typeface="Calibri"/>
                  </a:rPr>
                  <a:t>~40</a:t>
                </a: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˚C</a:t>
                </a: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4AE6B28E-F06E-67B2-B98D-2F0C01E2C0EE}"/>
                  </a:ext>
                </a:extLst>
              </p:cNvPr>
              <p:cNvSpPr/>
              <p:nvPr/>
            </p:nvSpPr>
            <p:spPr>
              <a:xfrm rot="5400000">
                <a:off x="5029577" y="470749"/>
                <a:ext cx="1102135" cy="95577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A239AB6-79FC-3B53-42D2-2B4842245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3215" y="930742"/>
                <a:ext cx="10416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22">
                <a:extLst>
                  <a:ext uri="{FF2B5EF4-FFF2-40B4-BE49-F238E27FC236}">
                    <a16:creationId xmlns:a16="http://schemas.microsoft.com/office/drawing/2014/main" id="{CDE9426C-1DB8-ADEF-7B23-FC4DB690F7A3}"/>
                  </a:ext>
                </a:extLst>
              </p:cNvPr>
              <p:cNvSpPr txBox="1"/>
              <p:nvPr/>
            </p:nvSpPr>
            <p:spPr>
              <a:xfrm>
                <a:off x="5198999" y="737564"/>
                <a:ext cx="6639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latin typeface="Calibri"/>
                  </a:rPr>
                  <a:t>optimum</a:t>
                </a:r>
              </a:p>
            </p:txBody>
          </p:sp>
        </p:grpSp>
        <p:sp>
          <p:nvSpPr>
            <p:cNvPr id="142" name="TextBox 22">
              <a:extLst>
                <a:ext uri="{FF2B5EF4-FFF2-40B4-BE49-F238E27FC236}">
                  <a16:creationId xmlns:a16="http://schemas.microsoft.com/office/drawing/2014/main" id="{FBC6176F-4E26-40EA-585E-578F3391A6AA}"/>
                </a:ext>
              </a:extLst>
            </p:cNvPr>
            <p:cNvSpPr txBox="1"/>
            <p:nvPr/>
          </p:nvSpPr>
          <p:spPr>
            <a:xfrm>
              <a:off x="1476839" y="1625187"/>
              <a:ext cx="1141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(slow metabolism)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4A7623-7EED-9FA6-491D-4377205BD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6203" y="443230"/>
              <a:ext cx="284982" cy="7365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22">
              <a:extLst>
                <a:ext uri="{FF2B5EF4-FFF2-40B4-BE49-F238E27FC236}">
                  <a16:creationId xmlns:a16="http://schemas.microsoft.com/office/drawing/2014/main" id="{E2211208-C78F-6F87-17C6-97810327E49F}"/>
                </a:ext>
              </a:extLst>
            </p:cNvPr>
            <p:cNvSpPr txBox="1"/>
            <p:nvPr/>
          </p:nvSpPr>
          <p:spPr>
            <a:xfrm>
              <a:off x="1464405" y="1438953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cold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D092463-431F-7856-AD61-553F0D822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561" y="1671430"/>
              <a:ext cx="419799" cy="1278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83">
              <a:extLst>
                <a:ext uri="{FF2B5EF4-FFF2-40B4-BE49-F238E27FC236}">
                  <a16:creationId xmlns:a16="http://schemas.microsoft.com/office/drawing/2014/main" id="{BB0D7899-67FF-6320-DC59-DEF2113C4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524" y="7271729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EA91F85-642D-C1D7-7C1C-B30C67C3C6EF}"/>
                </a:ext>
              </a:extLst>
            </p:cNvPr>
            <p:cNvSpPr/>
            <p:nvPr/>
          </p:nvSpPr>
          <p:spPr>
            <a:xfrm>
              <a:off x="5100435" y="377157"/>
              <a:ext cx="1043859" cy="1280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22">
              <a:extLst>
                <a:ext uri="{FF2B5EF4-FFF2-40B4-BE49-F238E27FC236}">
                  <a16:creationId xmlns:a16="http://schemas.microsoft.com/office/drawing/2014/main" id="{8AFC93EE-CE3E-8D45-4ACE-38C8EACC0C76}"/>
                </a:ext>
              </a:extLst>
            </p:cNvPr>
            <p:cNvSpPr txBox="1"/>
            <p:nvPr/>
          </p:nvSpPr>
          <p:spPr>
            <a:xfrm>
              <a:off x="5225716" y="1604437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443E915-F555-DE65-5151-58A5EEF9F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2777" y="3158893"/>
              <a:ext cx="282857" cy="7480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22">
              <a:extLst>
                <a:ext uri="{FF2B5EF4-FFF2-40B4-BE49-F238E27FC236}">
                  <a16:creationId xmlns:a16="http://schemas.microsoft.com/office/drawing/2014/main" id="{E7C54FE9-BB89-9744-653C-BBB53E1B36AB}"/>
                </a:ext>
              </a:extLst>
            </p:cNvPr>
            <p:cNvSpPr txBox="1"/>
            <p:nvPr/>
          </p:nvSpPr>
          <p:spPr>
            <a:xfrm>
              <a:off x="5211834" y="3455311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6CDF4F7-A334-2546-0FA5-A7C782413AE8}"/>
                </a:ext>
              </a:extLst>
            </p:cNvPr>
            <p:cNvSpPr/>
            <p:nvPr/>
          </p:nvSpPr>
          <p:spPr>
            <a:xfrm>
              <a:off x="5100833" y="2140563"/>
              <a:ext cx="1043859" cy="1352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D71CDF4C-3F6C-4577-DA0B-1F2CD768641F}"/>
                </a:ext>
              </a:extLst>
            </p:cNvPr>
            <p:cNvSpPr/>
            <p:nvPr/>
          </p:nvSpPr>
          <p:spPr>
            <a:xfrm>
              <a:off x="5108983" y="2198595"/>
              <a:ext cx="790875" cy="1208358"/>
            </a:xfrm>
            <a:custGeom>
              <a:avLst/>
              <a:gdLst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78287 w 807076"/>
                <a:gd name="connsiteY4" fmla="*/ 407831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38388 w 807076"/>
                <a:gd name="connsiteY5" fmla="*/ 352023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757"/>
                <a:gd name="connsiteY0" fmla="*/ 1086119 h 1086119"/>
                <a:gd name="connsiteX1" fmla="*/ 17171 w 807757"/>
                <a:gd name="connsiteY1" fmla="*/ 772733 h 1086119"/>
                <a:gd name="connsiteX2" fmla="*/ 103031 w 807757"/>
                <a:gd name="connsiteY2" fmla="*/ 605307 h 1086119"/>
                <a:gd name="connsiteX3" fmla="*/ 334850 w 807757"/>
                <a:gd name="connsiteY3" fmla="*/ 510862 h 1086119"/>
                <a:gd name="connsiteX4" fmla="*/ 618185 w 807757"/>
                <a:gd name="connsiteY4" fmla="*/ 420710 h 1086119"/>
                <a:gd name="connsiteX5" fmla="*/ 738388 w 807757"/>
                <a:gd name="connsiteY5" fmla="*/ 352023 h 1086119"/>
                <a:gd name="connsiteX6" fmla="*/ 794197 w 807757"/>
                <a:gd name="connsiteY6" fmla="*/ 231820 h 1086119"/>
                <a:gd name="connsiteX7" fmla="*/ 806715 w 807757"/>
                <a:gd name="connsiteY7" fmla="*/ 226836 h 1086119"/>
                <a:gd name="connsiteX8" fmla="*/ 807076 w 807757"/>
                <a:gd name="connsiteY8" fmla="*/ 0 h 1086119"/>
                <a:gd name="connsiteX0" fmla="*/ 0 w 815592"/>
                <a:gd name="connsiteY0" fmla="*/ 1086119 h 1086119"/>
                <a:gd name="connsiteX1" fmla="*/ 17171 w 815592"/>
                <a:gd name="connsiteY1" fmla="*/ 772733 h 1086119"/>
                <a:gd name="connsiteX2" fmla="*/ 103031 w 815592"/>
                <a:gd name="connsiteY2" fmla="*/ 605307 h 1086119"/>
                <a:gd name="connsiteX3" fmla="*/ 334850 w 815592"/>
                <a:gd name="connsiteY3" fmla="*/ 510862 h 1086119"/>
                <a:gd name="connsiteX4" fmla="*/ 618185 w 815592"/>
                <a:gd name="connsiteY4" fmla="*/ 420710 h 1086119"/>
                <a:gd name="connsiteX5" fmla="*/ 738388 w 815592"/>
                <a:gd name="connsiteY5" fmla="*/ 352023 h 1086119"/>
                <a:gd name="connsiteX6" fmla="*/ 794197 w 815592"/>
                <a:gd name="connsiteY6" fmla="*/ 231820 h 1086119"/>
                <a:gd name="connsiteX7" fmla="*/ 815301 w 815592"/>
                <a:gd name="connsiteY7" fmla="*/ 102341 h 1086119"/>
                <a:gd name="connsiteX8" fmla="*/ 807076 w 815592"/>
                <a:gd name="connsiteY8" fmla="*/ 0 h 1086119"/>
                <a:gd name="connsiteX0" fmla="*/ 0 w 816343"/>
                <a:gd name="connsiteY0" fmla="*/ 1313645 h 1313645"/>
                <a:gd name="connsiteX1" fmla="*/ 17171 w 816343"/>
                <a:gd name="connsiteY1" fmla="*/ 1000259 h 1313645"/>
                <a:gd name="connsiteX2" fmla="*/ 103031 w 816343"/>
                <a:gd name="connsiteY2" fmla="*/ 832833 h 1313645"/>
                <a:gd name="connsiteX3" fmla="*/ 334850 w 816343"/>
                <a:gd name="connsiteY3" fmla="*/ 738388 h 1313645"/>
                <a:gd name="connsiteX4" fmla="*/ 618185 w 816343"/>
                <a:gd name="connsiteY4" fmla="*/ 648236 h 1313645"/>
                <a:gd name="connsiteX5" fmla="*/ 738388 w 816343"/>
                <a:gd name="connsiteY5" fmla="*/ 579549 h 1313645"/>
                <a:gd name="connsiteX6" fmla="*/ 794197 w 816343"/>
                <a:gd name="connsiteY6" fmla="*/ 459346 h 1313645"/>
                <a:gd name="connsiteX7" fmla="*/ 815301 w 816343"/>
                <a:gd name="connsiteY7" fmla="*/ 329867 h 1313645"/>
                <a:gd name="connsiteX8" fmla="*/ 815662 w 816343"/>
                <a:gd name="connsiteY8" fmla="*/ 0 h 1313645"/>
                <a:gd name="connsiteX0" fmla="*/ 0 w 816343"/>
                <a:gd name="connsiteY0" fmla="*/ 1337069 h 1337069"/>
                <a:gd name="connsiteX1" fmla="*/ 17171 w 816343"/>
                <a:gd name="connsiteY1" fmla="*/ 1023683 h 1337069"/>
                <a:gd name="connsiteX2" fmla="*/ 103031 w 816343"/>
                <a:gd name="connsiteY2" fmla="*/ 856257 h 1337069"/>
                <a:gd name="connsiteX3" fmla="*/ 334850 w 816343"/>
                <a:gd name="connsiteY3" fmla="*/ 761812 h 1337069"/>
                <a:gd name="connsiteX4" fmla="*/ 618185 w 816343"/>
                <a:gd name="connsiteY4" fmla="*/ 671660 h 1337069"/>
                <a:gd name="connsiteX5" fmla="*/ 738388 w 816343"/>
                <a:gd name="connsiteY5" fmla="*/ 602973 h 1337069"/>
                <a:gd name="connsiteX6" fmla="*/ 794197 w 816343"/>
                <a:gd name="connsiteY6" fmla="*/ 482770 h 1337069"/>
                <a:gd name="connsiteX7" fmla="*/ 815301 w 816343"/>
                <a:gd name="connsiteY7" fmla="*/ 353291 h 1337069"/>
                <a:gd name="connsiteX8" fmla="*/ 815662 w 816343"/>
                <a:gd name="connsiteY8" fmla="*/ 23424 h 1337069"/>
                <a:gd name="connsiteX9" fmla="*/ 815300 w 816343"/>
                <a:gd name="connsiteY9" fmla="*/ 27026 h 1337069"/>
                <a:gd name="connsiteX0" fmla="*/ 0 w 815756"/>
                <a:gd name="connsiteY0" fmla="*/ 1440122 h 1440122"/>
                <a:gd name="connsiteX1" fmla="*/ 17171 w 815756"/>
                <a:gd name="connsiteY1" fmla="*/ 1126736 h 1440122"/>
                <a:gd name="connsiteX2" fmla="*/ 103031 w 815756"/>
                <a:gd name="connsiteY2" fmla="*/ 959310 h 1440122"/>
                <a:gd name="connsiteX3" fmla="*/ 334850 w 815756"/>
                <a:gd name="connsiteY3" fmla="*/ 864865 h 1440122"/>
                <a:gd name="connsiteX4" fmla="*/ 618185 w 815756"/>
                <a:gd name="connsiteY4" fmla="*/ 774713 h 1440122"/>
                <a:gd name="connsiteX5" fmla="*/ 738388 w 815756"/>
                <a:gd name="connsiteY5" fmla="*/ 706026 h 1440122"/>
                <a:gd name="connsiteX6" fmla="*/ 794197 w 815756"/>
                <a:gd name="connsiteY6" fmla="*/ 585823 h 1440122"/>
                <a:gd name="connsiteX7" fmla="*/ 815301 w 815756"/>
                <a:gd name="connsiteY7" fmla="*/ 456344 h 1440122"/>
                <a:gd name="connsiteX8" fmla="*/ 811369 w 815756"/>
                <a:gd name="connsiteY8" fmla="*/ 10567 h 1440122"/>
                <a:gd name="connsiteX9" fmla="*/ 815300 w 815756"/>
                <a:gd name="connsiteY9" fmla="*/ 130079 h 1440122"/>
                <a:gd name="connsiteX0" fmla="*/ 0 w 819955"/>
                <a:gd name="connsiteY0" fmla="*/ 1573320 h 1573320"/>
                <a:gd name="connsiteX1" fmla="*/ 17171 w 819955"/>
                <a:gd name="connsiteY1" fmla="*/ 1259934 h 1573320"/>
                <a:gd name="connsiteX2" fmla="*/ 103031 w 819955"/>
                <a:gd name="connsiteY2" fmla="*/ 1092508 h 1573320"/>
                <a:gd name="connsiteX3" fmla="*/ 334850 w 819955"/>
                <a:gd name="connsiteY3" fmla="*/ 998063 h 1573320"/>
                <a:gd name="connsiteX4" fmla="*/ 618185 w 819955"/>
                <a:gd name="connsiteY4" fmla="*/ 907911 h 1573320"/>
                <a:gd name="connsiteX5" fmla="*/ 738388 w 819955"/>
                <a:gd name="connsiteY5" fmla="*/ 839224 h 1573320"/>
                <a:gd name="connsiteX6" fmla="*/ 794197 w 819955"/>
                <a:gd name="connsiteY6" fmla="*/ 719021 h 1573320"/>
                <a:gd name="connsiteX7" fmla="*/ 815301 w 819955"/>
                <a:gd name="connsiteY7" fmla="*/ 589542 h 1573320"/>
                <a:gd name="connsiteX8" fmla="*/ 819955 w 819955"/>
                <a:gd name="connsiteY8" fmla="*/ 6390 h 1573320"/>
                <a:gd name="connsiteX9" fmla="*/ 815300 w 819955"/>
                <a:gd name="connsiteY9" fmla="*/ 263277 h 1573320"/>
                <a:gd name="connsiteX0" fmla="*/ 0 w 819955"/>
                <a:gd name="connsiteY0" fmla="*/ 1573741 h 1573741"/>
                <a:gd name="connsiteX1" fmla="*/ 17171 w 819955"/>
                <a:gd name="connsiteY1" fmla="*/ 1260355 h 1573741"/>
                <a:gd name="connsiteX2" fmla="*/ 103031 w 819955"/>
                <a:gd name="connsiteY2" fmla="*/ 1092929 h 1573741"/>
                <a:gd name="connsiteX3" fmla="*/ 334850 w 819955"/>
                <a:gd name="connsiteY3" fmla="*/ 998484 h 1573741"/>
                <a:gd name="connsiteX4" fmla="*/ 618185 w 819955"/>
                <a:gd name="connsiteY4" fmla="*/ 908332 h 1573741"/>
                <a:gd name="connsiteX5" fmla="*/ 738388 w 819955"/>
                <a:gd name="connsiteY5" fmla="*/ 839645 h 1573741"/>
                <a:gd name="connsiteX6" fmla="*/ 794197 w 819955"/>
                <a:gd name="connsiteY6" fmla="*/ 719442 h 1573741"/>
                <a:gd name="connsiteX7" fmla="*/ 815301 w 819955"/>
                <a:gd name="connsiteY7" fmla="*/ 589963 h 1573741"/>
                <a:gd name="connsiteX8" fmla="*/ 819955 w 819955"/>
                <a:gd name="connsiteY8" fmla="*/ 6811 h 1573741"/>
                <a:gd name="connsiteX9" fmla="*/ 707976 w 819955"/>
                <a:gd name="connsiteY9" fmla="*/ 242233 h 1573741"/>
                <a:gd name="connsiteX0" fmla="*/ 0 w 819955"/>
                <a:gd name="connsiteY0" fmla="*/ 1566930 h 1566930"/>
                <a:gd name="connsiteX1" fmla="*/ 17171 w 819955"/>
                <a:gd name="connsiteY1" fmla="*/ 1253544 h 1566930"/>
                <a:gd name="connsiteX2" fmla="*/ 103031 w 819955"/>
                <a:gd name="connsiteY2" fmla="*/ 1086118 h 1566930"/>
                <a:gd name="connsiteX3" fmla="*/ 334850 w 819955"/>
                <a:gd name="connsiteY3" fmla="*/ 991673 h 1566930"/>
                <a:gd name="connsiteX4" fmla="*/ 618185 w 819955"/>
                <a:gd name="connsiteY4" fmla="*/ 901521 h 1566930"/>
                <a:gd name="connsiteX5" fmla="*/ 738388 w 819955"/>
                <a:gd name="connsiteY5" fmla="*/ 832834 h 1566930"/>
                <a:gd name="connsiteX6" fmla="*/ 794197 w 819955"/>
                <a:gd name="connsiteY6" fmla="*/ 712631 h 1566930"/>
                <a:gd name="connsiteX7" fmla="*/ 815301 w 819955"/>
                <a:gd name="connsiteY7" fmla="*/ 583152 h 1566930"/>
                <a:gd name="connsiteX8" fmla="*/ 819955 w 819955"/>
                <a:gd name="connsiteY8" fmla="*/ 0 h 1566930"/>
                <a:gd name="connsiteX0" fmla="*/ 0 w 832834"/>
                <a:gd name="connsiteY0" fmla="*/ 1596980 h 1596980"/>
                <a:gd name="connsiteX1" fmla="*/ 17171 w 832834"/>
                <a:gd name="connsiteY1" fmla="*/ 1283594 h 1596980"/>
                <a:gd name="connsiteX2" fmla="*/ 103031 w 832834"/>
                <a:gd name="connsiteY2" fmla="*/ 1116168 h 1596980"/>
                <a:gd name="connsiteX3" fmla="*/ 334850 w 832834"/>
                <a:gd name="connsiteY3" fmla="*/ 1021723 h 1596980"/>
                <a:gd name="connsiteX4" fmla="*/ 618185 w 832834"/>
                <a:gd name="connsiteY4" fmla="*/ 931571 h 1596980"/>
                <a:gd name="connsiteX5" fmla="*/ 738388 w 832834"/>
                <a:gd name="connsiteY5" fmla="*/ 862884 h 1596980"/>
                <a:gd name="connsiteX6" fmla="*/ 794197 w 832834"/>
                <a:gd name="connsiteY6" fmla="*/ 742681 h 1596980"/>
                <a:gd name="connsiteX7" fmla="*/ 815301 w 832834"/>
                <a:gd name="connsiteY7" fmla="*/ 613202 h 1596980"/>
                <a:gd name="connsiteX8" fmla="*/ 832834 w 832834"/>
                <a:gd name="connsiteY8" fmla="*/ 0 h 1596980"/>
                <a:gd name="connsiteX0" fmla="*/ 0 w 815592"/>
                <a:gd name="connsiteY0" fmla="*/ 1601273 h 1601273"/>
                <a:gd name="connsiteX1" fmla="*/ 17171 w 815592"/>
                <a:gd name="connsiteY1" fmla="*/ 1287887 h 1601273"/>
                <a:gd name="connsiteX2" fmla="*/ 103031 w 815592"/>
                <a:gd name="connsiteY2" fmla="*/ 1120461 h 1601273"/>
                <a:gd name="connsiteX3" fmla="*/ 334850 w 815592"/>
                <a:gd name="connsiteY3" fmla="*/ 1026016 h 1601273"/>
                <a:gd name="connsiteX4" fmla="*/ 618185 w 815592"/>
                <a:gd name="connsiteY4" fmla="*/ 935864 h 1601273"/>
                <a:gd name="connsiteX5" fmla="*/ 738388 w 815592"/>
                <a:gd name="connsiteY5" fmla="*/ 867177 h 1601273"/>
                <a:gd name="connsiteX6" fmla="*/ 794197 w 815592"/>
                <a:gd name="connsiteY6" fmla="*/ 746974 h 1601273"/>
                <a:gd name="connsiteX7" fmla="*/ 815301 w 815592"/>
                <a:gd name="connsiteY7" fmla="*/ 617495 h 1601273"/>
                <a:gd name="connsiteX8" fmla="*/ 807077 w 815592"/>
                <a:gd name="connsiteY8" fmla="*/ 0 h 1601273"/>
                <a:gd name="connsiteX0" fmla="*/ 0 w 819956"/>
                <a:gd name="connsiteY0" fmla="*/ 1627031 h 1627031"/>
                <a:gd name="connsiteX1" fmla="*/ 17171 w 819956"/>
                <a:gd name="connsiteY1" fmla="*/ 1313645 h 1627031"/>
                <a:gd name="connsiteX2" fmla="*/ 103031 w 819956"/>
                <a:gd name="connsiteY2" fmla="*/ 1146219 h 1627031"/>
                <a:gd name="connsiteX3" fmla="*/ 334850 w 819956"/>
                <a:gd name="connsiteY3" fmla="*/ 1051774 h 1627031"/>
                <a:gd name="connsiteX4" fmla="*/ 618185 w 819956"/>
                <a:gd name="connsiteY4" fmla="*/ 961622 h 1627031"/>
                <a:gd name="connsiteX5" fmla="*/ 738388 w 819956"/>
                <a:gd name="connsiteY5" fmla="*/ 892935 h 1627031"/>
                <a:gd name="connsiteX6" fmla="*/ 794197 w 819956"/>
                <a:gd name="connsiteY6" fmla="*/ 772732 h 1627031"/>
                <a:gd name="connsiteX7" fmla="*/ 815301 w 819956"/>
                <a:gd name="connsiteY7" fmla="*/ 643253 h 1627031"/>
                <a:gd name="connsiteX8" fmla="*/ 819956 w 819956"/>
                <a:gd name="connsiteY8" fmla="*/ 0 h 162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956" h="1627031">
                  <a:moveTo>
                    <a:pt x="0" y="1627031"/>
                  </a:moveTo>
                  <a:cubicBezTo>
                    <a:pt x="-1" y="1510405"/>
                    <a:pt x="-1" y="1393780"/>
                    <a:pt x="17171" y="1313645"/>
                  </a:cubicBezTo>
                  <a:cubicBezTo>
                    <a:pt x="34343" y="1233510"/>
                    <a:pt x="50085" y="1189864"/>
                    <a:pt x="103031" y="1146219"/>
                  </a:cubicBezTo>
                  <a:cubicBezTo>
                    <a:pt x="155977" y="1102574"/>
                    <a:pt x="248991" y="1082540"/>
                    <a:pt x="334850" y="1051774"/>
                  </a:cubicBezTo>
                  <a:cubicBezTo>
                    <a:pt x="420709" y="1021008"/>
                    <a:pt x="550929" y="988095"/>
                    <a:pt x="618185" y="961622"/>
                  </a:cubicBezTo>
                  <a:cubicBezTo>
                    <a:pt x="685441" y="935149"/>
                    <a:pt x="709053" y="924417"/>
                    <a:pt x="738388" y="892935"/>
                  </a:cubicBezTo>
                  <a:cubicBezTo>
                    <a:pt x="767723" y="861453"/>
                    <a:pt x="782809" y="793596"/>
                    <a:pt x="794197" y="772732"/>
                  </a:cubicBezTo>
                  <a:cubicBezTo>
                    <a:pt x="805585" y="751868"/>
                    <a:pt x="813155" y="681890"/>
                    <a:pt x="815301" y="643253"/>
                  </a:cubicBezTo>
                  <a:cubicBezTo>
                    <a:pt x="817448" y="604616"/>
                    <a:pt x="819896" y="37806"/>
                    <a:pt x="81995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172639" y="3270775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hydraulic failure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E1EEAFA-AB5B-93EA-4CA5-83A015FBB7C9}"/>
                </a:ext>
              </a:extLst>
            </p:cNvPr>
            <p:cNvCxnSpPr>
              <a:cxnSpLocks/>
            </p:cNvCxnSpPr>
            <p:nvPr/>
          </p:nvCxnSpPr>
          <p:spPr>
            <a:xfrm>
              <a:off x="621214" y="3407605"/>
              <a:ext cx="46045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3075842"/>
              <a:ext cx="47049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22">
              <a:extLst>
                <a:ext uri="{FF2B5EF4-FFF2-40B4-BE49-F238E27FC236}">
                  <a16:creationId xmlns:a16="http://schemas.microsoft.com/office/drawing/2014/main" id="{327CA755-746A-9A22-A3F9-CFADE419C54E}"/>
                </a:ext>
              </a:extLst>
            </p:cNvPr>
            <p:cNvSpPr txBox="1"/>
            <p:nvPr/>
          </p:nvSpPr>
          <p:spPr>
            <a:xfrm>
              <a:off x="5281792" y="2959414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l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ow cell turgor</a:t>
              </a: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29DB1732-8C38-FBFC-8CDC-E0B169D4B3A1}"/>
                </a:ext>
              </a:extLst>
            </p:cNvPr>
            <p:cNvSpPr txBox="1"/>
            <p:nvPr/>
          </p:nvSpPr>
          <p:spPr>
            <a:xfrm>
              <a:off x="1287210" y="3220130"/>
              <a:ext cx="12868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(low water potential)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6A5407E-AEDB-6489-5FBE-D5260C470B80}"/>
                </a:ext>
              </a:extLst>
            </p:cNvPr>
            <p:cNvSpPr/>
            <p:nvPr/>
          </p:nvSpPr>
          <p:spPr>
            <a:xfrm>
              <a:off x="3848334" y="4279550"/>
              <a:ext cx="1252309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C55A1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DC4809F-44FB-F1A9-25BD-28EFB46AF479}"/>
                </a:ext>
              </a:extLst>
            </p:cNvPr>
            <p:cNvSpPr/>
            <p:nvPr/>
          </p:nvSpPr>
          <p:spPr>
            <a:xfrm>
              <a:off x="4066090" y="4783230"/>
              <a:ext cx="1031203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DA651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75BB257-4423-4BFC-AD23-E3356362BD81}"/>
                </a:ext>
              </a:extLst>
            </p:cNvPr>
            <p:cNvSpPr/>
            <p:nvPr/>
          </p:nvSpPr>
          <p:spPr>
            <a:xfrm flipH="1">
              <a:off x="635273" y="4290896"/>
              <a:ext cx="1039025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C55A1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B10D11C-AE7B-4DED-3F63-3B9420D19107}"/>
                </a:ext>
              </a:extLst>
            </p:cNvPr>
            <p:cNvSpPr/>
            <p:nvPr/>
          </p:nvSpPr>
          <p:spPr>
            <a:xfrm flipH="1">
              <a:off x="634651" y="4792354"/>
              <a:ext cx="804774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DA651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-Right Arrow 65">
              <a:extLst>
                <a:ext uri="{FF2B5EF4-FFF2-40B4-BE49-F238E27FC236}">
                  <a16:creationId xmlns:a16="http://schemas.microsoft.com/office/drawing/2014/main" id="{6A5D2C0A-6BCF-DA35-AE16-E5258391927E}"/>
                </a:ext>
              </a:extLst>
            </p:cNvPr>
            <p:cNvSpPr/>
            <p:nvPr/>
          </p:nvSpPr>
          <p:spPr>
            <a:xfrm rot="16200000">
              <a:off x="4933455" y="5196592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55515E29-7D11-79DB-07C4-3AA970A175D3}"/>
                </a:ext>
              </a:extLst>
            </p:cNvPr>
            <p:cNvSpPr txBox="1"/>
            <p:nvPr/>
          </p:nvSpPr>
          <p:spPr>
            <a:xfrm rot="16200000">
              <a:off x="5216813" y="5306346"/>
              <a:ext cx="2556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(life history/phenology)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637665" y="4809562"/>
              <a:ext cx="819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dormant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93718" y="255383"/>
              <a:ext cx="1736437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filter: Temperature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84051" y="1908305"/>
              <a:ext cx="1750929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Soil moisture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84027" y="3669672"/>
              <a:ext cx="1948547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filter: Dormancy cycle</a:t>
              </a:r>
            </a:p>
          </p:txBody>
        </p:sp>
        <p:sp>
          <p:nvSpPr>
            <p:cNvPr id="63" name="TextBox 22">
              <a:extLst>
                <a:ext uri="{FF2B5EF4-FFF2-40B4-BE49-F238E27FC236}">
                  <a16:creationId xmlns:a16="http://schemas.microsoft.com/office/drawing/2014/main" id="{373A70E7-344C-8E88-4BA0-A692C19706DE}"/>
                </a:ext>
              </a:extLst>
            </p:cNvPr>
            <p:cNvSpPr txBox="1"/>
            <p:nvPr/>
          </p:nvSpPr>
          <p:spPr>
            <a:xfrm>
              <a:off x="79991" y="5446931"/>
              <a:ext cx="2249078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4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Investment strategy</a:t>
              </a:r>
            </a:p>
          </p:txBody>
        </p:sp>
        <p:sp>
          <p:nvSpPr>
            <p:cNvPr id="74" name="TextBox 22">
              <a:extLst>
                <a:ext uri="{FF2B5EF4-FFF2-40B4-BE49-F238E27FC236}">
                  <a16:creationId xmlns:a16="http://schemas.microsoft.com/office/drawing/2014/main" id="{6E1F25B3-E6A4-FFD3-65FC-4922DCAF429E}"/>
                </a:ext>
              </a:extLst>
            </p:cNvPr>
            <p:cNvSpPr txBox="1"/>
            <p:nvPr/>
          </p:nvSpPr>
          <p:spPr>
            <a:xfrm>
              <a:off x="84457" y="7415037"/>
              <a:ext cx="1536767" cy="307777"/>
            </a:xfrm>
            <a:prstGeom prst="rect">
              <a:avLst/>
            </a:prstGeom>
            <a:solidFill>
              <a:srgbClr val="80179A">
                <a:alpha val="70484"/>
              </a:srgb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</a:t>
              </a: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&gt; 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Realized growth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B8F30C-441D-0C1F-A934-0125232DC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500" y="4949951"/>
              <a:ext cx="315849" cy="2101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C3B09A-7011-7D96-C0E6-BAA2C193B2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3632" y="4638488"/>
              <a:ext cx="322624" cy="263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9CE6607-EF57-12AA-D280-D2F62F7C1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3448" y="7801528"/>
              <a:ext cx="218792" cy="34334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CF0FCC0-DCF6-A41C-C545-CF842B4BE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424" y="8372178"/>
              <a:ext cx="632100" cy="34175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9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DD78E5D-9CE0-56BF-7C64-9F05E5F60F35}"/>
              </a:ext>
            </a:extLst>
          </p:cNvPr>
          <p:cNvSpPr/>
          <p:nvPr/>
        </p:nvSpPr>
        <p:spPr>
          <a:xfrm>
            <a:off x="624561" y="3224165"/>
            <a:ext cx="5578530" cy="150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624559" y="1556774"/>
            <a:ext cx="5578533" cy="1508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336384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4732189"/>
            <a:ext cx="2604599" cy="855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1185676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219545" y="3894919"/>
            <a:ext cx="13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2">
            <a:extLst>
              <a:ext uri="{FF2B5EF4-FFF2-40B4-BE49-F238E27FC236}">
                <a16:creationId xmlns:a16="http://schemas.microsoft.com/office/drawing/2014/main" id="{50536061-EB4B-33E9-791E-9BC312052D1F}"/>
              </a:ext>
            </a:extLst>
          </p:cNvPr>
          <p:cNvCxnSpPr>
            <a:cxnSpLocks/>
          </p:cNvCxnSpPr>
          <p:nvPr/>
        </p:nvCxnSpPr>
        <p:spPr>
          <a:xfrm flipV="1">
            <a:off x="3433806" y="3370270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3">
            <a:extLst>
              <a:ext uri="{FF2B5EF4-FFF2-40B4-BE49-F238E27FC236}">
                <a16:creationId xmlns:a16="http://schemas.microsoft.com/office/drawing/2014/main" id="{0351581F-BB75-8E6F-1D0E-56A5CE219E99}"/>
              </a:ext>
            </a:extLst>
          </p:cNvPr>
          <p:cNvCxnSpPr>
            <a:cxnSpLocks/>
          </p:cNvCxnSpPr>
          <p:nvPr/>
        </p:nvCxnSpPr>
        <p:spPr>
          <a:xfrm>
            <a:off x="3433806" y="4747166"/>
            <a:ext cx="2645718" cy="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2">
            <a:extLst>
              <a:ext uri="{FF2B5EF4-FFF2-40B4-BE49-F238E27FC236}">
                <a16:creationId xmlns:a16="http://schemas.microsoft.com/office/drawing/2014/main" id="{3D584A6E-C6C7-9864-71C9-ED3A98DBEF69}"/>
              </a:ext>
            </a:extLst>
          </p:cNvPr>
          <p:cNvSpPr txBox="1"/>
          <p:nvPr/>
        </p:nvSpPr>
        <p:spPr>
          <a:xfrm>
            <a:off x="3994918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52357" y="1139207"/>
            <a:ext cx="169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28017" y="113920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sp.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40F94A06-1A2C-6F7F-49DD-97F75C9B3DC8}"/>
              </a:ext>
            </a:extLst>
          </p:cNvPr>
          <p:cNvSpPr txBox="1"/>
          <p:nvPr/>
        </p:nvSpPr>
        <p:spPr>
          <a:xfrm>
            <a:off x="4590277" y="1560631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urrent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climate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8AD0FBE-4B46-D20F-2684-D0319DAD5845}"/>
              </a:ext>
            </a:extLst>
          </p:cNvPr>
          <p:cNvSpPr txBox="1"/>
          <p:nvPr/>
        </p:nvSpPr>
        <p:spPr>
          <a:xfrm>
            <a:off x="4585799" y="3216740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warmer climate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Gerade Verbindung 82">
            <a:extLst>
              <a:ext uri="{FF2B5EF4-FFF2-40B4-BE49-F238E27FC236}">
                <a16:creationId xmlns:a16="http://schemas.microsoft.com/office/drawing/2014/main" id="{7A1C6F1A-1D25-0D7B-0796-D04019808742}"/>
              </a:ext>
            </a:extLst>
          </p:cNvPr>
          <p:cNvCxnSpPr>
            <a:cxnSpLocks/>
          </p:cNvCxnSpPr>
          <p:nvPr/>
        </p:nvCxnSpPr>
        <p:spPr>
          <a:xfrm flipV="1">
            <a:off x="3328017" y="556054"/>
            <a:ext cx="0" cy="531421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3645961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3645961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Gerade Verbindung 82">
            <a:extLst>
              <a:ext uri="{FF2B5EF4-FFF2-40B4-BE49-F238E27FC236}">
                <a16:creationId xmlns:a16="http://schemas.microsoft.com/office/drawing/2014/main" id="{2425C422-F078-FB2E-1735-F1691F9A0434}"/>
              </a:ext>
            </a:extLst>
          </p:cNvPr>
          <p:cNvCxnSpPr>
            <a:cxnSpLocks/>
          </p:cNvCxnSpPr>
          <p:nvPr/>
        </p:nvCxnSpPr>
        <p:spPr>
          <a:xfrm flipV="1">
            <a:off x="1216498" y="1556774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82">
            <a:extLst>
              <a:ext uri="{FF2B5EF4-FFF2-40B4-BE49-F238E27FC236}">
                <a16:creationId xmlns:a16="http://schemas.microsoft.com/office/drawing/2014/main" id="{5D55DF8F-4008-9CE6-EC2E-FF1C2D58F87E}"/>
              </a:ext>
            </a:extLst>
          </p:cNvPr>
          <p:cNvCxnSpPr>
            <a:cxnSpLocks/>
          </p:cNvCxnSpPr>
          <p:nvPr/>
        </p:nvCxnSpPr>
        <p:spPr>
          <a:xfrm flipV="1">
            <a:off x="2529878" y="1542741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82">
            <a:extLst>
              <a:ext uri="{FF2B5EF4-FFF2-40B4-BE49-F238E27FC236}">
                <a16:creationId xmlns:a16="http://schemas.microsoft.com/office/drawing/2014/main" id="{D036C474-F3C7-EFAB-9D3D-C57072FEE730}"/>
              </a:ext>
            </a:extLst>
          </p:cNvPr>
          <p:cNvCxnSpPr>
            <a:cxnSpLocks/>
          </p:cNvCxnSpPr>
          <p:nvPr/>
        </p:nvCxnSpPr>
        <p:spPr>
          <a:xfrm flipV="1">
            <a:off x="4012109" y="1549934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82">
            <a:extLst>
              <a:ext uri="{FF2B5EF4-FFF2-40B4-BE49-F238E27FC236}">
                <a16:creationId xmlns:a16="http://schemas.microsoft.com/office/drawing/2014/main" id="{808385A8-AB9F-CE66-8603-B7E0D3669C7C}"/>
              </a:ext>
            </a:extLst>
          </p:cNvPr>
          <p:cNvCxnSpPr>
            <a:cxnSpLocks/>
          </p:cNvCxnSpPr>
          <p:nvPr/>
        </p:nvCxnSpPr>
        <p:spPr>
          <a:xfrm flipV="1">
            <a:off x="5325489" y="1535901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3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DD78E5D-9CE0-56BF-7C64-9F05E5F60F35}"/>
              </a:ext>
            </a:extLst>
          </p:cNvPr>
          <p:cNvSpPr/>
          <p:nvPr/>
        </p:nvSpPr>
        <p:spPr>
          <a:xfrm>
            <a:off x="624561" y="3224165"/>
            <a:ext cx="5578530" cy="150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624559" y="1556774"/>
            <a:ext cx="5578533" cy="1508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336384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4732189"/>
            <a:ext cx="2604599" cy="855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1185676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219545" y="3894919"/>
            <a:ext cx="13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2">
            <a:extLst>
              <a:ext uri="{FF2B5EF4-FFF2-40B4-BE49-F238E27FC236}">
                <a16:creationId xmlns:a16="http://schemas.microsoft.com/office/drawing/2014/main" id="{50536061-EB4B-33E9-791E-9BC312052D1F}"/>
              </a:ext>
            </a:extLst>
          </p:cNvPr>
          <p:cNvCxnSpPr>
            <a:cxnSpLocks/>
          </p:cNvCxnSpPr>
          <p:nvPr/>
        </p:nvCxnSpPr>
        <p:spPr>
          <a:xfrm flipV="1">
            <a:off x="3433806" y="3370270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3">
            <a:extLst>
              <a:ext uri="{FF2B5EF4-FFF2-40B4-BE49-F238E27FC236}">
                <a16:creationId xmlns:a16="http://schemas.microsoft.com/office/drawing/2014/main" id="{0351581F-BB75-8E6F-1D0E-56A5CE219E99}"/>
              </a:ext>
            </a:extLst>
          </p:cNvPr>
          <p:cNvCxnSpPr>
            <a:cxnSpLocks/>
          </p:cNvCxnSpPr>
          <p:nvPr/>
        </p:nvCxnSpPr>
        <p:spPr>
          <a:xfrm>
            <a:off x="3433806" y="4747166"/>
            <a:ext cx="2645718" cy="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2">
            <a:extLst>
              <a:ext uri="{FF2B5EF4-FFF2-40B4-BE49-F238E27FC236}">
                <a16:creationId xmlns:a16="http://schemas.microsoft.com/office/drawing/2014/main" id="{3D584A6E-C6C7-9864-71C9-ED3A98DBEF69}"/>
              </a:ext>
            </a:extLst>
          </p:cNvPr>
          <p:cNvSpPr txBox="1"/>
          <p:nvPr/>
        </p:nvSpPr>
        <p:spPr>
          <a:xfrm>
            <a:off x="3994918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52357" y="1139207"/>
            <a:ext cx="169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28017" y="113920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sp.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40F94A06-1A2C-6F7F-49DD-97F75C9B3DC8}"/>
              </a:ext>
            </a:extLst>
          </p:cNvPr>
          <p:cNvSpPr txBox="1"/>
          <p:nvPr/>
        </p:nvSpPr>
        <p:spPr>
          <a:xfrm>
            <a:off x="4590277" y="1560631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urrent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climate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8AD0FBE-4B46-D20F-2684-D0319DAD5845}"/>
              </a:ext>
            </a:extLst>
          </p:cNvPr>
          <p:cNvSpPr txBox="1"/>
          <p:nvPr/>
        </p:nvSpPr>
        <p:spPr>
          <a:xfrm>
            <a:off x="4585799" y="3216740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warmer climate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Gerade Verbindung 82">
            <a:extLst>
              <a:ext uri="{FF2B5EF4-FFF2-40B4-BE49-F238E27FC236}">
                <a16:creationId xmlns:a16="http://schemas.microsoft.com/office/drawing/2014/main" id="{7A1C6F1A-1D25-0D7B-0796-D04019808742}"/>
              </a:ext>
            </a:extLst>
          </p:cNvPr>
          <p:cNvCxnSpPr>
            <a:cxnSpLocks/>
          </p:cNvCxnSpPr>
          <p:nvPr/>
        </p:nvCxnSpPr>
        <p:spPr>
          <a:xfrm flipV="1">
            <a:off x="3328017" y="556054"/>
            <a:ext cx="0" cy="531421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3693029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3693029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84805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B802D8-66BF-08DC-99D2-ECC597EDDB47}"/>
              </a:ext>
            </a:extLst>
          </p:cNvPr>
          <p:cNvSpPr/>
          <p:nvPr/>
        </p:nvSpPr>
        <p:spPr>
          <a:xfrm>
            <a:off x="1032693" y="1916515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3489093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F400E6-6053-C9EC-A3F3-D7D8D35F8F87}"/>
              </a:ext>
            </a:extLst>
          </p:cNvPr>
          <p:cNvSpPr/>
          <p:nvPr/>
        </p:nvSpPr>
        <p:spPr>
          <a:xfrm>
            <a:off x="898217" y="3571001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897138"/>
            <a:ext cx="1706384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C654DF-84C1-C4B4-3601-B05428B8507D}"/>
              </a:ext>
            </a:extLst>
          </p:cNvPr>
          <p:cNvSpPr/>
          <p:nvPr/>
        </p:nvSpPr>
        <p:spPr>
          <a:xfrm>
            <a:off x="3839038" y="1912249"/>
            <a:ext cx="1730670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356825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87F04D-3485-2277-17DD-D9FAD347D90F}"/>
              </a:ext>
            </a:extLst>
          </p:cNvPr>
          <p:cNvSpPr/>
          <p:nvPr/>
        </p:nvSpPr>
        <p:spPr>
          <a:xfrm>
            <a:off x="3677773" y="3583361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19808</TotalTime>
  <Words>805</Words>
  <Application>Microsoft Macintosh PowerPoint</Application>
  <PresentationFormat>A4 Paper (210x297 mm)</PresentationFormat>
  <Paragraphs>355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Baumgarten</dc:creator>
  <cp:lastModifiedBy>Frederik Baumgarten</cp:lastModifiedBy>
  <cp:revision>19</cp:revision>
  <dcterms:created xsi:type="dcterms:W3CDTF">2023-07-18T05:24:46Z</dcterms:created>
  <dcterms:modified xsi:type="dcterms:W3CDTF">2024-05-22T11:47:10Z</dcterms:modified>
</cp:coreProperties>
</file>