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notesSlides/notesSlide5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notesSlides/notesSlide6.xml" ContentType="application/vnd.openxmlformats-officedocument.presentationml.notesSlide+xml"/>
  <Override PartName="/ppt/ink/ink19.xml" ContentType="application/inkml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71" r:id="rId3"/>
    <p:sldId id="264" r:id="rId4"/>
    <p:sldId id="266" r:id="rId5"/>
    <p:sldId id="267" r:id="rId6"/>
    <p:sldId id="269" r:id="rId7"/>
    <p:sldId id="270" r:id="rId8"/>
    <p:sldId id="274" r:id="rId9"/>
    <p:sldId id="275" r:id="rId10"/>
    <p:sldId id="276" r:id="rId11"/>
    <p:sldId id="277" r:id="rId12"/>
    <p:sldId id="259" r:id="rId13"/>
    <p:sldId id="260" r:id="rId14"/>
    <p:sldId id="261" r:id="rId15"/>
    <p:sldId id="262" r:id="rId16"/>
    <p:sldId id="263" r:id="rId17"/>
    <p:sldId id="273" r:id="rId18"/>
    <p:sldId id="258" r:id="rId19"/>
    <p:sldId id="265" r:id="rId20"/>
    <p:sldId id="268" r:id="rId21"/>
    <p:sldId id="272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7C4"/>
    <a:srgbClr val="D8EACD"/>
    <a:srgbClr val="E37C29"/>
    <a:srgbClr val="C87421"/>
    <a:srgbClr val="AA4000"/>
    <a:srgbClr val="C55A12"/>
    <a:srgbClr val="A94000"/>
    <a:srgbClr val="DA6515"/>
    <a:srgbClr val="404040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6"/>
    <p:restoredTop sz="94702"/>
  </p:normalViewPr>
  <p:slideViewPr>
    <p:cSldViewPr snapToGrid="0">
      <p:cViewPr>
        <p:scale>
          <a:sx n="157" d="100"/>
          <a:sy n="157" d="100"/>
        </p:scale>
        <p:origin x="-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AF8A8-FCDA-F24D-B879-D23F15D8627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C1B0-7F59-1749-A9E7-48261261C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5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2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9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99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01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36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4C1B0-7F59-1749-A9E7-48261261C9A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4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8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Up Arrow 56">
            <a:extLst>
              <a:ext uri="{FF2B5EF4-FFF2-40B4-BE49-F238E27FC236}">
                <a16:creationId xmlns:a16="http://schemas.microsoft.com/office/drawing/2014/main" id="{AE6FEC8D-95BF-B3DD-58AC-CD80FC6DAF86}"/>
              </a:ext>
            </a:extLst>
          </p:cNvPr>
          <p:cNvSpPr/>
          <p:nvPr/>
        </p:nvSpPr>
        <p:spPr>
          <a:xfrm rot="10800000">
            <a:off x="9376262" y="2192610"/>
            <a:ext cx="212583" cy="341071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67D23B8-CE37-BF11-E881-7BE4991B2266}"/>
              </a:ext>
            </a:extLst>
          </p:cNvPr>
          <p:cNvGrpSpPr/>
          <p:nvPr/>
        </p:nvGrpSpPr>
        <p:grpSpPr>
          <a:xfrm>
            <a:off x="286014" y="1172285"/>
            <a:ext cx="6230841" cy="3049719"/>
            <a:chOff x="286014" y="1172285"/>
            <a:chExt cx="6230841" cy="304971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5892280" cy="15868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41427" y="1236320"/>
              <a:ext cx="5429471" cy="1586871"/>
              <a:chOff x="641427" y="1199361"/>
              <a:chExt cx="542947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41427" y="1244230"/>
                <a:ext cx="1114744" cy="807486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248764" y="1199361"/>
                <a:ext cx="1822134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813744"/>
              <a:ext cx="5892280" cy="1552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642885" y="307767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372563" y="1937525"/>
              <a:ext cx="1624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availability</a:t>
              </a:r>
            </a:p>
          </p:txBody>
        </p:sp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E197CC0C-16D2-10C9-1443-BD5C8264B87E}"/>
                </a:ext>
              </a:extLst>
            </p:cNvPr>
            <p:cNvSpPr/>
            <p:nvPr/>
          </p:nvSpPr>
          <p:spPr>
            <a:xfrm rot="10800000">
              <a:off x="2106194" y="2320064"/>
              <a:ext cx="212583" cy="341071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ED88F01F-C815-6106-383E-DFF1383A5620}"/>
                </a:ext>
              </a:extLst>
            </p:cNvPr>
            <p:cNvSpPr txBox="1"/>
            <p:nvPr/>
          </p:nvSpPr>
          <p:spPr>
            <a:xfrm>
              <a:off x="611246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A963511A-03F7-1A29-E0F0-39ABD94868D7}"/>
                </a:ext>
              </a:extLst>
            </p:cNvPr>
            <p:cNvSpPr txBox="1"/>
            <p:nvPr/>
          </p:nvSpPr>
          <p:spPr>
            <a:xfrm>
              <a:off x="2387289" y="2799222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9" name="TextBox 22">
              <a:extLst>
                <a:ext uri="{FF2B5EF4-FFF2-40B4-BE49-F238E27FC236}">
                  <a16:creationId xmlns:a16="http://schemas.microsoft.com/office/drawing/2014/main" id="{EBE28572-D093-67BC-5AAA-E2A4348B8E04}"/>
                </a:ext>
              </a:extLst>
            </p:cNvPr>
            <p:cNvSpPr txBox="1"/>
            <p:nvPr/>
          </p:nvSpPr>
          <p:spPr>
            <a:xfrm>
              <a:off x="3515145" y="2799222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0" name="TextBox 22">
              <a:extLst>
                <a:ext uri="{FF2B5EF4-FFF2-40B4-BE49-F238E27FC236}">
                  <a16:creationId xmlns:a16="http://schemas.microsoft.com/office/drawing/2014/main" id="{F2413392-55CA-41C2-6FBD-7AB0B6C8DC37}"/>
                </a:ext>
              </a:extLst>
            </p:cNvPr>
            <p:cNvSpPr txBox="1"/>
            <p:nvPr/>
          </p:nvSpPr>
          <p:spPr>
            <a:xfrm>
              <a:off x="4640817" y="2799222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8D1DDB68-1436-8857-09A6-9E2103B16EC8}"/>
                </a:ext>
              </a:extLst>
            </p:cNvPr>
            <p:cNvSpPr txBox="1"/>
            <p:nvPr/>
          </p:nvSpPr>
          <p:spPr>
            <a:xfrm>
              <a:off x="916714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0173B47-0253-7CDF-5617-EB5A86F9CE39}"/>
                </a:ext>
              </a:extLst>
            </p:cNvPr>
            <p:cNvSpPr txBox="1"/>
            <p:nvPr/>
          </p:nvSpPr>
          <p:spPr>
            <a:xfrm>
              <a:off x="1631964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EA090CD5-09A5-AF19-1D12-C35FFCA841BA}"/>
                </a:ext>
              </a:extLst>
            </p:cNvPr>
            <p:cNvSpPr txBox="1"/>
            <p:nvPr/>
          </p:nvSpPr>
          <p:spPr>
            <a:xfrm>
              <a:off x="1972565" y="2799222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174BF4DC-E71A-258D-9487-3C230FAAC129}"/>
                </a:ext>
              </a:extLst>
            </p:cNvPr>
            <p:cNvSpPr txBox="1"/>
            <p:nvPr/>
          </p:nvSpPr>
          <p:spPr>
            <a:xfrm>
              <a:off x="1254045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FCC2A986-AF74-C60E-DA5F-C7E0EE291AF6}"/>
                </a:ext>
              </a:extLst>
            </p:cNvPr>
            <p:cNvSpPr txBox="1"/>
            <p:nvPr/>
          </p:nvSpPr>
          <p:spPr>
            <a:xfrm>
              <a:off x="3126295" y="2799222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D3DC83D5-B4E0-934E-89E7-05A6C0165B52}"/>
                </a:ext>
              </a:extLst>
            </p:cNvPr>
            <p:cNvSpPr txBox="1"/>
            <p:nvPr/>
          </p:nvSpPr>
          <p:spPr>
            <a:xfrm>
              <a:off x="3892774" y="2799222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4E1860C6-EB0E-8FF6-090F-8A404AAAC85C}"/>
                </a:ext>
              </a:extLst>
            </p:cNvPr>
            <p:cNvSpPr txBox="1"/>
            <p:nvPr/>
          </p:nvSpPr>
          <p:spPr>
            <a:xfrm>
              <a:off x="4251553" y="2799222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E38EAD61-76F8-5820-495C-55542C027B9D}"/>
                </a:ext>
              </a:extLst>
            </p:cNvPr>
            <p:cNvSpPr txBox="1"/>
            <p:nvPr/>
          </p:nvSpPr>
          <p:spPr>
            <a:xfrm>
              <a:off x="2792458" y="2799222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236320"/>
              <a:ext cx="0" cy="158687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21686C4-EDF0-DA81-DE7A-F8D043F7CAC2}"/>
                </a:ext>
              </a:extLst>
            </p:cNvPr>
            <p:cNvSpPr/>
            <p:nvPr/>
          </p:nvSpPr>
          <p:spPr>
            <a:xfrm rot="10800000">
              <a:off x="3569757" y="2192610"/>
              <a:ext cx="212583" cy="397856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Up Arrow 47">
              <a:extLst>
                <a:ext uri="{FF2B5EF4-FFF2-40B4-BE49-F238E27FC236}">
                  <a16:creationId xmlns:a16="http://schemas.microsoft.com/office/drawing/2014/main" id="{0ED3FE21-254D-7C35-67BD-BA4F07C099AF}"/>
                </a:ext>
              </a:extLst>
            </p:cNvPr>
            <p:cNvSpPr/>
            <p:nvPr/>
          </p:nvSpPr>
          <p:spPr>
            <a:xfrm rot="10800000">
              <a:off x="4899931" y="2111885"/>
              <a:ext cx="212583" cy="341071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54151ABE-0462-ECEA-CA15-5DCB4C63FBE7}"/>
                </a:ext>
              </a:extLst>
            </p:cNvPr>
            <p:cNvSpPr txBox="1"/>
            <p:nvPr/>
          </p:nvSpPr>
          <p:spPr>
            <a:xfrm>
              <a:off x="5010880" y="2799222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50" name="TextBox 22">
              <a:extLst>
                <a:ext uri="{FF2B5EF4-FFF2-40B4-BE49-F238E27FC236}">
                  <a16:creationId xmlns:a16="http://schemas.microsoft.com/office/drawing/2014/main" id="{885E3E02-E887-5ECA-F8B3-0797AD39F1B5}"/>
                </a:ext>
              </a:extLst>
            </p:cNvPr>
            <p:cNvSpPr txBox="1"/>
            <p:nvPr/>
          </p:nvSpPr>
          <p:spPr>
            <a:xfrm>
              <a:off x="5355649" y="2799222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51" name="TextBox 22">
              <a:extLst>
                <a:ext uri="{FF2B5EF4-FFF2-40B4-BE49-F238E27FC236}">
                  <a16:creationId xmlns:a16="http://schemas.microsoft.com/office/drawing/2014/main" id="{F5C79513-FDED-D12C-059C-17B1DBDC158F}"/>
                </a:ext>
              </a:extLst>
            </p:cNvPr>
            <p:cNvSpPr txBox="1"/>
            <p:nvPr/>
          </p:nvSpPr>
          <p:spPr>
            <a:xfrm>
              <a:off x="6070899" y="2799222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1A5EC304-BD5B-58D2-B5EF-02C8D9D28C91}"/>
                </a:ext>
              </a:extLst>
            </p:cNvPr>
            <p:cNvSpPr txBox="1"/>
            <p:nvPr/>
          </p:nvSpPr>
          <p:spPr>
            <a:xfrm>
              <a:off x="5692980" y="2799222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A3BC555C-591D-D2C1-77C0-041AE622C7E4}"/>
                </a:ext>
              </a:extLst>
            </p:cNvPr>
            <p:cNvSpPr txBox="1"/>
            <p:nvPr/>
          </p:nvSpPr>
          <p:spPr>
            <a:xfrm>
              <a:off x="1643872" y="1604917"/>
              <a:ext cx="11147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Low release for basic nutrient supply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For all individuals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TextBox 22">
              <a:extLst>
                <a:ext uri="{FF2B5EF4-FFF2-40B4-BE49-F238E27FC236}">
                  <a16:creationId xmlns:a16="http://schemas.microsoft.com/office/drawing/2014/main" id="{93748ECF-D49B-041E-0A29-D586B31FD7DD}"/>
                </a:ext>
              </a:extLst>
            </p:cNvPr>
            <p:cNvSpPr txBox="1"/>
            <p:nvPr/>
          </p:nvSpPr>
          <p:spPr>
            <a:xfrm>
              <a:off x="2878071" y="1601164"/>
              <a:ext cx="11147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nutrient treatment</a:t>
              </a:r>
            </a:p>
          </p:txBody>
        </p:sp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5E45C711-F4C8-40AE-2FB6-8EA8C0642003}"/>
                </a:ext>
              </a:extLst>
            </p:cNvPr>
            <p:cNvSpPr txBox="1"/>
            <p:nvPr/>
          </p:nvSpPr>
          <p:spPr>
            <a:xfrm>
              <a:off x="4526711" y="1172285"/>
              <a:ext cx="95055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Nutrient boost immediately available for all other treatments</a:t>
              </a:r>
              <a:endParaRPr lang="en-GB" sz="900" dirty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(control)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B78A8E5-9AF3-21BE-35CB-E6F1CFE161DA}"/>
                </a:ext>
              </a:extLst>
            </p:cNvPr>
            <p:cNvSpPr/>
            <p:nvPr/>
          </p:nvSpPr>
          <p:spPr>
            <a:xfrm>
              <a:off x="635540" y="2574587"/>
              <a:ext cx="3041515" cy="246434"/>
            </a:xfrm>
            <a:custGeom>
              <a:avLst/>
              <a:gdLst>
                <a:gd name="connsiteX0" fmla="*/ 0 w 3041515"/>
                <a:gd name="connsiteY0" fmla="*/ 239949 h 246434"/>
                <a:gd name="connsiteX1" fmla="*/ 45396 w 3041515"/>
                <a:gd name="connsiteY1" fmla="*/ 246434 h 246434"/>
                <a:gd name="connsiteX2" fmla="*/ 71337 w 3041515"/>
                <a:gd name="connsiteY2" fmla="*/ 239949 h 246434"/>
                <a:gd name="connsiteX3" fmla="*/ 129703 w 3041515"/>
                <a:gd name="connsiteY3" fmla="*/ 233464 h 246434"/>
                <a:gd name="connsiteX4" fmla="*/ 453958 w 3041515"/>
                <a:gd name="connsiteY4" fmla="*/ 214009 h 246434"/>
                <a:gd name="connsiteX5" fmla="*/ 635541 w 3041515"/>
                <a:gd name="connsiteY5" fmla="*/ 201039 h 246434"/>
                <a:gd name="connsiteX6" fmla="*/ 1102469 w 3041515"/>
                <a:gd name="connsiteY6" fmla="*/ 214009 h 246434"/>
                <a:gd name="connsiteX7" fmla="*/ 1485090 w 3041515"/>
                <a:gd name="connsiteY7" fmla="*/ 201039 h 246434"/>
                <a:gd name="connsiteX8" fmla="*/ 1595337 w 3041515"/>
                <a:gd name="connsiteY8" fmla="*/ 188068 h 246434"/>
                <a:gd name="connsiteX9" fmla="*/ 1627762 w 3041515"/>
                <a:gd name="connsiteY9" fmla="*/ 181583 h 246434"/>
                <a:gd name="connsiteX10" fmla="*/ 1666673 w 3041515"/>
                <a:gd name="connsiteY10" fmla="*/ 168613 h 246434"/>
                <a:gd name="connsiteX11" fmla="*/ 1705583 w 3041515"/>
                <a:gd name="connsiteY11" fmla="*/ 149158 h 246434"/>
                <a:gd name="connsiteX12" fmla="*/ 1725039 w 3041515"/>
                <a:gd name="connsiteY12" fmla="*/ 136187 h 246434"/>
                <a:gd name="connsiteX13" fmla="*/ 1763949 w 3041515"/>
                <a:gd name="connsiteY13" fmla="*/ 123217 h 246434"/>
                <a:gd name="connsiteX14" fmla="*/ 1802860 w 3041515"/>
                <a:gd name="connsiteY14" fmla="*/ 97277 h 246434"/>
                <a:gd name="connsiteX15" fmla="*/ 1822315 w 3041515"/>
                <a:gd name="connsiteY15" fmla="*/ 84307 h 246434"/>
                <a:gd name="connsiteX16" fmla="*/ 1835286 w 3041515"/>
                <a:gd name="connsiteY16" fmla="*/ 71336 h 246434"/>
                <a:gd name="connsiteX17" fmla="*/ 1854741 w 3041515"/>
                <a:gd name="connsiteY17" fmla="*/ 64851 h 246434"/>
                <a:gd name="connsiteX18" fmla="*/ 1874196 w 3041515"/>
                <a:gd name="connsiteY18" fmla="*/ 51881 h 246434"/>
                <a:gd name="connsiteX19" fmla="*/ 1913107 w 3041515"/>
                <a:gd name="connsiteY19" fmla="*/ 38911 h 246434"/>
                <a:gd name="connsiteX20" fmla="*/ 1932562 w 3041515"/>
                <a:gd name="connsiteY20" fmla="*/ 32426 h 246434"/>
                <a:gd name="connsiteX21" fmla="*/ 1984443 w 3041515"/>
                <a:gd name="connsiteY21" fmla="*/ 19456 h 246434"/>
                <a:gd name="connsiteX22" fmla="*/ 2010383 w 3041515"/>
                <a:gd name="connsiteY22" fmla="*/ 12970 h 246434"/>
                <a:gd name="connsiteX23" fmla="*/ 2036324 w 3041515"/>
                <a:gd name="connsiteY23" fmla="*/ 6485 h 246434"/>
                <a:gd name="connsiteX24" fmla="*/ 2055779 w 3041515"/>
                <a:gd name="connsiteY24" fmla="*/ 0 h 246434"/>
                <a:gd name="connsiteX25" fmla="*/ 2133600 w 3041515"/>
                <a:gd name="connsiteY25" fmla="*/ 6485 h 246434"/>
                <a:gd name="connsiteX26" fmla="*/ 2191966 w 3041515"/>
                <a:gd name="connsiteY26" fmla="*/ 32426 h 246434"/>
                <a:gd name="connsiteX27" fmla="*/ 2347609 w 3041515"/>
                <a:gd name="connsiteY27" fmla="*/ 38911 h 246434"/>
                <a:gd name="connsiteX28" fmla="*/ 2367064 w 3041515"/>
                <a:gd name="connsiteY28" fmla="*/ 51881 h 246434"/>
                <a:gd name="connsiteX29" fmla="*/ 2483796 w 3041515"/>
                <a:gd name="connsiteY29" fmla="*/ 38911 h 246434"/>
                <a:gd name="connsiteX30" fmla="*/ 2600528 w 3041515"/>
                <a:gd name="connsiteY30" fmla="*/ 45396 h 246434"/>
                <a:gd name="connsiteX31" fmla="*/ 2645924 w 3041515"/>
                <a:gd name="connsiteY31" fmla="*/ 58366 h 246434"/>
                <a:gd name="connsiteX32" fmla="*/ 2704290 w 3041515"/>
                <a:gd name="connsiteY32" fmla="*/ 71336 h 246434"/>
                <a:gd name="connsiteX33" fmla="*/ 2723745 w 3041515"/>
                <a:gd name="connsiteY33" fmla="*/ 77822 h 246434"/>
                <a:gd name="connsiteX34" fmla="*/ 2769141 w 3041515"/>
                <a:gd name="connsiteY34" fmla="*/ 84307 h 246434"/>
                <a:gd name="connsiteX35" fmla="*/ 2801566 w 3041515"/>
                <a:gd name="connsiteY35" fmla="*/ 90792 h 246434"/>
                <a:gd name="connsiteX36" fmla="*/ 2859932 w 3041515"/>
                <a:gd name="connsiteY36" fmla="*/ 97277 h 246434"/>
                <a:gd name="connsiteX37" fmla="*/ 2898843 w 3041515"/>
                <a:gd name="connsiteY37" fmla="*/ 103762 h 246434"/>
                <a:gd name="connsiteX38" fmla="*/ 2944239 w 3041515"/>
                <a:gd name="connsiteY38" fmla="*/ 110247 h 246434"/>
                <a:gd name="connsiteX39" fmla="*/ 3002605 w 3041515"/>
                <a:gd name="connsiteY39" fmla="*/ 129702 h 246434"/>
                <a:gd name="connsiteX40" fmla="*/ 3022060 w 3041515"/>
                <a:gd name="connsiteY40" fmla="*/ 136187 h 246434"/>
                <a:gd name="connsiteX41" fmla="*/ 3041515 w 3041515"/>
                <a:gd name="connsiteY41" fmla="*/ 136187 h 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041515" h="246434">
                  <a:moveTo>
                    <a:pt x="0" y="239949"/>
                  </a:moveTo>
                  <a:cubicBezTo>
                    <a:pt x="15132" y="242111"/>
                    <a:pt x="30110" y="246434"/>
                    <a:pt x="45396" y="246434"/>
                  </a:cubicBezTo>
                  <a:cubicBezTo>
                    <a:pt x="54309" y="246434"/>
                    <a:pt x="62528" y="241304"/>
                    <a:pt x="71337" y="239949"/>
                  </a:cubicBezTo>
                  <a:cubicBezTo>
                    <a:pt x="90684" y="236973"/>
                    <a:pt x="110196" y="235090"/>
                    <a:pt x="129703" y="233464"/>
                  </a:cubicBezTo>
                  <a:cubicBezTo>
                    <a:pt x="422407" y="209072"/>
                    <a:pt x="188527" y="229622"/>
                    <a:pt x="453958" y="214009"/>
                  </a:cubicBezTo>
                  <a:cubicBezTo>
                    <a:pt x="514535" y="210446"/>
                    <a:pt x="635541" y="201039"/>
                    <a:pt x="635541" y="201039"/>
                  </a:cubicBezTo>
                  <a:cubicBezTo>
                    <a:pt x="791184" y="205362"/>
                    <a:pt x="946842" y="218872"/>
                    <a:pt x="1102469" y="214009"/>
                  </a:cubicBezTo>
                  <a:lnTo>
                    <a:pt x="1485090" y="201039"/>
                  </a:lnTo>
                  <a:cubicBezTo>
                    <a:pt x="1550612" y="195082"/>
                    <a:pt x="1543288" y="197531"/>
                    <a:pt x="1595337" y="188068"/>
                  </a:cubicBezTo>
                  <a:cubicBezTo>
                    <a:pt x="1606182" y="186096"/>
                    <a:pt x="1617128" y="184483"/>
                    <a:pt x="1627762" y="181583"/>
                  </a:cubicBezTo>
                  <a:cubicBezTo>
                    <a:pt x="1640952" y="177986"/>
                    <a:pt x="1666673" y="168613"/>
                    <a:pt x="1666673" y="168613"/>
                  </a:cubicBezTo>
                  <a:cubicBezTo>
                    <a:pt x="1722433" y="131440"/>
                    <a:pt x="1651881" y="176010"/>
                    <a:pt x="1705583" y="149158"/>
                  </a:cubicBezTo>
                  <a:cubicBezTo>
                    <a:pt x="1712555" y="145672"/>
                    <a:pt x="1717916" y="139353"/>
                    <a:pt x="1725039" y="136187"/>
                  </a:cubicBezTo>
                  <a:cubicBezTo>
                    <a:pt x="1737532" y="130634"/>
                    <a:pt x="1752573" y="130800"/>
                    <a:pt x="1763949" y="123217"/>
                  </a:cubicBezTo>
                  <a:lnTo>
                    <a:pt x="1802860" y="97277"/>
                  </a:lnTo>
                  <a:cubicBezTo>
                    <a:pt x="1809345" y="92954"/>
                    <a:pt x="1816804" y="89818"/>
                    <a:pt x="1822315" y="84307"/>
                  </a:cubicBezTo>
                  <a:cubicBezTo>
                    <a:pt x="1826639" y="79983"/>
                    <a:pt x="1830043" y="74482"/>
                    <a:pt x="1835286" y="71336"/>
                  </a:cubicBezTo>
                  <a:cubicBezTo>
                    <a:pt x="1841148" y="67819"/>
                    <a:pt x="1848627" y="67908"/>
                    <a:pt x="1854741" y="64851"/>
                  </a:cubicBezTo>
                  <a:cubicBezTo>
                    <a:pt x="1861712" y="61365"/>
                    <a:pt x="1867074" y="55046"/>
                    <a:pt x="1874196" y="51881"/>
                  </a:cubicBezTo>
                  <a:cubicBezTo>
                    <a:pt x="1886690" y="46328"/>
                    <a:pt x="1900137" y="43234"/>
                    <a:pt x="1913107" y="38911"/>
                  </a:cubicBezTo>
                  <a:cubicBezTo>
                    <a:pt x="1919592" y="36749"/>
                    <a:pt x="1925930" y="34084"/>
                    <a:pt x="1932562" y="32426"/>
                  </a:cubicBezTo>
                  <a:lnTo>
                    <a:pt x="1984443" y="19456"/>
                  </a:lnTo>
                  <a:lnTo>
                    <a:pt x="2010383" y="12970"/>
                  </a:lnTo>
                  <a:cubicBezTo>
                    <a:pt x="2019030" y="10808"/>
                    <a:pt x="2027868" y="9304"/>
                    <a:pt x="2036324" y="6485"/>
                  </a:cubicBezTo>
                  <a:lnTo>
                    <a:pt x="2055779" y="0"/>
                  </a:lnTo>
                  <a:cubicBezTo>
                    <a:pt x="2081719" y="2162"/>
                    <a:pt x="2108075" y="1380"/>
                    <a:pt x="2133600" y="6485"/>
                  </a:cubicBezTo>
                  <a:cubicBezTo>
                    <a:pt x="2206673" y="21100"/>
                    <a:pt x="2071570" y="27410"/>
                    <a:pt x="2191966" y="32426"/>
                  </a:cubicBezTo>
                  <a:lnTo>
                    <a:pt x="2347609" y="38911"/>
                  </a:lnTo>
                  <a:cubicBezTo>
                    <a:pt x="2354094" y="43234"/>
                    <a:pt x="2359283" y="51423"/>
                    <a:pt x="2367064" y="51881"/>
                  </a:cubicBezTo>
                  <a:cubicBezTo>
                    <a:pt x="2424704" y="55272"/>
                    <a:pt x="2440771" y="49667"/>
                    <a:pt x="2483796" y="38911"/>
                  </a:cubicBezTo>
                  <a:cubicBezTo>
                    <a:pt x="2522707" y="41073"/>
                    <a:pt x="2561717" y="41868"/>
                    <a:pt x="2600528" y="45396"/>
                  </a:cubicBezTo>
                  <a:cubicBezTo>
                    <a:pt x="2615397" y="46748"/>
                    <a:pt x="2631591" y="54271"/>
                    <a:pt x="2645924" y="58366"/>
                  </a:cubicBezTo>
                  <a:cubicBezTo>
                    <a:pt x="2692548" y="71687"/>
                    <a:pt x="2650769" y="57955"/>
                    <a:pt x="2704290" y="71336"/>
                  </a:cubicBezTo>
                  <a:cubicBezTo>
                    <a:pt x="2710922" y="72994"/>
                    <a:pt x="2717042" y="76481"/>
                    <a:pt x="2723745" y="77822"/>
                  </a:cubicBezTo>
                  <a:cubicBezTo>
                    <a:pt x="2738734" y="80820"/>
                    <a:pt x="2754063" y="81794"/>
                    <a:pt x="2769141" y="84307"/>
                  </a:cubicBezTo>
                  <a:cubicBezTo>
                    <a:pt x="2780013" y="86119"/>
                    <a:pt x="2790654" y="89233"/>
                    <a:pt x="2801566" y="90792"/>
                  </a:cubicBezTo>
                  <a:cubicBezTo>
                    <a:pt x="2820944" y="93560"/>
                    <a:pt x="2840529" y="94690"/>
                    <a:pt x="2859932" y="97277"/>
                  </a:cubicBezTo>
                  <a:cubicBezTo>
                    <a:pt x="2872966" y="99015"/>
                    <a:pt x="2885847" y="101763"/>
                    <a:pt x="2898843" y="103762"/>
                  </a:cubicBezTo>
                  <a:cubicBezTo>
                    <a:pt x="2913951" y="106086"/>
                    <a:pt x="2929107" y="108085"/>
                    <a:pt x="2944239" y="110247"/>
                  </a:cubicBezTo>
                  <a:lnTo>
                    <a:pt x="3002605" y="129702"/>
                  </a:lnTo>
                  <a:cubicBezTo>
                    <a:pt x="3009090" y="131864"/>
                    <a:pt x="3015224" y="136187"/>
                    <a:pt x="3022060" y="136187"/>
                  </a:cubicBezTo>
                  <a:lnTo>
                    <a:pt x="3041515" y="136187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D899764A-CA90-FAE7-E83A-B0CAC5E11ADE}"/>
                </a:ext>
              </a:extLst>
            </p:cNvPr>
            <p:cNvSpPr/>
            <p:nvPr/>
          </p:nvSpPr>
          <p:spPr>
            <a:xfrm>
              <a:off x="3677055" y="1822315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Up Arrow 76">
              <a:extLst>
                <a:ext uri="{FF2B5EF4-FFF2-40B4-BE49-F238E27FC236}">
                  <a16:creationId xmlns:a16="http://schemas.microsoft.com/office/drawing/2014/main" id="{23F1A67C-AE18-59D1-A2E3-7752B92CE702}"/>
                </a:ext>
              </a:extLst>
            </p:cNvPr>
            <p:cNvSpPr/>
            <p:nvPr/>
          </p:nvSpPr>
          <p:spPr>
            <a:xfrm rot="10800000">
              <a:off x="4226026" y="1604917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F9113AE4-D22F-180B-B651-BC88A0E8641E}"/>
                </a:ext>
              </a:extLst>
            </p:cNvPr>
            <p:cNvSpPr/>
            <p:nvPr/>
          </p:nvSpPr>
          <p:spPr>
            <a:xfrm>
              <a:off x="5048651" y="1825559"/>
              <a:ext cx="875490" cy="901430"/>
            </a:xfrm>
            <a:custGeom>
              <a:avLst/>
              <a:gdLst>
                <a:gd name="connsiteX0" fmla="*/ 0 w 875490"/>
                <a:gd name="connsiteY0" fmla="*/ 901430 h 901430"/>
                <a:gd name="connsiteX1" fmla="*/ 38911 w 875490"/>
                <a:gd name="connsiteY1" fmla="*/ 804153 h 901430"/>
                <a:gd name="connsiteX2" fmla="*/ 77822 w 875490"/>
                <a:gd name="connsiteY2" fmla="*/ 739302 h 901430"/>
                <a:gd name="connsiteX3" fmla="*/ 97277 w 875490"/>
                <a:gd name="connsiteY3" fmla="*/ 713362 h 901430"/>
                <a:gd name="connsiteX4" fmla="*/ 110247 w 875490"/>
                <a:gd name="connsiteY4" fmla="*/ 687421 h 901430"/>
                <a:gd name="connsiteX5" fmla="*/ 123217 w 875490"/>
                <a:gd name="connsiteY5" fmla="*/ 635540 h 901430"/>
                <a:gd name="connsiteX6" fmla="*/ 136188 w 875490"/>
                <a:gd name="connsiteY6" fmla="*/ 616085 h 901430"/>
                <a:gd name="connsiteX7" fmla="*/ 155643 w 875490"/>
                <a:gd name="connsiteY7" fmla="*/ 564204 h 901430"/>
                <a:gd name="connsiteX8" fmla="*/ 162128 w 875490"/>
                <a:gd name="connsiteY8" fmla="*/ 538264 h 901430"/>
                <a:gd name="connsiteX9" fmla="*/ 175098 w 875490"/>
                <a:gd name="connsiteY9" fmla="*/ 505838 h 901430"/>
                <a:gd name="connsiteX10" fmla="*/ 201039 w 875490"/>
                <a:gd name="connsiteY10" fmla="*/ 402076 h 901430"/>
                <a:gd name="connsiteX11" fmla="*/ 214009 w 875490"/>
                <a:gd name="connsiteY11" fmla="*/ 356681 h 901430"/>
                <a:gd name="connsiteX12" fmla="*/ 233464 w 875490"/>
                <a:gd name="connsiteY12" fmla="*/ 272374 h 901430"/>
                <a:gd name="connsiteX13" fmla="*/ 259405 w 875490"/>
                <a:gd name="connsiteY13" fmla="*/ 181583 h 901430"/>
                <a:gd name="connsiteX14" fmla="*/ 272375 w 875490"/>
                <a:gd name="connsiteY14" fmla="*/ 162128 h 901430"/>
                <a:gd name="connsiteX15" fmla="*/ 285345 w 875490"/>
                <a:gd name="connsiteY15" fmla="*/ 116732 h 901430"/>
                <a:gd name="connsiteX16" fmla="*/ 298315 w 875490"/>
                <a:gd name="connsiteY16" fmla="*/ 84306 h 901430"/>
                <a:gd name="connsiteX17" fmla="*/ 317771 w 875490"/>
                <a:gd name="connsiteY17" fmla="*/ 45396 h 901430"/>
                <a:gd name="connsiteX18" fmla="*/ 337226 w 875490"/>
                <a:gd name="connsiteY18" fmla="*/ 32425 h 901430"/>
                <a:gd name="connsiteX19" fmla="*/ 376136 w 875490"/>
                <a:gd name="connsiteY19" fmla="*/ 0 h 901430"/>
                <a:gd name="connsiteX20" fmla="*/ 415047 w 875490"/>
                <a:gd name="connsiteY20" fmla="*/ 12970 h 901430"/>
                <a:gd name="connsiteX21" fmla="*/ 434502 w 875490"/>
                <a:gd name="connsiteY21" fmla="*/ 19455 h 901430"/>
                <a:gd name="connsiteX22" fmla="*/ 447473 w 875490"/>
                <a:gd name="connsiteY22" fmla="*/ 32425 h 901430"/>
                <a:gd name="connsiteX23" fmla="*/ 486383 w 875490"/>
                <a:gd name="connsiteY23" fmla="*/ 45396 h 901430"/>
                <a:gd name="connsiteX24" fmla="*/ 538264 w 875490"/>
                <a:gd name="connsiteY24" fmla="*/ 84306 h 901430"/>
                <a:gd name="connsiteX25" fmla="*/ 577175 w 875490"/>
                <a:gd name="connsiteY25" fmla="*/ 97276 h 901430"/>
                <a:gd name="connsiteX26" fmla="*/ 609600 w 875490"/>
                <a:gd name="connsiteY26" fmla="*/ 116732 h 901430"/>
                <a:gd name="connsiteX27" fmla="*/ 622571 w 875490"/>
                <a:gd name="connsiteY27" fmla="*/ 129702 h 901430"/>
                <a:gd name="connsiteX28" fmla="*/ 642026 w 875490"/>
                <a:gd name="connsiteY28" fmla="*/ 142672 h 901430"/>
                <a:gd name="connsiteX29" fmla="*/ 648511 w 875490"/>
                <a:gd name="connsiteY29" fmla="*/ 214008 h 901430"/>
                <a:gd name="connsiteX30" fmla="*/ 654996 w 875490"/>
                <a:gd name="connsiteY30" fmla="*/ 252919 h 901430"/>
                <a:gd name="connsiteX31" fmla="*/ 661481 w 875490"/>
                <a:gd name="connsiteY31" fmla="*/ 434502 h 901430"/>
                <a:gd name="connsiteX32" fmla="*/ 667966 w 875490"/>
                <a:gd name="connsiteY32" fmla="*/ 525294 h 901430"/>
                <a:gd name="connsiteX33" fmla="*/ 674451 w 875490"/>
                <a:gd name="connsiteY33" fmla="*/ 706876 h 901430"/>
                <a:gd name="connsiteX34" fmla="*/ 687422 w 875490"/>
                <a:gd name="connsiteY34" fmla="*/ 719847 h 901430"/>
                <a:gd name="connsiteX35" fmla="*/ 726332 w 875490"/>
                <a:gd name="connsiteY35" fmla="*/ 732817 h 901430"/>
                <a:gd name="connsiteX36" fmla="*/ 875490 w 875490"/>
                <a:gd name="connsiteY36" fmla="*/ 739302 h 901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875490" h="901430">
                  <a:moveTo>
                    <a:pt x="0" y="901430"/>
                  </a:moveTo>
                  <a:cubicBezTo>
                    <a:pt x="12970" y="869004"/>
                    <a:pt x="20943" y="834100"/>
                    <a:pt x="38911" y="804153"/>
                  </a:cubicBezTo>
                  <a:cubicBezTo>
                    <a:pt x="51881" y="782536"/>
                    <a:pt x="62696" y="759470"/>
                    <a:pt x="77822" y="739302"/>
                  </a:cubicBezTo>
                  <a:cubicBezTo>
                    <a:pt x="84307" y="730655"/>
                    <a:pt x="91549" y="722527"/>
                    <a:pt x="97277" y="713362"/>
                  </a:cubicBezTo>
                  <a:cubicBezTo>
                    <a:pt x="102401" y="705164"/>
                    <a:pt x="107190" y="696592"/>
                    <a:pt x="110247" y="687421"/>
                  </a:cubicBezTo>
                  <a:cubicBezTo>
                    <a:pt x="115884" y="670510"/>
                    <a:pt x="113328" y="650372"/>
                    <a:pt x="123217" y="635540"/>
                  </a:cubicBezTo>
                  <a:lnTo>
                    <a:pt x="136188" y="616085"/>
                  </a:lnTo>
                  <a:cubicBezTo>
                    <a:pt x="152834" y="549502"/>
                    <a:pt x="130209" y="632028"/>
                    <a:pt x="155643" y="564204"/>
                  </a:cubicBezTo>
                  <a:cubicBezTo>
                    <a:pt x="158772" y="555859"/>
                    <a:pt x="159310" y="546719"/>
                    <a:pt x="162128" y="538264"/>
                  </a:cubicBezTo>
                  <a:cubicBezTo>
                    <a:pt x="165809" y="527220"/>
                    <a:pt x="171417" y="516882"/>
                    <a:pt x="175098" y="505838"/>
                  </a:cubicBezTo>
                  <a:cubicBezTo>
                    <a:pt x="190787" y="458769"/>
                    <a:pt x="188144" y="453655"/>
                    <a:pt x="201039" y="402076"/>
                  </a:cubicBezTo>
                  <a:cubicBezTo>
                    <a:pt x="204856" y="386809"/>
                    <a:pt x="209686" y="371813"/>
                    <a:pt x="214009" y="356681"/>
                  </a:cubicBezTo>
                  <a:cubicBezTo>
                    <a:pt x="225271" y="277847"/>
                    <a:pt x="213117" y="343588"/>
                    <a:pt x="233464" y="272374"/>
                  </a:cubicBezTo>
                  <a:cubicBezTo>
                    <a:pt x="235627" y="264803"/>
                    <a:pt x="251629" y="193247"/>
                    <a:pt x="259405" y="181583"/>
                  </a:cubicBezTo>
                  <a:lnTo>
                    <a:pt x="272375" y="162128"/>
                  </a:lnTo>
                  <a:cubicBezTo>
                    <a:pt x="277486" y="141684"/>
                    <a:pt x="278367" y="135341"/>
                    <a:pt x="285345" y="116732"/>
                  </a:cubicBezTo>
                  <a:cubicBezTo>
                    <a:pt x="289432" y="105832"/>
                    <a:pt x="294228" y="95206"/>
                    <a:pt x="298315" y="84306"/>
                  </a:cubicBezTo>
                  <a:cubicBezTo>
                    <a:pt x="304645" y="67426"/>
                    <a:pt x="303995" y="59172"/>
                    <a:pt x="317771" y="45396"/>
                  </a:cubicBezTo>
                  <a:cubicBezTo>
                    <a:pt x="323282" y="39885"/>
                    <a:pt x="331715" y="37936"/>
                    <a:pt x="337226" y="32425"/>
                  </a:cubicBezTo>
                  <a:cubicBezTo>
                    <a:pt x="372559" y="-2909"/>
                    <a:pt x="338979" y="12386"/>
                    <a:pt x="376136" y="0"/>
                  </a:cubicBezTo>
                  <a:lnTo>
                    <a:pt x="415047" y="12970"/>
                  </a:lnTo>
                  <a:lnTo>
                    <a:pt x="434502" y="19455"/>
                  </a:lnTo>
                  <a:cubicBezTo>
                    <a:pt x="438826" y="23778"/>
                    <a:pt x="442004" y="29691"/>
                    <a:pt x="447473" y="32425"/>
                  </a:cubicBezTo>
                  <a:cubicBezTo>
                    <a:pt x="459701" y="38539"/>
                    <a:pt x="486383" y="45396"/>
                    <a:pt x="486383" y="45396"/>
                  </a:cubicBezTo>
                  <a:cubicBezTo>
                    <a:pt x="501747" y="60759"/>
                    <a:pt x="516268" y="76974"/>
                    <a:pt x="538264" y="84306"/>
                  </a:cubicBezTo>
                  <a:lnTo>
                    <a:pt x="577175" y="97276"/>
                  </a:lnTo>
                  <a:cubicBezTo>
                    <a:pt x="610034" y="130137"/>
                    <a:pt x="567513" y="91480"/>
                    <a:pt x="609600" y="116732"/>
                  </a:cubicBezTo>
                  <a:cubicBezTo>
                    <a:pt x="614843" y="119878"/>
                    <a:pt x="617796" y="125882"/>
                    <a:pt x="622571" y="129702"/>
                  </a:cubicBezTo>
                  <a:cubicBezTo>
                    <a:pt x="628657" y="134571"/>
                    <a:pt x="635541" y="138349"/>
                    <a:pt x="642026" y="142672"/>
                  </a:cubicBezTo>
                  <a:cubicBezTo>
                    <a:pt x="644188" y="166451"/>
                    <a:pt x="645721" y="190295"/>
                    <a:pt x="648511" y="214008"/>
                  </a:cubicBezTo>
                  <a:cubicBezTo>
                    <a:pt x="650047" y="227067"/>
                    <a:pt x="654224" y="239792"/>
                    <a:pt x="654996" y="252919"/>
                  </a:cubicBezTo>
                  <a:cubicBezTo>
                    <a:pt x="658553" y="313381"/>
                    <a:pt x="658600" y="374004"/>
                    <a:pt x="661481" y="434502"/>
                  </a:cubicBezTo>
                  <a:cubicBezTo>
                    <a:pt x="662924" y="464809"/>
                    <a:pt x="666523" y="494987"/>
                    <a:pt x="667966" y="525294"/>
                  </a:cubicBezTo>
                  <a:cubicBezTo>
                    <a:pt x="670847" y="585791"/>
                    <a:pt x="668424" y="646611"/>
                    <a:pt x="674451" y="706876"/>
                  </a:cubicBezTo>
                  <a:cubicBezTo>
                    <a:pt x="675059" y="712960"/>
                    <a:pt x="681953" y="717112"/>
                    <a:pt x="687422" y="719847"/>
                  </a:cubicBezTo>
                  <a:cubicBezTo>
                    <a:pt x="699650" y="725961"/>
                    <a:pt x="712677" y="732134"/>
                    <a:pt x="726332" y="732817"/>
                  </a:cubicBezTo>
                  <a:cubicBezTo>
                    <a:pt x="862511" y="739626"/>
                    <a:pt x="812746" y="739302"/>
                    <a:pt x="875490" y="739302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49B5933-1999-E28C-9102-7CE570504B86}"/>
                </a:ext>
              </a:extLst>
            </p:cNvPr>
            <p:cNvCxnSpPr>
              <a:cxnSpLocks/>
            </p:cNvCxnSpPr>
            <p:nvPr/>
          </p:nvCxnSpPr>
          <p:spPr>
            <a:xfrm>
              <a:off x="4552748" y="2558812"/>
              <a:ext cx="1961330" cy="233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436AC2B-99E7-92DD-1828-9CA62A5B0F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292" y="2712467"/>
              <a:ext cx="1374345" cy="568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35E36381-2D98-F9EC-E373-62BC9E5C8E5D}"/>
                </a:ext>
              </a:extLst>
            </p:cNvPr>
            <p:cNvSpPr txBox="1"/>
            <p:nvPr/>
          </p:nvSpPr>
          <p:spPr>
            <a:xfrm>
              <a:off x="3761062" y="13961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1" name="Up Arrow 90">
              <a:extLst>
                <a:ext uri="{FF2B5EF4-FFF2-40B4-BE49-F238E27FC236}">
                  <a16:creationId xmlns:a16="http://schemas.microsoft.com/office/drawing/2014/main" id="{AED93F1E-2758-F104-6F70-A7560A4A749B}"/>
                </a:ext>
              </a:extLst>
            </p:cNvPr>
            <p:cNvSpPr/>
            <p:nvPr/>
          </p:nvSpPr>
          <p:spPr>
            <a:xfrm rot="10800000">
              <a:off x="5591202" y="1574223"/>
              <a:ext cx="212583" cy="341071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A032D224-3990-4BE4-8C23-71B6F3601F5C}"/>
                </a:ext>
              </a:extLst>
            </p:cNvPr>
            <p:cNvSpPr txBox="1"/>
            <p:nvPr/>
          </p:nvSpPr>
          <p:spPr>
            <a:xfrm>
              <a:off x="5126238" y="1365468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washing</a:t>
              </a:r>
            </a:p>
          </p:txBody>
        </p:sp>
        <p:sp>
          <p:nvSpPr>
            <p:cNvPr id="95" name="Left-Right Arrow 94">
              <a:extLst>
                <a:ext uri="{FF2B5EF4-FFF2-40B4-BE49-F238E27FC236}">
                  <a16:creationId xmlns:a16="http://schemas.microsoft.com/office/drawing/2014/main" id="{E4165EAA-97D6-C0E8-5A02-1139B7341812}"/>
                </a:ext>
              </a:extLst>
            </p:cNvPr>
            <p:cNvSpPr/>
            <p:nvPr/>
          </p:nvSpPr>
          <p:spPr>
            <a:xfrm>
              <a:off x="3724462" y="2267599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Left-Right Arrow 95">
              <a:extLst>
                <a:ext uri="{FF2B5EF4-FFF2-40B4-BE49-F238E27FC236}">
                  <a16:creationId xmlns:a16="http://schemas.microsoft.com/office/drawing/2014/main" id="{6990B62E-9761-2855-3941-46AC813D3157}"/>
                </a:ext>
              </a:extLst>
            </p:cNvPr>
            <p:cNvSpPr/>
            <p:nvPr/>
          </p:nvSpPr>
          <p:spPr>
            <a:xfrm>
              <a:off x="5075570" y="2303757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Left-Right Arrow 96">
              <a:extLst>
                <a:ext uri="{FF2B5EF4-FFF2-40B4-BE49-F238E27FC236}">
                  <a16:creationId xmlns:a16="http://schemas.microsoft.com/office/drawing/2014/main" id="{01D2C48F-1CFC-67E3-3F31-15089BDD87A1}"/>
                </a:ext>
              </a:extLst>
            </p:cNvPr>
            <p:cNvSpPr/>
            <p:nvPr/>
          </p:nvSpPr>
          <p:spPr>
            <a:xfrm>
              <a:off x="3255929" y="3807551"/>
              <a:ext cx="627654" cy="212382"/>
            </a:xfrm>
            <a:prstGeom prst="left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22">
              <a:extLst>
                <a:ext uri="{FF2B5EF4-FFF2-40B4-BE49-F238E27FC236}">
                  <a16:creationId xmlns:a16="http://schemas.microsoft.com/office/drawing/2014/main" id="{014FAB3A-9266-FB46-1F08-BC3E6FD287FD}"/>
                </a:ext>
              </a:extLst>
            </p:cNvPr>
            <p:cNvSpPr txBox="1"/>
            <p:nvPr/>
          </p:nvSpPr>
          <p:spPr>
            <a:xfrm>
              <a:off x="3804092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Fixed period of potential nutrient benefit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" name="TextBox 22">
              <a:extLst>
                <a:ext uri="{FF2B5EF4-FFF2-40B4-BE49-F238E27FC236}">
                  <a16:creationId xmlns:a16="http://schemas.microsoft.com/office/drawing/2014/main" id="{C4C08954-3661-1BE0-A280-FB7092A57F0E}"/>
                </a:ext>
              </a:extLst>
            </p:cNvPr>
            <p:cNvSpPr txBox="1"/>
            <p:nvPr/>
          </p:nvSpPr>
          <p:spPr>
            <a:xfrm>
              <a:off x="5505137" y="3100337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2025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ABAE469-6D7A-BD9C-7830-99CEE05CE9E3}"/>
                </a:ext>
              </a:extLst>
            </p:cNvPr>
            <p:cNvCxnSpPr/>
            <p:nvPr/>
          </p:nvCxnSpPr>
          <p:spPr>
            <a:xfrm>
              <a:off x="4552545" y="2533682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83F02A2-C20F-30F3-F13E-E6D8FFD8EDE7}"/>
                </a:ext>
              </a:extLst>
            </p:cNvPr>
            <p:cNvCxnSpPr/>
            <p:nvPr/>
          </p:nvCxnSpPr>
          <p:spPr>
            <a:xfrm>
              <a:off x="5211690" y="3803424"/>
              <a:ext cx="0" cy="22128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3AEC8AE-A64E-94C4-306C-875109C4BF59}"/>
                </a:ext>
              </a:extLst>
            </p:cNvPr>
            <p:cNvSpPr txBox="1"/>
            <p:nvPr/>
          </p:nvSpPr>
          <p:spPr>
            <a:xfrm>
              <a:off x="5366769" y="3714173"/>
              <a:ext cx="111474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900" dirty="0">
                  <a:solidFill>
                    <a:prstClr val="black"/>
                  </a:solidFill>
                  <a:latin typeface="Calibri"/>
                </a:rPr>
                <a:t>Nutrient increase due to the boost after washing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TextBox 22">
              <a:extLst>
                <a:ext uri="{FF2B5EF4-FFF2-40B4-BE49-F238E27FC236}">
                  <a16:creationId xmlns:a16="http://schemas.microsoft.com/office/drawing/2014/main" id="{D9211388-D735-D599-8B40-73EEFDEF0AD3}"/>
                </a:ext>
              </a:extLst>
            </p:cNvPr>
            <p:cNvSpPr txBox="1"/>
            <p:nvPr/>
          </p:nvSpPr>
          <p:spPr>
            <a:xfrm>
              <a:off x="527491" y="1250537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dormant</a:t>
              </a:r>
            </a:p>
          </p:txBody>
        </p:sp>
        <p:sp>
          <p:nvSpPr>
            <p:cNvPr id="106" name="TextBox 22">
              <a:extLst>
                <a:ext uri="{FF2B5EF4-FFF2-40B4-BE49-F238E27FC236}">
                  <a16:creationId xmlns:a16="http://schemas.microsoft.com/office/drawing/2014/main" id="{15B86525-0A32-61BD-CC58-E3B91BFD8A8E}"/>
                </a:ext>
              </a:extLst>
            </p:cNvPr>
            <p:cNvSpPr txBox="1"/>
            <p:nvPr/>
          </p:nvSpPr>
          <p:spPr>
            <a:xfrm>
              <a:off x="1642235" y="1248262"/>
              <a:ext cx="111474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(mostly)active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16AC1608-CE68-7A65-C835-0C5DBDE67C9E}"/>
              </a:ext>
            </a:extLst>
          </p:cNvPr>
          <p:cNvGrpSpPr/>
          <p:nvPr/>
        </p:nvGrpSpPr>
        <p:grpSpPr>
          <a:xfrm>
            <a:off x="-67866" y="139812"/>
            <a:ext cx="6925866" cy="9701707"/>
            <a:chOff x="-67866" y="139812"/>
            <a:chExt cx="6925866" cy="9701707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5004673" y="1584553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77232" y="6995092"/>
              <a:ext cx="2692994" cy="2301631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95780" y="165769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709743" y="5356946"/>
              <a:ext cx="995901" cy="39366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506444" y="1819653"/>
              <a:ext cx="142875" cy="74745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3058735" y="1819653"/>
              <a:ext cx="344445" cy="74826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704189" y="283767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261910" y="1815742"/>
              <a:ext cx="403521" cy="53686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2136965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76082" y="283767"/>
              <a:ext cx="128759" cy="90104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3565255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1798064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91063" y="9533742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51759" y="8289291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371895" y="2605371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712647" y="460035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527" y="453913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31927" y="885132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97887" y="2279631"/>
                <a:ext cx="4541399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1767" y="2273511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" y="1444627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365484" y="1694307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705953" y="570504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195075" y="4486047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710033" y="932519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525377" y="9325196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653233" y="9325196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78905" y="9325196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484043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1054802" y="9325196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770052" y="9325196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110653" y="9325196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92133" y="932519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264383" y="9325196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4030862" y="932519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89641" y="9325196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930546" y="932519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3035677" y="324207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3064515" y="139812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72131" y="2947805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75378" y="4438593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75207" y="4694315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232358" y="6222111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84415" y="3584660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655852" y="5367835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704634" y="7621038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A94000"/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802561" y="6136050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74440" y="6126936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8890" y="5658887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322" y="5676387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6" y="6010965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148948" y="441517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548058" y="1546070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422" y="364113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535624" y="1359836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780" y="1592313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71654" y="298040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96935" y="1525320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996" y="3079776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83053" y="337619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72052" y="2061446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80202" y="2119478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243858" y="3191658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92433" y="3328488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2" y="2996725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353011" y="288029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400524" y="3132858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919553" y="4200433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137309" y="4704113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706492" y="4211779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705870" y="4713237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5004674" y="5117475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88032" y="5227229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708884" y="4730445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54138" y="176266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63805" y="1829188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63829" y="3590555"/>
              <a:ext cx="19485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719" y="4870834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4851" y="4559371"/>
              <a:ext cx="322624" cy="263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67" y="7722411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8643" y="8293061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919553" y="5348430"/>
              <a:ext cx="1248960" cy="394513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81107" y="5360100"/>
              <a:ext cx="987405" cy="39264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719134" y="5677641"/>
              <a:ext cx="746811" cy="360891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7" y="5350123"/>
              <a:ext cx="0" cy="39750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>
              <a:off x="4167483" y="5334356"/>
              <a:ext cx="0" cy="3958293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>
              <a:off x="1701416" y="5350123"/>
              <a:ext cx="0" cy="395917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>
              <a:off x="1465945" y="5356946"/>
              <a:ext cx="589" cy="3950641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459118" y="5828273"/>
              <a:ext cx="7388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118580" y="5775801"/>
              <a:ext cx="736034" cy="307777"/>
            </a:xfrm>
            <a:prstGeom prst="rect">
              <a:avLst/>
            </a:prstGeom>
            <a:solidFill>
              <a:srgbClr val="848484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67866" y="5367814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457005" y="6010965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rgbClr val="848484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718880" y="5545867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rgbClr val="848484">
                <a:alpha val="80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747817" y="6078857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945914" y="5866678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745640" y="6266947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2042406" y="6519046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97" y="5680325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09" y="3898332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533834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854614" y="5899308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94502" y="8114748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DA6515">
                <a:alpha val="79592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865676" y="8072873"/>
              <a:ext cx="1228158" cy="307777"/>
            </a:xfrm>
            <a:prstGeom prst="rect">
              <a:avLst/>
            </a:prstGeom>
            <a:solidFill>
              <a:srgbClr val="C87421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B7BF6C-A752-71CE-E3C3-ACFF332B68ED}"/>
                </a:ext>
              </a:extLst>
            </p:cNvPr>
            <p:cNvGrpSpPr/>
            <p:nvPr/>
          </p:nvGrpSpPr>
          <p:grpSpPr>
            <a:xfrm>
              <a:off x="4463670" y="5788593"/>
              <a:ext cx="1741135" cy="994785"/>
              <a:chOff x="4423740" y="8252431"/>
              <a:chExt cx="1741135" cy="994785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18E4F7-EEC3-4866-4A10-A15F926B8924}"/>
                  </a:ext>
                </a:extLst>
              </p:cNvPr>
              <p:cNvSpPr/>
              <p:nvPr/>
            </p:nvSpPr>
            <p:spPr>
              <a:xfrm>
                <a:off x="4426732" y="8266505"/>
                <a:ext cx="1738143" cy="980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22">
                <a:extLst>
                  <a:ext uri="{FF2B5EF4-FFF2-40B4-BE49-F238E27FC236}">
                    <a16:creationId xmlns:a16="http://schemas.microsoft.com/office/drawing/2014/main" id="{BDAC951E-DA3A-9C26-2178-0110BD32275C}"/>
                  </a:ext>
                </a:extLst>
              </p:cNvPr>
              <p:cNvSpPr txBox="1"/>
              <p:nvPr/>
            </p:nvSpPr>
            <p:spPr>
              <a:xfrm>
                <a:off x="4423740" y="8252431"/>
                <a:ext cx="14128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strategy: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3772A4-D473-4A51-5CC5-4D5B83A73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8765704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550A9B-3EFB-6373-8F8F-8BDABDAF0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9005190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22">
                <a:extLst>
                  <a:ext uri="{FF2B5EF4-FFF2-40B4-BE49-F238E27FC236}">
                    <a16:creationId xmlns:a16="http://schemas.microsoft.com/office/drawing/2014/main" id="{B5309199-20F5-C21C-63BA-55674E9BA113}"/>
                  </a:ext>
                </a:extLst>
              </p:cNvPr>
              <p:cNvSpPr txBox="1"/>
              <p:nvPr/>
            </p:nvSpPr>
            <p:spPr>
              <a:xfrm>
                <a:off x="4914065" y="8598561"/>
                <a:ext cx="10919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determinate</a:t>
                </a:r>
              </a:p>
            </p:txBody>
          </p:sp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4A6FC44B-3ACD-44D6-1816-3BFE248D89BE}"/>
                  </a:ext>
                </a:extLst>
              </p:cNvPr>
              <p:cNvSpPr txBox="1"/>
              <p:nvPr/>
            </p:nvSpPr>
            <p:spPr>
              <a:xfrm>
                <a:off x="4845938" y="8851301"/>
                <a:ext cx="1228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indeterminate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CF3FBD-115B-42BA-B745-BA51D9F08897}"/>
                </a:ext>
              </a:extLst>
            </p:cNvPr>
            <p:cNvSpPr/>
            <p:nvPr/>
          </p:nvSpPr>
          <p:spPr>
            <a:xfrm>
              <a:off x="712647" y="7204191"/>
              <a:ext cx="4443937" cy="35029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906199" y="725782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634489" y="7253833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63399" y="7335920"/>
              <a:ext cx="1536767" cy="307777"/>
            </a:xfrm>
            <a:prstGeom prst="rect">
              <a:avLst/>
            </a:prstGeom>
            <a:solidFill>
              <a:srgbClr val="C55A12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324674" y="7463179"/>
              <a:ext cx="1091902" cy="307777"/>
            </a:xfrm>
            <a:prstGeom prst="rect">
              <a:avLst/>
            </a:prstGeom>
            <a:solidFill>
              <a:srgbClr val="AA4000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743" y="719261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15" y="7658011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86" y="928866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372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4FDC4D7-A21C-09AA-46C7-CED4D501BC07}"/>
              </a:ext>
            </a:extLst>
          </p:cNvPr>
          <p:cNvGrpSpPr/>
          <p:nvPr/>
        </p:nvGrpSpPr>
        <p:grpSpPr>
          <a:xfrm>
            <a:off x="-67866" y="1"/>
            <a:ext cx="6925866" cy="9841518"/>
            <a:chOff x="-67866" y="1"/>
            <a:chExt cx="6925866" cy="9841518"/>
          </a:xfrm>
        </p:grpSpPr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5004673" y="1584553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77232" y="6995092"/>
              <a:ext cx="2692994" cy="2301631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26800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95780" y="1"/>
              <a:ext cx="4472733" cy="71804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709743" y="5356946"/>
              <a:ext cx="995901" cy="3936614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506444" y="1819653"/>
              <a:ext cx="142875" cy="747456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3058735" y="1819653"/>
              <a:ext cx="344445" cy="748264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704189" y="283767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2136965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76082" y="283767"/>
              <a:ext cx="128759" cy="901044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3565255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1798064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91063" y="9533742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51759" y="8289291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371895" y="2605371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712647" y="460035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6527" y="453913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31927" y="885132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47" y="1444627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365484" y="1694307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705953" y="570504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195075" y="4486047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710033" y="932519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525377" y="9325196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653233" y="9325196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78905" y="9325196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484043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1054802" y="9325196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770052" y="9325196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110653" y="9325196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92133" y="9325196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264383" y="9325196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4030862" y="9325196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89641" y="9325196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930546" y="9325196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3035677" y="324207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3064515" y="139812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72131" y="2947805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75378" y="4438593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75207" y="4694315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232358" y="6303391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84415" y="3584660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811530" y="6136050"/>
              <a:ext cx="70179" cy="37651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74440" y="6126936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  <a:endCxn id="128" idx="23"/>
            </p:cNvCxnSpPr>
            <p:nvPr/>
          </p:nvCxnSpPr>
          <p:spPr>
            <a:xfrm flipH="1">
              <a:off x="2642729" y="5658887"/>
              <a:ext cx="200556" cy="52318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8322" y="5676387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6" y="6010965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148948" y="441517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548058" y="1546070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7422" y="364113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535624" y="1359836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8780" y="1592313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71654" y="298040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96935" y="1525320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3996" y="3079776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83053" y="337619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72052" y="2061446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80202" y="2119478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243858" y="3191658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92433" y="3328488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720952" y="2996725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353011" y="2880297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400524" y="3132858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919553" y="4200433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137309" y="4704113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706492" y="4211779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705870" y="4713237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5004674" y="5117475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88032" y="5227229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708884" y="4730445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54138" y="176266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63805" y="1829188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63829" y="3590555"/>
              <a:ext cx="1948547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719" y="4870834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34851" y="4559371"/>
              <a:ext cx="322624" cy="2634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919553" y="5348430"/>
              <a:ext cx="1248960" cy="394513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81107" y="5360100"/>
              <a:ext cx="987405" cy="392645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719134" y="5677641"/>
              <a:ext cx="746811" cy="3608916"/>
            </a:xfrm>
            <a:prstGeom prst="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>
              <a:off x="3916267" y="5350123"/>
              <a:ext cx="0" cy="3975073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>
              <a:off x="4167483" y="5334356"/>
              <a:ext cx="0" cy="3958293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>
              <a:off x="1701416" y="5350123"/>
              <a:ext cx="0" cy="3959171"/>
            </a:xfrm>
            <a:prstGeom prst="line">
              <a:avLst/>
            </a:prstGeom>
            <a:ln w="12700"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>
              <a:off x="1465945" y="5356946"/>
              <a:ext cx="589" cy="3950641"/>
            </a:xfrm>
            <a:prstGeom prst="line">
              <a:avLst/>
            </a:prstGeom>
            <a:ln w="12700">
              <a:solidFill>
                <a:schemeClr val="bg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512280" y="5828273"/>
              <a:ext cx="73885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118580" y="5775801"/>
              <a:ext cx="736034" cy="307777"/>
            </a:xfrm>
            <a:prstGeom prst="rect">
              <a:avLst/>
            </a:prstGeom>
            <a:solidFill>
              <a:srgbClr val="848484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67866" y="5367814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457005" y="6010965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rgbClr val="848484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718880" y="5545867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rgbClr val="848484">
                <a:alpha val="80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747817" y="6078857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945914" y="5866678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745640" y="6266947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2042406" y="6519046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897" y="5680325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809" y="3898332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780" y="533834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854614" y="5899308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865676" y="8072873"/>
              <a:ext cx="1228158" cy="307777"/>
            </a:xfrm>
            <a:prstGeom prst="rect">
              <a:avLst/>
            </a:prstGeom>
            <a:solidFill>
              <a:srgbClr val="C87421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3B7BF6C-A752-71CE-E3C3-ACFF332B68ED}"/>
                </a:ext>
              </a:extLst>
            </p:cNvPr>
            <p:cNvGrpSpPr/>
            <p:nvPr/>
          </p:nvGrpSpPr>
          <p:grpSpPr>
            <a:xfrm>
              <a:off x="4455479" y="5950475"/>
              <a:ext cx="1738143" cy="831344"/>
              <a:chOff x="4426732" y="8266505"/>
              <a:chExt cx="1738143" cy="980711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18E4F7-EEC3-4866-4A10-A15F926B8924}"/>
                  </a:ext>
                </a:extLst>
              </p:cNvPr>
              <p:cNvSpPr/>
              <p:nvPr/>
            </p:nvSpPr>
            <p:spPr>
              <a:xfrm>
                <a:off x="4426732" y="8266505"/>
                <a:ext cx="1738143" cy="98071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22">
                <a:extLst>
                  <a:ext uri="{FF2B5EF4-FFF2-40B4-BE49-F238E27FC236}">
                    <a16:creationId xmlns:a16="http://schemas.microsoft.com/office/drawing/2014/main" id="{BDAC951E-DA3A-9C26-2178-0110BD32275C}"/>
                  </a:ext>
                </a:extLst>
              </p:cNvPr>
              <p:cNvSpPr txBox="1"/>
              <p:nvPr/>
            </p:nvSpPr>
            <p:spPr>
              <a:xfrm>
                <a:off x="4447784" y="8327691"/>
                <a:ext cx="1364797" cy="363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strategy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FC3772A4-D473-4A51-5CC5-4D5B83A73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8765704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A550A9B-3EFB-6373-8F8F-8BDABDAF09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0117" y="9005190"/>
                <a:ext cx="379275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22">
                <a:extLst>
                  <a:ext uri="{FF2B5EF4-FFF2-40B4-BE49-F238E27FC236}">
                    <a16:creationId xmlns:a16="http://schemas.microsoft.com/office/drawing/2014/main" id="{B5309199-20F5-C21C-63BA-55674E9BA113}"/>
                  </a:ext>
                </a:extLst>
              </p:cNvPr>
              <p:cNvSpPr txBox="1"/>
              <p:nvPr/>
            </p:nvSpPr>
            <p:spPr>
              <a:xfrm>
                <a:off x="4914065" y="8598561"/>
                <a:ext cx="10919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determinate</a:t>
                </a:r>
              </a:p>
            </p:txBody>
          </p:sp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4A6FC44B-3ACD-44D6-1816-3BFE248D89BE}"/>
                  </a:ext>
                </a:extLst>
              </p:cNvPr>
              <p:cNvSpPr txBox="1"/>
              <p:nvPr/>
            </p:nvSpPr>
            <p:spPr>
              <a:xfrm>
                <a:off x="4845938" y="8851301"/>
                <a:ext cx="1228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indeterminate</a:t>
                </a:r>
              </a:p>
            </p:txBody>
          </p:sp>
        </p:grp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8CF3FBD-115B-42BA-B745-BA51D9F08897}"/>
                </a:ext>
              </a:extLst>
            </p:cNvPr>
            <p:cNvSpPr/>
            <p:nvPr/>
          </p:nvSpPr>
          <p:spPr>
            <a:xfrm>
              <a:off x="712647" y="7204191"/>
              <a:ext cx="4443937" cy="350298"/>
            </a:xfrm>
            <a:prstGeom prst="rect">
              <a:avLst/>
            </a:prstGeom>
            <a:solidFill>
              <a:schemeClr val="bg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906199" y="725782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634489" y="7253833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63399" y="7335920"/>
              <a:ext cx="1536767" cy="307777"/>
            </a:xfrm>
            <a:prstGeom prst="rect">
              <a:avLst/>
            </a:prstGeom>
            <a:solidFill>
              <a:srgbClr val="C55A12"/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schemeClr val="bg1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743" y="719261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1115" y="7658011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86" y="928866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BF337525-233D-5F11-7AAC-9E85283E90DE}"/>
                </a:ext>
              </a:extLst>
            </p:cNvPr>
            <p:cNvSpPr/>
            <p:nvPr/>
          </p:nvSpPr>
          <p:spPr>
            <a:xfrm>
              <a:off x="695246" y="2214208"/>
              <a:ext cx="4473759" cy="1141111"/>
            </a:xfrm>
            <a:custGeom>
              <a:avLst/>
              <a:gdLst>
                <a:gd name="connsiteX0" fmla="*/ 0 w 4473759"/>
                <a:gd name="connsiteY0" fmla="*/ 264496 h 1141111"/>
                <a:gd name="connsiteX1" fmla="*/ 15114 w 4473759"/>
                <a:gd name="connsiteY1" fmla="*/ 166255 h 1141111"/>
                <a:gd name="connsiteX2" fmla="*/ 22671 w 4473759"/>
                <a:gd name="connsiteY2" fmla="*/ 143584 h 1141111"/>
                <a:gd name="connsiteX3" fmla="*/ 45342 w 4473759"/>
                <a:gd name="connsiteY3" fmla="*/ 60456 h 1141111"/>
                <a:gd name="connsiteX4" fmla="*/ 68014 w 4473759"/>
                <a:gd name="connsiteY4" fmla="*/ 113356 h 1141111"/>
                <a:gd name="connsiteX5" fmla="*/ 83128 w 4473759"/>
                <a:gd name="connsiteY5" fmla="*/ 136027 h 1141111"/>
                <a:gd name="connsiteX6" fmla="*/ 98242 w 4473759"/>
                <a:gd name="connsiteY6" fmla="*/ 181369 h 1141111"/>
                <a:gd name="connsiteX7" fmla="*/ 120913 w 4473759"/>
                <a:gd name="connsiteY7" fmla="*/ 173812 h 1141111"/>
                <a:gd name="connsiteX8" fmla="*/ 143584 w 4473759"/>
                <a:gd name="connsiteY8" fmla="*/ 158698 h 1141111"/>
                <a:gd name="connsiteX9" fmla="*/ 158698 w 4473759"/>
                <a:gd name="connsiteY9" fmla="*/ 204040 h 1141111"/>
                <a:gd name="connsiteX10" fmla="*/ 173812 w 4473759"/>
                <a:gd name="connsiteY10" fmla="*/ 226711 h 1141111"/>
                <a:gd name="connsiteX11" fmla="*/ 241825 w 4473759"/>
                <a:gd name="connsiteY11" fmla="*/ 219154 h 1141111"/>
                <a:gd name="connsiteX12" fmla="*/ 256939 w 4473759"/>
                <a:gd name="connsiteY12" fmla="*/ 196483 h 1141111"/>
                <a:gd name="connsiteX13" fmla="*/ 279610 w 4473759"/>
                <a:gd name="connsiteY13" fmla="*/ 181369 h 1141111"/>
                <a:gd name="connsiteX14" fmla="*/ 302281 w 4473759"/>
                <a:gd name="connsiteY14" fmla="*/ 188926 h 1141111"/>
                <a:gd name="connsiteX15" fmla="*/ 324952 w 4473759"/>
                <a:gd name="connsiteY15" fmla="*/ 143584 h 1141111"/>
                <a:gd name="connsiteX16" fmla="*/ 347623 w 4473759"/>
                <a:gd name="connsiteY16" fmla="*/ 158698 h 1141111"/>
                <a:gd name="connsiteX17" fmla="*/ 355180 w 4473759"/>
                <a:gd name="connsiteY17" fmla="*/ 188926 h 1141111"/>
                <a:gd name="connsiteX18" fmla="*/ 370294 w 4473759"/>
                <a:gd name="connsiteY18" fmla="*/ 264496 h 1141111"/>
                <a:gd name="connsiteX19" fmla="*/ 377852 w 4473759"/>
                <a:gd name="connsiteY19" fmla="*/ 287167 h 1141111"/>
                <a:gd name="connsiteX20" fmla="*/ 400523 w 4473759"/>
                <a:gd name="connsiteY20" fmla="*/ 294724 h 1141111"/>
                <a:gd name="connsiteX21" fmla="*/ 423194 w 4473759"/>
                <a:gd name="connsiteY21" fmla="*/ 287167 h 1141111"/>
                <a:gd name="connsiteX22" fmla="*/ 476093 w 4473759"/>
                <a:gd name="connsiteY22" fmla="*/ 226711 h 1141111"/>
                <a:gd name="connsiteX23" fmla="*/ 491207 w 4473759"/>
                <a:gd name="connsiteY23" fmla="*/ 204040 h 1141111"/>
                <a:gd name="connsiteX24" fmla="*/ 551663 w 4473759"/>
                <a:gd name="connsiteY24" fmla="*/ 196483 h 1141111"/>
                <a:gd name="connsiteX25" fmla="*/ 574334 w 4473759"/>
                <a:gd name="connsiteY25" fmla="*/ 188926 h 1141111"/>
                <a:gd name="connsiteX26" fmla="*/ 589448 w 4473759"/>
                <a:gd name="connsiteY26" fmla="*/ 211597 h 1141111"/>
                <a:gd name="connsiteX27" fmla="*/ 604562 w 4473759"/>
                <a:gd name="connsiteY27" fmla="*/ 264496 h 1141111"/>
                <a:gd name="connsiteX28" fmla="*/ 627233 w 4473759"/>
                <a:gd name="connsiteY28" fmla="*/ 272053 h 1141111"/>
                <a:gd name="connsiteX29" fmla="*/ 642347 w 4473759"/>
                <a:gd name="connsiteY29" fmla="*/ 249382 h 1141111"/>
                <a:gd name="connsiteX30" fmla="*/ 680133 w 4473759"/>
                <a:gd name="connsiteY30" fmla="*/ 211597 h 1141111"/>
                <a:gd name="connsiteX31" fmla="*/ 717918 w 4473759"/>
                <a:gd name="connsiteY31" fmla="*/ 173812 h 1141111"/>
                <a:gd name="connsiteX32" fmla="*/ 763260 w 4473759"/>
                <a:gd name="connsiteY32" fmla="*/ 166255 h 1141111"/>
                <a:gd name="connsiteX33" fmla="*/ 778374 w 4473759"/>
                <a:gd name="connsiteY33" fmla="*/ 120913 h 1141111"/>
                <a:gd name="connsiteX34" fmla="*/ 785931 w 4473759"/>
                <a:gd name="connsiteY34" fmla="*/ 98242 h 1141111"/>
                <a:gd name="connsiteX35" fmla="*/ 808602 w 4473759"/>
                <a:gd name="connsiteY35" fmla="*/ 113356 h 1141111"/>
                <a:gd name="connsiteX36" fmla="*/ 816159 w 4473759"/>
                <a:gd name="connsiteY36" fmla="*/ 143584 h 1141111"/>
                <a:gd name="connsiteX37" fmla="*/ 823716 w 4473759"/>
                <a:gd name="connsiteY37" fmla="*/ 166255 h 1141111"/>
                <a:gd name="connsiteX38" fmla="*/ 831273 w 4473759"/>
                <a:gd name="connsiteY38" fmla="*/ 196483 h 1141111"/>
                <a:gd name="connsiteX39" fmla="*/ 846387 w 4473759"/>
                <a:gd name="connsiteY39" fmla="*/ 219154 h 1141111"/>
                <a:gd name="connsiteX40" fmla="*/ 876615 w 4473759"/>
                <a:gd name="connsiteY40" fmla="*/ 211597 h 1141111"/>
                <a:gd name="connsiteX41" fmla="*/ 899286 w 4473759"/>
                <a:gd name="connsiteY41" fmla="*/ 204040 h 1141111"/>
                <a:gd name="connsiteX42" fmla="*/ 921957 w 4473759"/>
                <a:gd name="connsiteY42" fmla="*/ 226711 h 1141111"/>
                <a:gd name="connsiteX43" fmla="*/ 944628 w 4473759"/>
                <a:gd name="connsiteY43" fmla="*/ 234268 h 1141111"/>
                <a:gd name="connsiteX44" fmla="*/ 974856 w 4473759"/>
                <a:gd name="connsiteY44" fmla="*/ 226711 h 1141111"/>
                <a:gd name="connsiteX45" fmla="*/ 989971 w 4473759"/>
                <a:gd name="connsiteY45" fmla="*/ 211597 h 1141111"/>
                <a:gd name="connsiteX46" fmla="*/ 1027756 w 4473759"/>
                <a:gd name="connsiteY46" fmla="*/ 219154 h 1141111"/>
                <a:gd name="connsiteX47" fmla="*/ 1118440 w 4473759"/>
                <a:gd name="connsiteY47" fmla="*/ 226711 h 1141111"/>
                <a:gd name="connsiteX48" fmla="*/ 1141111 w 4473759"/>
                <a:gd name="connsiteY48" fmla="*/ 234268 h 1141111"/>
                <a:gd name="connsiteX49" fmla="*/ 1186453 w 4473759"/>
                <a:gd name="connsiteY49" fmla="*/ 264496 h 1141111"/>
                <a:gd name="connsiteX50" fmla="*/ 1194010 w 4473759"/>
                <a:gd name="connsiteY50" fmla="*/ 287167 h 1141111"/>
                <a:gd name="connsiteX51" fmla="*/ 1269580 w 4473759"/>
                <a:gd name="connsiteY51" fmla="*/ 302281 h 1141111"/>
                <a:gd name="connsiteX52" fmla="*/ 1292252 w 4473759"/>
                <a:gd name="connsiteY52" fmla="*/ 332509 h 1141111"/>
                <a:gd name="connsiteX53" fmla="*/ 1307366 w 4473759"/>
                <a:gd name="connsiteY53" fmla="*/ 355180 h 1141111"/>
                <a:gd name="connsiteX54" fmla="*/ 1382936 w 4473759"/>
                <a:gd name="connsiteY54" fmla="*/ 377852 h 1141111"/>
                <a:gd name="connsiteX55" fmla="*/ 1398050 w 4473759"/>
                <a:gd name="connsiteY55" fmla="*/ 400523 h 1141111"/>
                <a:gd name="connsiteX56" fmla="*/ 1443392 w 4473759"/>
                <a:gd name="connsiteY56" fmla="*/ 445865 h 1141111"/>
                <a:gd name="connsiteX57" fmla="*/ 1458506 w 4473759"/>
                <a:gd name="connsiteY57" fmla="*/ 468536 h 1141111"/>
                <a:gd name="connsiteX58" fmla="*/ 1488734 w 4473759"/>
                <a:gd name="connsiteY58" fmla="*/ 476093 h 1141111"/>
                <a:gd name="connsiteX59" fmla="*/ 1579418 w 4473759"/>
                <a:gd name="connsiteY59" fmla="*/ 483650 h 1141111"/>
                <a:gd name="connsiteX60" fmla="*/ 1586975 w 4473759"/>
                <a:gd name="connsiteY60" fmla="*/ 574334 h 1141111"/>
                <a:gd name="connsiteX61" fmla="*/ 1594533 w 4473759"/>
                <a:gd name="connsiteY61" fmla="*/ 619676 h 1141111"/>
                <a:gd name="connsiteX62" fmla="*/ 1738116 w 4473759"/>
                <a:gd name="connsiteY62" fmla="*/ 649904 h 1141111"/>
                <a:gd name="connsiteX63" fmla="*/ 1753230 w 4473759"/>
                <a:gd name="connsiteY63" fmla="*/ 672575 h 1141111"/>
                <a:gd name="connsiteX64" fmla="*/ 1775901 w 4473759"/>
                <a:gd name="connsiteY64" fmla="*/ 680132 h 1141111"/>
                <a:gd name="connsiteX65" fmla="*/ 1783458 w 4473759"/>
                <a:gd name="connsiteY65" fmla="*/ 702804 h 1141111"/>
                <a:gd name="connsiteX66" fmla="*/ 1791015 w 4473759"/>
                <a:gd name="connsiteY66" fmla="*/ 748146 h 1141111"/>
                <a:gd name="connsiteX67" fmla="*/ 1813686 w 4473759"/>
                <a:gd name="connsiteY67" fmla="*/ 846387 h 1141111"/>
                <a:gd name="connsiteX68" fmla="*/ 1821243 w 4473759"/>
                <a:gd name="connsiteY68" fmla="*/ 869058 h 1141111"/>
                <a:gd name="connsiteX69" fmla="*/ 1836357 w 4473759"/>
                <a:gd name="connsiteY69" fmla="*/ 891729 h 1141111"/>
                <a:gd name="connsiteX70" fmla="*/ 1843914 w 4473759"/>
                <a:gd name="connsiteY70" fmla="*/ 914400 h 1141111"/>
                <a:gd name="connsiteX71" fmla="*/ 1889256 w 4473759"/>
                <a:gd name="connsiteY71" fmla="*/ 944628 h 1141111"/>
                <a:gd name="connsiteX72" fmla="*/ 1919485 w 4473759"/>
                <a:gd name="connsiteY72" fmla="*/ 906843 h 1141111"/>
                <a:gd name="connsiteX73" fmla="*/ 1927042 w 4473759"/>
                <a:gd name="connsiteY73" fmla="*/ 884172 h 1141111"/>
                <a:gd name="connsiteX74" fmla="*/ 1934599 w 4473759"/>
                <a:gd name="connsiteY74" fmla="*/ 808602 h 1141111"/>
                <a:gd name="connsiteX75" fmla="*/ 1957270 w 4473759"/>
                <a:gd name="connsiteY75" fmla="*/ 702804 h 1141111"/>
                <a:gd name="connsiteX76" fmla="*/ 1972384 w 4473759"/>
                <a:gd name="connsiteY76" fmla="*/ 657461 h 1141111"/>
                <a:gd name="connsiteX77" fmla="*/ 1995055 w 4473759"/>
                <a:gd name="connsiteY77" fmla="*/ 589448 h 1141111"/>
                <a:gd name="connsiteX78" fmla="*/ 2010169 w 4473759"/>
                <a:gd name="connsiteY78" fmla="*/ 544106 h 1141111"/>
                <a:gd name="connsiteX79" fmla="*/ 2017726 w 4473759"/>
                <a:gd name="connsiteY79" fmla="*/ 521435 h 1141111"/>
                <a:gd name="connsiteX80" fmla="*/ 2047954 w 4473759"/>
                <a:gd name="connsiteY80" fmla="*/ 476093 h 1141111"/>
                <a:gd name="connsiteX81" fmla="*/ 2063068 w 4473759"/>
                <a:gd name="connsiteY81" fmla="*/ 453422 h 1141111"/>
                <a:gd name="connsiteX82" fmla="*/ 2070625 w 4473759"/>
                <a:gd name="connsiteY82" fmla="*/ 476093 h 1141111"/>
                <a:gd name="connsiteX83" fmla="*/ 2078182 w 4473759"/>
                <a:gd name="connsiteY83" fmla="*/ 506321 h 1141111"/>
                <a:gd name="connsiteX84" fmla="*/ 2123524 w 4473759"/>
                <a:gd name="connsiteY84" fmla="*/ 476093 h 1141111"/>
                <a:gd name="connsiteX85" fmla="*/ 2138638 w 4473759"/>
                <a:gd name="connsiteY85" fmla="*/ 453422 h 1141111"/>
                <a:gd name="connsiteX86" fmla="*/ 2153752 w 4473759"/>
                <a:gd name="connsiteY86" fmla="*/ 408080 h 1141111"/>
                <a:gd name="connsiteX87" fmla="*/ 2161309 w 4473759"/>
                <a:gd name="connsiteY87" fmla="*/ 385409 h 1141111"/>
                <a:gd name="connsiteX88" fmla="*/ 2168866 w 4473759"/>
                <a:gd name="connsiteY88" fmla="*/ 362737 h 1141111"/>
                <a:gd name="connsiteX89" fmla="*/ 2176423 w 4473759"/>
                <a:gd name="connsiteY89" fmla="*/ 340066 h 1141111"/>
                <a:gd name="connsiteX90" fmla="*/ 2206652 w 4473759"/>
                <a:gd name="connsiteY90" fmla="*/ 430751 h 1141111"/>
                <a:gd name="connsiteX91" fmla="*/ 2229323 w 4473759"/>
                <a:gd name="connsiteY91" fmla="*/ 438308 h 1141111"/>
                <a:gd name="connsiteX92" fmla="*/ 2244437 w 4473759"/>
                <a:gd name="connsiteY92" fmla="*/ 460979 h 1141111"/>
                <a:gd name="connsiteX93" fmla="*/ 2289779 w 4473759"/>
                <a:gd name="connsiteY93" fmla="*/ 438308 h 1141111"/>
                <a:gd name="connsiteX94" fmla="*/ 2312450 w 4473759"/>
                <a:gd name="connsiteY94" fmla="*/ 445865 h 1141111"/>
                <a:gd name="connsiteX95" fmla="*/ 2335121 w 4473759"/>
                <a:gd name="connsiteY95" fmla="*/ 521435 h 1141111"/>
                <a:gd name="connsiteX96" fmla="*/ 2350235 w 4473759"/>
                <a:gd name="connsiteY96" fmla="*/ 710361 h 1141111"/>
                <a:gd name="connsiteX97" fmla="*/ 2365349 w 4473759"/>
                <a:gd name="connsiteY97" fmla="*/ 770817 h 1141111"/>
                <a:gd name="connsiteX98" fmla="*/ 2372906 w 4473759"/>
                <a:gd name="connsiteY98" fmla="*/ 801045 h 1141111"/>
                <a:gd name="connsiteX99" fmla="*/ 2388020 w 4473759"/>
                <a:gd name="connsiteY99" fmla="*/ 906843 h 1141111"/>
                <a:gd name="connsiteX100" fmla="*/ 2403134 w 4473759"/>
                <a:gd name="connsiteY100" fmla="*/ 952185 h 1141111"/>
                <a:gd name="connsiteX101" fmla="*/ 2410691 w 4473759"/>
                <a:gd name="connsiteY101" fmla="*/ 974856 h 1141111"/>
                <a:gd name="connsiteX102" fmla="*/ 2418248 w 4473759"/>
                <a:gd name="connsiteY102" fmla="*/ 1005085 h 1141111"/>
                <a:gd name="connsiteX103" fmla="*/ 2425805 w 4473759"/>
                <a:gd name="connsiteY103" fmla="*/ 1110883 h 1141111"/>
                <a:gd name="connsiteX104" fmla="*/ 2471147 w 4473759"/>
                <a:gd name="connsiteY104" fmla="*/ 1141111 h 1141111"/>
                <a:gd name="connsiteX105" fmla="*/ 2493818 w 4473759"/>
                <a:gd name="connsiteY105" fmla="*/ 1133554 h 1141111"/>
                <a:gd name="connsiteX106" fmla="*/ 2501375 w 4473759"/>
                <a:gd name="connsiteY106" fmla="*/ 1110883 h 1141111"/>
                <a:gd name="connsiteX107" fmla="*/ 2516490 w 4473759"/>
                <a:gd name="connsiteY107" fmla="*/ 1088212 h 1141111"/>
                <a:gd name="connsiteX108" fmla="*/ 2531604 w 4473759"/>
                <a:gd name="connsiteY108" fmla="*/ 1042870 h 1141111"/>
                <a:gd name="connsiteX109" fmla="*/ 2554275 w 4473759"/>
                <a:gd name="connsiteY109" fmla="*/ 997528 h 1141111"/>
                <a:gd name="connsiteX110" fmla="*/ 2576946 w 4473759"/>
                <a:gd name="connsiteY110" fmla="*/ 952185 h 1141111"/>
                <a:gd name="connsiteX111" fmla="*/ 2584503 w 4473759"/>
                <a:gd name="connsiteY111" fmla="*/ 974856 h 1141111"/>
                <a:gd name="connsiteX112" fmla="*/ 2592060 w 4473759"/>
                <a:gd name="connsiteY112" fmla="*/ 1012642 h 1141111"/>
                <a:gd name="connsiteX113" fmla="*/ 2614731 w 4473759"/>
                <a:gd name="connsiteY113" fmla="*/ 989971 h 1141111"/>
                <a:gd name="connsiteX114" fmla="*/ 2644959 w 4473759"/>
                <a:gd name="connsiteY114" fmla="*/ 944628 h 1141111"/>
                <a:gd name="connsiteX115" fmla="*/ 2652516 w 4473759"/>
                <a:gd name="connsiteY115" fmla="*/ 921957 h 1141111"/>
                <a:gd name="connsiteX116" fmla="*/ 2667630 w 4473759"/>
                <a:gd name="connsiteY116" fmla="*/ 899286 h 1141111"/>
                <a:gd name="connsiteX117" fmla="*/ 2682744 w 4473759"/>
                <a:gd name="connsiteY117" fmla="*/ 853944 h 1141111"/>
                <a:gd name="connsiteX118" fmla="*/ 2705415 w 4473759"/>
                <a:gd name="connsiteY118" fmla="*/ 808602 h 1141111"/>
                <a:gd name="connsiteX119" fmla="*/ 2720529 w 4473759"/>
                <a:gd name="connsiteY119" fmla="*/ 785931 h 1141111"/>
                <a:gd name="connsiteX120" fmla="*/ 2735643 w 4473759"/>
                <a:gd name="connsiteY120" fmla="*/ 740589 h 1141111"/>
                <a:gd name="connsiteX121" fmla="*/ 2750757 w 4473759"/>
                <a:gd name="connsiteY121" fmla="*/ 695247 h 1141111"/>
                <a:gd name="connsiteX122" fmla="*/ 2758314 w 4473759"/>
                <a:gd name="connsiteY122" fmla="*/ 672575 h 1141111"/>
                <a:gd name="connsiteX123" fmla="*/ 2765871 w 4473759"/>
                <a:gd name="connsiteY123" fmla="*/ 649904 h 1141111"/>
                <a:gd name="connsiteX124" fmla="*/ 2773428 w 4473759"/>
                <a:gd name="connsiteY124" fmla="*/ 597005 h 1141111"/>
                <a:gd name="connsiteX125" fmla="*/ 2788542 w 4473759"/>
                <a:gd name="connsiteY125" fmla="*/ 476093 h 1141111"/>
                <a:gd name="connsiteX126" fmla="*/ 2811214 w 4473759"/>
                <a:gd name="connsiteY126" fmla="*/ 483650 h 1141111"/>
                <a:gd name="connsiteX127" fmla="*/ 2848999 w 4473759"/>
                <a:gd name="connsiteY127" fmla="*/ 491207 h 1141111"/>
                <a:gd name="connsiteX128" fmla="*/ 2879227 w 4473759"/>
                <a:gd name="connsiteY128" fmla="*/ 460979 h 1141111"/>
                <a:gd name="connsiteX129" fmla="*/ 2894341 w 4473759"/>
                <a:gd name="connsiteY129" fmla="*/ 438308 h 1141111"/>
                <a:gd name="connsiteX130" fmla="*/ 2917012 w 4473759"/>
                <a:gd name="connsiteY130" fmla="*/ 453422 h 1141111"/>
                <a:gd name="connsiteX131" fmla="*/ 2932126 w 4473759"/>
                <a:gd name="connsiteY131" fmla="*/ 498764 h 1141111"/>
                <a:gd name="connsiteX132" fmla="*/ 2962354 w 4473759"/>
                <a:gd name="connsiteY132" fmla="*/ 491207 h 1141111"/>
                <a:gd name="connsiteX133" fmla="*/ 2985025 w 4473759"/>
                <a:gd name="connsiteY133" fmla="*/ 468536 h 1141111"/>
                <a:gd name="connsiteX134" fmla="*/ 3007696 w 4473759"/>
                <a:gd name="connsiteY134" fmla="*/ 453422 h 1141111"/>
                <a:gd name="connsiteX135" fmla="*/ 3045481 w 4473759"/>
                <a:gd name="connsiteY135" fmla="*/ 415637 h 1141111"/>
                <a:gd name="connsiteX136" fmla="*/ 3083266 w 4473759"/>
                <a:gd name="connsiteY136" fmla="*/ 460979 h 1141111"/>
                <a:gd name="connsiteX137" fmla="*/ 3105937 w 4473759"/>
                <a:gd name="connsiteY137" fmla="*/ 476093 h 1141111"/>
                <a:gd name="connsiteX138" fmla="*/ 3143723 w 4473759"/>
                <a:gd name="connsiteY138" fmla="*/ 498764 h 1141111"/>
                <a:gd name="connsiteX139" fmla="*/ 3158837 w 4473759"/>
                <a:gd name="connsiteY139" fmla="*/ 544106 h 1141111"/>
                <a:gd name="connsiteX140" fmla="*/ 3166394 w 4473759"/>
                <a:gd name="connsiteY140" fmla="*/ 566777 h 1141111"/>
                <a:gd name="connsiteX141" fmla="*/ 3204179 w 4473759"/>
                <a:gd name="connsiteY141" fmla="*/ 528992 h 1141111"/>
                <a:gd name="connsiteX142" fmla="*/ 3226850 w 4473759"/>
                <a:gd name="connsiteY142" fmla="*/ 513878 h 1141111"/>
                <a:gd name="connsiteX143" fmla="*/ 3249521 w 4473759"/>
                <a:gd name="connsiteY143" fmla="*/ 559220 h 1141111"/>
                <a:gd name="connsiteX144" fmla="*/ 3272192 w 4473759"/>
                <a:gd name="connsiteY144" fmla="*/ 574334 h 1141111"/>
                <a:gd name="connsiteX145" fmla="*/ 3325091 w 4473759"/>
                <a:gd name="connsiteY145" fmla="*/ 559220 h 1141111"/>
                <a:gd name="connsiteX146" fmla="*/ 3355319 w 4473759"/>
                <a:gd name="connsiteY146" fmla="*/ 551663 h 1141111"/>
                <a:gd name="connsiteX147" fmla="*/ 3400661 w 4473759"/>
                <a:gd name="connsiteY147" fmla="*/ 536549 h 1141111"/>
                <a:gd name="connsiteX148" fmla="*/ 3446004 w 4473759"/>
                <a:gd name="connsiteY148" fmla="*/ 506321 h 1141111"/>
                <a:gd name="connsiteX149" fmla="*/ 3483789 w 4473759"/>
                <a:gd name="connsiteY149" fmla="*/ 468536 h 1141111"/>
                <a:gd name="connsiteX150" fmla="*/ 3506460 w 4473759"/>
                <a:gd name="connsiteY150" fmla="*/ 513878 h 1141111"/>
                <a:gd name="connsiteX151" fmla="*/ 3514017 w 4473759"/>
                <a:gd name="connsiteY151" fmla="*/ 589448 h 1141111"/>
                <a:gd name="connsiteX152" fmla="*/ 3521574 w 4473759"/>
                <a:gd name="connsiteY152" fmla="*/ 619676 h 1141111"/>
                <a:gd name="connsiteX153" fmla="*/ 3529131 w 4473759"/>
                <a:gd name="connsiteY153" fmla="*/ 589448 h 1141111"/>
                <a:gd name="connsiteX154" fmla="*/ 3551802 w 4473759"/>
                <a:gd name="connsiteY154" fmla="*/ 574334 h 1141111"/>
                <a:gd name="connsiteX155" fmla="*/ 3597144 w 4473759"/>
                <a:gd name="connsiteY155" fmla="*/ 559220 h 1141111"/>
                <a:gd name="connsiteX156" fmla="*/ 3619815 w 4473759"/>
                <a:gd name="connsiteY156" fmla="*/ 551663 h 1141111"/>
                <a:gd name="connsiteX157" fmla="*/ 3665157 w 4473759"/>
                <a:gd name="connsiteY157" fmla="*/ 506321 h 1141111"/>
                <a:gd name="connsiteX158" fmla="*/ 3702942 w 4473759"/>
                <a:gd name="connsiteY158" fmla="*/ 468536 h 1141111"/>
                <a:gd name="connsiteX159" fmla="*/ 3740728 w 4473759"/>
                <a:gd name="connsiteY159" fmla="*/ 506321 h 1141111"/>
                <a:gd name="connsiteX160" fmla="*/ 3778513 w 4473759"/>
                <a:gd name="connsiteY160" fmla="*/ 476093 h 1141111"/>
                <a:gd name="connsiteX161" fmla="*/ 3786070 w 4473759"/>
                <a:gd name="connsiteY161" fmla="*/ 498764 h 1141111"/>
                <a:gd name="connsiteX162" fmla="*/ 3808741 w 4473759"/>
                <a:gd name="connsiteY162" fmla="*/ 506321 h 1141111"/>
                <a:gd name="connsiteX163" fmla="*/ 3861640 w 4473759"/>
                <a:gd name="connsiteY163" fmla="*/ 498764 h 1141111"/>
                <a:gd name="connsiteX164" fmla="*/ 3899425 w 4473759"/>
                <a:gd name="connsiteY164" fmla="*/ 453422 h 1141111"/>
                <a:gd name="connsiteX165" fmla="*/ 3922096 w 4473759"/>
                <a:gd name="connsiteY165" fmla="*/ 430751 h 1141111"/>
                <a:gd name="connsiteX166" fmla="*/ 3929653 w 4473759"/>
                <a:gd name="connsiteY166" fmla="*/ 408080 h 1141111"/>
                <a:gd name="connsiteX167" fmla="*/ 3959881 w 4473759"/>
                <a:gd name="connsiteY167" fmla="*/ 370294 h 1141111"/>
                <a:gd name="connsiteX168" fmla="*/ 3967438 w 4473759"/>
                <a:gd name="connsiteY168" fmla="*/ 347623 h 1141111"/>
                <a:gd name="connsiteX169" fmla="*/ 3997666 w 4473759"/>
                <a:gd name="connsiteY169" fmla="*/ 302281 h 1141111"/>
                <a:gd name="connsiteX170" fmla="*/ 4005223 w 4473759"/>
                <a:gd name="connsiteY170" fmla="*/ 279610 h 1141111"/>
                <a:gd name="connsiteX171" fmla="*/ 4035452 w 4473759"/>
                <a:gd name="connsiteY171" fmla="*/ 241825 h 1141111"/>
                <a:gd name="connsiteX172" fmla="*/ 4050566 w 4473759"/>
                <a:gd name="connsiteY172" fmla="*/ 219154 h 1141111"/>
                <a:gd name="connsiteX173" fmla="*/ 4088351 w 4473759"/>
                <a:gd name="connsiteY173" fmla="*/ 256939 h 1141111"/>
                <a:gd name="connsiteX174" fmla="*/ 4126136 w 4473759"/>
                <a:gd name="connsiteY174" fmla="*/ 249382 h 1141111"/>
                <a:gd name="connsiteX175" fmla="*/ 4148807 w 4473759"/>
                <a:gd name="connsiteY175" fmla="*/ 226711 h 1141111"/>
                <a:gd name="connsiteX176" fmla="*/ 4171478 w 4473759"/>
                <a:gd name="connsiteY176" fmla="*/ 211597 h 1141111"/>
                <a:gd name="connsiteX177" fmla="*/ 4179035 w 4473759"/>
                <a:gd name="connsiteY177" fmla="*/ 188926 h 1141111"/>
                <a:gd name="connsiteX178" fmla="*/ 4194149 w 4473759"/>
                <a:gd name="connsiteY178" fmla="*/ 166255 h 1141111"/>
                <a:gd name="connsiteX179" fmla="*/ 4201706 w 4473759"/>
                <a:gd name="connsiteY179" fmla="*/ 143584 h 1141111"/>
                <a:gd name="connsiteX180" fmla="*/ 4216820 w 4473759"/>
                <a:gd name="connsiteY180" fmla="*/ 120913 h 1141111"/>
                <a:gd name="connsiteX181" fmla="*/ 4239491 w 4473759"/>
                <a:gd name="connsiteY181" fmla="*/ 75571 h 1141111"/>
                <a:gd name="connsiteX182" fmla="*/ 4262162 w 4473759"/>
                <a:gd name="connsiteY182" fmla="*/ 68013 h 1141111"/>
                <a:gd name="connsiteX183" fmla="*/ 4337733 w 4473759"/>
                <a:gd name="connsiteY183" fmla="*/ 75571 h 1141111"/>
                <a:gd name="connsiteX184" fmla="*/ 4352847 w 4473759"/>
                <a:gd name="connsiteY184" fmla="*/ 60456 h 1141111"/>
                <a:gd name="connsiteX185" fmla="*/ 4398189 w 4473759"/>
                <a:gd name="connsiteY185" fmla="*/ 30228 h 1141111"/>
                <a:gd name="connsiteX186" fmla="*/ 4405746 w 4473759"/>
                <a:gd name="connsiteY186" fmla="*/ 75571 h 1141111"/>
                <a:gd name="connsiteX187" fmla="*/ 4420860 w 4473759"/>
                <a:gd name="connsiteY187" fmla="*/ 52899 h 1141111"/>
                <a:gd name="connsiteX188" fmla="*/ 4473759 w 4473759"/>
                <a:gd name="connsiteY188" fmla="*/ 0 h 1141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</a:cxnLst>
              <a:rect l="l" t="t" r="r" b="b"/>
              <a:pathLst>
                <a:path w="4473759" h="1141111">
                  <a:moveTo>
                    <a:pt x="0" y="264496"/>
                  </a:moveTo>
                  <a:cubicBezTo>
                    <a:pt x="2411" y="247622"/>
                    <a:pt x="10920" y="185129"/>
                    <a:pt x="15114" y="166255"/>
                  </a:cubicBezTo>
                  <a:cubicBezTo>
                    <a:pt x="16842" y="158479"/>
                    <a:pt x="20575" y="151269"/>
                    <a:pt x="22671" y="143584"/>
                  </a:cubicBezTo>
                  <a:cubicBezTo>
                    <a:pt x="48242" y="49824"/>
                    <a:pt x="27947" y="112642"/>
                    <a:pt x="45342" y="60456"/>
                  </a:cubicBezTo>
                  <a:cubicBezTo>
                    <a:pt x="76492" y="91608"/>
                    <a:pt x="46522" y="56047"/>
                    <a:pt x="68014" y="113356"/>
                  </a:cubicBezTo>
                  <a:cubicBezTo>
                    <a:pt x="71203" y="121860"/>
                    <a:pt x="79439" y="127727"/>
                    <a:pt x="83128" y="136027"/>
                  </a:cubicBezTo>
                  <a:cubicBezTo>
                    <a:pt x="89598" y="150585"/>
                    <a:pt x="98242" y="181369"/>
                    <a:pt x="98242" y="181369"/>
                  </a:cubicBezTo>
                  <a:cubicBezTo>
                    <a:pt x="105799" y="178850"/>
                    <a:pt x="113788" y="177374"/>
                    <a:pt x="120913" y="173812"/>
                  </a:cubicBezTo>
                  <a:cubicBezTo>
                    <a:pt x="129037" y="169750"/>
                    <a:pt x="136492" y="153024"/>
                    <a:pt x="143584" y="158698"/>
                  </a:cubicBezTo>
                  <a:cubicBezTo>
                    <a:pt x="156024" y="168650"/>
                    <a:pt x="149861" y="190784"/>
                    <a:pt x="158698" y="204040"/>
                  </a:cubicBezTo>
                  <a:lnTo>
                    <a:pt x="173812" y="226711"/>
                  </a:lnTo>
                  <a:cubicBezTo>
                    <a:pt x="196483" y="224192"/>
                    <a:pt x="220388" y="226949"/>
                    <a:pt x="241825" y="219154"/>
                  </a:cubicBezTo>
                  <a:cubicBezTo>
                    <a:pt x="250361" y="216050"/>
                    <a:pt x="250517" y="202905"/>
                    <a:pt x="256939" y="196483"/>
                  </a:cubicBezTo>
                  <a:cubicBezTo>
                    <a:pt x="263361" y="190061"/>
                    <a:pt x="272053" y="186407"/>
                    <a:pt x="279610" y="181369"/>
                  </a:cubicBezTo>
                  <a:cubicBezTo>
                    <a:pt x="287167" y="183888"/>
                    <a:pt x="294885" y="191884"/>
                    <a:pt x="302281" y="188926"/>
                  </a:cubicBezTo>
                  <a:cubicBezTo>
                    <a:pt x="313550" y="184418"/>
                    <a:pt x="321771" y="153128"/>
                    <a:pt x="324952" y="143584"/>
                  </a:cubicBezTo>
                  <a:cubicBezTo>
                    <a:pt x="332509" y="148622"/>
                    <a:pt x="342585" y="151141"/>
                    <a:pt x="347623" y="158698"/>
                  </a:cubicBezTo>
                  <a:cubicBezTo>
                    <a:pt x="353384" y="167340"/>
                    <a:pt x="353004" y="178770"/>
                    <a:pt x="355180" y="188926"/>
                  </a:cubicBezTo>
                  <a:cubicBezTo>
                    <a:pt x="360563" y="214045"/>
                    <a:pt x="362170" y="240126"/>
                    <a:pt x="370294" y="264496"/>
                  </a:cubicBezTo>
                  <a:cubicBezTo>
                    <a:pt x="372813" y="272053"/>
                    <a:pt x="372219" y="281534"/>
                    <a:pt x="377852" y="287167"/>
                  </a:cubicBezTo>
                  <a:cubicBezTo>
                    <a:pt x="383485" y="292800"/>
                    <a:pt x="392966" y="292205"/>
                    <a:pt x="400523" y="294724"/>
                  </a:cubicBezTo>
                  <a:cubicBezTo>
                    <a:pt x="408080" y="292205"/>
                    <a:pt x="416069" y="290729"/>
                    <a:pt x="423194" y="287167"/>
                  </a:cubicBezTo>
                  <a:cubicBezTo>
                    <a:pt x="454681" y="271423"/>
                    <a:pt x="453422" y="260717"/>
                    <a:pt x="476093" y="226711"/>
                  </a:cubicBezTo>
                  <a:cubicBezTo>
                    <a:pt x="481131" y="219154"/>
                    <a:pt x="482195" y="205167"/>
                    <a:pt x="491207" y="204040"/>
                  </a:cubicBezTo>
                  <a:lnTo>
                    <a:pt x="551663" y="196483"/>
                  </a:lnTo>
                  <a:cubicBezTo>
                    <a:pt x="559220" y="193964"/>
                    <a:pt x="566938" y="185968"/>
                    <a:pt x="574334" y="188926"/>
                  </a:cubicBezTo>
                  <a:cubicBezTo>
                    <a:pt x="582767" y="192299"/>
                    <a:pt x="585870" y="203249"/>
                    <a:pt x="589448" y="211597"/>
                  </a:cubicBezTo>
                  <a:cubicBezTo>
                    <a:pt x="589595" y="211940"/>
                    <a:pt x="600886" y="260820"/>
                    <a:pt x="604562" y="264496"/>
                  </a:cubicBezTo>
                  <a:cubicBezTo>
                    <a:pt x="610195" y="270129"/>
                    <a:pt x="619676" y="269534"/>
                    <a:pt x="627233" y="272053"/>
                  </a:cubicBezTo>
                  <a:cubicBezTo>
                    <a:pt x="632271" y="264496"/>
                    <a:pt x="636366" y="256217"/>
                    <a:pt x="642347" y="249382"/>
                  </a:cubicBezTo>
                  <a:cubicBezTo>
                    <a:pt x="654077" y="235977"/>
                    <a:pt x="670253" y="226418"/>
                    <a:pt x="680133" y="211597"/>
                  </a:cubicBezTo>
                  <a:cubicBezTo>
                    <a:pt x="691648" y="194324"/>
                    <a:pt x="696327" y="181009"/>
                    <a:pt x="717918" y="173812"/>
                  </a:cubicBezTo>
                  <a:cubicBezTo>
                    <a:pt x="732454" y="168967"/>
                    <a:pt x="748146" y="168774"/>
                    <a:pt x="763260" y="166255"/>
                  </a:cubicBezTo>
                  <a:lnTo>
                    <a:pt x="778374" y="120913"/>
                  </a:lnTo>
                  <a:lnTo>
                    <a:pt x="785931" y="98242"/>
                  </a:lnTo>
                  <a:cubicBezTo>
                    <a:pt x="793488" y="103280"/>
                    <a:pt x="803564" y="105799"/>
                    <a:pt x="808602" y="113356"/>
                  </a:cubicBezTo>
                  <a:cubicBezTo>
                    <a:pt x="814363" y="121998"/>
                    <a:pt x="813306" y="133598"/>
                    <a:pt x="816159" y="143584"/>
                  </a:cubicBezTo>
                  <a:cubicBezTo>
                    <a:pt x="818347" y="151243"/>
                    <a:pt x="821528" y="158596"/>
                    <a:pt x="823716" y="166255"/>
                  </a:cubicBezTo>
                  <a:cubicBezTo>
                    <a:pt x="826569" y="176241"/>
                    <a:pt x="827182" y="186937"/>
                    <a:pt x="831273" y="196483"/>
                  </a:cubicBezTo>
                  <a:cubicBezTo>
                    <a:pt x="834851" y="204831"/>
                    <a:pt x="841349" y="211597"/>
                    <a:pt x="846387" y="219154"/>
                  </a:cubicBezTo>
                  <a:cubicBezTo>
                    <a:pt x="856463" y="216635"/>
                    <a:pt x="866629" y="214450"/>
                    <a:pt x="876615" y="211597"/>
                  </a:cubicBezTo>
                  <a:cubicBezTo>
                    <a:pt x="884274" y="209409"/>
                    <a:pt x="891729" y="201521"/>
                    <a:pt x="899286" y="204040"/>
                  </a:cubicBezTo>
                  <a:cubicBezTo>
                    <a:pt x="909425" y="207420"/>
                    <a:pt x="913065" y="220783"/>
                    <a:pt x="921957" y="226711"/>
                  </a:cubicBezTo>
                  <a:cubicBezTo>
                    <a:pt x="928585" y="231130"/>
                    <a:pt x="937071" y="231749"/>
                    <a:pt x="944628" y="234268"/>
                  </a:cubicBezTo>
                  <a:cubicBezTo>
                    <a:pt x="954704" y="231749"/>
                    <a:pt x="965566" y="231356"/>
                    <a:pt x="974856" y="226711"/>
                  </a:cubicBezTo>
                  <a:cubicBezTo>
                    <a:pt x="981229" y="223525"/>
                    <a:pt x="982918" y="212605"/>
                    <a:pt x="989971" y="211597"/>
                  </a:cubicBezTo>
                  <a:cubicBezTo>
                    <a:pt x="1002686" y="209781"/>
                    <a:pt x="1015000" y="217653"/>
                    <a:pt x="1027756" y="219154"/>
                  </a:cubicBezTo>
                  <a:cubicBezTo>
                    <a:pt x="1057881" y="222698"/>
                    <a:pt x="1088212" y="224192"/>
                    <a:pt x="1118440" y="226711"/>
                  </a:cubicBezTo>
                  <a:cubicBezTo>
                    <a:pt x="1125997" y="229230"/>
                    <a:pt x="1134148" y="230399"/>
                    <a:pt x="1141111" y="234268"/>
                  </a:cubicBezTo>
                  <a:cubicBezTo>
                    <a:pt x="1156990" y="243090"/>
                    <a:pt x="1186453" y="264496"/>
                    <a:pt x="1186453" y="264496"/>
                  </a:cubicBezTo>
                  <a:cubicBezTo>
                    <a:pt x="1188972" y="272053"/>
                    <a:pt x="1190448" y="280042"/>
                    <a:pt x="1194010" y="287167"/>
                  </a:cubicBezTo>
                  <a:cubicBezTo>
                    <a:pt x="1214182" y="327512"/>
                    <a:pt x="1213991" y="309230"/>
                    <a:pt x="1269580" y="302281"/>
                  </a:cubicBezTo>
                  <a:cubicBezTo>
                    <a:pt x="1277137" y="312357"/>
                    <a:pt x="1284931" y="322260"/>
                    <a:pt x="1292252" y="332509"/>
                  </a:cubicBezTo>
                  <a:cubicBezTo>
                    <a:pt x="1297531" y="339900"/>
                    <a:pt x="1299664" y="350366"/>
                    <a:pt x="1307366" y="355180"/>
                  </a:cubicBezTo>
                  <a:cubicBezTo>
                    <a:pt x="1319628" y="362844"/>
                    <a:pt x="1365242" y="373428"/>
                    <a:pt x="1382936" y="377852"/>
                  </a:cubicBezTo>
                  <a:cubicBezTo>
                    <a:pt x="1387974" y="385409"/>
                    <a:pt x="1392016" y="393735"/>
                    <a:pt x="1398050" y="400523"/>
                  </a:cubicBezTo>
                  <a:cubicBezTo>
                    <a:pt x="1412250" y="416498"/>
                    <a:pt x="1431536" y="428080"/>
                    <a:pt x="1443392" y="445865"/>
                  </a:cubicBezTo>
                  <a:cubicBezTo>
                    <a:pt x="1448430" y="453422"/>
                    <a:pt x="1450949" y="463498"/>
                    <a:pt x="1458506" y="468536"/>
                  </a:cubicBezTo>
                  <a:cubicBezTo>
                    <a:pt x="1467148" y="474297"/>
                    <a:pt x="1478428" y="474805"/>
                    <a:pt x="1488734" y="476093"/>
                  </a:cubicBezTo>
                  <a:cubicBezTo>
                    <a:pt x="1518833" y="479855"/>
                    <a:pt x="1549190" y="481131"/>
                    <a:pt x="1579418" y="483650"/>
                  </a:cubicBezTo>
                  <a:cubicBezTo>
                    <a:pt x="1581937" y="513878"/>
                    <a:pt x="1583625" y="544187"/>
                    <a:pt x="1586975" y="574334"/>
                  </a:cubicBezTo>
                  <a:cubicBezTo>
                    <a:pt x="1588667" y="589563"/>
                    <a:pt x="1580828" y="612824"/>
                    <a:pt x="1594533" y="619676"/>
                  </a:cubicBezTo>
                  <a:cubicBezTo>
                    <a:pt x="1638280" y="641549"/>
                    <a:pt x="1690255" y="639828"/>
                    <a:pt x="1738116" y="649904"/>
                  </a:cubicBezTo>
                  <a:cubicBezTo>
                    <a:pt x="1743154" y="657461"/>
                    <a:pt x="1746138" y="666901"/>
                    <a:pt x="1753230" y="672575"/>
                  </a:cubicBezTo>
                  <a:cubicBezTo>
                    <a:pt x="1759450" y="677551"/>
                    <a:pt x="1770268" y="674499"/>
                    <a:pt x="1775901" y="680132"/>
                  </a:cubicBezTo>
                  <a:cubicBezTo>
                    <a:pt x="1781534" y="685765"/>
                    <a:pt x="1781730" y="695028"/>
                    <a:pt x="1783458" y="702804"/>
                  </a:cubicBezTo>
                  <a:cubicBezTo>
                    <a:pt x="1786782" y="717762"/>
                    <a:pt x="1788685" y="733002"/>
                    <a:pt x="1791015" y="748146"/>
                  </a:cubicBezTo>
                  <a:cubicBezTo>
                    <a:pt x="1802226" y="821021"/>
                    <a:pt x="1791686" y="780387"/>
                    <a:pt x="1813686" y="846387"/>
                  </a:cubicBezTo>
                  <a:cubicBezTo>
                    <a:pt x="1816205" y="853944"/>
                    <a:pt x="1816824" y="862430"/>
                    <a:pt x="1821243" y="869058"/>
                  </a:cubicBezTo>
                  <a:cubicBezTo>
                    <a:pt x="1826281" y="876615"/>
                    <a:pt x="1832295" y="883605"/>
                    <a:pt x="1836357" y="891729"/>
                  </a:cubicBezTo>
                  <a:cubicBezTo>
                    <a:pt x="1839919" y="898854"/>
                    <a:pt x="1839495" y="907772"/>
                    <a:pt x="1843914" y="914400"/>
                  </a:cubicBezTo>
                  <a:cubicBezTo>
                    <a:pt x="1860088" y="938660"/>
                    <a:pt x="1865487" y="936705"/>
                    <a:pt x="1889256" y="944628"/>
                  </a:cubicBezTo>
                  <a:cubicBezTo>
                    <a:pt x="1903315" y="930570"/>
                    <a:pt x="1909951" y="925911"/>
                    <a:pt x="1919485" y="906843"/>
                  </a:cubicBezTo>
                  <a:cubicBezTo>
                    <a:pt x="1923047" y="899718"/>
                    <a:pt x="1924523" y="891729"/>
                    <a:pt x="1927042" y="884172"/>
                  </a:cubicBezTo>
                  <a:cubicBezTo>
                    <a:pt x="1929561" y="858982"/>
                    <a:pt x="1930844" y="833638"/>
                    <a:pt x="1934599" y="808602"/>
                  </a:cubicBezTo>
                  <a:cubicBezTo>
                    <a:pt x="1936354" y="796900"/>
                    <a:pt x="1949707" y="728014"/>
                    <a:pt x="1957270" y="702804"/>
                  </a:cubicBezTo>
                  <a:cubicBezTo>
                    <a:pt x="1961848" y="687544"/>
                    <a:pt x="1967346" y="672575"/>
                    <a:pt x="1972384" y="657461"/>
                  </a:cubicBezTo>
                  <a:lnTo>
                    <a:pt x="1995055" y="589448"/>
                  </a:lnTo>
                  <a:lnTo>
                    <a:pt x="2010169" y="544106"/>
                  </a:lnTo>
                  <a:cubicBezTo>
                    <a:pt x="2012688" y="536549"/>
                    <a:pt x="2013307" y="528063"/>
                    <a:pt x="2017726" y="521435"/>
                  </a:cubicBezTo>
                  <a:lnTo>
                    <a:pt x="2047954" y="476093"/>
                  </a:lnTo>
                  <a:lnTo>
                    <a:pt x="2063068" y="453422"/>
                  </a:lnTo>
                  <a:cubicBezTo>
                    <a:pt x="2065587" y="460979"/>
                    <a:pt x="2068437" y="468434"/>
                    <a:pt x="2070625" y="476093"/>
                  </a:cubicBezTo>
                  <a:cubicBezTo>
                    <a:pt x="2073478" y="486079"/>
                    <a:pt x="2067796" y="506321"/>
                    <a:pt x="2078182" y="506321"/>
                  </a:cubicBezTo>
                  <a:cubicBezTo>
                    <a:pt x="2096347" y="506321"/>
                    <a:pt x="2123524" y="476093"/>
                    <a:pt x="2123524" y="476093"/>
                  </a:cubicBezTo>
                  <a:cubicBezTo>
                    <a:pt x="2128562" y="468536"/>
                    <a:pt x="2134949" y="461722"/>
                    <a:pt x="2138638" y="453422"/>
                  </a:cubicBezTo>
                  <a:cubicBezTo>
                    <a:pt x="2145108" y="438864"/>
                    <a:pt x="2148714" y="423194"/>
                    <a:pt x="2153752" y="408080"/>
                  </a:cubicBezTo>
                  <a:lnTo>
                    <a:pt x="2161309" y="385409"/>
                  </a:lnTo>
                  <a:lnTo>
                    <a:pt x="2168866" y="362737"/>
                  </a:lnTo>
                  <a:lnTo>
                    <a:pt x="2176423" y="340066"/>
                  </a:lnTo>
                  <a:cubicBezTo>
                    <a:pt x="2182745" y="403290"/>
                    <a:pt x="2163683" y="409267"/>
                    <a:pt x="2206652" y="430751"/>
                  </a:cubicBezTo>
                  <a:cubicBezTo>
                    <a:pt x="2213777" y="434313"/>
                    <a:pt x="2221766" y="435789"/>
                    <a:pt x="2229323" y="438308"/>
                  </a:cubicBezTo>
                  <a:cubicBezTo>
                    <a:pt x="2234361" y="445865"/>
                    <a:pt x="2236004" y="457606"/>
                    <a:pt x="2244437" y="460979"/>
                  </a:cubicBezTo>
                  <a:cubicBezTo>
                    <a:pt x="2254214" y="464890"/>
                    <a:pt x="2285005" y="441490"/>
                    <a:pt x="2289779" y="438308"/>
                  </a:cubicBezTo>
                  <a:cubicBezTo>
                    <a:pt x="2297336" y="440827"/>
                    <a:pt x="2307820" y="439383"/>
                    <a:pt x="2312450" y="445865"/>
                  </a:cubicBezTo>
                  <a:cubicBezTo>
                    <a:pt x="2319526" y="455772"/>
                    <a:pt x="2331081" y="505275"/>
                    <a:pt x="2335121" y="521435"/>
                  </a:cubicBezTo>
                  <a:cubicBezTo>
                    <a:pt x="2340159" y="584410"/>
                    <a:pt x="2334912" y="649071"/>
                    <a:pt x="2350235" y="710361"/>
                  </a:cubicBezTo>
                  <a:lnTo>
                    <a:pt x="2365349" y="770817"/>
                  </a:lnTo>
                  <a:cubicBezTo>
                    <a:pt x="2367868" y="780893"/>
                    <a:pt x="2371618" y="790739"/>
                    <a:pt x="2372906" y="801045"/>
                  </a:cubicBezTo>
                  <a:cubicBezTo>
                    <a:pt x="2375143" y="818939"/>
                    <a:pt x="2382572" y="885051"/>
                    <a:pt x="2388020" y="906843"/>
                  </a:cubicBezTo>
                  <a:cubicBezTo>
                    <a:pt x="2391884" y="922299"/>
                    <a:pt x="2398096" y="937071"/>
                    <a:pt x="2403134" y="952185"/>
                  </a:cubicBezTo>
                  <a:cubicBezTo>
                    <a:pt x="2405653" y="959742"/>
                    <a:pt x="2408759" y="967128"/>
                    <a:pt x="2410691" y="974856"/>
                  </a:cubicBezTo>
                  <a:lnTo>
                    <a:pt x="2418248" y="1005085"/>
                  </a:lnTo>
                  <a:cubicBezTo>
                    <a:pt x="2420767" y="1040351"/>
                    <a:pt x="2412990" y="1077931"/>
                    <a:pt x="2425805" y="1110883"/>
                  </a:cubicBezTo>
                  <a:cubicBezTo>
                    <a:pt x="2432389" y="1127813"/>
                    <a:pt x="2471147" y="1141111"/>
                    <a:pt x="2471147" y="1141111"/>
                  </a:cubicBezTo>
                  <a:cubicBezTo>
                    <a:pt x="2478704" y="1138592"/>
                    <a:pt x="2488185" y="1139187"/>
                    <a:pt x="2493818" y="1133554"/>
                  </a:cubicBezTo>
                  <a:cubicBezTo>
                    <a:pt x="2499451" y="1127921"/>
                    <a:pt x="2497812" y="1118008"/>
                    <a:pt x="2501375" y="1110883"/>
                  </a:cubicBezTo>
                  <a:cubicBezTo>
                    <a:pt x="2505437" y="1102759"/>
                    <a:pt x="2511452" y="1095769"/>
                    <a:pt x="2516490" y="1088212"/>
                  </a:cubicBezTo>
                  <a:cubicBezTo>
                    <a:pt x="2521528" y="1073098"/>
                    <a:pt x="2522767" y="1056126"/>
                    <a:pt x="2531604" y="1042870"/>
                  </a:cubicBezTo>
                  <a:cubicBezTo>
                    <a:pt x="2574915" y="977903"/>
                    <a:pt x="2522990" y="1060098"/>
                    <a:pt x="2554275" y="997528"/>
                  </a:cubicBezTo>
                  <a:cubicBezTo>
                    <a:pt x="2583574" y="938929"/>
                    <a:pt x="2557952" y="1009168"/>
                    <a:pt x="2576946" y="952185"/>
                  </a:cubicBezTo>
                  <a:cubicBezTo>
                    <a:pt x="2579465" y="959742"/>
                    <a:pt x="2582571" y="967128"/>
                    <a:pt x="2584503" y="974856"/>
                  </a:cubicBezTo>
                  <a:cubicBezTo>
                    <a:pt x="2587618" y="987317"/>
                    <a:pt x="2580571" y="1006897"/>
                    <a:pt x="2592060" y="1012642"/>
                  </a:cubicBezTo>
                  <a:cubicBezTo>
                    <a:pt x="2601619" y="1017422"/>
                    <a:pt x="2607174" y="997528"/>
                    <a:pt x="2614731" y="989971"/>
                  </a:cubicBezTo>
                  <a:cubicBezTo>
                    <a:pt x="2632699" y="936064"/>
                    <a:pt x="2607221" y="1001235"/>
                    <a:pt x="2644959" y="944628"/>
                  </a:cubicBezTo>
                  <a:cubicBezTo>
                    <a:pt x="2649378" y="938000"/>
                    <a:pt x="2648954" y="929082"/>
                    <a:pt x="2652516" y="921957"/>
                  </a:cubicBezTo>
                  <a:cubicBezTo>
                    <a:pt x="2656578" y="913833"/>
                    <a:pt x="2663941" y="907586"/>
                    <a:pt x="2667630" y="899286"/>
                  </a:cubicBezTo>
                  <a:cubicBezTo>
                    <a:pt x="2674100" y="884728"/>
                    <a:pt x="2673907" y="867200"/>
                    <a:pt x="2682744" y="853944"/>
                  </a:cubicBezTo>
                  <a:cubicBezTo>
                    <a:pt x="2726059" y="788972"/>
                    <a:pt x="2674128" y="871177"/>
                    <a:pt x="2705415" y="808602"/>
                  </a:cubicBezTo>
                  <a:cubicBezTo>
                    <a:pt x="2709477" y="800478"/>
                    <a:pt x="2716840" y="794231"/>
                    <a:pt x="2720529" y="785931"/>
                  </a:cubicBezTo>
                  <a:cubicBezTo>
                    <a:pt x="2726999" y="771373"/>
                    <a:pt x="2730605" y="755703"/>
                    <a:pt x="2735643" y="740589"/>
                  </a:cubicBezTo>
                  <a:lnTo>
                    <a:pt x="2750757" y="695247"/>
                  </a:lnTo>
                  <a:lnTo>
                    <a:pt x="2758314" y="672575"/>
                  </a:lnTo>
                  <a:lnTo>
                    <a:pt x="2765871" y="649904"/>
                  </a:lnTo>
                  <a:cubicBezTo>
                    <a:pt x="2768390" y="632271"/>
                    <a:pt x="2771656" y="614729"/>
                    <a:pt x="2773428" y="597005"/>
                  </a:cubicBezTo>
                  <a:cubicBezTo>
                    <a:pt x="2785096" y="480320"/>
                    <a:pt x="2769750" y="532469"/>
                    <a:pt x="2788542" y="476093"/>
                  </a:cubicBezTo>
                  <a:cubicBezTo>
                    <a:pt x="2796099" y="478612"/>
                    <a:pt x="2804993" y="478674"/>
                    <a:pt x="2811214" y="483650"/>
                  </a:cubicBezTo>
                  <a:cubicBezTo>
                    <a:pt x="2840984" y="507466"/>
                    <a:pt x="2809153" y="517771"/>
                    <a:pt x="2848999" y="491207"/>
                  </a:cubicBezTo>
                  <a:cubicBezTo>
                    <a:pt x="2865487" y="441743"/>
                    <a:pt x="2842587" y="490291"/>
                    <a:pt x="2879227" y="460979"/>
                  </a:cubicBezTo>
                  <a:cubicBezTo>
                    <a:pt x="2886319" y="455305"/>
                    <a:pt x="2889303" y="445865"/>
                    <a:pt x="2894341" y="438308"/>
                  </a:cubicBezTo>
                  <a:cubicBezTo>
                    <a:pt x="2901898" y="443346"/>
                    <a:pt x="2912198" y="445720"/>
                    <a:pt x="2917012" y="453422"/>
                  </a:cubicBezTo>
                  <a:cubicBezTo>
                    <a:pt x="2925456" y="466932"/>
                    <a:pt x="2932126" y="498764"/>
                    <a:pt x="2932126" y="498764"/>
                  </a:cubicBezTo>
                  <a:cubicBezTo>
                    <a:pt x="2942202" y="496245"/>
                    <a:pt x="2953336" y="496360"/>
                    <a:pt x="2962354" y="491207"/>
                  </a:cubicBezTo>
                  <a:cubicBezTo>
                    <a:pt x="2971633" y="485905"/>
                    <a:pt x="2976815" y="475378"/>
                    <a:pt x="2985025" y="468536"/>
                  </a:cubicBezTo>
                  <a:cubicBezTo>
                    <a:pt x="2992002" y="462722"/>
                    <a:pt x="3000139" y="458460"/>
                    <a:pt x="3007696" y="453422"/>
                  </a:cubicBezTo>
                  <a:cubicBezTo>
                    <a:pt x="3012734" y="445865"/>
                    <a:pt x="3030367" y="413118"/>
                    <a:pt x="3045481" y="415637"/>
                  </a:cubicBezTo>
                  <a:cubicBezTo>
                    <a:pt x="3060337" y="418113"/>
                    <a:pt x="3074323" y="452036"/>
                    <a:pt x="3083266" y="460979"/>
                  </a:cubicBezTo>
                  <a:cubicBezTo>
                    <a:pt x="3089688" y="467401"/>
                    <a:pt x="3098845" y="470419"/>
                    <a:pt x="3105937" y="476093"/>
                  </a:cubicBezTo>
                  <a:cubicBezTo>
                    <a:pt x="3135575" y="499803"/>
                    <a:pt x="3104353" y="485641"/>
                    <a:pt x="3143723" y="498764"/>
                  </a:cubicBezTo>
                  <a:lnTo>
                    <a:pt x="3158837" y="544106"/>
                  </a:lnTo>
                  <a:lnTo>
                    <a:pt x="3166394" y="566777"/>
                  </a:lnTo>
                  <a:cubicBezTo>
                    <a:pt x="3226850" y="526473"/>
                    <a:pt x="3153799" y="579372"/>
                    <a:pt x="3204179" y="528992"/>
                  </a:cubicBezTo>
                  <a:cubicBezTo>
                    <a:pt x="3210601" y="522570"/>
                    <a:pt x="3219293" y="518916"/>
                    <a:pt x="3226850" y="513878"/>
                  </a:cubicBezTo>
                  <a:cubicBezTo>
                    <a:pt x="3232996" y="532317"/>
                    <a:pt x="3234872" y="544571"/>
                    <a:pt x="3249521" y="559220"/>
                  </a:cubicBezTo>
                  <a:cubicBezTo>
                    <a:pt x="3255943" y="565642"/>
                    <a:pt x="3264635" y="569296"/>
                    <a:pt x="3272192" y="574334"/>
                  </a:cubicBezTo>
                  <a:cubicBezTo>
                    <a:pt x="3366690" y="550710"/>
                    <a:pt x="3249201" y="580903"/>
                    <a:pt x="3325091" y="559220"/>
                  </a:cubicBezTo>
                  <a:cubicBezTo>
                    <a:pt x="3335077" y="556367"/>
                    <a:pt x="3345371" y="554647"/>
                    <a:pt x="3355319" y="551663"/>
                  </a:cubicBezTo>
                  <a:cubicBezTo>
                    <a:pt x="3370579" y="547085"/>
                    <a:pt x="3387405" y="545386"/>
                    <a:pt x="3400661" y="536549"/>
                  </a:cubicBezTo>
                  <a:lnTo>
                    <a:pt x="3446004" y="506321"/>
                  </a:lnTo>
                  <a:cubicBezTo>
                    <a:pt x="3450746" y="499209"/>
                    <a:pt x="3468971" y="465572"/>
                    <a:pt x="3483789" y="468536"/>
                  </a:cubicBezTo>
                  <a:cubicBezTo>
                    <a:pt x="3494253" y="470629"/>
                    <a:pt x="3503985" y="506452"/>
                    <a:pt x="3506460" y="513878"/>
                  </a:cubicBezTo>
                  <a:cubicBezTo>
                    <a:pt x="3508979" y="539068"/>
                    <a:pt x="3510437" y="564387"/>
                    <a:pt x="3514017" y="589448"/>
                  </a:cubicBezTo>
                  <a:cubicBezTo>
                    <a:pt x="3515486" y="599730"/>
                    <a:pt x="3511188" y="619676"/>
                    <a:pt x="3521574" y="619676"/>
                  </a:cubicBezTo>
                  <a:cubicBezTo>
                    <a:pt x="3531960" y="619676"/>
                    <a:pt x="3523370" y="598090"/>
                    <a:pt x="3529131" y="589448"/>
                  </a:cubicBezTo>
                  <a:cubicBezTo>
                    <a:pt x="3534169" y="581891"/>
                    <a:pt x="3543502" y="578023"/>
                    <a:pt x="3551802" y="574334"/>
                  </a:cubicBezTo>
                  <a:cubicBezTo>
                    <a:pt x="3566360" y="567864"/>
                    <a:pt x="3582030" y="564258"/>
                    <a:pt x="3597144" y="559220"/>
                  </a:cubicBezTo>
                  <a:lnTo>
                    <a:pt x="3619815" y="551663"/>
                  </a:lnTo>
                  <a:cubicBezTo>
                    <a:pt x="3634929" y="536549"/>
                    <a:pt x="3653301" y="524106"/>
                    <a:pt x="3665157" y="506321"/>
                  </a:cubicBezTo>
                  <a:cubicBezTo>
                    <a:pt x="3685309" y="476093"/>
                    <a:pt x="3672714" y="488688"/>
                    <a:pt x="3702942" y="468536"/>
                  </a:cubicBezTo>
                  <a:cubicBezTo>
                    <a:pt x="3720575" y="521435"/>
                    <a:pt x="3702942" y="518916"/>
                    <a:pt x="3740728" y="506321"/>
                  </a:cubicBezTo>
                  <a:cubicBezTo>
                    <a:pt x="3745397" y="499318"/>
                    <a:pt x="3760262" y="466968"/>
                    <a:pt x="3778513" y="476093"/>
                  </a:cubicBezTo>
                  <a:cubicBezTo>
                    <a:pt x="3785638" y="479655"/>
                    <a:pt x="3780437" y="493131"/>
                    <a:pt x="3786070" y="498764"/>
                  </a:cubicBezTo>
                  <a:cubicBezTo>
                    <a:pt x="3791703" y="504397"/>
                    <a:pt x="3801184" y="503802"/>
                    <a:pt x="3808741" y="506321"/>
                  </a:cubicBezTo>
                  <a:cubicBezTo>
                    <a:pt x="3826374" y="503802"/>
                    <a:pt x="3845102" y="505379"/>
                    <a:pt x="3861640" y="498764"/>
                  </a:cubicBezTo>
                  <a:cubicBezTo>
                    <a:pt x="3878198" y="492141"/>
                    <a:pt x="3889035" y="465890"/>
                    <a:pt x="3899425" y="453422"/>
                  </a:cubicBezTo>
                  <a:cubicBezTo>
                    <a:pt x="3906267" y="445212"/>
                    <a:pt x="3914539" y="438308"/>
                    <a:pt x="3922096" y="430751"/>
                  </a:cubicBezTo>
                  <a:cubicBezTo>
                    <a:pt x="3924615" y="423194"/>
                    <a:pt x="3926091" y="415205"/>
                    <a:pt x="3929653" y="408080"/>
                  </a:cubicBezTo>
                  <a:cubicBezTo>
                    <a:pt x="3939186" y="389015"/>
                    <a:pt x="3945824" y="384352"/>
                    <a:pt x="3959881" y="370294"/>
                  </a:cubicBezTo>
                  <a:cubicBezTo>
                    <a:pt x="3962400" y="362737"/>
                    <a:pt x="3963569" y="354586"/>
                    <a:pt x="3967438" y="347623"/>
                  </a:cubicBezTo>
                  <a:cubicBezTo>
                    <a:pt x="3976260" y="331744"/>
                    <a:pt x="3991922" y="319514"/>
                    <a:pt x="3997666" y="302281"/>
                  </a:cubicBezTo>
                  <a:cubicBezTo>
                    <a:pt x="4000185" y="294724"/>
                    <a:pt x="4001661" y="286735"/>
                    <a:pt x="4005223" y="279610"/>
                  </a:cubicBezTo>
                  <a:cubicBezTo>
                    <a:pt x="4020731" y="248594"/>
                    <a:pt x="4016706" y="265257"/>
                    <a:pt x="4035452" y="241825"/>
                  </a:cubicBezTo>
                  <a:cubicBezTo>
                    <a:pt x="4041126" y="234733"/>
                    <a:pt x="4045528" y="226711"/>
                    <a:pt x="4050566" y="219154"/>
                  </a:cubicBezTo>
                  <a:cubicBezTo>
                    <a:pt x="4058810" y="231520"/>
                    <a:pt x="4070031" y="254649"/>
                    <a:pt x="4088351" y="256939"/>
                  </a:cubicBezTo>
                  <a:cubicBezTo>
                    <a:pt x="4101096" y="258532"/>
                    <a:pt x="4113541" y="251901"/>
                    <a:pt x="4126136" y="249382"/>
                  </a:cubicBezTo>
                  <a:cubicBezTo>
                    <a:pt x="4133693" y="241825"/>
                    <a:pt x="4140597" y="233553"/>
                    <a:pt x="4148807" y="226711"/>
                  </a:cubicBezTo>
                  <a:cubicBezTo>
                    <a:pt x="4155784" y="220897"/>
                    <a:pt x="4165804" y="218689"/>
                    <a:pt x="4171478" y="211597"/>
                  </a:cubicBezTo>
                  <a:cubicBezTo>
                    <a:pt x="4176454" y="205377"/>
                    <a:pt x="4175473" y="196051"/>
                    <a:pt x="4179035" y="188926"/>
                  </a:cubicBezTo>
                  <a:cubicBezTo>
                    <a:pt x="4183097" y="180802"/>
                    <a:pt x="4190087" y="174379"/>
                    <a:pt x="4194149" y="166255"/>
                  </a:cubicBezTo>
                  <a:cubicBezTo>
                    <a:pt x="4197711" y="159130"/>
                    <a:pt x="4198144" y="150709"/>
                    <a:pt x="4201706" y="143584"/>
                  </a:cubicBezTo>
                  <a:cubicBezTo>
                    <a:pt x="4205768" y="135460"/>
                    <a:pt x="4212758" y="129037"/>
                    <a:pt x="4216820" y="120913"/>
                  </a:cubicBezTo>
                  <a:cubicBezTo>
                    <a:pt x="4225947" y="102659"/>
                    <a:pt x="4221443" y="90010"/>
                    <a:pt x="4239491" y="75571"/>
                  </a:cubicBezTo>
                  <a:cubicBezTo>
                    <a:pt x="4245711" y="70595"/>
                    <a:pt x="4254605" y="70532"/>
                    <a:pt x="4262162" y="68013"/>
                  </a:cubicBezTo>
                  <a:cubicBezTo>
                    <a:pt x="4317357" y="86413"/>
                    <a:pt x="4292048" y="86992"/>
                    <a:pt x="4337733" y="75571"/>
                  </a:cubicBezTo>
                  <a:cubicBezTo>
                    <a:pt x="4342771" y="70533"/>
                    <a:pt x="4347147" y="64731"/>
                    <a:pt x="4352847" y="60456"/>
                  </a:cubicBezTo>
                  <a:cubicBezTo>
                    <a:pt x="4367379" y="49557"/>
                    <a:pt x="4398189" y="30228"/>
                    <a:pt x="4398189" y="30228"/>
                  </a:cubicBezTo>
                  <a:cubicBezTo>
                    <a:pt x="4400708" y="45342"/>
                    <a:pt x="4394911" y="64736"/>
                    <a:pt x="4405746" y="75571"/>
                  </a:cubicBezTo>
                  <a:cubicBezTo>
                    <a:pt x="4412168" y="81993"/>
                    <a:pt x="4414826" y="59688"/>
                    <a:pt x="4420860" y="52899"/>
                  </a:cubicBezTo>
                  <a:cubicBezTo>
                    <a:pt x="4437427" y="34261"/>
                    <a:pt x="4456126" y="17633"/>
                    <a:pt x="4473759" y="0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0BB66335-4DF3-E2F5-60BD-68C98E7DFF3A}"/>
                </a:ext>
              </a:extLst>
            </p:cNvPr>
            <p:cNvSpPr/>
            <p:nvPr/>
          </p:nvSpPr>
          <p:spPr>
            <a:xfrm>
              <a:off x="1478371" y="8147468"/>
              <a:ext cx="2693935" cy="1157348"/>
            </a:xfrm>
            <a:custGeom>
              <a:avLst/>
              <a:gdLst>
                <a:gd name="connsiteX0" fmla="*/ 0 w 2693935"/>
                <a:gd name="connsiteY0" fmla="*/ 1155320 h 1157348"/>
                <a:gd name="connsiteX1" fmla="*/ 38328 w 2693935"/>
                <a:gd name="connsiteY1" fmla="*/ 1100566 h 1157348"/>
                <a:gd name="connsiteX2" fmla="*/ 49279 w 2693935"/>
                <a:gd name="connsiteY2" fmla="*/ 1084139 h 1157348"/>
                <a:gd name="connsiteX3" fmla="*/ 76657 w 2693935"/>
                <a:gd name="connsiteY3" fmla="*/ 1034860 h 1157348"/>
                <a:gd name="connsiteX4" fmla="*/ 87607 w 2693935"/>
                <a:gd name="connsiteY4" fmla="*/ 1018434 h 1157348"/>
                <a:gd name="connsiteX5" fmla="*/ 104034 w 2693935"/>
                <a:gd name="connsiteY5" fmla="*/ 985581 h 1157348"/>
                <a:gd name="connsiteX6" fmla="*/ 125936 w 2693935"/>
                <a:gd name="connsiteY6" fmla="*/ 936302 h 1157348"/>
                <a:gd name="connsiteX7" fmla="*/ 136886 w 2693935"/>
                <a:gd name="connsiteY7" fmla="*/ 897974 h 1157348"/>
                <a:gd name="connsiteX8" fmla="*/ 142362 w 2693935"/>
                <a:gd name="connsiteY8" fmla="*/ 881548 h 1157348"/>
                <a:gd name="connsiteX9" fmla="*/ 147837 w 2693935"/>
                <a:gd name="connsiteY9" fmla="*/ 859646 h 1157348"/>
                <a:gd name="connsiteX10" fmla="*/ 153313 w 2693935"/>
                <a:gd name="connsiteY10" fmla="*/ 843219 h 1157348"/>
                <a:gd name="connsiteX11" fmla="*/ 158788 w 2693935"/>
                <a:gd name="connsiteY11" fmla="*/ 821318 h 1157348"/>
                <a:gd name="connsiteX12" fmla="*/ 164264 w 2693935"/>
                <a:gd name="connsiteY12" fmla="*/ 804891 h 1157348"/>
                <a:gd name="connsiteX13" fmla="*/ 175215 w 2693935"/>
                <a:gd name="connsiteY13" fmla="*/ 761088 h 1157348"/>
                <a:gd name="connsiteX14" fmla="*/ 180690 w 2693935"/>
                <a:gd name="connsiteY14" fmla="*/ 744661 h 1157348"/>
                <a:gd name="connsiteX15" fmla="*/ 186166 w 2693935"/>
                <a:gd name="connsiteY15" fmla="*/ 711809 h 1157348"/>
                <a:gd name="connsiteX16" fmla="*/ 191641 w 2693935"/>
                <a:gd name="connsiteY16" fmla="*/ 695382 h 1157348"/>
                <a:gd name="connsiteX17" fmla="*/ 197116 w 2693935"/>
                <a:gd name="connsiteY17" fmla="*/ 673481 h 1157348"/>
                <a:gd name="connsiteX18" fmla="*/ 213543 w 2693935"/>
                <a:gd name="connsiteY18" fmla="*/ 602300 h 1157348"/>
                <a:gd name="connsiteX19" fmla="*/ 224494 w 2693935"/>
                <a:gd name="connsiteY19" fmla="*/ 569447 h 1157348"/>
                <a:gd name="connsiteX20" fmla="*/ 229969 w 2693935"/>
                <a:gd name="connsiteY20" fmla="*/ 553021 h 1157348"/>
                <a:gd name="connsiteX21" fmla="*/ 240920 w 2693935"/>
                <a:gd name="connsiteY21" fmla="*/ 536594 h 1157348"/>
                <a:gd name="connsiteX22" fmla="*/ 257346 w 2693935"/>
                <a:gd name="connsiteY22" fmla="*/ 487315 h 1157348"/>
                <a:gd name="connsiteX23" fmla="*/ 268297 w 2693935"/>
                <a:gd name="connsiteY23" fmla="*/ 454463 h 1157348"/>
                <a:gd name="connsiteX24" fmla="*/ 279248 w 2693935"/>
                <a:gd name="connsiteY24" fmla="*/ 410659 h 1157348"/>
                <a:gd name="connsiteX25" fmla="*/ 284724 w 2693935"/>
                <a:gd name="connsiteY25" fmla="*/ 394233 h 1157348"/>
                <a:gd name="connsiteX26" fmla="*/ 301150 w 2693935"/>
                <a:gd name="connsiteY26" fmla="*/ 323052 h 1157348"/>
                <a:gd name="connsiteX27" fmla="*/ 312101 w 2693935"/>
                <a:gd name="connsiteY27" fmla="*/ 284724 h 1157348"/>
                <a:gd name="connsiteX28" fmla="*/ 317576 w 2693935"/>
                <a:gd name="connsiteY28" fmla="*/ 268297 h 1157348"/>
                <a:gd name="connsiteX29" fmla="*/ 328527 w 2693935"/>
                <a:gd name="connsiteY29" fmla="*/ 219018 h 1157348"/>
                <a:gd name="connsiteX30" fmla="*/ 339478 w 2693935"/>
                <a:gd name="connsiteY30" fmla="*/ 186166 h 1157348"/>
                <a:gd name="connsiteX31" fmla="*/ 361380 w 2693935"/>
                <a:gd name="connsiteY31" fmla="*/ 180690 h 1157348"/>
                <a:gd name="connsiteX32" fmla="*/ 372331 w 2693935"/>
                <a:gd name="connsiteY32" fmla="*/ 164264 h 1157348"/>
                <a:gd name="connsiteX33" fmla="*/ 377806 w 2693935"/>
                <a:gd name="connsiteY33" fmla="*/ 147837 h 1157348"/>
                <a:gd name="connsiteX34" fmla="*/ 394233 w 2693935"/>
                <a:gd name="connsiteY34" fmla="*/ 136886 h 1157348"/>
                <a:gd name="connsiteX35" fmla="*/ 405183 w 2693935"/>
                <a:gd name="connsiteY35" fmla="*/ 120460 h 1157348"/>
                <a:gd name="connsiteX36" fmla="*/ 416134 w 2693935"/>
                <a:gd name="connsiteY36" fmla="*/ 87607 h 1157348"/>
                <a:gd name="connsiteX37" fmla="*/ 427085 w 2693935"/>
                <a:gd name="connsiteY37" fmla="*/ 54755 h 1157348"/>
                <a:gd name="connsiteX38" fmla="*/ 432561 w 2693935"/>
                <a:gd name="connsiteY38" fmla="*/ 38328 h 1157348"/>
                <a:gd name="connsiteX39" fmla="*/ 448987 w 2693935"/>
                <a:gd name="connsiteY39" fmla="*/ 0 h 1157348"/>
                <a:gd name="connsiteX40" fmla="*/ 498266 w 2693935"/>
                <a:gd name="connsiteY40" fmla="*/ 5476 h 1157348"/>
                <a:gd name="connsiteX41" fmla="*/ 514692 w 2693935"/>
                <a:gd name="connsiteY41" fmla="*/ 10951 h 1157348"/>
                <a:gd name="connsiteX42" fmla="*/ 525643 w 2693935"/>
                <a:gd name="connsiteY42" fmla="*/ 27378 h 1157348"/>
                <a:gd name="connsiteX43" fmla="*/ 542070 w 2693935"/>
                <a:gd name="connsiteY43" fmla="*/ 38328 h 1157348"/>
                <a:gd name="connsiteX44" fmla="*/ 574922 w 2693935"/>
                <a:gd name="connsiteY44" fmla="*/ 16427 h 1157348"/>
                <a:gd name="connsiteX45" fmla="*/ 580398 w 2693935"/>
                <a:gd name="connsiteY45" fmla="*/ 32853 h 1157348"/>
                <a:gd name="connsiteX46" fmla="*/ 596824 w 2693935"/>
                <a:gd name="connsiteY46" fmla="*/ 43804 h 1157348"/>
                <a:gd name="connsiteX47" fmla="*/ 613251 w 2693935"/>
                <a:gd name="connsiteY47" fmla="*/ 60230 h 1157348"/>
                <a:gd name="connsiteX48" fmla="*/ 624201 w 2693935"/>
                <a:gd name="connsiteY48" fmla="*/ 93083 h 1157348"/>
                <a:gd name="connsiteX49" fmla="*/ 629677 w 2693935"/>
                <a:gd name="connsiteY49" fmla="*/ 109509 h 1157348"/>
                <a:gd name="connsiteX50" fmla="*/ 646103 w 2693935"/>
                <a:gd name="connsiteY50" fmla="*/ 114985 h 1157348"/>
                <a:gd name="connsiteX51" fmla="*/ 657054 w 2693935"/>
                <a:gd name="connsiteY51" fmla="*/ 98558 h 1157348"/>
                <a:gd name="connsiteX52" fmla="*/ 722760 w 2693935"/>
                <a:gd name="connsiteY52" fmla="*/ 93083 h 1157348"/>
                <a:gd name="connsiteX53" fmla="*/ 739186 w 2693935"/>
                <a:gd name="connsiteY53" fmla="*/ 104034 h 1157348"/>
                <a:gd name="connsiteX54" fmla="*/ 799416 w 2693935"/>
                <a:gd name="connsiteY54" fmla="*/ 104034 h 1157348"/>
                <a:gd name="connsiteX55" fmla="*/ 815842 w 2693935"/>
                <a:gd name="connsiteY55" fmla="*/ 98558 h 1157348"/>
                <a:gd name="connsiteX56" fmla="*/ 843219 w 2693935"/>
                <a:gd name="connsiteY56" fmla="*/ 131411 h 1157348"/>
                <a:gd name="connsiteX57" fmla="*/ 848695 w 2693935"/>
                <a:gd name="connsiteY57" fmla="*/ 147837 h 1157348"/>
                <a:gd name="connsiteX58" fmla="*/ 865121 w 2693935"/>
                <a:gd name="connsiteY58" fmla="*/ 158788 h 1157348"/>
                <a:gd name="connsiteX59" fmla="*/ 897974 w 2693935"/>
                <a:gd name="connsiteY59" fmla="*/ 169739 h 1157348"/>
                <a:gd name="connsiteX60" fmla="*/ 908925 w 2693935"/>
                <a:gd name="connsiteY60" fmla="*/ 208067 h 1157348"/>
                <a:gd name="connsiteX61" fmla="*/ 914400 w 2693935"/>
                <a:gd name="connsiteY61" fmla="*/ 229969 h 1157348"/>
                <a:gd name="connsiteX62" fmla="*/ 919876 w 2693935"/>
                <a:gd name="connsiteY62" fmla="*/ 246395 h 1157348"/>
                <a:gd name="connsiteX63" fmla="*/ 952728 w 2693935"/>
                <a:gd name="connsiteY63" fmla="*/ 262822 h 1157348"/>
                <a:gd name="connsiteX64" fmla="*/ 958204 w 2693935"/>
                <a:gd name="connsiteY64" fmla="*/ 421610 h 1157348"/>
                <a:gd name="connsiteX65" fmla="*/ 963679 w 2693935"/>
                <a:gd name="connsiteY65" fmla="*/ 443512 h 1157348"/>
                <a:gd name="connsiteX66" fmla="*/ 969155 w 2693935"/>
                <a:gd name="connsiteY66" fmla="*/ 470889 h 1157348"/>
                <a:gd name="connsiteX67" fmla="*/ 980106 w 2693935"/>
                <a:gd name="connsiteY67" fmla="*/ 520168 h 1157348"/>
                <a:gd name="connsiteX68" fmla="*/ 985581 w 2693935"/>
                <a:gd name="connsiteY68" fmla="*/ 591349 h 1157348"/>
                <a:gd name="connsiteX69" fmla="*/ 996532 w 2693935"/>
                <a:gd name="connsiteY69" fmla="*/ 750137 h 1157348"/>
                <a:gd name="connsiteX70" fmla="*/ 1012958 w 2693935"/>
                <a:gd name="connsiteY70" fmla="*/ 821318 h 1157348"/>
                <a:gd name="connsiteX71" fmla="*/ 1023909 w 2693935"/>
                <a:gd name="connsiteY71" fmla="*/ 854170 h 1157348"/>
                <a:gd name="connsiteX72" fmla="*/ 1029385 w 2693935"/>
                <a:gd name="connsiteY72" fmla="*/ 870597 h 1157348"/>
                <a:gd name="connsiteX73" fmla="*/ 1051286 w 2693935"/>
                <a:gd name="connsiteY73" fmla="*/ 1122467 h 1157348"/>
                <a:gd name="connsiteX74" fmla="*/ 1067713 w 2693935"/>
                <a:gd name="connsiteY74" fmla="*/ 1133418 h 1157348"/>
                <a:gd name="connsiteX75" fmla="*/ 1084139 w 2693935"/>
                <a:gd name="connsiteY75" fmla="*/ 1138894 h 1157348"/>
                <a:gd name="connsiteX76" fmla="*/ 1149845 w 2693935"/>
                <a:gd name="connsiteY76" fmla="*/ 1133418 h 1157348"/>
                <a:gd name="connsiteX77" fmla="*/ 1160795 w 2693935"/>
                <a:gd name="connsiteY77" fmla="*/ 1100566 h 1157348"/>
                <a:gd name="connsiteX78" fmla="*/ 1177222 w 2693935"/>
                <a:gd name="connsiteY78" fmla="*/ 1045811 h 1157348"/>
                <a:gd name="connsiteX79" fmla="*/ 1188173 w 2693935"/>
                <a:gd name="connsiteY79" fmla="*/ 1029385 h 1157348"/>
                <a:gd name="connsiteX80" fmla="*/ 1193648 w 2693935"/>
                <a:gd name="connsiteY80" fmla="*/ 963679 h 1157348"/>
                <a:gd name="connsiteX81" fmla="*/ 1210075 w 2693935"/>
                <a:gd name="connsiteY81" fmla="*/ 908925 h 1157348"/>
                <a:gd name="connsiteX82" fmla="*/ 1215550 w 2693935"/>
                <a:gd name="connsiteY82" fmla="*/ 881548 h 1157348"/>
                <a:gd name="connsiteX83" fmla="*/ 1221025 w 2693935"/>
                <a:gd name="connsiteY83" fmla="*/ 684431 h 1157348"/>
                <a:gd name="connsiteX84" fmla="*/ 1237452 w 2693935"/>
                <a:gd name="connsiteY84" fmla="*/ 635152 h 1157348"/>
                <a:gd name="connsiteX85" fmla="*/ 1242927 w 2693935"/>
                <a:gd name="connsiteY85" fmla="*/ 618726 h 1157348"/>
                <a:gd name="connsiteX86" fmla="*/ 1248403 w 2693935"/>
                <a:gd name="connsiteY86" fmla="*/ 602300 h 1157348"/>
                <a:gd name="connsiteX87" fmla="*/ 1259354 w 2693935"/>
                <a:gd name="connsiteY87" fmla="*/ 618726 h 1157348"/>
                <a:gd name="connsiteX88" fmla="*/ 1275780 w 2693935"/>
                <a:gd name="connsiteY88" fmla="*/ 651579 h 1157348"/>
                <a:gd name="connsiteX89" fmla="*/ 1286731 w 2693935"/>
                <a:gd name="connsiteY89" fmla="*/ 711809 h 1157348"/>
                <a:gd name="connsiteX90" fmla="*/ 1292206 w 2693935"/>
                <a:gd name="connsiteY90" fmla="*/ 728235 h 1157348"/>
                <a:gd name="connsiteX91" fmla="*/ 1303157 w 2693935"/>
                <a:gd name="connsiteY91" fmla="*/ 859646 h 1157348"/>
                <a:gd name="connsiteX92" fmla="*/ 1314108 w 2693935"/>
                <a:gd name="connsiteY92" fmla="*/ 919876 h 1157348"/>
                <a:gd name="connsiteX93" fmla="*/ 1319583 w 2693935"/>
                <a:gd name="connsiteY93" fmla="*/ 952728 h 1157348"/>
                <a:gd name="connsiteX94" fmla="*/ 1325059 w 2693935"/>
                <a:gd name="connsiteY94" fmla="*/ 1122467 h 1157348"/>
                <a:gd name="connsiteX95" fmla="*/ 1336010 w 2693935"/>
                <a:gd name="connsiteY95" fmla="*/ 1138894 h 1157348"/>
                <a:gd name="connsiteX96" fmla="*/ 1352436 w 2693935"/>
                <a:gd name="connsiteY96" fmla="*/ 1144369 h 1157348"/>
                <a:gd name="connsiteX97" fmla="*/ 1385289 w 2693935"/>
                <a:gd name="connsiteY97" fmla="*/ 1144369 h 1157348"/>
                <a:gd name="connsiteX98" fmla="*/ 1418142 w 2693935"/>
                <a:gd name="connsiteY98" fmla="*/ 1155320 h 1157348"/>
                <a:gd name="connsiteX99" fmla="*/ 1450994 w 2693935"/>
                <a:gd name="connsiteY99" fmla="*/ 1149845 h 1157348"/>
                <a:gd name="connsiteX100" fmla="*/ 1461945 w 2693935"/>
                <a:gd name="connsiteY100" fmla="*/ 1116992 h 1157348"/>
                <a:gd name="connsiteX101" fmla="*/ 1467421 w 2693935"/>
                <a:gd name="connsiteY101" fmla="*/ 1100566 h 1157348"/>
                <a:gd name="connsiteX102" fmla="*/ 1472896 w 2693935"/>
                <a:gd name="connsiteY102" fmla="*/ 1073188 h 1157348"/>
                <a:gd name="connsiteX103" fmla="*/ 1478372 w 2693935"/>
                <a:gd name="connsiteY103" fmla="*/ 1023909 h 1157348"/>
                <a:gd name="connsiteX104" fmla="*/ 1500273 w 2693935"/>
                <a:gd name="connsiteY104" fmla="*/ 947253 h 1157348"/>
                <a:gd name="connsiteX105" fmla="*/ 1511224 w 2693935"/>
                <a:gd name="connsiteY105" fmla="*/ 897974 h 1157348"/>
                <a:gd name="connsiteX106" fmla="*/ 1522175 w 2693935"/>
                <a:gd name="connsiteY106" fmla="*/ 854170 h 1157348"/>
                <a:gd name="connsiteX107" fmla="*/ 1527651 w 2693935"/>
                <a:gd name="connsiteY107" fmla="*/ 799416 h 1157348"/>
                <a:gd name="connsiteX108" fmla="*/ 1533126 w 2693935"/>
                <a:gd name="connsiteY108" fmla="*/ 772039 h 1157348"/>
                <a:gd name="connsiteX109" fmla="*/ 1549552 w 2693935"/>
                <a:gd name="connsiteY109" fmla="*/ 678956 h 1157348"/>
                <a:gd name="connsiteX110" fmla="*/ 1560503 w 2693935"/>
                <a:gd name="connsiteY110" fmla="*/ 695382 h 1157348"/>
                <a:gd name="connsiteX111" fmla="*/ 1571454 w 2693935"/>
                <a:gd name="connsiteY111" fmla="*/ 793940 h 1157348"/>
                <a:gd name="connsiteX112" fmla="*/ 1576930 w 2693935"/>
                <a:gd name="connsiteY112" fmla="*/ 843219 h 1157348"/>
                <a:gd name="connsiteX113" fmla="*/ 1587880 w 2693935"/>
                <a:gd name="connsiteY113" fmla="*/ 914400 h 1157348"/>
                <a:gd name="connsiteX114" fmla="*/ 1593356 w 2693935"/>
                <a:gd name="connsiteY114" fmla="*/ 991057 h 1157348"/>
                <a:gd name="connsiteX115" fmla="*/ 1604307 w 2693935"/>
                <a:gd name="connsiteY115" fmla="*/ 1045811 h 1157348"/>
                <a:gd name="connsiteX116" fmla="*/ 1609782 w 2693935"/>
                <a:gd name="connsiteY116" fmla="*/ 1089615 h 1157348"/>
                <a:gd name="connsiteX117" fmla="*/ 1615258 w 2693935"/>
                <a:gd name="connsiteY117" fmla="*/ 1122467 h 1157348"/>
                <a:gd name="connsiteX118" fmla="*/ 1631684 w 2693935"/>
                <a:gd name="connsiteY118" fmla="*/ 1133418 h 1157348"/>
                <a:gd name="connsiteX119" fmla="*/ 1680963 w 2693935"/>
                <a:gd name="connsiteY119" fmla="*/ 1133418 h 1157348"/>
                <a:gd name="connsiteX120" fmla="*/ 1795948 w 2693935"/>
                <a:gd name="connsiteY120" fmla="*/ 1138894 h 1157348"/>
                <a:gd name="connsiteX121" fmla="*/ 1823325 w 2693935"/>
                <a:gd name="connsiteY121" fmla="*/ 1133418 h 1157348"/>
                <a:gd name="connsiteX122" fmla="*/ 1889030 w 2693935"/>
                <a:gd name="connsiteY122" fmla="*/ 1127943 h 1157348"/>
                <a:gd name="connsiteX123" fmla="*/ 1905457 w 2693935"/>
                <a:gd name="connsiteY123" fmla="*/ 1116992 h 1157348"/>
                <a:gd name="connsiteX124" fmla="*/ 1932834 w 2693935"/>
                <a:gd name="connsiteY124" fmla="*/ 1067713 h 1157348"/>
                <a:gd name="connsiteX125" fmla="*/ 1943785 w 2693935"/>
                <a:gd name="connsiteY125" fmla="*/ 1051286 h 1157348"/>
                <a:gd name="connsiteX126" fmla="*/ 1954736 w 2693935"/>
                <a:gd name="connsiteY126" fmla="*/ 1034860 h 1157348"/>
                <a:gd name="connsiteX127" fmla="*/ 1971162 w 2693935"/>
                <a:gd name="connsiteY127" fmla="*/ 985581 h 1157348"/>
                <a:gd name="connsiteX128" fmla="*/ 1976637 w 2693935"/>
                <a:gd name="connsiteY128" fmla="*/ 969155 h 1157348"/>
                <a:gd name="connsiteX129" fmla="*/ 1998539 w 2693935"/>
                <a:gd name="connsiteY129" fmla="*/ 919876 h 1157348"/>
                <a:gd name="connsiteX130" fmla="*/ 2009490 w 2693935"/>
                <a:gd name="connsiteY130" fmla="*/ 870597 h 1157348"/>
                <a:gd name="connsiteX131" fmla="*/ 2014966 w 2693935"/>
                <a:gd name="connsiteY131" fmla="*/ 843219 h 1157348"/>
                <a:gd name="connsiteX132" fmla="*/ 2025916 w 2693935"/>
                <a:gd name="connsiteY132" fmla="*/ 810367 h 1157348"/>
                <a:gd name="connsiteX133" fmla="*/ 2042343 w 2693935"/>
                <a:gd name="connsiteY133" fmla="*/ 777514 h 1157348"/>
                <a:gd name="connsiteX134" fmla="*/ 2058769 w 2693935"/>
                <a:gd name="connsiteY134" fmla="*/ 711809 h 1157348"/>
                <a:gd name="connsiteX135" fmla="*/ 2075195 w 2693935"/>
                <a:gd name="connsiteY135" fmla="*/ 706333 h 1157348"/>
                <a:gd name="connsiteX136" fmla="*/ 2102573 w 2693935"/>
                <a:gd name="connsiteY136" fmla="*/ 673481 h 1157348"/>
                <a:gd name="connsiteX137" fmla="*/ 2108048 w 2693935"/>
                <a:gd name="connsiteY137" fmla="*/ 657054 h 1157348"/>
                <a:gd name="connsiteX138" fmla="*/ 2124475 w 2693935"/>
                <a:gd name="connsiteY138" fmla="*/ 613251 h 1157348"/>
                <a:gd name="connsiteX139" fmla="*/ 2129950 w 2693935"/>
                <a:gd name="connsiteY139" fmla="*/ 629677 h 1157348"/>
                <a:gd name="connsiteX140" fmla="*/ 2140901 w 2693935"/>
                <a:gd name="connsiteY140" fmla="*/ 613251 h 1157348"/>
                <a:gd name="connsiteX141" fmla="*/ 2151852 w 2693935"/>
                <a:gd name="connsiteY141" fmla="*/ 580398 h 1157348"/>
                <a:gd name="connsiteX142" fmla="*/ 2168278 w 2693935"/>
                <a:gd name="connsiteY142" fmla="*/ 531119 h 1157348"/>
                <a:gd name="connsiteX143" fmla="*/ 2173754 w 2693935"/>
                <a:gd name="connsiteY143" fmla="*/ 514692 h 1157348"/>
                <a:gd name="connsiteX144" fmla="*/ 2184704 w 2693935"/>
                <a:gd name="connsiteY144" fmla="*/ 498266 h 1157348"/>
                <a:gd name="connsiteX145" fmla="*/ 2190180 w 2693935"/>
                <a:gd name="connsiteY145" fmla="*/ 481840 h 1157348"/>
                <a:gd name="connsiteX146" fmla="*/ 2217557 w 2693935"/>
                <a:gd name="connsiteY146" fmla="*/ 476364 h 1157348"/>
                <a:gd name="connsiteX147" fmla="*/ 2233983 w 2693935"/>
                <a:gd name="connsiteY147" fmla="*/ 443512 h 1157348"/>
                <a:gd name="connsiteX148" fmla="*/ 2244934 w 2693935"/>
                <a:gd name="connsiteY148" fmla="*/ 476364 h 1157348"/>
                <a:gd name="connsiteX149" fmla="*/ 2255885 w 2693935"/>
                <a:gd name="connsiteY149" fmla="*/ 492791 h 1157348"/>
                <a:gd name="connsiteX150" fmla="*/ 2261361 w 2693935"/>
                <a:gd name="connsiteY150" fmla="*/ 509217 h 1157348"/>
                <a:gd name="connsiteX151" fmla="*/ 2277787 w 2693935"/>
                <a:gd name="connsiteY151" fmla="*/ 514692 h 1157348"/>
                <a:gd name="connsiteX152" fmla="*/ 2305164 w 2693935"/>
                <a:gd name="connsiteY152" fmla="*/ 481840 h 1157348"/>
                <a:gd name="connsiteX153" fmla="*/ 2321591 w 2693935"/>
                <a:gd name="connsiteY153" fmla="*/ 487315 h 1157348"/>
                <a:gd name="connsiteX154" fmla="*/ 2338017 w 2693935"/>
                <a:gd name="connsiteY154" fmla="*/ 498266 h 1157348"/>
                <a:gd name="connsiteX155" fmla="*/ 2348968 w 2693935"/>
                <a:gd name="connsiteY155" fmla="*/ 542070 h 1157348"/>
                <a:gd name="connsiteX156" fmla="*/ 2365394 w 2693935"/>
                <a:gd name="connsiteY156" fmla="*/ 574922 h 1157348"/>
                <a:gd name="connsiteX157" fmla="*/ 2387296 w 2693935"/>
                <a:gd name="connsiteY157" fmla="*/ 569447 h 1157348"/>
                <a:gd name="connsiteX158" fmla="*/ 2392772 w 2693935"/>
                <a:gd name="connsiteY158" fmla="*/ 585873 h 1157348"/>
                <a:gd name="connsiteX159" fmla="*/ 2403722 w 2693935"/>
                <a:gd name="connsiteY159" fmla="*/ 602300 h 1157348"/>
                <a:gd name="connsiteX160" fmla="*/ 2436575 w 2693935"/>
                <a:gd name="connsiteY160" fmla="*/ 618726 h 1157348"/>
                <a:gd name="connsiteX161" fmla="*/ 2469428 w 2693935"/>
                <a:gd name="connsiteY161" fmla="*/ 618726 h 1157348"/>
                <a:gd name="connsiteX162" fmla="*/ 2480379 w 2693935"/>
                <a:gd name="connsiteY162" fmla="*/ 651579 h 1157348"/>
                <a:gd name="connsiteX163" fmla="*/ 2491330 w 2693935"/>
                <a:gd name="connsiteY163" fmla="*/ 684431 h 1157348"/>
                <a:gd name="connsiteX164" fmla="*/ 2507756 w 2693935"/>
                <a:gd name="connsiteY164" fmla="*/ 717284 h 1157348"/>
                <a:gd name="connsiteX165" fmla="*/ 2557035 w 2693935"/>
                <a:gd name="connsiteY165" fmla="*/ 744661 h 1157348"/>
                <a:gd name="connsiteX166" fmla="*/ 2573461 w 2693935"/>
                <a:gd name="connsiteY166" fmla="*/ 755612 h 1157348"/>
                <a:gd name="connsiteX167" fmla="*/ 2589888 w 2693935"/>
                <a:gd name="connsiteY167" fmla="*/ 810367 h 1157348"/>
                <a:gd name="connsiteX168" fmla="*/ 2595363 w 2693935"/>
                <a:gd name="connsiteY168" fmla="*/ 826793 h 1157348"/>
                <a:gd name="connsiteX169" fmla="*/ 2606314 w 2693935"/>
                <a:gd name="connsiteY169" fmla="*/ 865121 h 1157348"/>
                <a:gd name="connsiteX170" fmla="*/ 2622740 w 2693935"/>
                <a:gd name="connsiteY170" fmla="*/ 876072 h 1157348"/>
                <a:gd name="connsiteX171" fmla="*/ 2644642 w 2693935"/>
                <a:gd name="connsiteY171" fmla="*/ 941778 h 1157348"/>
                <a:gd name="connsiteX172" fmla="*/ 2655593 w 2693935"/>
                <a:gd name="connsiteY172" fmla="*/ 974630 h 1157348"/>
                <a:gd name="connsiteX173" fmla="*/ 2661069 w 2693935"/>
                <a:gd name="connsiteY173" fmla="*/ 1007483 h 1157348"/>
                <a:gd name="connsiteX174" fmla="*/ 2672019 w 2693935"/>
                <a:gd name="connsiteY174" fmla="*/ 1045811 h 1157348"/>
                <a:gd name="connsiteX175" fmla="*/ 2682970 w 2693935"/>
                <a:gd name="connsiteY175" fmla="*/ 1084139 h 1157348"/>
                <a:gd name="connsiteX176" fmla="*/ 2688446 w 2693935"/>
                <a:gd name="connsiteY176" fmla="*/ 1127943 h 1157348"/>
                <a:gd name="connsiteX177" fmla="*/ 2693921 w 2693935"/>
                <a:gd name="connsiteY177" fmla="*/ 1149845 h 1157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2693935" h="1157348">
                  <a:moveTo>
                    <a:pt x="0" y="1155320"/>
                  </a:moveTo>
                  <a:lnTo>
                    <a:pt x="38328" y="1100566"/>
                  </a:lnTo>
                  <a:cubicBezTo>
                    <a:pt x="42074" y="1095155"/>
                    <a:pt x="47198" y="1090382"/>
                    <a:pt x="49279" y="1084139"/>
                  </a:cubicBezTo>
                  <a:cubicBezTo>
                    <a:pt x="58918" y="1055226"/>
                    <a:pt x="51553" y="1072517"/>
                    <a:pt x="76657" y="1034860"/>
                  </a:cubicBezTo>
                  <a:cubicBezTo>
                    <a:pt x="80307" y="1029385"/>
                    <a:pt x="85526" y="1024677"/>
                    <a:pt x="87607" y="1018434"/>
                  </a:cubicBezTo>
                  <a:cubicBezTo>
                    <a:pt x="95164" y="995764"/>
                    <a:pt x="89881" y="1006809"/>
                    <a:pt x="104034" y="985581"/>
                  </a:cubicBezTo>
                  <a:cubicBezTo>
                    <a:pt x="117066" y="946485"/>
                    <a:pt x="108582" y="962333"/>
                    <a:pt x="125936" y="936302"/>
                  </a:cubicBezTo>
                  <a:cubicBezTo>
                    <a:pt x="139070" y="896898"/>
                    <a:pt x="123128" y="946127"/>
                    <a:pt x="136886" y="897974"/>
                  </a:cubicBezTo>
                  <a:cubicBezTo>
                    <a:pt x="138472" y="892424"/>
                    <a:pt x="140776" y="887098"/>
                    <a:pt x="142362" y="881548"/>
                  </a:cubicBezTo>
                  <a:cubicBezTo>
                    <a:pt x="144429" y="874312"/>
                    <a:pt x="145770" y="866882"/>
                    <a:pt x="147837" y="859646"/>
                  </a:cubicBezTo>
                  <a:cubicBezTo>
                    <a:pt x="149423" y="854096"/>
                    <a:pt x="151727" y="848769"/>
                    <a:pt x="153313" y="843219"/>
                  </a:cubicBezTo>
                  <a:cubicBezTo>
                    <a:pt x="155380" y="835984"/>
                    <a:pt x="156721" y="828553"/>
                    <a:pt x="158788" y="821318"/>
                  </a:cubicBezTo>
                  <a:cubicBezTo>
                    <a:pt x="160374" y="815768"/>
                    <a:pt x="162745" y="810460"/>
                    <a:pt x="164264" y="804891"/>
                  </a:cubicBezTo>
                  <a:cubicBezTo>
                    <a:pt x="168224" y="790371"/>
                    <a:pt x="170456" y="775366"/>
                    <a:pt x="175215" y="761088"/>
                  </a:cubicBezTo>
                  <a:cubicBezTo>
                    <a:pt x="177040" y="755612"/>
                    <a:pt x="179438" y="750295"/>
                    <a:pt x="180690" y="744661"/>
                  </a:cubicBezTo>
                  <a:cubicBezTo>
                    <a:pt x="183098" y="733824"/>
                    <a:pt x="183758" y="722646"/>
                    <a:pt x="186166" y="711809"/>
                  </a:cubicBezTo>
                  <a:cubicBezTo>
                    <a:pt x="187418" y="706175"/>
                    <a:pt x="190055" y="700932"/>
                    <a:pt x="191641" y="695382"/>
                  </a:cubicBezTo>
                  <a:cubicBezTo>
                    <a:pt x="193708" y="688146"/>
                    <a:pt x="195484" y="680827"/>
                    <a:pt x="197116" y="673481"/>
                  </a:cubicBezTo>
                  <a:cubicBezTo>
                    <a:pt x="202907" y="647423"/>
                    <a:pt x="204599" y="629131"/>
                    <a:pt x="213543" y="602300"/>
                  </a:cubicBezTo>
                  <a:lnTo>
                    <a:pt x="224494" y="569447"/>
                  </a:lnTo>
                  <a:cubicBezTo>
                    <a:pt x="226319" y="563972"/>
                    <a:pt x="226768" y="557823"/>
                    <a:pt x="229969" y="553021"/>
                  </a:cubicBezTo>
                  <a:lnTo>
                    <a:pt x="240920" y="536594"/>
                  </a:lnTo>
                  <a:lnTo>
                    <a:pt x="257346" y="487315"/>
                  </a:lnTo>
                  <a:lnTo>
                    <a:pt x="268297" y="454463"/>
                  </a:lnTo>
                  <a:cubicBezTo>
                    <a:pt x="271947" y="439862"/>
                    <a:pt x="274488" y="424937"/>
                    <a:pt x="279248" y="410659"/>
                  </a:cubicBezTo>
                  <a:cubicBezTo>
                    <a:pt x="281073" y="405184"/>
                    <a:pt x="283324" y="399832"/>
                    <a:pt x="284724" y="394233"/>
                  </a:cubicBezTo>
                  <a:cubicBezTo>
                    <a:pt x="293417" y="359459"/>
                    <a:pt x="287510" y="363978"/>
                    <a:pt x="301150" y="323052"/>
                  </a:cubicBezTo>
                  <a:cubicBezTo>
                    <a:pt x="314277" y="283665"/>
                    <a:pt x="298350" y="332851"/>
                    <a:pt x="312101" y="284724"/>
                  </a:cubicBezTo>
                  <a:cubicBezTo>
                    <a:pt x="313687" y="279174"/>
                    <a:pt x="316176" y="273896"/>
                    <a:pt x="317576" y="268297"/>
                  </a:cubicBezTo>
                  <a:cubicBezTo>
                    <a:pt x="325384" y="237066"/>
                    <a:pt x="320103" y="247098"/>
                    <a:pt x="328527" y="219018"/>
                  </a:cubicBezTo>
                  <a:cubicBezTo>
                    <a:pt x="331844" y="207962"/>
                    <a:pt x="328280" y="188966"/>
                    <a:pt x="339478" y="186166"/>
                  </a:cubicBezTo>
                  <a:lnTo>
                    <a:pt x="361380" y="180690"/>
                  </a:lnTo>
                  <a:cubicBezTo>
                    <a:pt x="365030" y="175215"/>
                    <a:pt x="369388" y="170150"/>
                    <a:pt x="372331" y="164264"/>
                  </a:cubicBezTo>
                  <a:cubicBezTo>
                    <a:pt x="374912" y="159102"/>
                    <a:pt x="374200" y="152344"/>
                    <a:pt x="377806" y="147837"/>
                  </a:cubicBezTo>
                  <a:cubicBezTo>
                    <a:pt x="381917" y="142698"/>
                    <a:pt x="388757" y="140536"/>
                    <a:pt x="394233" y="136886"/>
                  </a:cubicBezTo>
                  <a:cubicBezTo>
                    <a:pt x="397883" y="131411"/>
                    <a:pt x="402511" y="126473"/>
                    <a:pt x="405183" y="120460"/>
                  </a:cubicBezTo>
                  <a:cubicBezTo>
                    <a:pt x="409871" y="109911"/>
                    <a:pt x="412484" y="98558"/>
                    <a:pt x="416134" y="87607"/>
                  </a:cubicBezTo>
                  <a:lnTo>
                    <a:pt x="427085" y="54755"/>
                  </a:lnTo>
                  <a:cubicBezTo>
                    <a:pt x="428910" y="49279"/>
                    <a:pt x="429980" y="43490"/>
                    <a:pt x="432561" y="38328"/>
                  </a:cubicBezTo>
                  <a:cubicBezTo>
                    <a:pt x="446093" y="11265"/>
                    <a:pt x="440931" y="24170"/>
                    <a:pt x="448987" y="0"/>
                  </a:cubicBezTo>
                  <a:cubicBezTo>
                    <a:pt x="465413" y="1825"/>
                    <a:pt x="481963" y="2759"/>
                    <a:pt x="498266" y="5476"/>
                  </a:cubicBezTo>
                  <a:cubicBezTo>
                    <a:pt x="503959" y="6425"/>
                    <a:pt x="510185" y="7346"/>
                    <a:pt x="514692" y="10951"/>
                  </a:cubicBezTo>
                  <a:cubicBezTo>
                    <a:pt x="519831" y="15062"/>
                    <a:pt x="520990" y="22725"/>
                    <a:pt x="525643" y="27378"/>
                  </a:cubicBezTo>
                  <a:cubicBezTo>
                    <a:pt x="530296" y="32031"/>
                    <a:pt x="536594" y="34678"/>
                    <a:pt x="542070" y="38328"/>
                  </a:cubicBezTo>
                  <a:cubicBezTo>
                    <a:pt x="544859" y="35539"/>
                    <a:pt x="564356" y="11144"/>
                    <a:pt x="574922" y="16427"/>
                  </a:cubicBezTo>
                  <a:cubicBezTo>
                    <a:pt x="580084" y="19008"/>
                    <a:pt x="576792" y="28346"/>
                    <a:pt x="580398" y="32853"/>
                  </a:cubicBezTo>
                  <a:cubicBezTo>
                    <a:pt x="584509" y="37992"/>
                    <a:pt x="591769" y="39591"/>
                    <a:pt x="596824" y="43804"/>
                  </a:cubicBezTo>
                  <a:cubicBezTo>
                    <a:pt x="602773" y="48761"/>
                    <a:pt x="607775" y="54755"/>
                    <a:pt x="613251" y="60230"/>
                  </a:cubicBezTo>
                  <a:lnTo>
                    <a:pt x="624201" y="93083"/>
                  </a:lnTo>
                  <a:cubicBezTo>
                    <a:pt x="626026" y="98558"/>
                    <a:pt x="624202" y="107684"/>
                    <a:pt x="629677" y="109509"/>
                  </a:cubicBezTo>
                  <a:lnTo>
                    <a:pt x="646103" y="114985"/>
                  </a:lnTo>
                  <a:cubicBezTo>
                    <a:pt x="649753" y="109509"/>
                    <a:pt x="652401" y="103211"/>
                    <a:pt x="657054" y="98558"/>
                  </a:cubicBezTo>
                  <a:cubicBezTo>
                    <a:pt x="678178" y="77433"/>
                    <a:pt x="689678" y="89407"/>
                    <a:pt x="722760" y="93083"/>
                  </a:cubicBezTo>
                  <a:cubicBezTo>
                    <a:pt x="728235" y="96733"/>
                    <a:pt x="733300" y="101091"/>
                    <a:pt x="739186" y="104034"/>
                  </a:cubicBezTo>
                  <a:cubicBezTo>
                    <a:pt x="761468" y="115175"/>
                    <a:pt x="770547" y="107642"/>
                    <a:pt x="799416" y="104034"/>
                  </a:cubicBezTo>
                  <a:cubicBezTo>
                    <a:pt x="804891" y="102209"/>
                    <a:pt x="810367" y="96733"/>
                    <a:pt x="815842" y="98558"/>
                  </a:cubicBezTo>
                  <a:cubicBezTo>
                    <a:pt x="823109" y="100980"/>
                    <a:pt x="839712" y="124396"/>
                    <a:pt x="843219" y="131411"/>
                  </a:cubicBezTo>
                  <a:cubicBezTo>
                    <a:pt x="845800" y="136573"/>
                    <a:pt x="845089" y="143330"/>
                    <a:pt x="848695" y="147837"/>
                  </a:cubicBezTo>
                  <a:cubicBezTo>
                    <a:pt x="852806" y="152976"/>
                    <a:pt x="859108" y="156115"/>
                    <a:pt x="865121" y="158788"/>
                  </a:cubicBezTo>
                  <a:cubicBezTo>
                    <a:pt x="875669" y="163476"/>
                    <a:pt x="897974" y="169739"/>
                    <a:pt x="897974" y="169739"/>
                  </a:cubicBezTo>
                  <a:cubicBezTo>
                    <a:pt x="915090" y="238209"/>
                    <a:pt x="893214" y="153081"/>
                    <a:pt x="908925" y="208067"/>
                  </a:cubicBezTo>
                  <a:cubicBezTo>
                    <a:pt x="910992" y="215303"/>
                    <a:pt x="912333" y="222733"/>
                    <a:pt x="914400" y="229969"/>
                  </a:cubicBezTo>
                  <a:cubicBezTo>
                    <a:pt x="915986" y="235519"/>
                    <a:pt x="916270" y="241888"/>
                    <a:pt x="919876" y="246395"/>
                  </a:cubicBezTo>
                  <a:cubicBezTo>
                    <a:pt x="927595" y="256044"/>
                    <a:pt x="941907" y="259215"/>
                    <a:pt x="952728" y="262822"/>
                  </a:cubicBezTo>
                  <a:cubicBezTo>
                    <a:pt x="954553" y="315751"/>
                    <a:pt x="955000" y="368746"/>
                    <a:pt x="958204" y="421610"/>
                  </a:cubicBezTo>
                  <a:cubicBezTo>
                    <a:pt x="958659" y="429122"/>
                    <a:pt x="962047" y="436166"/>
                    <a:pt x="963679" y="443512"/>
                  </a:cubicBezTo>
                  <a:cubicBezTo>
                    <a:pt x="965698" y="452597"/>
                    <a:pt x="967136" y="461804"/>
                    <a:pt x="969155" y="470889"/>
                  </a:cubicBezTo>
                  <a:cubicBezTo>
                    <a:pt x="984620" y="540482"/>
                    <a:pt x="963590" y="437599"/>
                    <a:pt x="980106" y="520168"/>
                  </a:cubicBezTo>
                  <a:cubicBezTo>
                    <a:pt x="981931" y="543895"/>
                    <a:pt x="984261" y="567589"/>
                    <a:pt x="985581" y="591349"/>
                  </a:cubicBezTo>
                  <a:cubicBezTo>
                    <a:pt x="992047" y="707731"/>
                    <a:pt x="984016" y="681292"/>
                    <a:pt x="996532" y="750137"/>
                  </a:cubicBezTo>
                  <a:cubicBezTo>
                    <a:pt x="1000007" y="769250"/>
                    <a:pt x="1007758" y="805718"/>
                    <a:pt x="1012958" y="821318"/>
                  </a:cubicBezTo>
                  <a:lnTo>
                    <a:pt x="1023909" y="854170"/>
                  </a:lnTo>
                  <a:lnTo>
                    <a:pt x="1029385" y="870597"/>
                  </a:lnTo>
                  <a:cubicBezTo>
                    <a:pt x="1032157" y="989820"/>
                    <a:pt x="979635" y="1062759"/>
                    <a:pt x="1051286" y="1122467"/>
                  </a:cubicBezTo>
                  <a:cubicBezTo>
                    <a:pt x="1056342" y="1126680"/>
                    <a:pt x="1061827" y="1130475"/>
                    <a:pt x="1067713" y="1133418"/>
                  </a:cubicBezTo>
                  <a:cubicBezTo>
                    <a:pt x="1072875" y="1135999"/>
                    <a:pt x="1078664" y="1137069"/>
                    <a:pt x="1084139" y="1138894"/>
                  </a:cubicBezTo>
                  <a:cubicBezTo>
                    <a:pt x="1106041" y="1137069"/>
                    <a:pt x="1130187" y="1143247"/>
                    <a:pt x="1149845" y="1133418"/>
                  </a:cubicBezTo>
                  <a:cubicBezTo>
                    <a:pt x="1160169" y="1128256"/>
                    <a:pt x="1157995" y="1111764"/>
                    <a:pt x="1160795" y="1100566"/>
                  </a:cubicBezTo>
                  <a:cubicBezTo>
                    <a:pt x="1163856" y="1088324"/>
                    <a:pt x="1171891" y="1053807"/>
                    <a:pt x="1177222" y="1045811"/>
                  </a:cubicBezTo>
                  <a:lnTo>
                    <a:pt x="1188173" y="1029385"/>
                  </a:lnTo>
                  <a:cubicBezTo>
                    <a:pt x="1189998" y="1007483"/>
                    <a:pt x="1190922" y="985487"/>
                    <a:pt x="1193648" y="963679"/>
                  </a:cubicBezTo>
                  <a:cubicBezTo>
                    <a:pt x="1196682" y="939409"/>
                    <a:pt x="1204786" y="935372"/>
                    <a:pt x="1210075" y="908925"/>
                  </a:cubicBezTo>
                  <a:lnTo>
                    <a:pt x="1215550" y="881548"/>
                  </a:lnTo>
                  <a:cubicBezTo>
                    <a:pt x="1217375" y="815842"/>
                    <a:pt x="1216342" y="749995"/>
                    <a:pt x="1221025" y="684431"/>
                  </a:cubicBezTo>
                  <a:cubicBezTo>
                    <a:pt x="1221025" y="684428"/>
                    <a:pt x="1234714" y="643366"/>
                    <a:pt x="1237452" y="635152"/>
                  </a:cubicBezTo>
                  <a:lnTo>
                    <a:pt x="1242927" y="618726"/>
                  </a:lnTo>
                  <a:lnTo>
                    <a:pt x="1248403" y="602300"/>
                  </a:lnTo>
                  <a:cubicBezTo>
                    <a:pt x="1252053" y="607775"/>
                    <a:pt x="1256411" y="612840"/>
                    <a:pt x="1259354" y="618726"/>
                  </a:cubicBezTo>
                  <a:cubicBezTo>
                    <a:pt x="1282026" y="664070"/>
                    <a:pt x="1244392" y="604495"/>
                    <a:pt x="1275780" y="651579"/>
                  </a:cubicBezTo>
                  <a:cubicBezTo>
                    <a:pt x="1288336" y="689250"/>
                    <a:pt x="1274348" y="643705"/>
                    <a:pt x="1286731" y="711809"/>
                  </a:cubicBezTo>
                  <a:cubicBezTo>
                    <a:pt x="1287763" y="717487"/>
                    <a:pt x="1290381" y="722760"/>
                    <a:pt x="1292206" y="728235"/>
                  </a:cubicBezTo>
                  <a:cubicBezTo>
                    <a:pt x="1295930" y="780367"/>
                    <a:pt x="1297323" y="810061"/>
                    <a:pt x="1303157" y="859646"/>
                  </a:cubicBezTo>
                  <a:cubicBezTo>
                    <a:pt x="1311110" y="927242"/>
                    <a:pt x="1304680" y="872731"/>
                    <a:pt x="1314108" y="919876"/>
                  </a:cubicBezTo>
                  <a:cubicBezTo>
                    <a:pt x="1316285" y="930762"/>
                    <a:pt x="1317758" y="941777"/>
                    <a:pt x="1319583" y="952728"/>
                  </a:cubicBezTo>
                  <a:cubicBezTo>
                    <a:pt x="1321408" y="1009308"/>
                    <a:pt x="1320083" y="1066077"/>
                    <a:pt x="1325059" y="1122467"/>
                  </a:cubicBezTo>
                  <a:cubicBezTo>
                    <a:pt x="1325637" y="1129022"/>
                    <a:pt x="1330871" y="1134783"/>
                    <a:pt x="1336010" y="1138894"/>
                  </a:cubicBezTo>
                  <a:cubicBezTo>
                    <a:pt x="1340517" y="1142499"/>
                    <a:pt x="1346961" y="1142544"/>
                    <a:pt x="1352436" y="1144369"/>
                  </a:cubicBezTo>
                  <a:cubicBezTo>
                    <a:pt x="1396242" y="1173572"/>
                    <a:pt x="1341485" y="1144369"/>
                    <a:pt x="1385289" y="1144369"/>
                  </a:cubicBezTo>
                  <a:cubicBezTo>
                    <a:pt x="1396832" y="1144369"/>
                    <a:pt x="1418142" y="1155320"/>
                    <a:pt x="1418142" y="1155320"/>
                  </a:cubicBezTo>
                  <a:cubicBezTo>
                    <a:pt x="1429093" y="1153495"/>
                    <a:pt x="1442639" y="1157156"/>
                    <a:pt x="1450994" y="1149845"/>
                  </a:cubicBezTo>
                  <a:cubicBezTo>
                    <a:pt x="1459681" y="1142244"/>
                    <a:pt x="1458295" y="1127943"/>
                    <a:pt x="1461945" y="1116992"/>
                  </a:cubicBezTo>
                  <a:cubicBezTo>
                    <a:pt x="1463770" y="1111517"/>
                    <a:pt x="1466289" y="1106226"/>
                    <a:pt x="1467421" y="1100566"/>
                  </a:cubicBezTo>
                  <a:cubicBezTo>
                    <a:pt x="1469246" y="1091440"/>
                    <a:pt x="1471580" y="1082401"/>
                    <a:pt x="1472896" y="1073188"/>
                  </a:cubicBezTo>
                  <a:cubicBezTo>
                    <a:pt x="1475233" y="1056827"/>
                    <a:pt x="1475500" y="1040185"/>
                    <a:pt x="1478372" y="1023909"/>
                  </a:cubicBezTo>
                  <a:cubicBezTo>
                    <a:pt x="1490659" y="954279"/>
                    <a:pt x="1485684" y="1005603"/>
                    <a:pt x="1500273" y="947253"/>
                  </a:cubicBezTo>
                  <a:cubicBezTo>
                    <a:pt x="1519236" y="871407"/>
                    <a:pt x="1490386" y="988275"/>
                    <a:pt x="1511224" y="897974"/>
                  </a:cubicBezTo>
                  <a:cubicBezTo>
                    <a:pt x="1514608" y="883309"/>
                    <a:pt x="1522175" y="854170"/>
                    <a:pt x="1522175" y="854170"/>
                  </a:cubicBezTo>
                  <a:cubicBezTo>
                    <a:pt x="1524000" y="835919"/>
                    <a:pt x="1525227" y="817597"/>
                    <a:pt x="1527651" y="799416"/>
                  </a:cubicBezTo>
                  <a:cubicBezTo>
                    <a:pt x="1528881" y="790191"/>
                    <a:pt x="1531509" y="781204"/>
                    <a:pt x="1533126" y="772039"/>
                  </a:cubicBezTo>
                  <a:cubicBezTo>
                    <a:pt x="1551847" y="665951"/>
                    <a:pt x="1537107" y="741184"/>
                    <a:pt x="1549552" y="678956"/>
                  </a:cubicBezTo>
                  <a:cubicBezTo>
                    <a:pt x="1553202" y="684431"/>
                    <a:pt x="1557560" y="689496"/>
                    <a:pt x="1560503" y="695382"/>
                  </a:cubicBezTo>
                  <a:cubicBezTo>
                    <a:pt x="1573611" y="721597"/>
                    <a:pt x="1570564" y="783258"/>
                    <a:pt x="1571454" y="793940"/>
                  </a:cubicBezTo>
                  <a:cubicBezTo>
                    <a:pt x="1572827" y="810410"/>
                    <a:pt x="1574593" y="826858"/>
                    <a:pt x="1576930" y="843219"/>
                  </a:cubicBezTo>
                  <a:cubicBezTo>
                    <a:pt x="1586326" y="908988"/>
                    <a:pt x="1579614" y="823476"/>
                    <a:pt x="1587880" y="914400"/>
                  </a:cubicBezTo>
                  <a:cubicBezTo>
                    <a:pt x="1590199" y="939912"/>
                    <a:pt x="1590178" y="965637"/>
                    <a:pt x="1593356" y="991057"/>
                  </a:cubicBezTo>
                  <a:cubicBezTo>
                    <a:pt x="1595665" y="1009526"/>
                    <a:pt x="1601999" y="1027342"/>
                    <a:pt x="1604307" y="1045811"/>
                  </a:cubicBezTo>
                  <a:cubicBezTo>
                    <a:pt x="1606132" y="1060412"/>
                    <a:pt x="1607701" y="1075048"/>
                    <a:pt x="1609782" y="1089615"/>
                  </a:cubicBezTo>
                  <a:cubicBezTo>
                    <a:pt x="1611352" y="1100605"/>
                    <a:pt x="1610293" y="1112537"/>
                    <a:pt x="1615258" y="1122467"/>
                  </a:cubicBezTo>
                  <a:cubicBezTo>
                    <a:pt x="1618201" y="1128353"/>
                    <a:pt x="1626209" y="1129768"/>
                    <a:pt x="1631684" y="1133418"/>
                  </a:cubicBezTo>
                  <a:cubicBezTo>
                    <a:pt x="1722086" y="1118352"/>
                    <a:pt x="1627047" y="1128925"/>
                    <a:pt x="1680963" y="1133418"/>
                  </a:cubicBezTo>
                  <a:cubicBezTo>
                    <a:pt x="1719202" y="1136605"/>
                    <a:pt x="1757620" y="1137069"/>
                    <a:pt x="1795948" y="1138894"/>
                  </a:cubicBezTo>
                  <a:cubicBezTo>
                    <a:pt x="1805074" y="1137069"/>
                    <a:pt x="1814082" y="1134505"/>
                    <a:pt x="1823325" y="1133418"/>
                  </a:cubicBezTo>
                  <a:cubicBezTo>
                    <a:pt x="1845152" y="1130850"/>
                    <a:pt x="1867479" y="1132253"/>
                    <a:pt x="1889030" y="1127943"/>
                  </a:cubicBezTo>
                  <a:cubicBezTo>
                    <a:pt x="1895483" y="1126652"/>
                    <a:pt x="1899981" y="1120642"/>
                    <a:pt x="1905457" y="1116992"/>
                  </a:cubicBezTo>
                  <a:cubicBezTo>
                    <a:pt x="1915094" y="1088080"/>
                    <a:pt x="1907730" y="1105369"/>
                    <a:pt x="1932834" y="1067713"/>
                  </a:cubicBezTo>
                  <a:lnTo>
                    <a:pt x="1943785" y="1051286"/>
                  </a:lnTo>
                  <a:lnTo>
                    <a:pt x="1954736" y="1034860"/>
                  </a:lnTo>
                  <a:lnTo>
                    <a:pt x="1971162" y="985581"/>
                  </a:lnTo>
                  <a:cubicBezTo>
                    <a:pt x="1972987" y="980106"/>
                    <a:pt x="1973436" y="973957"/>
                    <a:pt x="1976637" y="969155"/>
                  </a:cubicBezTo>
                  <a:cubicBezTo>
                    <a:pt x="1989745" y="949492"/>
                    <a:pt x="1992954" y="947801"/>
                    <a:pt x="1998539" y="919876"/>
                  </a:cubicBezTo>
                  <a:cubicBezTo>
                    <a:pt x="2015056" y="837299"/>
                    <a:pt x="1994024" y="940192"/>
                    <a:pt x="2009490" y="870597"/>
                  </a:cubicBezTo>
                  <a:cubicBezTo>
                    <a:pt x="2011509" y="861512"/>
                    <a:pt x="2012517" y="852198"/>
                    <a:pt x="2014966" y="843219"/>
                  </a:cubicBezTo>
                  <a:cubicBezTo>
                    <a:pt x="2018003" y="832083"/>
                    <a:pt x="2019513" y="819971"/>
                    <a:pt x="2025916" y="810367"/>
                  </a:cubicBezTo>
                  <a:cubicBezTo>
                    <a:pt x="2040068" y="789138"/>
                    <a:pt x="2034786" y="800183"/>
                    <a:pt x="2042343" y="777514"/>
                  </a:cubicBezTo>
                  <a:cubicBezTo>
                    <a:pt x="2043171" y="772546"/>
                    <a:pt x="2051112" y="714362"/>
                    <a:pt x="2058769" y="711809"/>
                  </a:cubicBezTo>
                  <a:lnTo>
                    <a:pt x="2075195" y="706333"/>
                  </a:lnTo>
                  <a:cubicBezTo>
                    <a:pt x="2087304" y="694225"/>
                    <a:pt x="2094950" y="688726"/>
                    <a:pt x="2102573" y="673481"/>
                  </a:cubicBezTo>
                  <a:cubicBezTo>
                    <a:pt x="2105154" y="668319"/>
                    <a:pt x="2106021" y="662458"/>
                    <a:pt x="2108048" y="657054"/>
                  </a:cubicBezTo>
                  <a:cubicBezTo>
                    <a:pt x="2127704" y="604638"/>
                    <a:pt x="2112038" y="650558"/>
                    <a:pt x="2124475" y="613251"/>
                  </a:cubicBezTo>
                  <a:cubicBezTo>
                    <a:pt x="2126300" y="618726"/>
                    <a:pt x="2124179" y="629677"/>
                    <a:pt x="2129950" y="629677"/>
                  </a:cubicBezTo>
                  <a:cubicBezTo>
                    <a:pt x="2136531" y="629677"/>
                    <a:pt x="2138228" y="619264"/>
                    <a:pt x="2140901" y="613251"/>
                  </a:cubicBezTo>
                  <a:cubicBezTo>
                    <a:pt x="2145589" y="602703"/>
                    <a:pt x="2148202" y="591349"/>
                    <a:pt x="2151852" y="580398"/>
                  </a:cubicBezTo>
                  <a:lnTo>
                    <a:pt x="2168278" y="531119"/>
                  </a:lnTo>
                  <a:cubicBezTo>
                    <a:pt x="2170103" y="525643"/>
                    <a:pt x="2170552" y="519495"/>
                    <a:pt x="2173754" y="514692"/>
                  </a:cubicBezTo>
                  <a:cubicBezTo>
                    <a:pt x="2177404" y="509217"/>
                    <a:pt x="2181761" y="504152"/>
                    <a:pt x="2184704" y="498266"/>
                  </a:cubicBezTo>
                  <a:cubicBezTo>
                    <a:pt x="2187285" y="493104"/>
                    <a:pt x="2185378" y="485041"/>
                    <a:pt x="2190180" y="481840"/>
                  </a:cubicBezTo>
                  <a:cubicBezTo>
                    <a:pt x="2197923" y="476678"/>
                    <a:pt x="2208431" y="478189"/>
                    <a:pt x="2217557" y="476364"/>
                  </a:cubicBezTo>
                  <a:cubicBezTo>
                    <a:pt x="2217666" y="476037"/>
                    <a:pt x="2228324" y="439267"/>
                    <a:pt x="2233983" y="443512"/>
                  </a:cubicBezTo>
                  <a:cubicBezTo>
                    <a:pt x="2243217" y="450438"/>
                    <a:pt x="2238531" y="466760"/>
                    <a:pt x="2244934" y="476364"/>
                  </a:cubicBezTo>
                  <a:cubicBezTo>
                    <a:pt x="2248584" y="481840"/>
                    <a:pt x="2252942" y="486905"/>
                    <a:pt x="2255885" y="492791"/>
                  </a:cubicBezTo>
                  <a:cubicBezTo>
                    <a:pt x="2258466" y="497953"/>
                    <a:pt x="2257280" y="505136"/>
                    <a:pt x="2261361" y="509217"/>
                  </a:cubicBezTo>
                  <a:cubicBezTo>
                    <a:pt x="2265442" y="513298"/>
                    <a:pt x="2272312" y="512867"/>
                    <a:pt x="2277787" y="514692"/>
                  </a:cubicBezTo>
                  <a:cubicBezTo>
                    <a:pt x="2282796" y="507178"/>
                    <a:pt x="2296131" y="484851"/>
                    <a:pt x="2305164" y="481840"/>
                  </a:cubicBezTo>
                  <a:lnTo>
                    <a:pt x="2321591" y="487315"/>
                  </a:lnTo>
                  <a:cubicBezTo>
                    <a:pt x="2327066" y="490965"/>
                    <a:pt x="2333906" y="493127"/>
                    <a:pt x="2338017" y="498266"/>
                  </a:cubicBezTo>
                  <a:cubicBezTo>
                    <a:pt x="2342567" y="503954"/>
                    <a:pt x="2348597" y="540586"/>
                    <a:pt x="2348968" y="542070"/>
                  </a:cubicBezTo>
                  <a:cubicBezTo>
                    <a:pt x="2353502" y="560206"/>
                    <a:pt x="2354687" y="558862"/>
                    <a:pt x="2365394" y="574922"/>
                  </a:cubicBezTo>
                  <a:cubicBezTo>
                    <a:pt x="2372695" y="573097"/>
                    <a:pt x="2380309" y="566652"/>
                    <a:pt x="2387296" y="569447"/>
                  </a:cubicBezTo>
                  <a:cubicBezTo>
                    <a:pt x="2392655" y="571590"/>
                    <a:pt x="2390191" y="580711"/>
                    <a:pt x="2392772" y="585873"/>
                  </a:cubicBezTo>
                  <a:cubicBezTo>
                    <a:pt x="2395715" y="591759"/>
                    <a:pt x="2399069" y="597647"/>
                    <a:pt x="2403722" y="602300"/>
                  </a:cubicBezTo>
                  <a:cubicBezTo>
                    <a:pt x="2414336" y="612914"/>
                    <a:pt x="2423216" y="614273"/>
                    <a:pt x="2436575" y="618726"/>
                  </a:cubicBezTo>
                  <a:cubicBezTo>
                    <a:pt x="2444999" y="615918"/>
                    <a:pt x="2461004" y="606933"/>
                    <a:pt x="2469428" y="618726"/>
                  </a:cubicBezTo>
                  <a:cubicBezTo>
                    <a:pt x="2476138" y="628119"/>
                    <a:pt x="2476729" y="640628"/>
                    <a:pt x="2480379" y="651579"/>
                  </a:cubicBezTo>
                  <a:lnTo>
                    <a:pt x="2491330" y="684431"/>
                  </a:lnTo>
                  <a:cubicBezTo>
                    <a:pt x="2495236" y="696150"/>
                    <a:pt x="2497764" y="708541"/>
                    <a:pt x="2507756" y="717284"/>
                  </a:cubicBezTo>
                  <a:cubicBezTo>
                    <a:pt x="2530929" y="737560"/>
                    <a:pt x="2534473" y="737141"/>
                    <a:pt x="2557035" y="744661"/>
                  </a:cubicBezTo>
                  <a:cubicBezTo>
                    <a:pt x="2562510" y="748311"/>
                    <a:pt x="2569973" y="750032"/>
                    <a:pt x="2573461" y="755612"/>
                  </a:cubicBezTo>
                  <a:cubicBezTo>
                    <a:pt x="2580308" y="766567"/>
                    <a:pt x="2585839" y="796197"/>
                    <a:pt x="2589888" y="810367"/>
                  </a:cubicBezTo>
                  <a:cubicBezTo>
                    <a:pt x="2591474" y="815916"/>
                    <a:pt x="2593777" y="821244"/>
                    <a:pt x="2595363" y="826793"/>
                  </a:cubicBezTo>
                  <a:cubicBezTo>
                    <a:pt x="2595799" y="828320"/>
                    <a:pt x="2603398" y="861476"/>
                    <a:pt x="2606314" y="865121"/>
                  </a:cubicBezTo>
                  <a:cubicBezTo>
                    <a:pt x="2610425" y="870260"/>
                    <a:pt x="2617265" y="872422"/>
                    <a:pt x="2622740" y="876072"/>
                  </a:cubicBezTo>
                  <a:lnTo>
                    <a:pt x="2644642" y="941778"/>
                  </a:lnTo>
                  <a:cubicBezTo>
                    <a:pt x="2644644" y="941785"/>
                    <a:pt x="2655592" y="974622"/>
                    <a:pt x="2655593" y="974630"/>
                  </a:cubicBezTo>
                  <a:cubicBezTo>
                    <a:pt x="2657418" y="985581"/>
                    <a:pt x="2658892" y="996597"/>
                    <a:pt x="2661069" y="1007483"/>
                  </a:cubicBezTo>
                  <a:cubicBezTo>
                    <a:pt x="2666775" y="1036011"/>
                    <a:pt x="2665061" y="1021459"/>
                    <a:pt x="2672019" y="1045811"/>
                  </a:cubicBezTo>
                  <a:cubicBezTo>
                    <a:pt x="2685770" y="1093937"/>
                    <a:pt x="2669843" y="1044756"/>
                    <a:pt x="2682970" y="1084139"/>
                  </a:cubicBezTo>
                  <a:cubicBezTo>
                    <a:pt x="2684795" y="1098740"/>
                    <a:pt x="2685814" y="1113465"/>
                    <a:pt x="2688446" y="1127943"/>
                  </a:cubicBezTo>
                  <a:cubicBezTo>
                    <a:pt x="2694498" y="1161230"/>
                    <a:pt x="2693921" y="1133813"/>
                    <a:pt x="2693921" y="1149845"/>
                  </a:cubicBezTo>
                </a:path>
              </a:pathLst>
            </a:custGeom>
            <a:solidFill>
              <a:srgbClr val="E37C2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704634" y="7621038"/>
              <a:ext cx="148179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A94000">
                <a:alpha val="91000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667" y="7722411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>
              <a:off x="3284459" y="8380650"/>
              <a:ext cx="404195" cy="59684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324674" y="7463179"/>
              <a:ext cx="1091902" cy="307777"/>
            </a:xfrm>
            <a:prstGeom prst="rect">
              <a:avLst/>
            </a:prstGeom>
            <a:solidFill>
              <a:srgbClr val="AA4000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655852" y="5367835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69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1345478"/>
            <a:ext cx="6687381" cy="5232528"/>
            <a:chOff x="125854" y="1345478"/>
            <a:chExt cx="6687381" cy="523252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1345478"/>
              <a:ext cx="6687381" cy="5232528"/>
              <a:chOff x="125854" y="1345478"/>
              <a:chExt cx="6687381" cy="523252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1656785"/>
                <a:ext cx="6511950" cy="4921221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134081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175101"/>
                <a:ext cx="1644526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709051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719075"/>
                <a:ext cx="1667931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382426"/>
                <a:ext cx="2030102" cy="757832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630691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635242"/>
                <a:ext cx="166252" cy="60514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139584"/>
                <a:ext cx="331483" cy="98256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179389"/>
                <a:ext cx="1182027" cy="94721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719099"/>
                <a:ext cx="1049119" cy="9364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715640"/>
                <a:ext cx="1248462" cy="92963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377621"/>
                <a:ext cx="2030102" cy="775117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9363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80195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AA3B5C8-1395-7611-3E48-A427AED5D8DC}"/>
              </a:ext>
            </a:extLst>
          </p:cNvPr>
          <p:cNvGrpSpPr/>
          <p:nvPr/>
        </p:nvGrpSpPr>
        <p:grpSpPr>
          <a:xfrm>
            <a:off x="125854" y="887401"/>
            <a:ext cx="6687381" cy="5690605"/>
            <a:chOff x="125854" y="887401"/>
            <a:chExt cx="6687381" cy="569060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C0A4D774-0E6A-FA4B-C28A-3C47DDDE308C}"/>
                </a:ext>
              </a:extLst>
            </p:cNvPr>
            <p:cNvGrpSpPr/>
            <p:nvPr/>
          </p:nvGrpSpPr>
          <p:grpSpPr>
            <a:xfrm>
              <a:off x="125854" y="887401"/>
              <a:ext cx="6687381" cy="5690605"/>
              <a:chOff x="125854" y="887401"/>
              <a:chExt cx="6687381" cy="569060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73025" y="887401"/>
                <a:ext cx="6511950" cy="5690605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39D63148-CE31-8331-B7C7-245EC7ED609B}"/>
                  </a:ext>
                </a:extLst>
              </p:cNvPr>
              <p:cNvSpPr/>
              <p:nvPr/>
            </p:nvSpPr>
            <p:spPr>
              <a:xfrm>
                <a:off x="840023" y="2031751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2CD49F7B-7DED-87F5-20C3-C3E21FD3E700}"/>
                  </a:ext>
                </a:extLst>
              </p:cNvPr>
              <p:cNvSpPr/>
              <p:nvPr/>
            </p:nvSpPr>
            <p:spPr>
              <a:xfrm>
                <a:off x="3926474" y="2404852"/>
                <a:ext cx="1644526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5" name="Left Arrow 34">
                <a:extLst>
                  <a:ext uri="{FF2B5EF4-FFF2-40B4-BE49-F238E27FC236}">
                    <a16:creationId xmlns:a16="http://schemas.microsoft.com/office/drawing/2014/main" id="{D879DE77-5BD6-5D92-2328-6E090C29A515}"/>
                  </a:ext>
                </a:extLst>
              </p:cNvPr>
              <p:cNvSpPr/>
              <p:nvPr/>
            </p:nvSpPr>
            <p:spPr>
              <a:xfrm>
                <a:off x="65345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6" name="Left Arrow 35">
                <a:extLst>
                  <a:ext uri="{FF2B5EF4-FFF2-40B4-BE49-F238E27FC236}">
                    <a16:creationId xmlns:a16="http://schemas.microsoft.com/office/drawing/2014/main" id="{CFFF68EC-5781-D422-C1ED-CD59898EA191}"/>
                  </a:ext>
                </a:extLst>
              </p:cNvPr>
              <p:cNvSpPr/>
              <p:nvPr/>
            </p:nvSpPr>
            <p:spPr>
              <a:xfrm>
                <a:off x="3730019" y="2516836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Left Arrow 36">
                <a:extLst>
                  <a:ext uri="{FF2B5EF4-FFF2-40B4-BE49-F238E27FC236}">
                    <a16:creationId xmlns:a16="http://schemas.microsoft.com/office/drawing/2014/main" id="{3C83F365-4103-8884-269E-DED60EB32816}"/>
                  </a:ext>
                </a:extLst>
              </p:cNvPr>
              <p:cNvSpPr/>
              <p:nvPr/>
            </p:nvSpPr>
            <p:spPr>
              <a:xfrm flipH="1">
                <a:off x="5372971" y="252096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3" name="Freeform 42">
                <a:extLst>
                  <a:ext uri="{FF2B5EF4-FFF2-40B4-BE49-F238E27FC236}">
                    <a16:creationId xmlns:a16="http://schemas.microsoft.com/office/drawing/2014/main" id="{9D134F74-5998-82A7-F50B-3253F8924C11}"/>
                  </a:ext>
                </a:extLst>
              </p:cNvPr>
              <p:cNvSpPr/>
              <p:nvPr/>
            </p:nvSpPr>
            <p:spPr>
              <a:xfrm>
                <a:off x="773586" y="3617551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4" name="Freeform 53">
                <a:extLst>
                  <a:ext uri="{FF2B5EF4-FFF2-40B4-BE49-F238E27FC236}">
                    <a16:creationId xmlns:a16="http://schemas.microsoft.com/office/drawing/2014/main" id="{DEDB2572-2CFA-3533-CAD8-C27BEB6C8296}"/>
                  </a:ext>
                </a:extLst>
              </p:cNvPr>
              <p:cNvSpPr/>
              <p:nvPr/>
            </p:nvSpPr>
            <p:spPr>
              <a:xfrm>
                <a:off x="3858878" y="3836877"/>
                <a:ext cx="1667931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0" name="Left Arrow 59">
                <a:extLst>
                  <a:ext uri="{FF2B5EF4-FFF2-40B4-BE49-F238E27FC236}">
                    <a16:creationId xmlns:a16="http://schemas.microsoft.com/office/drawing/2014/main" id="{1A2EB915-84CA-FF61-B1DD-5D629D7106E0}"/>
                  </a:ext>
                </a:extLst>
              </p:cNvPr>
              <p:cNvSpPr/>
              <p:nvPr/>
            </p:nvSpPr>
            <p:spPr>
              <a:xfrm>
                <a:off x="65345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1" name="Left Arrow 60">
                <a:extLst>
                  <a:ext uri="{FF2B5EF4-FFF2-40B4-BE49-F238E27FC236}">
                    <a16:creationId xmlns:a16="http://schemas.microsoft.com/office/drawing/2014/main" id="{22380A1A-9172-389E-3533-0454C33A0644}"/>
                  </a:ext>
                </a:extLst>
              </p:cNvPr>
              <p:cNvSpPr/>
              <p:nvPr/>
            </p:nvSpPr>
            <p:spPr>
              <a:xfrm>
                <a:off x="3730019" y="4040830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2" name="Left Arrow 61">
                <a:extLst>
                  <a:ext uri="{FF2B5EF4-FFF2-40B4-BE49-F238E27FC236}">
                    <a16:creationId xmlns:a16="http://schemas.microsoft.com/office/drawing/2014/main" id="{CF91445F-D3C5-741F-6E55-5C8A1C61BC5B}"/>
                  </a:ext>
                </a:extLst>
              </p:cNvPr>
              <p:cNvSpPr/>
              <p:nvPr/>
            </p:nvSpPr>
            <p:spPr>
              <a:xfrm flipH="1">
                <a:off x="5372971" y="404495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11B13F2-41B2-39AA-BF96-3074AECA8FDE}"/>
                  </a:ext>
                </a:extLst>
              </p:cNvPr>
              <p:cNvSpPr/>
              <p:nvPr/>
            </p:nvSpPr>
            <p:spPr>
              <a:xfrm>
                <a:off x="556128" y="5311407"/>
                <a:ext cx="2030102" cy="828851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BE3FE306-66EA-C32A-64DE-ECFF9661C878}"/>
                  </a:ext>
                </a:extLst>
              </p:cNvPr>
              <p:cNvSpPr/>
              <p:nvPr/>
            </p:nvSpPr>
            <p:spPr>
              <a:xfrm>
                <a:off x="3661025" y="5537352"/>
                <a:ext cx="2030102" cy="602905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49491 h 949861"/>
                  <a:gd name="connsiteX1" fmla="*/ 735105 w 4336187"/>
                  <a:gd name="connsiteY1" fmla="*/ 806056 h 949861"/>
                  <a:gd name="connsiteX2" fmla="*/ 1296656 w 4336187"/>
                  <a:gd name="connsiteY2" fmla="*/ 100168 h 949861"/>
                  <a:gd name="connsiteX3" fmla="*/ 2886635 w 4336187"/>
                  <a:gd name="connsiteY3" fmla="*/ 79915 h 949861"/>
                  <a:gd name="connsiteX4" fmla="*/ 3603811 w 4336187"/>
                  <a:gd name="connsiteY4" fmla="*/ 806056 h 949861"/>
                  <a:gd name="connsiteX5" fmla="*/ 4336187 w 4336187"/>
                  <a:gd name="connsiteY5" fmla="*/ 948040 h 949861"/>
                  <a:gd name="connsiteX0" fmla="*/ 0 w 4336187"/>
                  <a:gd name="connsiteY0" fmla="*/ 946059 h 946429"/>
                  <a:gd name="connsiteX1" fmla="*/ 735105 w 4336187"/>
                  <a:gd name="connsiteY1" fmla="*/ 802624 h 946429"/>
                  <a:gd name="connsiteX2" fmla="*/ 1296656 w 4336187"/>
                  <a:gd name="connsiteY2" fmla="*/ 96736 h 946429"/>
                  <a:gd name="connsiteX3" fmla="*/ 3033295 w 4336187"/>
                  <a:gd name="connsiteY3" fmla="*/ 82128 h 946429"/>
                  <a:gd name="connsiteX4" fmla="*/ 3603811 w 4336187"/>
                  <a:gd name="connsiteY4" fmla="*/ 802624 h 946429"/>
                  <a:gd name="connsiteX5" fmla="*/ 4336187 w 4336187"/>
                  <a:gd name="connsiteY5" fmla="*/ 944608 h 946429"/>
                  <a:gd name="connsiteX0" fmla="*/ 0 w 4336187"/>
                  <a:gd name="connsiteY0" fmla="*/ 930152 h 930522"/>
                  <a:gd name="connsiteX1" fmla="*/ 735105 w 4336187"/>
                  <a:gd name="connsiteY1" fmla="*/ 786717 h 930522"/>
                  <a:gd name="connsiteX2" fmla="*/ 1296656 w 4336187"/>
                  <a:gd name="connsiteY2" fmla="*/ 80829 h 930522"/>
                  <a:gd name="connsiteX3" fmla="*/ 3043072 w 4336187"/>
                  <a:gd name="connsiteY3" fmla="*/ 94443 h 930522"/>
                  <a:gd name="connsiteX4" fmla="*/ 3603811 w 4336187"/>
                  <a:gd name="connsiteY4" fmla="*/ 786717 h 930522"/>
                  <a:gd name="connsiteX5" fmla="*/ 4336187 w 4336187"/>
                  <a:gd name="connsiteY5" fmla="*/ 928701 h 930522"/>
                  <a:gd name="connsiteX0" fmla="*/ 0 w 4336187"/>
                  <a:gd name="connsiteY0" fmla="*/ 933161 h 933531"/>
                  <a:gd name="connsiteX1" fmla="*/ 735105 w 4336187"/>
                  <a:gd name="connsiteY1" fmla="*/ 789726 h 933531"/>
                  <a:gd name="connsiteX2" fmla="*/ 1296656 w 4336187"/>
                  <a:gd name="connsiteY2" fmla="*/ 83838 h 933531"/>
                  <a:gd name="connsiteX3" fmla="*/ 3043072 w 4336187"/>
                  <a:gd name="connsiteY3" fmla="*/ 91807 h 933531"/>
                  <a:gd name="connsiteX4" fmla="*/ 3603811 w 4336187"/>
                  <a:gd name="connsiteY4" fmla="*/ 789726 h 933531"/>
                  <a:gd name="connsiteX5" fmla="*/ 4336187 w 4336187"/>
                  <a:gd name="connsiteY5" fmla="*/ 931710 h 933531"/>
                  <a:gd name="connsiteX0" fmla="*/ 0 w 4336187"/>
                  <a:gd name="connsiteY0" fmla="*/ 933503 h 934099"/>
                  <a:gd name="connsiteX1" fmla="*/ 735105 w 4336187"/>
                  <a:gd name="connsiteY1" fmla="*/ 790068 h 934099"/>
                  <a:gd name="connsiteX2" fmla="*/ 1296656 w 4336187"/>
                  <a:gd name="connsiteY2" fmla="*/ 84180 h 934099"/>
                  <a:gd name="connsiteX3" fmla="*/ 3043072 w 4336187"/>
                  <a:gd name="connsiteY3" fmla="*/ 92149 h 934099"/>
                  <a:gd name="connsiteX4" fmla="*/ 3750471 w 4336187"/>
                  <a:gd name="connsiteY4" fmla="*/ 795713 h 934099"/>
                  <a:gd name="connsiteX5" fmla="*/ 4336187 w 4336187"/>
                  <a:gd name="connsiteY5" fmla="*/ 932052 h 934099"/>
                  <a:gd name="connsiteX0" fmla="*/ 0 w 4336187"/>
                  <a:gd name="connsiteY0" fmla="*/ 933867 h 934463"/>
                  <a:gd name="connsiteX1" fmla="*/ 637333 w 4336187"/>
                  <a:gd name="connsiteY1" fmla="*/ 796077 h 934463"/>
                  <a:gd name="connsiteX2" fmla="*/ 1296656 w 4336187"/>
                  <a:gd name="connsiteY2" fmla="*/ 84544 h 934463"/>
                  <a:gd name="connsiteX3" fmla="*/ 3043072 w 4336187"/>
                  <a:gd name="connsiteY3" fmla="*/ 92513 h 934463"/>
                  <a:gd name="connsiteX4" fmla="*/ 3750471 w 4336187"/>
                  <a:gd name="connsiteY4" fmla="*/ 796077 h 934463"/>
                  <a:gd name="connsiteX5" fmla="*/ 4336187 w 4336187"/>
                  <a:gd name="connsiteY5" fmla="*/ 932416 h 934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34463">
                    <a:moveTo>
                      <a:pt x="0" y="933867"/>
                    </a:moveTo>
                    <a:cubicBezTo>
                      <a:pt x="369048" y="934614"/>
                      <a:pt x="421224" y="937631"/>
                      <a:pt x="637333" y="796077"/>
                    </a:cubicBezTo>
                    <a:cubicBezTo>
                      <a:pt x="853442" y="654523"/>
                      <a:pt x="895700" y="201805"/>
                      <a:pt x="1296656" y="84544"/>
                    </a:cubicBezTo>
                    <a:cubicBezTo>
                      <a:pt x="1697613" y="-32717"/>
                      <a:pt x="2634103" y="-26076"/>
                      <a:pt x="3043072" y="92513"/>
                    </a:cubicBezTo>
                    <a:cubicBezTo>
                      <a:pt x="3452041" y="211102"/>
                      <a:pt x="3509918" y="676548"/>
                      <a:pt x="3750471" y="796077"/>
                    </a:cubicBezTo>
                    <a:cubicBezTo>
                      <a:pt x="3991024" y="915606"/>
                      <a:pt x="3957391" y="942875"/>
                      <a:pt x="4336187" y="932416"/>
                    </a:cubicBezTo>
                  </a:path>
                </a:pathLst>
              </a:cu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7" name="Left Arrow 96">
                <a:extLst>
                  <a:ext uri="{FF2B5EF4-FFF2-40B4-BE49-F238E27FC236}">
                    <a16:creationId xmlns:a16="http://schemas.microsoft.com/office/drawing/2014/main" id="{A3C99A57-683F-16D4-F157-CB1690C7B3D0}"/>
                  </a:ext>
                </a:extLst>
              </p:cNvPr>
              <p:cNvSpPr/>
              <p:nvPr/>
            </p:nvSpPr>
            <p:spPr>
              <a:xfrm>
                <a:off x="65345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98" name="Left Arrow 97">
                <a:extLst>
                  <a:ext uri="{FF2B5EF4-FFF2-40B4-BE49-F238E27FC236}">
                    <a16:creationId xmlns:a16="http://schemas.microsoft.com/office/drawing/2014/main" id="{CD5EAD1E-0E95-60F3-2ED4-4E7394DC76F4}"/>
                  </a:ext>
                </a:extLst>
              </p:cNvPr>
              <p:cNvSpPr/>
              <p:nvPr/>
            </p:nvSpPr>
            <p:spPr>
              <a:xfrm>
                <a:off x="3730019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3" name="Left Arrow 102">
                <a:extLst>
                  <a:ext uri="{FF2B5EF4-FFF2-40B4-BE49-F238E27FC236}">
                    <a16:creationId xmlns:a16="http://schemas.microsoft.com/office/drawing/2014/main" id="{2ABF0D71-2342-3E6E-C2FB-3DB9935A909C}"/>
                  </a:ext>
                </a:extLst>
              </p:cNvPr>
              <p:cNvSpPr/>
              <p:nvPr/>
            </p:nvSpPr>
            <p:spPr>
              <a:xfrm flipH="1">
                <a:off x="5372971" y="5634815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6" name="Left Arrow 125">
                <a:extLst>
                  <a:ext uri="{FF2B5EF4-FFF2-40B4-BE49-F238E27FC236}">
                    <a16:creationId xmlns:a16="http://schemas.microsoft.com/office/drawing/2014/main" id="{F6AE99EB-4EFC-DE6E-4F72-762C8F890492}"/>
                  </a:ext>
                </a:extLst>
              </p:cNvPr>
              <p:cNvSpPr/>
              <p:nvPr/>
            </p:nvSpPr>
            <p:spPr>
              <a:xfrm flipH="1">
                <a:off x="2294090" y="5630691"/>
                <a:ext cx="201169" cy="181360"/>
              </a:xfrm>
              <a:prstGeom prst="leftArrow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356C8E80-2459-E917-EFF8-D1C3FC8B376C}"/>
                  </a:ext>
                </a:extLst>
              </p:cNvPr>
              <p:cNvSpPr/>
              <p:nvPr/>
            </p:nvSpPr>
            <p:spPr>
              <a:xfrm>
                <a:off x="3177056" y="2676375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59E92D0-869E-26B7-8E8C-791FBDE443EB}"/>
                  </a:ext>
                </a:extLst>
              </p:cNvPr>
              <p:cNvSpPr/>
              <p:nvPr/>
            </p:nvSpPr>
            <p:spPr>
              <a:xfrm>
                <a:off x="6293033" y="2276375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C1178554-32A8-CE74-9354-5628FB31FF08}"/>
                  </a:ext>
                </a:extLst>
              </p:cNvPr>
              <p:cNvSpPr/>
              <p:nvPr/>
            </p:nvSpPr>
            <p:spPr>
              <a:xfrm>
                <a:off x="3179174" y="4176668"/>
                <a:ext cx="166252" cy="44137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E0C9BFFE-CF1D-22C8-0B77-C6C4F219F1D2}"/>
                  </a:ext>
                </a:extLst>
              </p:cNvPr>
              <p:cNvSpPr/>
              <p:nvPr/>
            </p:nvSpPr>
            <p:spPr>
              <a:xfrm>
                <a:off x="6288158" y="3777154"/>
                <a:ext cx="166252" cy="848439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3EF6ED4-4C39-8060-100F-5EDDD4720486}"/>
                  </a:ext>
                </a:extLst>
              </p:cNvPr>
              <p:cNvSpPr/>
              <p:nvPr/>
            </p:nvSpPr>
            <p:spPr>
              <a:xfrm>
                <a:off x="3180720" y="5536083"/>
                <a:ext cx="166252" cy="699758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10E2D7B-A24C-A320-6296-7DD8B7CDC5F9}"/>
                  </a:ext>
                </a:extLst>
              </p:cNvPr>
              <p:cNvSpPr/>
              <p:nvPr/>
            </p:nvSpPr>
            <p:spPr>
              <a:xfrm>
                <a:off x="6297841" y="5776398"/>
                <a:ext cx="166252" cy="463993"/>
              </a:xfrm>
              <a:prstGeom prst="rect">
                <a:avLst/>
              </a:prstGeom>
              <a:solidFill>
                <a:srgbClr val="FFC000">
                  <a:alpha val="72000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Freeform 1">
                <a:extLst>
                  <a:ext uri="{FF2B5EF4-FFF2-40B4-BE49-F238E27FC236}">
                    <a16:creationId xmlns:a16="http://schemas.microsoft.com/office/drawing/2014/main" id="{75A462FF-A702-E3D1-69EA-099EFCBE9B4B}"/>
                  </a:ext>
                </a:extLst>
              </p:cNvPr>
              <p:cNvSpPr/>
              <p:nvPr/>
            </p:nvSpPr>
            <p:spPr>
              <a:xfrm>
                <a:off x="959355" y="2037254"/>
                <a:ext cx="331483" cy="1084899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772903F-EB1A-9D1A-9BC1-F0F44546256F}"/>
                  </a:ext>
                </a:extLst>
              </p:cNvPr>
              <p:cNvSpPr/>
              <p:nvPr/>
            </p:nvSpPr>
            <p:spPr>
              <a:xfrm>
                <a:off x="4056096" y="2409140"/>
                <a:ext cx="1182027" cy="717464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15891219"/>
                  <a:gd name="connsiteY0" fmla="*/ 955406 h 971244"/>
                  <a:gd name="connsiteX1" fmla="*/ 735105 w 15891219"/>
                  <a:gd name="connsiteY1" fmla="*/ 811971 h 971244"/>
                  <a:gd name="connsiteX2" fmla="*/ 1443317 w 15891219"/>
                  <a:gd name="connsiteY2" fmla="*/ 94794 h 971244"/>
                  <a:gd name="connsiteX3" fmla="*/ 2886635 w 15891219"/>
                  <a:gd name="connsiteY3" fmla="*/ 85830 h 971244"/>
                  <a:gd name="connsiteX4" fmla="*/ 3603811 w 15891219"/>
                  <a:gd name="connsiteY4" fmla="*/ 811971 h 971244"/>
                  <a:gd name="connsiteX5" fmla="*/ 15891219 w 15891219"/>
                  <a:gd name="connsiteY5" fmla="*/ 969868 h 971244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6971"/>
                  <a:gd name="connsiteX1" fmla="*/ 735105 w 15891219"/>
                  <a:gd name="connsiteY1" fmla="*/ 798769 h 956971"/>
                  <a:gd name="connsiteX2" fmla="*/ 1443317 w 15891219"/>
                  <a:gd name="connsiteY2" fmla="*/ 81592 h 956971"/>
                  <a:gd name="connsiteX3" fmla="*/ 2886635 w 15891219"/>
                  <a:gd name="connsiteY3" fmla="*/ 72628 h 956971"/>
                  <a:gd name="connsiteX4" fmla="*/ 7669467 w 15891219"/>
                  <a:gd name="connsiteY4" fmla="*/ 586610 h 956971"/>
                  <a:gd name="connsiteX5" fmla="*/ 15891219 w 15891219"/>
                  <a:gd name="connsiteY5" fmla="*/ 956666 h 956971"/>
                  <a:gd name="connsiteX0" fmla="*/ 0 w 15891219"/>
                  <a:gd name="connsiteY0" fmla="*/ 942204 h 957019"/>
                  <a:gd name="connsiteX1" fmla="*/ 735105 w 15891219"/>
                  <a:gd name="connsiteY1" fmla="*/ 798769 h 957019"/>
                  <a:gd name="connsiteX2" fmla="*/ 1443317 w 15891219"/>
                  <a:gd name="connsiteY2" fmla="*/ 81592 h 957019"/>
                  <a:gd name="connsiteX3" fmla="*/ 2886635 w 15891219"/>
                  <a:gd name="connsiteY3" fmla="*/ 72628 h 957019"/>
                  <a:gd name="connsiteX4" fmla="*/ 7669467 w 15891219"/>
                  <a:gd name="connsiteY4" fmla="*/ 586610 h 957019"/>
                  <a:gd name="connsiteX5" fmla="*/ 15891219 w 15891219"/>
                  <a:gd name="connsiteY5" fmla="*/ 956666 h 957019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40948 h 955734"/>
                  <a:gd name="connsiteX1" fmla="*/ 735105 w 15891219"/>
                  <a:gd name="connsiteY1" fmla="*/ 797513 h 955734"/>
                  <a:gd name="connsiteX2" fmla="*/ 1443317 w 15891219"/>
                  <a:gd name="connsiteY2" fmla="*/ 80336 h 955734"/>
                  <a:gd name="connsiteX3" fmla="*/ 2886635 w 15891219"/>
                  <a:gd name="connsiteY3" fmla="*/ 71372 h 955734"/>
                  <a:gd name="connsiteX4" fmla="*/ 8882032 w 15891219"/>
                  <a:gd name="connsiteY4" fmla="*/ 564139 h 955734"/>
                  <a:gd name="connsiteX5" fmla="*/ 15891219 w 15891219"/>
                  <a:gd name="connsiteY5" fmla="*/ 955410 h 955734"/>
                  <a:gd name="connsiteX0" fmla="*/ 0 w 15891219"/>
                  <a:gd name="connsiteY0" fmla="*/ 921383 h 936169"/>
                  <a:gd name="connsiteX1" fmla="*/ 735105 w 15891219"/>
                  <a:gd name="connsiteY1" fmla="*/ 777948 h 936169"/>
                  <a:gd name="connsiteX2" fmla="*/ 1443317 w 15891219"/>
                  <a:gd name="connsiteY2" fmla="*/ 60771 h 936169"/>
                  <a:gd name="connsiteX3" fmla="*/ 5097790 w 15891219"/>
                  <a:gd name="connsiteY3" fmla="*/ 94239 h 936169"/>
                  <a:gd name="connsiteX4" fmla="*/ 8882032 w 15891219"/>
                  <a:gd name="connsiteY4" fmla="*/ 544574 h 936169"/>
                  <a:gd name="connsiteX5" fmla="*/ 15891219 w 15891219"/>
                  <a:gd name="connsiteY5" fmla="*/ 935845 h 936169"/>
                  <a:gd name="connsiteX0" fmla="*/ 0 w 15891219"/>
                  <a:gd name="connsiteY0" fmla="*/ 899345 h 914131"/>
                  <a:gd name="connsiteX1" fmla="*/ 735105 w 15891219"/>
                  <a:gd name="connsiteY1" fmla="*/ 755910 h 914131"/>
                  <a:gd name="connsiteX2" fmla="*/ 1443317 w 15891219"/>
                  <a:gd name="connsiteY2" fmla="*/ 38733 h 914131"/>
                  <a:gd name="connsiteX3" fmla="*/ 4598506 w 15891219"/>
                  <a:gd name="connsiteY3" fmla="*/ 141153 h 914131"/>
                  <a:gd name="connsiteX4" fmla="*/ 8882032 w 15891219"/>
                  <a:gd name="connsiteY4" fmla="*/ 522536 h 914131"/>
                  <a:gd name="connsiteX5" fmla="*/ 15891219 w 15891219"/>
                  <a:gd name="connsiteY5" fmla="*/ 913807 h 914131"/>
                  <a:gd name="connsiteX0" fmla="*/ 0 w 15891219"/>
                  <a:gd name="connsiteY0" fmla="*/ 896439 h 911123"/>
                  <a:gd name="connsiteX1" fmla="*/ 735105 w 15891219"/>
                  <a:gd name="connsiteY1" fmla="*/ 753004 h 911123"/>
                  <a:gd name="connsiteX2" fmla="*/ 1443317 w 15891219"/>
                  <a:gd name="connsiteY2" fmla="*/ 35827 h 911123"/>
                  <a:gd name="connsiteX3" fmla="*/ 4598506 w 15891219"/>
                  <a:gd name="connsiteY3" fmla="*/ 138247 h 911123"/>
                  <a:gd name="connsiteX4" fmla="*/ 11877778 w 15891219"/>
                  <a:gd name="connsiteY4" fmla="*/ 402943 h 911123"/>
                  <a:gd name="connsiteX5" fmla="*/ 15891219 w 15891219"/>
                  <a:gd name="connsiteY5" fmla="*/ 910901 h 911123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439 h 921509"/>
                  <a:gd name="connsiteX1" fmla="*/ 735105 w 18102373"/>
                  <a:gd name="connsiteY1" fmla="*/ 753004 h 921509"/>
                  <a:gd name="connsiteX2" fmla="*/ 1443317 w 18102373"/>
                  <a:gd name="connsiteY2" fmla="*/ 35827 h 921509"/>
                  <a:gd name="connsiteX3" fmla="*/ 4598506 w 18102373"/>
                  <a:gd name="connsiteY3" fmla="*/ 138247 h 921509"/>
                  <a:gd name="connsiteX4" fmla="*/ 11877778 w 18102373"/>
                  <a:gd name="connsiteY4" fmla="*/ 402943 h 921509"/>
                  <a:gd name="connsiteX5" fmla="*/ 18102373 w 18102373"/>
                  <a:gd name="connsiteY5" fmla="*/ 921509 h 921509"/>
                  <a:gd name="connsiteX0" fmla="*/ 0 w 18102373"/>
                  <a:gd name="connsiteY0" fmla="*/ 896315 h 921385"/>
                  <a:gd name="connsiteX1" fmla="*/ 735105 w 18102373"/>
                  <a:gd name="connsiteY1" fmla="*/ 752880 h 921385"/>
                  <a:gd name="connsiteX2" fmla="*/ 1443317 w 18102373"/>
                  <a:gd name="connsiteY2" fmla="*/ 35703 h 921385"/>
                  <a:gd name="connsiteX3" fmla="*/ 4598506 w 18102373"/>
                  <a:gd name="connsiteY3" fmla="*/ 138123 h 921385"/>
                  <a:gd name="connsiteX4" fmla="*/ 12448394 w 18102373"/>
                  <a:gd name="connsiteY4" fmla="*/ 397515 h 921385"/>
                  <a:gd name="connsiteX5" fmla="*/ 18102373 w 18102373"/>
                  <a:gd name="connsiteY5" fmla="*/ 921385 h 92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102373" h="921385">
                    <a:moveTo>
                      <a:pt x="0" y="896315"/>
                    </a:moveTo>
                    <a:cubicBezTo>
                      <a:pt x="369048" y="897062"/>
                      <a:pt x="494552" y="896315"/>
                      <a:pt x="735105" y="752880"/>
                    </a:cubicBezTo>
                    <a:cubicBezTo>
                      <a:pt x="975658" y="609445"/>
                      <a:pt x="799417" y="138162"/>
                      <a:pt x="1443317" y="35703"/>
                    </a:cubicBezTo>
                    <a:cubicBezTo>
                      <a:pt x="2087217" y="-66756"/>
                      <a:pt x="2764327" y="77821"/>
                      <a:pt x="4598506" y="138123"/>
                    </a:cubicBezTo>
                    <a:cubicBezTo>
                      <a:pt x="6432685" y="198425"/>
                      <a:pt x="10995279" y="272682"/>
                      <a:pt x="12448394" y="397515"/>
                    </a:cubicBezTo>
                    <a:cubicBezTo>
                      <a:pt x="14523259" y="570370"/>
                      <a:pt x="15456892" y="886433"/>
                      <a:pt x="18102373" y="92138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26AED87-D0F8-60F4-A269-722A27FBB510}"/>
                  </a:ext>
                </a:extLst>
              </p:cNvPr>
              <p:cNvGrpSpPr/>
              <p:nvPr/>
            </p:nvGrpSpPr>
            <p:grpSpPr>
              <a:xfrm>
                <a:off x="551656" y="2015870"/>
                <a:ext cx="2112282" cy="1121418"/>
                <a:chOff x="551656" y="2015870"/>
                <a:chExt cx="2112282" cy="1121418"/>
              </a:xfrm>
            </p:grpSpPr>
            <p:cxnSp>
              <p:nvCxnSpPr>
                <p:cNvPr id="4" name="Gerade Verbindung 82">
                  <a:extLst>
                    <a:ext uri="{FF2B5EF4-FFF2-40B4-BE49-F238E27FC236}">
                      <a16:creationId xmlns:a16="http://schemas.microsoft.com/office/drawing/2014/main" id="{5473D0EF-DAD0-C5DA-6E66-69417322CB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" name="Gerade Verbindung 83">
                  <a:extLst>
                    <a:ext uri="{FF2B5EF4-FFF2-40B4-BE49-F238E27FC236}">
                      <a16:creationId xmlns:a16="http://schemas.microsoft.com/office/drawing/2014/main" id="{8C9FCB23-9F4E-ED79-6986-2C6B617DC9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1A1B3A21-B112-F505-3840-DDDE96219631}"/>
                  </a:ext>
                </a:extLst>
              </p:cNvPr>
              <p:cNvGrpSpPr/>
              <p:nvPr/>
            </p:nvGrpSpPr>
            <p:grpSpPr>
              <a:xfrm>
                <a:off x="3661025" y="2021082"/>
                <a:ext cx="2135607" cy="1121418"/>
                <a:chOff x="3661025" y="2021082"/>
                <a:chExt cx="2135607" cy="1121418"/>
              </a:xfrm>
            </p:grpSpPr>
            <p:cxnSp>
              <p:nvCxnSpPr>
                <p:cNvPr id="7" name="Gerade Verbindung 82">
                  <a:extLst>
                    <a:ext uri="{FF2B5EF4-FFF2-40B4-BE49-F238E27FC236}">
                      <a16:creationId xmlns:a16="http://schemas.microsoft.com/office/drawing/2014/main" id="{B5F579BE-807C-1E79-CC11-0BD626D050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2021082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Gerade Verbindung 83">
                  <a:extLst>
                    <a:ext uri="{FF2B5EF4-FFF2-40B4-BE49-F238E27FC236}">
                      <a16:creationId xmlns:a16="http://schemas.microsoft.com/office/drawing/2014/main" id="{D720CF77-5781-081B-AFDC-3AB2B35374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126339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FCCE0DFF-10E2-BD96-BC3B-2AF4DA98E2A1}"/>
                  </a:ext>
                </a:extLst>
              </p:cNvPr>
              <p:cNvSpPr txBox="1"/>
              <p:nvPr/>
            </p:nvSpPr>
            <p:spPr>
              <a:xfrm>
                <a:off x="125854" y="1355095"/>
                <a:ext cx="33031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Determinate strategy (e.g. 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Maple, Pine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BE811EC5-FF36-3F24-371D-08A50698386F}"/>
                  </a:ext>
                </a:extLst>
              </p:cNvPr>
              <p:cNvSpPr/>
              <p:nvPr/>
            </p:nvSpPr>
            <p:spPr>
              <a:xfrm>
                <a:off x="892917" y="3627599"/>
                <a:ext cx="1049119" cy="1027990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E250FE2D-E562-C542-3FE9-AEDE322DB1B8}"/>
                  </a:ext>
                </a:extLst>
              </p:cNvPr>
              <p:cNvSpPr/>
              <p:nvPr/>
            </p:nvSpPr>
            <p:spPr>
              <a:xfrm>
                <a:off x="3989660" y="3833442"/>
                <a:ext cx="1248462" cy="81183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5801075"/>
                  <a:gd name="connsiteY0" fmla="*/ 955406 h 955776"/>
                  <a:gd name="connsiteX1" fmla="*/ 735105 w 5801075"/>
                  <a:gd name="connsiteY1" fmla="*/ 811971 h 955776"/>
                  <a:gd name="connsiteX2" fmla="*/ 1443317 w 5801075"/>
                  <a:gd name="connsiteY2" fmla="*/ 94794 h 955776"/>
                  <a:gd name="connsiteX3" fmla="*/ 2886635 w 5801075"/>
                  <a:gd name="connsiteY3" fmla="*/ 85830 h 955776"/>
                  <a:gd name="connsiteX4" fmla="*/ 3603811 w 5801075"/>
                  <a:gd name="connsiteY4" fmla="*/ 811971 h 955776"/>
                  <a:gd name="connsiteX5" fmla="*/ 5801075 w 5801075"/>
                  <a:gd name="connsiteY5" fmla="*/ 953955 h 955776"/>
                  <a:gd name="connsiteX0" fmla="*/ 0 w 5801075"/>
                  <a:gd name="connsiteY0" fmla="*/ 948694 h 948782"/>
                  <a:gd name="connsiteX1" fmla="*/ 735105 w 5801075"/>
                  <a:gd name="connsiteY1" fmla="*/ 805259 h 948782"/>
                  <a:gd name="connsiteX2" fmla="*/ 1443317 w 5801075"/>
                  <a:gd name="connsiteY2" fmla="*/ 88082 h 948782"/>
                  <a:gd name="connsiteX3" fmla="*/ 2886635 w 5801075"/>
                  <a:gd name="connsiteY3" fmla="*/ 79118 h 948782"/>
                  <a:gd name="connsiteX4" fmla="*/ 4347526 w 5801075"/>
                  <a:gd name="connsiteY4" fmla="*/ 699525 h 948782"/>
                  <a:gd name="connsiteX5" fmla="*/ 5801075 w 5801075"/>
                  <a:gd name="connsiteY5" fmla="*/ 947243 h 948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01075" h="948782">
                    <a:moveTo>
                      <a:pt x="0" y="948694"/>
                    </a:moveTo>
                    <a:cubicBezTo>
                      <a:pt x="369048" y="949441"/>
                      <a:pt x="494552" y="948694"/>
                      <a:pt x="735105" y="805259"/>
                    </a:cubicBezTo>
                    <a:cubicBezTo>
                      <a:pt x="975658" y="661824"/>
                      <a:pt x="1084729" y="209105"/>
                      <a:pt x="1443317" y="88082"/>
                    </a:cubicBezTo>
                    <a:cubicBezTo>
                      <a:pt x="1801905" y="-32941"/>
                      <a:pt x="2402600" y="-22789"/>
                      <a:pt x="2886635" y="79118"/>
                    </a:cubicBezTo>
                    <a:cubicBezTo>
                      <a:pt x="3370670" y="181025"/>
                      <a:pt x="4106973" y="579996"/>
                      <a:pt x="4347526" y="699525"/>
                    </a:cubicBezTo>
                    <a:cubicBezTo>
                      <a:pt x="4588079" y="819054"/>
                      <a:pt x="5422279" y="957702"/>
                      <a:pt x="5801075" y="947243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8" name="TextBox 22">
                <a:extLst>
                  <a:ext uri="{FF2B5EF4-FFF2-40B4-BE49-F238E27FC236}">
                    <a16:creationId xmlns:a16="http://schemas.microsoft.com/office/drawing/2014/main" id="{82709FFC-A0D8-1E75-BA6C-B8AA7206168C}"/>
                  </a:ext>
                </a:extLst>
              </p:cNvPr>
              <p:cNvSpPr txBox="1"/>
              <p:nvPr/>
            </p:nvSpPr>
            <p:spPr>
              <a:xfrm>
                <a:off x="3510098" y="1345478"/>
                <a:ext cx="33031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Indeterminate strategy (e.g. Birch, Larch)</a:t>
                </a: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CC44A259-15D0-BAC1-B288-1763E75DD951}"/>
                  </a:ext>
                </a:extLst>
              </p:cNvPr>
              <p:cNvGrpSpPr/>
              <p:nvPr/>
            </p:nvGrpSpPr>
            <p:grpSpPr>
              <a:xfrm>
                <a:off x="551656" y="3539864"/>
                <a:ext cx="1696629" cy="1121418"/>
                <a:chOff x="551656" y="3539864"/>
                <a:chExt cx="1696629" cy="1121418"/>
              </a:xfrm>
            </p:grpSpPr>
            <p:cxnSp>
              <p:nvCxnSpPr>
                <p:cNvPr id="10" name="Gerade Verbindung 82">
                  <a:extLst>
                    <a:ext uri="{FF2B5EF4-FFF2-40B4-BE49-F238E27FC236}">
                      <a16:creationId xmlns:a16="http://schemas.microsoft.com/office/drawing/2014/main" id="{A6C03F99-6E4A-5356-D49B-D520C3A0A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539864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Gerade Verbindung 83">
                  <a:extLst>
                    <a:ext uri="{FF2B5EF4-FFF2-40B4-BE49-F238E27FC236}">
                      <a16:creationId xmlns:a16="http://schemas.microsoft.com/office/drawing/2014/main" id="{C284F171-7D61-9964-9453-81847A6F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1656" y="4644346"/>
                  <a:ext cx="1696629" cy="0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0" name="Freeform 79">
                <a:extLst>
                  <a:ext uri="{FF2B5EF4-FFF2-40B4-BE49-F238E27FC236}">
                    <a16:creationId xmlns:a16="http://schemas.microsoft.com/office/drawing/2014/main" id="{602EB50E-FA05-87DE-4F37-7B9BD53DCEBE}"/>
                  </a:ext>
                </a:extLst>
              </p:cNvPr>
              <p:cNvSpPr/>
              <p:nvPr/>
            </p:nvSpPr>
            <p:spPr>
              <a:xfrm>
                <a:off x="570433" y="5304983"/>
                <a:ext cx="2030102" cy="8477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Freeform 80">
                <a:extLst>
                  <a:ext uri="{FF2B5EF4-FFF2-40B4-BE49-F238E27FC236}">
                    <a16:creationId xmlns:a16="http://schemas.microsoft.com/office/drawing/2014/main" id="{E0DC79AE-87FE-7858-171A-D5F59324E3ED}"/>
                  </a:ext>
                </a:extLst>
              </p:cNvPr>
              <p:cNvSpPr/>
              <p:nvPr/>
            </p:nvSpPr>
            <p:spPr>
              <a:xfrm>
                <a:off x="3661025" y="5536082"/>
                <a:ext cx="2030102" cy="61665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2025838" y="3916050"/>
                <a:ext cx="47531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A640C6A-16C8-D658-899B-5DDEDE35A353}"/>
                  </a:ext>
                </a:extLst>
              </p:cNvPr>
              <p:cNvGrpSpPr/>
              <p:nvPr/>
            </p:nvGrpSpPr>
            <p:grpSpPr>
              <a:xfrm>
                <a:off x="3661025" y="3545078"/>
                <a:ext cx="2135607" cy="1121418"/>
                <a:chOff x="3661025" y="3545078"/>
                <a:chExt cx="2135607" cy="1121418"/>
              </a:xfrm>
            </p:grpSpPr>
            <p:cxnSp>
              <p:nvCxnSpPr>
                <p:cNvPr id="15" name="Gerade Verbindung 82">
                  <a:extLst>
                    <a:ext uri="{FF2B5EF4-FFF2-40B4-BE49-F238E27FC236}">
                      <a16:creationId xmlns:a16="http://schemas.microsoft.com/office/drawing/2014/main" id="{3BD57C4E-D29A-8929-D8CA-A49EEBF06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354507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Gerade Verbindung 83">
                  <a:extLst>
                    <a:ext uri="{FF2B5EF4-FFF2-40B4-BE49-F238E27FC236}">
                      <a16:creationId xmlns:a16="http://schemas.microsoft.com/office/drawing/2014/main" id="{E53A2649-EA59-6A29-172E-164B84389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4638177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AE7F7EFE-67B1-A870-D132-D151EB0A37D3}"/>
                  </a:ext>
                </a:extLst>
              </p:cNvPr>
              <p:cNvGrpSpPr/>
              <p:nvPr/>
            </p:nvGrpSpPr>
            <p:grpSpPr>
              <a:xfrm>
                <a:off x="551656" y="5129726"/>
                <a:ext cx="2112282" cy="1121418"/>
                <a:chOff x="551656" y="5129726"/>
                <a:chExt cx="2112282" cy="1121418"/>
              </a:xfrm>
            </p:grpSpPr>
            <p:cxnSp>
              <p:nvCxnSpPr>
                <p:cNvPr id="75" name="Gerade Verbindung 82">
                  <a:extLst>
                    <a:ext uri="{FF2B5EF4-FFF2-40B4-BE49-F238E27FC236}">
                      <a16:creationId xmlns:a16="http://schemas.microsoft.com/office/drawing/2014/main" id="{D2810A7C-F420-7317-9F79-C85EA8227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5129726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 Verbindung 83">
                  <a:extLst>
                    <a:ext uri="{FF2B5EF4-FFF2-40B4-BE49-F238E27FC236}">
                      <a16:creationId xmlns:a16="http://schemas.microsoft.com/office/drawing/2014/main" id="{7E216E74-B195-468E-ACA2-1507E9FA16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6240194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86FA3249-F22A-5B3B-A49E-604CE27D13CE}"/>
                  </a:ext>
                </a:extLst>
              </p:cNvPr>
              <p:cNvGrpSpPr/>
              <p:nvPr/>
            </p:nvGrpSpPr>
            <p:grpSpPr>
              <a:xfrm>
                <a:off x="3661025" y="5134938"/>
                <a:ext cx="2135607" cy="1121418"/>
                <a:chOff x="3661025" y="5134938"/>
                <a:chExt cx="2135607" cy="1121418"/>
              </a:xfrm>
            </p:grpSpPr>
            <p:cxnSp>
              <p:nvCxnSpPr>
                <p:cNvPr id="78" name="Gerade Verbindung 82">
                  <a:extLst>
                    <a:ext uri="{FF2B5EF4-FFF2-40B4-BE49-F238E27FC236}">
                      <a16:creationId xmlns:a16="http://schemas.microsoft.com/office/drawing/2014/main" id="{B2010BBB-AF75-8C50-F398-4128BE4C80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5134938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 Verbindung 83">
                  <a:extLst>
                    <a:ext uri="{FF2B5EF4-FFF2-40B4-BE49-F238E27FC236}">
                      <a16:creationId xmlns:a16="http://schemas.microsoft.com/office/drawing/2014/main" id="{06FA58A2-1C6F-F6A6-7194-7C0FDA55B6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61025" y="6240194"/>
                  <a:ext cx="2135607" cy="11381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TextBox 22">
                <a:extLst>
                  <a:ext uri="{FF2B5EF4-FFF2-40B4-BE49-F238E27FC236}">
                    <a16:creationId xmlns:a16="http://schemas.microsoft.com/office/drawing/2014/main" id="{4BAE2B0E-A404-2DAA-D44A-D62EA7A3A323}"/>
                  </a:ext>
                </a:extLst>
              </p:cNvPr>
              <p:cNvSpPr txBox="1"/>
              <p:nvPr/>
            </p:nvSpPr>
            <p:spPr>
              <a:xfrm>
                <a:off x="973536" y="6221399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93" name="TextBox 22">
                <a:extLst>
                  <a:ext uri="{FF2B5EF4-FFF2-40B4-BE49-F238E27FC236}">
                    <a16:creationId xmlns:a16="http://schemas.microsoft.com/office/drawing/2014/main" id="{390A2B84-55E5-AC6E-F7B2-753C5F0F5D6E}"/>
                  </a:ext>
                </a:extLst>
              </p:cNvPr>
              <p:cNvSpPr txBox="1"/>
              <p:nvPr/>
            </p:nvSpPr>
            <p:spPr>
              <a:xfrm>
                <a:off x="4082902" y="6221399"/>
                <a:ext cx="14439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23" name="TextBox 22">
                <a:extLst>
                  <a:ext uri="{FF2B5EF4-FFF2-40B4-BE49-F238E27FC236}">
                    <a16:creationId xmlns:a16="http://schemas.microsoft.com/office/drawing/2014/main" id="{17AD156E-AA87-06B4-D38B-D35666B349C0}"/>
                  </a:ext>
                </a:extLst>
              </p:cNvPr>
              <p:cNvSpPr txBox="1"/>
              <p:nvPr/>
            </p:nvSpPr>
            <p:spPr>
              <a:xfrm>
                <a:off x="456218" y="1687550"/>
                <a:ext cx="21300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Apical meristems</a:t>
                </a:r>
              </a:p>
            </p:txBody>
          </p:sp>
          <p:sp>
            <p:nvSpPr>
              <p:cNvPr id="124" name="TextBox 22">
                <a:extLst>
                  <a:ext uri="{FF2B5EF4-FFF2-40B4-BE49-F238E27FC236}">
                    <a16:creationId xmlns:a16="http://schemas.microsoft.com/office/drawing/2014/main" id="{F0DA658A-C4D6-C089-19DC-16C465004B97}"/>
                  </a:ext>
                </a:extLst>
              </p:cNvPr>
              <p:cNvSpPr txBox="1"/>
              <p:nvPr/>
            </p:nvSpPr>
            <p:spPr>
              <a:xfrm>
                <a:off x="449351" y="3242220"/>
                <a:ext cx="22701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Cambial meristem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485964" y="4830830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Root meristems </a:t>
                </a:r>
              </a:p>
            </p:txBody>
          </p: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525E6EAF-6D92-2240-904E-1C2C67EB1A99}"/>
                  </a:ext>
                </a:extLst>
              </p:cNvPr>
              <p:cNvGrpSpPr/>
              <p:nvPr/>
            </p:nvGrpSpPr>
            <p:grpSpPr>
              <a:xfrm>
                <a:off x="1462333" y="2144076"/>
                <a:ext cx="1110788" cy="767063"/>
                <a:chOff x="1744457" y="916091"/>
                <a:chExt cx="1369687" cy="945846"/>
              </a:xfrm>
            </p:grpSpPr>
            <p:sp>
              <p:nvSpPr>
                <p:cNvPr id="115" name="TextBox 22">
                  <a:extLst>
                    <a:ext uri="{FF2B5EF4-FFF2-40B4-BE49-F238E27FC236}">
                      <a16:creationId xmlns:a16="http://schemas.microsoft.com/office/drawing/2014/main" id="{8B8BCA3A-403B-9322-8FCB-67BC4E93008A}"/>
                    </a:ext>
                  </a:extLst>
                </p:cNvPr>
                <p:cNvSpPr txBox="1"/>
                <p:nvPr/>
              </p:nvSpPr>
              <p:spPr>
                <a:xfrm>
                  <a:off x="2171414" y="1191582"/>
                  <a:ext cx="888845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current</a:t>
                  </a:r>
                </a:p>
              </p:txBody>
            </p:sp>
            <p:sp>
              <p:nvSpPr>
                <p:cNvPr id="119" name="TextBox 22">
                  <a:extLst>
                    <a:ext uri="{FF2B5EF4-FFF2-40B4-BE49-F238E27FC236}">
                      <a16:creationId xmlns:a16="http://schemas.microsoft.com/office/drawing/2014/main" id="{69D38719-1D79-DD83-A4DB-6810D50CFDB2}"/>
                    </a:ext>
                  </a:extLst>
                </p:cNvPr>
                <p:cNvSpPr txBox="1"/>
                <p:nvPr/>
              </p:nvSpPr>
              <p:spPr>
                <a:xfrm>
                  <a:off x="2183235" y="1482425"/>
                  <a:ext cx="93090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warmer</a:t>
                  </a:r>
                </a:p>
              </p:txBody>
            </p:sp>
            <p:sp>
              <p:nvSpPr>
                <p:cNvPr id="129" name="TextBox 22">
                  <a:extLst>
                    <a:ext uri="{FF2B5EF4-FFF2-40B4-BE49-F238E27FC236}">
                      <a16:creationId xmlns:a16="http://schemas.microsoft.com/office/drawing/2014/main" id="{C72C4660-AB04-C350-2019-A072B0A5CA45}"/>
                    </a:ext>
                  </a:extLst>
                </p:cNvPr>
                <p:cNvSpPr txBox="1"/>
                <p:nvPr/>
              </p:nvSpPr>
              <p:spPr>
                <a:xfrm>
                  <a:off x="1744457" y="916091"/>
                  <a:ext cx="972419" cy="3795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4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Climate:</a:t>
                  </a:r>
                </a:p>
              </p:txBody>
            </p:sp>
          </p:grp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C27E197B-BCE1-3AF8-18E8-9A1B1E5540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3548" y="1345478"/>
                <a:ext cx="0" cy="52325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C40B56D-AF6C-2ED5-7E40-2484402D4962}"/>
                  </a:ext>
                </a:extLst>
              </p:cNvPr>
              <p:cNvGrpSpPr/>
              <p:nvPr/>
            </p:nvGrpSpPr>
            <p:grpSpPr>
              <a:xfrm>
                <a:off x="2736537" y="200928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39" name="Gerade Verbindung 82">
                  <a:extLst>
                    <a:ext uri="{FF2B5EF4-FFF2-40B4-BE49-F238E27FC236}">
                      <a16:creationId xmlns:a16="http://schemas.microsoft.com/office/drawing/2014/main" id="{C0B598C7-CBEC-4A47-B728-B840F7257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Gerade Verbindung 83">
                  <a:extLst>
                    <a:ext uri="{FF2B5EF4-FFF2-40B4-BE49-F238E27FC236}">
                      <a16:creationId xmlns:a16="http://schemas.microsoft.com/office/drawing/2014/main" id="{4CA9D3F1-4952-ED63-3EFF-455E9D7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E9EED38-1221-D8F7-9608-FE5FC6ECC634}"/>
                  </a:ext>
                </a:extLst>
              </p:cNvPr>
              <p:cNvGrpSpPr/>
              <p:nvPr/>
            </p:nvGrpSpPr>
            <p:grpSpPr>
              <a:xfrm>
                <a:off x="5844855" y="201568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48" name="Gerade Verbindung 82">
                  <a:extLst>
                    <a:ext uri="{FF2B5EF4-FFF2-40B4-BE49-F238E27FC236}">
                      <a16:creationId xmlns:a16="http://schemas.microsoft.com/office/drawing/2014/main" id="{2D7CE3C3-A47F-F44F-487B-140DBC9856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 Verbindung 83">
                  <a:extLst>
                    <a:ext uri="{FF2B5EF4-FFF2-40B4-BE49-F238E27FC236}">
                      <a16:creationId xmlns:a16="http://schemas.microsoft.com/office/drawing/2014/main" id="{DADE2E02-9137-13FC-4F3A-B933068F7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1E54DD0C-0542-AF63-C5AC-384577FAF8DE}"/>
                  </a:ext>
                </a:extLst>
              </p:cNvPr>
              <p:cNvSpPr/>
              <p:nvPr/>
            </p:nvSpPr>
            <p:spPr>
              <a:xfrm>
                <a:off x="2903519" y="2683435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4C6AD5-7B39-1DBD-19EE-B5C632FA3796}"/>
                  </a:ext>
                </a:extLst>
              </p:cNvPr>
              <p:cNvSpPr/>
              <p:nvPr/>
            </p:nvSpPr>
            <p:spPr>
              <a:xfrm>
                <a:off x="6019496" y="2458913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7950ECA2-4C61-DDAD-446A-C523D61F348A}"/>
                  </a:ext>
                </a:extLst>
              </p:cNvPr>
              <p:cNvSpPr/>
              <p:nvPr/>
            </p:nvSpPr>
            <p:spPr>
              <a:xfrm>
                <a:off x="2905637" y="4183728"/>
                <a:ext cx="166252" cy="441379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9063D9-822C-E660-6D79-F97C06C46D55}"/>
                  </a:ext>
                </a:extLst>
              </p:cNvPr>
              <p:cNvSpPr/>
              <p:nvPr/>
            </p:nvSpPr>
            <p:spPr>
              <a:xfrm>
                <a:off x="6014621" y="3959692"/>
                <a:ext cx="166252" cy="672961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E2AC75F-232D-28BD-4E25-F53545F50194}"/>
                  </a:ext>
                </a:extLst>
              </p:cNvPr>
              <p:cNvSpPr/>
              <p:nvPr/>
            </p:nvSpPr>
            <p:spPr>
              <a:xfrm>
                <a:off x="2907183" y="5724634"/>
                <a:ext cx="166252" cy="51038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5A57FDC-0723-6166-8AA1-413B44EFE377}"/>
                  </a:ext>
                </a:extLst>
              </p:cNvPr>
              <p:cNvSpPr/>
              <p:nvPr/>
            </p:nvSpPr>
            <p:spPr>
              <a:xfrm>
                <a:off x="6015278" y="5904913"/>
                <a:ext cx="166252" cy="338424"/>
              </a:xfrm>
              <a:prstGeom prst="rect">
                <a:avLst/>
              </a:prstGeom>
              <a:solidFill>
                <a:srgbClr val="B6DF8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F55A428-25EE-7AFA-C834-861873424A0A}"/>
                  </a:ext>
                </a:extLst>
              </p:cNvPr>
              <p:cNvGrpSpPr/>
              <p:nvPr/>
            </p:nvGrpSpPr>
            <p:grpSpPr>
              <a:xfrm>
                <a:off x="2736537" y="3509609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1" name="Gerade Verbindung 82">
                  <a:extLst>
                    <a:ext uri="{FF2B5EF4-FFF2-40B4-BE49-F238E27FC236}">
                      <a16:creationId xmlns:a16="http://schemas.microsoft.com/office/drawing/2014/main" id="{39C9C6DD-4302-2582-11C3-41C2EB8EB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 Verbindung 83">
                  <a:extLst>
                    <a:ext uri="{FF2B5EF4-FFF2-40B4-BE49-F238E27FC236}">
                      <a16:creationId xmlns:a16="http://schemas.microsoft.com/office/drawing/2014/main" id="{D3D7B62D-A4D6-43E0-D70D-4558B0BD25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147A401-FD2B-DE97-10DF-58FC25370FE4}"/>
                  </a:ext>
                </a:extLst>
              </p:cNvPr>
              <p:cNvGrpSpPr/>
              <p:nvPr/>
            </p:nvGrpSpPr>
            <p:grpSpPr>
              <a:xfrm>
                <a:off x="5844855" y="3516015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6" name="Gerade Verbindung 82">
                  <a:extLst>
                    <a:ext uri="{FF2B5EF4-FFF2-40B4-BE49-F238E27FC236}">
                      <a16:creationId xmlns:a16="http://schemas.microsoft.com/office/drawing/2014/main" id="{E8D57CEE-A34F-06E2-6E3C-15462CE2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Gerade Verbindung 83">
                  <a:extLst>
                    <a:ext uri="{FF2B5EF4-FFF2-40B4-BE49-F238E27FC236}">
                      <a16:creationId xmlns:a16="http://schemas.microsoft.com/office/drawing/2014/main" id="{DE330038-C959-9B7D-D56A-65B01727B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FC711286-A331-2799-6EA8-F5406B3A7856}"/>
                  </a:ext>
                </a:extLst>
              </p:cNvPr>
              <p:cNvGrpSpPr/>
              <p:nvPr/>
            </p:nvGrpSpPr>
            <p:grpSpPr>
              <a:xfrm>
                <a:off x="2738988" y="5121500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59" name="Gerade Verbindung 82">
                  <a:extLst>
                    <a:ext uri="{FF2B5EF4-FFF2-40B4-BE49-F238E27FC236}">
                      <a16:creationId xmlns:a16="http://schemas.microsoft.com/office/drawing/2014/main" id="{1AFF5645-602B-6CCD-E4E3-CB1CD084F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Gerade Verbindung 83">
                  <a:extLst>
                    <a:ext uri="{FF2B5EF4-FFF2-40B4-BE49-F238E27FC236}">
                      <a16:creationId xmlns:a16="http://schemas.microsoft.com/office/drawing/2014/main" id="{FB49C2C6-856C-9FFC-2626-EA78FE059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1783ECB-1DF4-6998-0F8C-CB8D0A25F650}"/>
                  </a:ext>
                </a:extLst>
              </p:cNvPr>
              <p:cNvGrpSpPr/>
              <p:nvPr/>
            </p:nvGrpSpPr>
            <p:grpSpPr>
              <a:xfrm>
                <a:off x="5847306" y="5127906"/>
                <a:ext cx="787704" cy="1121418"/>
                <a:chOff x="551656" y="2015870"/>
                <a:chExt cx="2112282" cy="1121418"/>
              </a:xfrm>
            </p:grpSpPr>
            <p:cxnSp>
              <p:nvCxnSpPr>
                <p:cNvPr id="65" name="Gerade Verbindung 82">
                  <a:extLst>
                    <a:ext uri="{FF2B5EF4-FFF2-40B4-BE49-F238E27FC236}">
                      <a16:creationId xmlns:a16="http://schemas.microsoft.com/office/drawing/2014/main" id="{0158DB1C-6AB1-D8ED-5465-9EC1960035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2015870"/>
                  <a:ext cx="0" cy="1121418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Gerade Verbindung 83">
                  <a:extLst>
                    <a:ext uri="{FF2B5EF4-FFF2-40B4-BE49-F238E27FC236}">
                      <a16:creationId xmlns:a16="http://schemas.microsoft.com/office/drawing/2014/main" id="{5E94456F-9B4A-43E8-0E94-53E2CCDCC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656" y="3126339"/>
                  <a:ext cx="2112282" cy="6169"/>
                </a:xfrm>
                <a:prstGeom prst="line">
                  <a:avLst/>
                </a:prstGeom>
                <a:ln w="12700" cmpd="sng">
                  <a:solidFill>
                    <a:schemeClr val="tx1"/>
                  </a:solidFill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8" name="TextBox 22">
                <a:extLst>
                  <a:ext uri="{FF2B5EF4-FFF2-40B4-BE49-F238E27FC236}">
                    <a16:creationId xmlns:a16="http://schemas.microsoft.com/office/drawing/2014/main" id="{5C275840-0022-4464-45EC-5B5E0329E8EA}"/>
                  </a:ext>
                </a:extLst>
              </p:cNvPr>
              <p:cNvSpPr txBox="1"/>
              <p:nvPr/>
            </p:nvSpPr>
            <p:spPr>
              <a:xfrm rot="16200000">
                <a:off x="1878184" y="3714600"/>
                <a:ext cx="12634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Yearly biomass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increment</a:t>
                </a:r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0924276-E111-3C23-6B6B-CA95B900B037}"/>
                </a:ext>
              </a:extLst>
            </p:cNvPr>
            <p:cNvSpPr/>
            <p:nvPr/>
          </p:nvSpPr>
          <p:spPr>
            <a:xfrm>
              <a:off x="1545149" y="2470726"/>
              <a:ext cx="290680" cy="139751"/>
            </a:xfrm>
            <a:prstGeom prst="rect">
              <a:avLst/>
            </a:prstGeom>
            <a:solidFill>
              <a:srgbClr val="B6DF8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E80A66-8B1C-DBCD-C71B-352C6FD4E02A}"/>
                </a:ext>
              </a:extLst>
            </p:cNvPr>
            <p:cNvSpPr/>
            <p:nvPr/>
          </p:nvSpPr>
          <p:spPr>
            <a:xfrm>
              <a:off x="1547296" y="2692698"/>
              <a:ext cx="290680" cy="139751"/>
            </a:xfrm>
            <a:prstGeom prst="rect">
              <a:avLst/>
            </a:prstGeom>
            <a:solidFill>
              <a:srgbClr val="FFD25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7654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E96733-083D-1C22-EC2F-642BCC639DB4}"/>
              </a:ext>
            </a:extLst>
          </p:cNvPr>
          <p:cNvSpPr/>
          <p:nvPr/>
        </p:nvSpPr>
        <p:spPr>
          <a:xfrm>
            <a:off x="2580542" y="1151820"/>
            <a:ext cx="1696915" cy="1116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asdf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12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4119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1253575" y="1017393"/>
            <a:ext cx="4350849" cy="345951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8CE96-CA03-D62F-2471-F222D0F7E4D9}"/>
              </a:ext>
            </a:extLst>
          </p:cNvPr>
          <p:cNvSpPr/>
          <p:nvPr/>
        </p:nvSpPr>
        <p:spPr>
          <a:xfrm>
            <a:off x="1610494" y="1468808"/>
            <a:ext cx="522512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42FFE6-3593-8FBE-2BF4-A72530D88F51}"/>
              </a:ext>
            </a:extLst>
          </p:cNvPr>
          <p:cNvSpPr/>
          <p:nvPr/>
        </p:nvSpPr>
        <p:spPr>
          <a:xfrm>
            <a:off x="2668720" y="1472921"/>
            <a:ext cx="522512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980680" y="2649611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(g * day </a:t>
            </a:r>
            <a:r>
              <a:rPr kumimoji="0" lang="en-GB" sz="1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F7EFE-67B1-A870-D132-D151EB0A37D3}"/>
              </a:ext>
            </a:extLst>
          </p:cNvPr>
          <p:cNvGrpSpPr/>
          <p:nvPr/>
        </p:nvGrpSpPr>
        <p:grpSpPr>
          <a:xfrm>
            <a:off x="1609007" y="1481147"/>
            <a:ext cx="2517251" cy="1121418"/>
            <a:chOff x="551656" y="5129726"/>
            <a:chExt cx="2517251" cy="1121418"/>
          </a:xfrm>
        </p:grpSpPr>
        <p:cxnSp>
          <p:nvCxnSpPr>
            <p:cNvPr id="75" name="Gerade Verbindung 82">
              <a:extLst>
                <a:ext uri="{FF2B5EF4-FFF2-40B4-BE49-F238E27FC236}">
                  <a16:creationId xmlns:a16="http://schemas.microsoft.com/office/drawing/2014/main" id="{D2810A7C-F420-7317-9F79-C85EA8227A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83">
              <a:extLst>
                <a:ext uri="{FF2B5EF4-FFF2-40B4-BE49-F238E27FC236}">
                  <a16:creationId xmlns:a16="http://schemas.microsoft.com/office/drawing/2014/main" id="{7E216E74-B195-468E-ACA2-1507E9FA1618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1503115" y="105396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Current climate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2AC75F-232D-28BD-4E25-F53545F50194}"/>
              </a:ext>
            </a:extLst>
          </p:cNvPr>
          <p:cNvSpPr/>
          <p:nvPr/>
        </p:nvSpPr>
        <p:spPr>
          <a:xfrm>
            <a:off x="4803305" y="2145059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C711286-A331-2799-6EA8-F5406B3A7856}"/>
              </a:ext>
            </a:extLst>
          </p:cNvPr>
          <p:cNvGrpSpPr/>
          <p:nvPr/>
        </p:nvGrpSpPr>
        <p:grpSpPr>
          <a:xfrm>
            <a:off x="4635110" y="1472921"/>
            <a:ext cx="787704" cy="1121418"/>
            <a:chOff x="551656" y="2015870"/>
            <a:chExt cx="2112282" cy="1121418"/>
          </a:xfrm>
        </p:grpSpPr>
        <p:cxnSp>
          <p:nvCxnSpPr>
            <p:cNvPr id="59" name="Gerade Verbindung 82">
              <a:extLst>
                <a:ext uri="{FF2B5EF4-FFF2-40B4-BE49-F238E27FC236}">
                  <a16:creationId xmlns:a16="http://schemas.microsoft.com/office/drawing/2014/main" id="{1AFF5645-602B-6CCD-E4E3-CB1CD084F7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83">
              <a:extLst>
                <a:ext uri="{FF2B5EF4-FFF2-40B4-BE49-F238E27FC236}">
                  <a16:creationId xmlns:a16="http://schemas.microsoft.com/office/drawing/2014/main" id="{FB49C2C6-856C-9FFC-2626-EA78FE059F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70C9BD3-71F9-5BFA-1773-79863ED6C3D8}"/>
              </a:ext>
            </a:extLst>
          </p:cNvPr>
          <p:cNvSpPr/>
          <p:nvPr/>
        </p:nvSpPr>
        <p:spPr>
          <a:xfrm>
            <a:off x="2206262" y="1598574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E1103B-7074-E692-3080-87D5B884905C}"/>
              </a:ext>
            </a:extLst>
          </p:cNvPr>
          <p:cNvSpPr/>
          <p:nvPr/>
        </p:nvSpPr>
        <p:spPr>
          <a:xfrm>
            <a:off x="3460801" y="1472921"/>
            <a:ext cx="577131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2A52AB-E221-B39E-6466-E4D08D00E581}"/>
              </a:ext>
            </a:extLst>
          </p:cNvPr>
          <p:cNvSpPr/>
          <p:nvPr/>
        </p:nvSpPr>
        <p:spPr>
          <a:xfrm>
            <a:off x="2083992" y="2096933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BDD9EE5D-70C7-17C4-1AB7-1027438EED1E}"/>
              </a:ext>
            </a:extLst>
          </p:cNvPr>
          <p:cNvSpPr txBox="1"/>
          <p:nvPr/>
        </p:nvSpPr>
        <p:spPr>
          <a:xfrm rot="16200000">
            <a:off x="3111546" y="1710443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DCDF2F6A-CEC1-8CE9-27D6-1038F3753C64}"/>
              </a:ext>
            </a:extLst>
          </p:cNvPr>
          <p:cNvSpPr txBox="1"/>
          <p:nvPr/>
        </p:nvSpPr>
        <p:spPr>
          <a:xfrm rot="16200000">
            <a:off x="1221544" y="1703422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27EBB03D-5041-B129-75CB-EC7853C9979F}"/>
              </a:ext>
            </a:extLst>
          </p:cNvPr>
          <p:cNvSpPr txBox="1"/>
          <p:nvPr/>
        </p:nvSpPr>
        <p:spPr>
          <a:xfrm rot="16200000">
            <a:off x="2281367" y="1793386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8A6CF65-B006-4C9B-8259-CF16826622AE}"/>
              </a:ext>
            </a:extLst>
          </p:cNvPr>
          <p:cNvSpPr/>
          <p:nvPr/>
        </p:nvSpPr>
        <p:spPr>
          <a:xfrm>
            <a:off x="5104936" y="2145059"/>
            <a:ext cx="166252" cy="441379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45A8ED-B355-A03A-EF59-A66F88753179}"/>
              </a:ext>
            </a:extLst>
          </p:cNvPr>
          <p:cNvCxnSpPr>
            <a:cxnSpLocks/>
          </p:cNvCxnSpPr>
          <p:nvPr/>
        </p:nvCxnSpPr>
        <p:spPr>
          <a:xfrm flipV="1">
            <a:off x="5188062" y="1902303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7544E2-AD8F-C09D-DBF9-536BAD190D85}"/>
              </a:ext>
            </a:extLst>
          </p:cNvPr>
          <p:cNvCxnSpPr>
            <a:cxnSpLocks/>
          </p:cNvCxnSpPr>
          <p:nvPr/>
        </p:nvCxnSpPr>
        <p:spPr>
          <a:xfrm flipV="1">
            <a:off x="4886431" y="2053844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B8CBF18-A667-22AE-B4F5-92081499D4CA}"/>
              </a:ext>
            </a:extLst>
          </p:cNvPr>
          <p:cNvSpPr/>
          <p:nvPr/>
        </p:nvSpPr>
        <p:spPr>
          <a:xfrm>
            <a:off x="1610495" y="3065121"/>
            <a:ext cx="344448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616F757-B410-4F59-E64F-7EB0185450D7}"/>
              </a:ext>
            </a:extLst>
          </p:cNvPr>
          <p:cNvSpPr/>
          <p:nvPr/>
        </p:nvSpPr>
        <p:spPr>
          <a:xfrm>
            <a:off x="2591190" y="3069234"/>
            <a:ext cx="688478" cy="11296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180D0DE-4C64-2A06-12C5-8D47399BC8F3}"/>
              </a:ext>
            </a:extLst>
          </p:cNvPr>
          <p:cNvGrpSpPr/>
          <p:nvPr/>
        </p:nvGrpSpPr>
        <p:grpSpPr>
          <a:xfrm>
            <a:off x="1609007" y="3077460"/>
            <a:ext cx="2517251" cy="1121418"/>
            <a:chOff x="551656" y="5129726"/>
            <a:chExt cx="2517251" cy="1121418"/>
          </a:xfrm>
        </p:grpSpPr>
        <p:cxnSp>
          <p:nvCxnSpPr>
            <p:cNvPr id="99" name="Gerade Verbindung 82">
              <a:extLst>
                <a:ext uri="{FF2B5EF4-FFF2-40B4-BE49-F238E27FC236}">
                  <a16:creationId xmlns:a16="http://schemas.microsoft.com/office/drawing/2014/main" id="{2C77FB84-4A0A-ADEF-3123-E1CD4FD9D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5129726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83">
              <a:extLst>
                <a:ext uri="{FF2B5EF4-FFF2-40B4-BE49-F238E27FC236}">
                  <a16:creationId xmlns:a16="http://schemas.microsoft.com/office/drawing/2014/main" id="{7C2351BC-3D56-F4BE-B450-2E2F4D3867ED}"/>
                </a:ext>
              </a:extLst>
            </p:cNvPr>
            <p:cNvCxnSpPr>
              <a:cxnSpLocks/>
            </p:cNvCxnSpPr>
            <p:nvPr/>
          </p:nvCxnSpPr>
          <p:spPr>
            <a:xfrm>
              <a:off x="551656" y="6246363"/>
              <a:ext cx="2517251" cy="0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22">
            <a:extLst>
              <a:ext uri="{FF2B5EF4-FFF2-40B4-BE49-F238E27FC236}">
                <a16:creationId xmlns:a16="http://schemas.microsoft.com/office/drawing/2014/main" id="{993E3107-0107-4D23-567C-8E0FE4C9C093}"/>
              </a:ext>
            </a:extLst>
          </p:cNvPr>
          <p:cNvSpPr txBox="1"/>
          <p:nvPr/>
        </p:nvSpPr>
        <p:spPr>
          <a:xfrm>
            <a:off x="2030887" y="4169133"/>
            <a:ext cx="1251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505C581-B0FB-2A99-2EAC-BDE0E0A99F6F}"/>
              </a:ext>
            </a:extLst>
          </p:cNvPr>
          <p:cNvSpPr/>
          <p:nvPr/>
        </p:nvSpPr>
        <p:spPr>
          <a:xfrm>
            <a:off x="4803305" y="3741372"/>
            <a:ext cx="166252" cy="441379"/>
          </a:xfrm>
          <a:prstGeom prst="rect">
            <a:avLst/>
          </a:prstGeom>
          <a:solidFill>
            <a:schemeClr val="accent6">
              <a:lumMod val="40000"/>
              <a:lumOff val="60000"/>
              <a:alpha val="7880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8252A67-76FC-72E9-2B1D-78A4B654E6F0}"/>
              </a:ext>
            </a:extLst>
          </p:cNvPr>
          <p:cNvGrpSpPr/>
          <p:nvPr/>
        </p:nvGrpSpPr>
        <p:grpSpPr>
          <a:xfrm>
            <a:off x="4635110" y="3069234"/>
            <a:ext cx="787704" cy="1121418"/>
            <a:chOff x="551656" y="2015870"/>
            <a:chExt cx="2112282" cy="1121418"/>
          </a:xfrm>
        </p:grpSpPr>
        <p:cxnSp>
          <p:nvCxnSpPr>
            <p:cNvPr id="106" name="Gerade Verbindung 82">
              <a:extLst>
                <a:ext uri="{FF2B5EF4-FFF2-40B4-BE49-F238E27FC236}">
                  <a16:creationId xmlns:a16="http://schemas.microsoft.com/office/drawing/2014/main" id="{A22B9F37-2200-B4BC-5697-59DA8A717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2015870"/>
              <a:ext cx="0" cy="1121418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83">
              <a:extLst>
                <a:ext uri="{FF2B5EF4-FFF2-40B4-BE49-F238E27FC236}">
                  <a16:creationId xmlns:a16="http://schemas.microsoft.com/office/drawing/2014/main" id="{B4ADD915-F873-BBF4-6D6E-A9D0D38DA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656" y="3126339"/>
              <a:ext cx="2112282" cy="6169"/>
            </a:xfrm>
            <a:prstGeom prst="line">
              <a:avLst/>
            </a:prstGeom>
            <a:ln w="127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Right Triangle 107">
            <a:extLst>
              <a:ext uri="{FF2B5EF4-FFF2-40B4-BE49-F238E27FC236}">
                <a16:creationId xmlns:a16="http://schemas.microsoft.com/office/drawing/2014/main" id="{C0B27817-C77C-820B-3B7F-4AED3F93FB4F}"/>
              </a:ext>
            </a:extLst>
          </p:cNvPr>
          <p:cNvSpPr/>
          <p:nvPr/>
        </p:nvSpPr>
        <p:spPr>
          <a:xfrm>
            <a:off x="2206262" y="3194887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4ADFBB3-EF8B-E1BD-6D46-91A346D63876}"/>
              </a:ext>
            </a:extLst>
          </p:cNvPr>
          <p:cNvSpPr/>
          <p:nvPr/>
        </p:nvSpPr>
        <p:spPr>
          <a:xfrm>
            <a:off x="3669648" y="3069234"/>
            <a:ext cx="368283" cy="11296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58B81FF7-D197-DBEA-C756-C53AC7FDF8B8}"/>
              </a:ext>
            </a:extLst>
          </p:cNvPr>
          <p:cNvSpPr/>
          <p:nvPr/>
        </p:nvSpPr>
        <p:spPr>
          <a:xfrm>
            <a:off x="2083992" y="3693246"/>
            <a:ext cx="1544152" cy="49468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E2D8B4C6-4F80-8E1A-587E-E31F32E21B8B}"/>
              </a:ext>
            </a:extLst>
          </p:cNvPr>
          <p:cNvSpPr txBox="1"/>
          <p:nvPr/>
        </p:nvSpPr>
        <p:spPr>
          <a:xfrm rot="16200000">
            <a:off x="3218079" y="330608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ACF1C7A2-EF7A-97D8-E05A-E8C5726EB1AD}"/>
              </a:ext>
            </a:extLst>
          </p:cNvPr>
          <p:cNvSpPr txBox="1"/>
          <p:nvPr/>
        </p:nvSpPr>
        <p:spPr>
          <a:xfrm rot="16200000">
            <a:off x="1151890" y="3306088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frost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FB56C0FB-78A7-BF5B-17C8-03C63AF462D9}"/>
              </a:ext>
            </a:extLst>
          </p:cNvPr>
          <p:cNvSpPr txBox="1"/>
          <p:nvPr/>
        </p:nvSpPr>
        <p:spPr>
          <a:xfrm rot="16200000">
            <a:off x="2281367" y="3389699"/>
            <a:ext cx="12513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prstClr val="black"/>
                </a:solidFill>
                <a:latin typeface="Calibri"/>
              </a:rPr>
              <a:t>Risk of drought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94CB5E-5F1C-8745-3C20-21007EB194A2}"/>
              </a:ext>
            </a:extLst>
          </p:cNvPr>
          <p:cNvSpPr/>
          <p:nvPr/>
        </p:nvSpPr>
        <p:spPr>
          <a:xfrm>
            <a:off x="5104936" y="3574394"/>
            <a:ext cx="166252" cy="608358"/>
          </a:xfrm>
          <a:prstGeom prst="rect">
            <a:avLst/>
          </a:prstGeom>
          <a:solidFill>
            <a:schemeClr val="accent6">
              <a:lumMod val="60000"/>
              <a:lumOff val="40000"/>
              <a:alpha val="42949"/>
            </a:scheme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73B94CC-444E-5F36-5BF9-4B1B9063A450}"/>
              </a:ext>
            </a:extLst>
          </p:cNvPr>
          <p:cNvCxnSpPr>
            <a:cxnSpLocks/>
          </p:cNvCxnSpPr>
          <p:nvPr/>
        </p:nvCxnSpPr>
        <p:spPr>
          <a:xfrm flipV="1">
            <a:off x="5188062" y="3312986"/>
            <a:ext cx="0" cy="4704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FF53A67D-4332-7FF7-41B3-923BF3095E26}"/>
              </a:ext>
            </a:extLst>
          </p:cNvPr>
          <p:cNvCxnSpPr>
            <a:cxnSpLocks/>
          </p:cNvCxnSpPr>
          <p:nvPr/>
        </p:nvCxnSpPr>
        <p:spPr>
          <a:xfrm flipV="1">
            <a:off x="4886431" y="3650157"/>
            <a:ext cx="0" cy="1737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ight Triangle 117">
            <a:extLst>
              <a:ext uri="{FF2B5EF4-FFF2-40B4-BE49-F238E27FC236}">
                <a16:creationId xmlns:a16="http://schemas.microsoft.com/office/drawing/2014/main" id="{B9237D79-B6DD-1A45-E1B0-D34C4036EF5C}"/>
              </a:ext>
            </a:extLst>
          </p:cNvPr>
          <p:cNvSpPr/>
          <p:nvPr/>
        </p:nvSpPr>
        <p:spPr>
          <a:xfrm>
            <a:off x="1900700" y="3568869"/>
            <a:ext cx="1959656" cy="620832"/>
          </a:xfrm>
          <a:prstGeom prst="rtTriangle">
            <a:avLst/>
          </a:prstGeom>
          <a:solidFill>
            <a:schemeClr val="accent6">
              <a:lumMod val="60000"/>
              <a:lumOff val="40000"/>
              <a:alpha val="43244"/>
            </a:schemeClr>
          </a:solidFill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1F142E23-B6FF-939B-74AB-697B7816C014}"/>
              </a:ext>
            </a:extLst>
          </p:cNvPr>
          <p:cNvSpPr/>
          <p:nvPr/>
        </p:nvSpPr>
        <p:spPr>
          <a:xfrm>
            <a:off x="2110011" y="3196118"/>
            <a:ext cx="616706" cy="993041"/>
          </a:xfrm>
          <a:prstGeom prst="rtTriangle">
            <a:avLst/>
          </a:prstGeom>
          <a:solidFill>
            <a:schemeClr val="accent6">
              <a:lumMod val="40000"/>
              <a:lumOff val="60000"/>
              <a:alpha val="79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DABC94-CAC5-1C0C-3829-618071791506}"/>
              </a:ext>
            </a:extLst>
          </p:cNvPr>
          <p:cNvSpPr txBox="1"/>
          <p:nvPr/>
        </p:nvSpPr>
        <p:spPr>
          <a:xfrm rot="16200000">
            <a:off x="2025232" y="2733222"/>
            <a:ext cx="4753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Biomass increment (g * year </a:t>
            </a:r>
            <a:r>
              <a:rPr lang="en-GB" sz="1400" baseline="30000" dirty="0">
                <a:solidFill>
                  <a:prstClr val="black"/>
                </a:solidFill>
                <a:latin typeface="Calibri"/>
              </a:rPr>
              <a:t>-1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8E9CF29E-436E-C690-EA83-7C0D00BB8B63}"/>
              </a:ext>
            </a:extLst>
          </p:cNvPr>
          <p:cNvSpPr txBox="1"/>
          <p:nvPr/>
        </p:nvSpPr>
        <p:spPr>
          <a:xfrm>
            <a:off x="1494635" y="2755287"/>
            <a:ext cx="2177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climate</a:t>
            </a:r>
          </a:p>
        </p:txBody>
      </p:sp>
    </p:spTree>
    <p:extLst>
      <p:ext uri="{BB962C8B-B14F-4D97-AF65-F5344CB8AC3E}">
        <p14:creationId xmlns:p14="http://schemas.microsoft.com/office/powerpoint/2010/main" val="3371508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FEE99A3-982D-BE0A-A733-F0790A51A3D9}"/>
              </a:ext>
            </a:extLst>
          </p:cNvPr>
          <p:cNvGrpSpPr/>
          <p:nvPr/>
        </p:nvGrpSpPr>
        <p:grpSpPr>
          <a:xfrm>
            <a:off x="1253575" y="1102165"/>
            <a:ext cx="4350849" cy="3472399"/>
            <a:chOff x="1253575" y="1102165"/>
            <a:chExt cx="4350849" cy="3472399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F6B4DA-A603-9E73-B582-6317E2CFC2F0}"/>
                </a:ext>
              </a:extLst>
            </p:cNvPr>
            <p:cNvGrpSpPr/>
            <p:nvPr/>
          </p:nvGrpSpPr>
          <p:grpSpPr>
            <a:xfrm>
              <a:off x="1253575" y="1102165"/>
              <a:ext cx="4350849" cy="3472399"/>
              <a:chOff x="1253575" y="1102165"/>
              <a:chExt cx="4350849" cy="34723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555CEA4-04D4-BCA8-94A7-40FB684617F0}"/>
                  </a:ext>
                </a:extLst>
              </p:cNvPr>
              <p:cNvSpPr/>
              <p:nvPr/>
            </p:nvSpPr>
            <p:spPr>
              <a:xfrm>
                <a:off x="1253575" y="1115047"/>
                <a:ext cx="4350849" cy="3459517"/>
              </a:xfrm>
              <a:prstGeom prst="rect">
                <a:avLst/>
              </a:prstGeom>
              <a:solidFill>
                <a:schemeClr val="bg1">
                  <a:lumMod val="95000"/>
                  <a:alpha val="2099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D8D696-68BA-36B8-7A01-86972A79AA91}"/>
                  </a:ext>
                </a:extLst>
              </p:cNvPr>
              <p:cNvSpPr/>
              <p:nvPr/>
            </p:nvSpPr>
            <p:spPr>
              <a:xfrm>
                <a:off x="4413030" y="3293772"/>
                <a:ext cx="1048724" cy="99627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77EF1CD-6922-4885-8E75-510CA1DFECCC}"/>
                  </a:ext>
                </a:extLst>
              </p:cNvPr>
              <p:cNvSpPr/>
              <p:nvPr/>
            </p:nvSpPr>
            <p:spPr>
              <a:xfrm>
                <a:off x="4413030" y="1734125"/>
                <a:ext cx="1048724" cy="961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F68CE96-CA03-D62F-2471-F222D0F7E4D9}"/>
                  </a:ext>
                </a:extLst>
              </p:cNvPr>
              <p:cNvSpPr/>
              <p:nvPr/>
            </p:nvSpPr>
            <p:spPr>
              <a:xfrm>
                <a:off x="1610494" y="1365528"/>
                <a:ext cx="522512" cy="13305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A42FFE6-3593-8FBE-2BF4-A72530D88F51}"/>
                  </a:ext>
                </a:extLst>
              </p:cNvPr>
              <p:cNvSpPr/>
              <p:nvPr/>
            </p:nvSpPr>
            <p:spPr>
              <a:xfrm>
                <a:off x="2668720" y="1570575"/>
                <a:ext cx="522512" cy="1129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855FEEF-A00C-5061-CEC9-F1706E229E44}"/>
                  </a:ext>
                </a:extLst>
              </p:cNvPr>
              <p:cNvSpPr txBox="1"/>
              <p:nvPr/>
            </p:nvSpPr>
            <p:spPr>
              <a:xfrm rot="16200000">
                <a:off x="-190988" y="2650273"/>
                <a:ext cx="32515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Growth rate (g * day </a:t>
                </a:r>
                <a:r>
                  <a:rPr kumimoji="0" lang="en-GB" sz="1400" b="0" i="0" u="none" strike="noStrike" kern="1200" cap="none" spc="0" normalizeH="0" baseline="30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-1</a:t>
                </a: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)</a:t>
                </a:r>
              </a:p>
            </p:txBody>
          </p:sp>
          <p:sp>
            <p:nvSpPr>
              <p:cNvPr id="125" name="TextBox 22">
                <a:extLst>
                  <a:ext uri="{FF2B5EF4-FFF2-40B4-BE49-F238E27FC236}">
                    <a16:creationId xmlns:a16="http://schemas.microsoft.com/office/drawing/2014/main" id="{99F0D627-376F-2885-9CA2-553A00D977D4}"/>
                  </a:ext>
                </a:extLst>
              </p:cNvPr>
              <p:cNvSpPr txBox="1"/>
              <p:nvPr/>
            </p:nvSpPr>
            <p:spPr>
              <a:xfrm>
                <a:off x="1541607" y="1102165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Current climate</a:t>
                </a:r>
              </a:p>
            </p:txBody>
          </p:sp>
          <p:sp>
            <p:nvSpPr>
              <p:cNvPr id="3" name="Right Triangle 2">
                <a:extLst>
                  <a:ext uri="{FF2B5EF4-FFF2-40B4-BE49-F238E27FC236}">
                    <a16:creationId xmlns:a16="http://schemas.microsoft.com/office/drawing/2014/main" id="{470C9BD3-71F9-5BFA-1773-79863ED6C3D8}"/>
                  </a:ext>
                </a:extLst>
              </p:cNvPr>
              <p:cNvSpPr/>
              <p:nvPr/>
            </p:nvSpPr>
            <p:spPr>
              <a:xfrm>
                <a:off x="2206262" y="1696228"/>
                <a:ext cx="616706" cy="9930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  <a:alpha val="7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E1103B-7074-E692-3080-87D5B884905C}"/>
                  </a:ext>
                </a:extLst>
              </p:cNvPr>
              <p:cNvSpPr/>
              <p:nvPr/>
            </p:nvSpPr>
            <p:spPr>
              <a:xfrm>
                <a:off x="3460801" y="1369641"/>
                <a:ext cx="577131" cy="133057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ight Triangle 8">
                <a:extLst>
                  <a:ext uri="{FF2B5EF4-FFF2-40B4-BE49-F238E27FC236}">
                    <a16:creationId xmlns:a16="http://schemas.microsoft.com/office/drawing/2014/main" id="{822A52AB-E221-B39E-6466-E4D08D00E581}"/>
                  </a:ext>
                </a:extLst>
              </p:cNvPr>
              <p:cNvSpPr/>
              <p:nvPr/>
            </p:nvSpPr>
            <p:spPr>
              <a:xfrm>
                <a:off x="2083992" y="2194587"/>
                <a:ext cx="1544152" cy="494682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  <a:alpha val="43244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2">
                <a:extLst>
                  <a:ext uri="{FF2B5EF4-FFF2-40B4-BE49-F238E27FC236}">
                    <a16:creationId xmlns:a16="http://schemas.microsoft.com/office/drawing/2014/main" id="{BDD9EE5D-70C7-17C4-1AB7-1027438EED1E}"/>
                  </a:ext>
                </a:extLst>
              </p:cNvPr>
              <p:cNvSpPr txBox="1"/>
              <p:nvPr/>
            </p:nvSpPr>
            <p:spPr>
              <a:xfrm rot="16200000">
                <a:off x="3111546" y="1808097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frost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TextBox 22">
                <a:extLst>
                  <a:ext uri="{FF2B5EF4-FFF2-40B4-BE49-F238E27FC236}">
                    <a16:creationId xmlns:a16="http://schemas.microsoft.com/office/drawing/2014/main" id="{DCDF2F6A-CEC1-8CE9-27D6-1038F3753C64}"/>
                  </a:ext>
                </a:extLst>
              </p:cNvPr>
              <p:cNvSpPr txBox="1"/>
              <p:nvPr/>
            </p:nvSpPr>
            <p:spPr>
              <a:xfrm rot="16200000">
                <a:off x="1221544" y="1801076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frost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TextBox 22">
                <a:extLst>
                  <a:ext uri="{FF2B5EF4-FFF2-40B4-BE49-F238E27FC236}">
                    <a16:creationId xmlns:a16="http://schemas.microsoft.com/office/drawing/2014/main" id="{27EBB03D-5041-B129-75CB-EC7853C9979F}"/>
                  </a:ext>
                </a:extLst>
              </p:cNvPr>
              <p:cNvSpPr txBox="1"/>
              <p:nvPr/>
            </p:nvSpPr>
            <p:spPr>
              <a:xfrm rot="16200000">
                <a:off x="2471887" y="1909644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drought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045A8ED-B355-A03A-EF59-A66F88753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5392" y="1999957"/>
                <a:ext cx="0" cy="4704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57544E2-AD8F-C09D-DBF9-536BAD190D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3761" y="2151498"/>
                <a:ext cx="0" cy="1737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BB8CBF18-A667-22AE-B4F5-92081499D4CA}"/>
                  </a:ext>
                </a:extLst>
              </p:cNvPr>
              <p:cNvSpPr/>
              <p:nvPr/>
            </p:nvSpPr>
            <p:spPr>
              <a:xfrm>
                <a:off x="1610495" y="2944171"/>
                <a:ext cx="344448" cy="13482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4616F757-B410-4F59-E64F-7EB0185450D7}"/>
                  </a:ext>
                </a:extLst>
              </p:cNvPr>
              <p:cNvSpPr/>
              <p:nvPr/>
            </p:nvSpPr>
            <p:spPr>
              <a:xfrm>
                <a:off x="2591190" y="3166888"/>
                <a:ext cx="688478" cy="112964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22">
                <a:extLst>
                  <a:ext uri="{FF2B5EF4-FFF2-40B4-BE49-F238E27FC236}">
                    <a16:creationId xmlns:a16="http://schemas.microsoft.com/office/drawing/2014/main" id="{993E3107-0107-4D23-567C-8E0FE4C9C093}"/>
                  </a:ext>
                </a:extLst>
              </p:cNvPr>
              <p:cNvSpPr txBox="1"/>
              <p:nvPr/>
            </p:nvSpPr>
            <p:spPr>
              <a:xfrm>
                <a:off x="2030887" y="4266787"/>
                <a:ext cx="125139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Day of year</a:t>
                </a:r>
              </a:p>
            </p:txBody>
          </p:sp>
          <p:sp>
            <p:nvSpPr>
              <p:cNvPr id="108" name="Right Triangle 107">
                <a:extLst>
                  <a:ext uri="{FF2B5EF4-FFF2-40B4-BE49-F238E27FC236}">
                    <a16:creationId xmlns:a16="http://schemas.microsoft.com/office/drawing/2014/main" id="{C0B27817-C77C-820B-3B7F-4AED3F93FB4F}"/>
                  </a:ext>
                </a:extLst>
              </p:cNvPr>
              <p:cNvSpPr/>
              <p:nvPr/>
            </p:nvSpPr>
            <p:spPr>
              <a:xfrm>
                <a:off x="2206262" y="3292541"/>
                <a:ext cx="616706" cy="9930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  <a:alpha val="79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A4ADFBB3-EF8B-E1BD-6D46-91A346D63876}"/>
                  </a:ext>
                </a:extLst>
              </p:cNvPr>
              <p:cNvSpPr/>
              <p:nvPr/>
            </p:nvSpPr>
            <p:spPr>
              <a:xfrm>
                <a:off x="3669648" y="2948286"/>
                <a:ext cx="368283" cy="134824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ight Triangle 109">
                <a:extLst>
                  <a:ext uri="{FF2B5EF4-FFF2-40B4-BE49-F238E27FC236}">
                    <a16:creationId xmlns:a16="http://schemas.microsoft.com/office/drawing/2014/main" id="{58B81FF7-D197-DBEA-C756-C53AC7FDF8B8}"/>
                  </a:ext>
                </a:extLst>
              </p:cNvPr>
              <p:cNvSpPr/>
              <p:nvPr/>
            </p:nvSpPr>
            <p:spPr>
              <a:xfrm>
                <a:off x="2083992" y="3790900"/>
                <a:ext cx="1544152" cy="494682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  <a:alpha val="43244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TextBox 22">
                <a:extLst>
                  <a:ext uri="{FF2B5EF4-FFF2-40B4-BE49-F238E27FC236}">
                    <a16:creationId xmlns:a16="http://schemas.microsoft.com/office/drawing/2014/main" id="{E2D8B4C6-4F80-8E1A-587E-E31F32E21B8B}"/>
                  </a:ext>
                </a:extLst>
              </p:cNvPr>
              <p:cNvSpPr txBox="1"/>
              <p:nvPr/>
            </p:nvSpPr>
            <p:spPr>
              <a:xfrm rot="16200000">
                <a:off x="3218079" y="3403742"/>
                <a:ext cx="125140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frost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TextBox 22">
                <a:extLst>
                  <a:ext uri="{FF2B5EF4-FFF2-40B4-BE49-F238E27FC236}">
                    <a16:creationId xmlns:a16="http://schemas.microsoft.com/office/drawing/2014/main" id="{ACF1C7A2-EF7A-97D8-E05A-E8C5726EB1AD}"/>
                  </a:ext>
                </a:extLst>
              </p:cNvPr>
              <p:cNvSpPr txBox="1"/>
              <p:nvPr/>
            </p:nvSpPr>
            <p:spPr>
              <a:xfrm rot="16200000">
                <a:off x="1151890" y="3403742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frost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TextBox 22">
                <a:extLst>
                  <a:ext uri="{FF2B5EF4-FFF2-40B4-BE49-F238E27FC236}">
                    <a16:creationId xmlns:a16="http://schemas.microsoft.com/office/drawing/2014/main" id="{FB56C0FB-78A7-BF5B-17C8-03C63AF462D9}"/>
                  </a:ext>
                </a:extLst>
              </p:cNvPr>
              <p:cNvSpPr txBox="1"/>
              <p:nvPr/>
            </p:nvSpPr>
            <p:spPr>
              <a:xfrm rot="16200000">
                <a:off x="2475448" y="3470064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Risk of drought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973B94CC-444E-5F36-5BF9-4B1B9063A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45392" y="3410640"/>
                <a:ext cx="0" cy="47046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FF53A67D-4332-7FF7-41B3-923BF3095E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43761" y="3747811"/>
                <a:ext cx="0" cy="1737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B9237D79-B6DD-1A45-E1B0-D34C4036EF5C}"/>
                  </a:ext>
                </a:extLst>
              </p:cNvPr>
              <p:cNvSpPr/>
              <p:nvPr/>
            </p:nvSpPr>
            <p:spPr>
              <a:xfrm>
                <a:off x="1900700" y="3666523"/>
                <a:ext cx="1959656" cy="620832"/>
              </a:xfrm>
              <a:prstGeom prst="rtTriangle">
                <a:avLst/>
              </a:prstGeom>
              <a:solidFill>
                <a:schemeClr val="accent6">
                  <a:lumMod val="60000"/>
                  <a:lumOff val="40000"/>
                  <a:alpha val="43244"/>
                </a:schemeClr>
              </a:solidFill>
              <a:ln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ight Triangle 119">
                <a:extLst>
                  <a:ext uri="{FF2B5EF4-FFF2-40B4-BE49-F238E27FC236}">
                    <a16:creationId xmlns:a16="http://schemas.microsoft.com/office/drawing/2014/main" id="{1F142E23-B6FF-939B-74AB-697B7816C014}"/>
                  </a:ext>
                </a:extLst>
              </p:cNvPr>
              <p:cNvSpPr/>
              <p:nvPr/>
            </p:nvSpPr>
            <p:spPr>
              <a:xfrm>
                <a:off x="2110011" y="3293772"/>
                <a:ext cx="616706" cy="993041"/>
              </a:xfrm>
              <a:prstGeom prst="rtTriangle">
                <a:avLst/>
              </a:prstGeom>
              <a:solidFill>
                <a:schemeClr val="accent6">
                  <a:lumMod val="40000"/>
                  <a:lumOff val="60000"/>
                  <a:alpha val="79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E9DABC94-CAC5-1C0C-3829-618071791506}"/>
                  </a:ext>
                </a:extLst>
              </p:cNvPr>
              <p:cNvSpPr txBox="1"/>
              <p:nvPr/>
            </p:nvSpPr>
            <p:spPr>
              <a:xfrm rot="16200000">
                <a:off x="2795337" y="2956869"/>
                <a:ext cx="29276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Biomass increment (g * year </a:t>
                </a:r>
                <a:r>
                  <a:rPr lang="en-GB" sz="1400" baseline="30000" dirty="0">
                    <a:solidFill>
                      <a:prstClr val="black"/>
                    </a:solidFill>
                    <a:latin typeface="Calibri"/>
                  </a:rPr>
                  <a:t>-1</a:t>
                </a:r>
                <a:r>
                  <a:rPr lang="en-GB" sz="1400" dirty="0">
                    <a:solidFill>
                      <a:prstClr val="black"/>
                    </a:solidFill>
                    <a:latin typeface="Calibri"/>
                  </a:rPr>
                  <a:t>)</a:t>
                </a:r>
                <a:endPara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2" name="TextBox 22">
                <a:extLst>
                  <a:ext uri="{FF2B5EF4-FFF2-40B4-BE49-F238E27FC236}">
                    <a16:creationId xmlns:a16="http://schemas.microsoft.com/office/drawing/2014/main" id="{8E9CF29E-436E-C690-EA83-7C0D00BB8B63}"/>
                  </a:ext>
                </a:extLst>
              </p:cNvPr>
              <p:cNvSpPr txBox="1"/>
              <p:nvPr/>
            </p:nvSpPr>
            <p:spPr>
              <a:xfrm>
                <a:off x="1520716" y="2700963"/>
                <a:ext cx="2177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Future climate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9B2FB30-463D-4389-A714-C0D5B5D541FE}"/>
                  </a:ext>
                </a:extLst>
              </p:cNvPr>
              <p:cNvSpPr/>
              <p:nvPr/>
            </p:nvSpPr>
            <p:spPr>
              <a:xfrm>
                <a:off x="1621583" y="2948286"/>
                <a:ext cx="2416348" cy="13456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B4E576-15E7-30D4-FC06-989FA4615A8A}"/>
                  </a:ext>
                </a:extLst>
              </p:cNvPr>
              <p:cNvSpPr/>
              <p:nvPr/>
            </p:nvSpPr>
            <p:spPr>
              <a:xfrm>
                <a:off x="1621583" y="1365528"/>
                <a:ext cx="2416348" cy="132234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Left-Right Arrow 6">
                <a:extLst>
                  <a:ext uri="{FF2B5EF4-FFF2-40B4-BE49-F238E27FC236}">
                    <a16:creationId xmlns:a16="http://schemas.microsoft.com/office/drawing/2014/main" id="{35D8E432-02CE-6A66-2E8F-D82B45385EAD}"/>
                  </a:ext>
                </a:extLst>
              </p:cNvPr>
              <p:cNvSpPr/>
              <p:nvPr/>
            </p:nvSpPr>
            <p:spPr>
              <a:xfrm>
                <a:off x="2030887" y="1408531"/>
                <a:ext cx="1544153" cy="246039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Left-Right Arrow 7">
                <a:extLst>
                  <a:ext uri="{FF2B5EF4-FFF2-40B4-BE49-F238E27FC236}">
                    <a16:creationId xmlns:a16="http://schemas.microsoft.com/office/drawing/2014/main" id="{9812D8E4-DD02-82FB-38BC-EE0D184B8430}"/>
                  </a:ext>
                </a:extLst>
              </p:cNvPr>
              <p:cNvSpPr/>
              <p:nvPr/>
            </p:nvSpPr>
            <p:spPr>
              <a:xfrm>
                <a:off x="1830821" y="2987777"/>
                <a:ext cx="1972556" cy="246039"/>
              </a:xfrm>
              <a:prstGeom prst="leftRight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22">
                <a:extLst>
                  <a:ext uri="{FF2B5EF4-FFF2-40B4-BE49-F238E27FC236}">
                    <a16:creationId xmlns:a16="http://schemas.microsoft.com/office/drawing/2014/main" id="{8AC23EF5-1926-7D65-83E0-4EC35BE606E3}"/>
                  </a:ext>
                </a:extLst>
              </p:cNvPr>
              <p:cNvSpPr txBox="1"/>
              <p:nvPr/>
            </p:nvSpPr>
            <p:spPr>
              <a:xfrm>
                <a:off x="2030887" y="1400732"/>
                <a:ext cx="15181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Potential growing season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2" name="TextBox 22">
                <a:extLst>
                  <a:ext uri="{FF2B5EF4-FFF2-40B4-BE49-F238E27FC236}">
                    <a16:creationId xmlns:a16="http://schemas.microsoft.com/office/drawing/2014/main" id="{F9421122-651C-47A3-A730-C66F7826CF0A}"/>
                  </a:ext>
                </a:extLst>
              </p:cNvPr>
              <p:cNvSpPr txBox="1"/>
              <p:nvPr/>
            </p:nvSpPr>
            <p:spPr>
              <a:xfrm rot="3490971">
                <a:off x="1837611" y="1857234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determinate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" name="TextBox 22">
                <a:extLst>
                  <a:ext uri="{FF2B5EF4-FFF2-40B4-BE49-F238E27FC236}">
                    <a16:creationId xmlns:a16="http://schemas.microsoft.com/office/drawing/2014/main" id="{9D005A00-A9E1-E53C-745D-0B7F34633388}"/>
                  </a:ext>
                </a:extLst>
              </p:cNvPr>
              <p:cNvSpPr txBox="1"/>
              <p:nvPr/>
            </p:nvSpPr>
            <p:spPr>
              <a:xfrm rot="1021791">
                <a:off x="2249242" y="2392469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indeterminate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" name="TextBox 22">
                <a:extLst>
                  <a:ext uri="{FF2B5EF4-FFF2-40B4-BE49-F238E27FC236}">
                    <a16:creationId xmlns:a16="http://schemas.microsoft.com/office/drawing/2014/main" id="{59C800B2-98C5-B0D3-87D8-7F67C0D264E3}"/>
                  </a:ext>
                </a:extLst>
              </p:cNvPr>
              <p:cNvSpPr txBox="1"/>
              <p:nvPr/>
            </p:nvSpPr>
            <p:spPr>
              <a:xfrm>
                <a:off x="4219107" y="1347402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determinate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5CD8B53E-4071-7CD3-2139-4571F3162089}"/>
                  </a:ext>
                </a:extLst>
              </p:cNvPr>
              <p:cNvSpPr txBox="1"/>
              <p:nvPr/>
            </p:nvSpPr>
            <p:spPr>
              <a:xfrm>
                <a:off x="4267661" y="1487904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indeterminate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36228DA5-23F4-674B-66D0-69F5805FAC62}"/>
                  </a:ext>
                </a:extLst>
              </p:cNvPr>
              <p:cNvSpPr txBox="1"/>
              <p:nvPr/>
            </p:nvSpPr>
            <p:spPr>
              <a:xfrm>
                <a:off x="4077025" y="1178365"/>
                <a:ext cx="125139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prstClr val="black"/>
                    </a:solidFill>
                    <a:latin typeface="Calibri"/>
                  </a:rPr>
                  <a:t>Growth strategy</a:t>
                </a:r>
                <a:endPara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647F4EB-D9C1-04B3-3D57-F818E0744578}"/>
                  </a:ext>
                </a:extLst>
              </p:cNvPr>
              <p:cNvSpPr/>
              <p:nvPr/>
            </p:nvSpPr>
            <p:spPr>
              <a:xfrm>
                <a:off x="4689855" y="2184096"/>
                <a:ext cx="106532" cy="106532"/>
              </a:xfrm>
              <a:prstGeom prst="ellipse">
                <a:avLst/>
              </a:prstGeom>
              <a:solidFill>
                <a:srgbClr val="D1E7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A7A2AC3A-B877-E27A-0970-80A031B1073D}"/>
                  </a:ext>
                </a:extLst>
              </p:cNvPr>
              <p:cNvSpPr/>
              <p:nvPr/>
            </p:nvSpPr>
            <p:spPr>
              <a:xfrm>
                <a:off x="4691973" y="3776331"/>
                <a:ext cx="106532" cy="106532"/>
              </a:xfrm>
              <a:prstGeom prst="ellipse">
                <a:avLst/>
              </a:prstGeom>
              <a:solidFill>
                <a:srgbClr val="D1E7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AE9916B7-6D43-6D09-3D18-FB195566C468}"/>
                  </a:ext>
                </a:extLst>
              </p:cNvPr>
              <p:cNvSpPr/>
              <p:nvPr/>
            </p:nvSpPr>
            <p:spPr>
              <a:xfrm>
                <a:off x="4318746" y="1417310"/>
                <a:ext cx="106532" cy="106532"/>
              </a:xfrm>
              <a:prstGeom prst="ellipse">
                <a:avLst/>
              </a:prstGeom>
              <a:solidFill>
                <a:srgbClr val="D1E7C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E346F49-DC69-81E8-1A45-45080676ABC1}"/>
                </a:ext>
              </a:extLst>
            </p:cNvPr>
            <p:cNvSpPr/>
            <p:nvPr/>
          </p:nvSpPr>
          <p:spPr>
            <a:xfrm>
              <a:off x="4322865" y="1561243"/>
              <a:ext cx="106532" cy="10653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B4BD02-8074-587D-AA9A-87FEABB79F71}"/>
                </a:ext>
              </a:extLst>
            </p:cNvPr>
            <p:cNvSpPr/>
            <p:nvPr/>
          </p:nvSpPr>
          <p:spPr>
            <a:xfrm>
              <a:off x="4994068" y="2180570"/>
              <a:ext cx="106532" cy="106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14B010-E2EA-0A5B-0931-020C5427CB7E}"/>
                </a:ext>
              </a:extLst>
            </p:cNvPr>
            <p:cNvSpPr/>
            <p:nvPr/>
          </p:nvSpPr>
          <p:spPr>
            <a:xfrm>
              <a:off x="4990828" y="3591080"/>
              <a:ext cx="106532" cy="10653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830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55178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696435" y="49434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57752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57562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4E5FFE5-6E71-C938-052D-60AA77106E13}"/>
              </a:ext>
            </a:extLst>
          </p:cNvPr>
          <p:cNvCxnSpPr>
            <a:cxnSpLocks/>
          </p:cNvCxnSpPr>
          <p:nvPr/>
        </p:nvCxnSpPr>
        <p:spPr>
          <a:xfrm flipV="1">
            <a:off x="4038412" y="59263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7899B15-AA16-8DEB-0345-78C13B556356}"/>
              </a:ext>
            </a:extLst>
          </p:cNvPr>
          <p:cNvCxnSpPr>
            <a:cxnSpLocks/>
          </p:cNvCxnSpPr>
          <p:nvPr/>
        </p:nvCxnSpPr>
        <p:spPr>
          <a:xfrm flipV="1">
            <a:off x="4034765" y="5382587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0D91655-3E38-A3EF-139A-CF2028625680}"/>
              </a:ext>
            </a:extLst>
          </p:cNvPr>
          <p:cNvCxnSpPr>
            <a:cxnSpLocks/>
          </p:cNvCxnSpPr>
          <p:nvPr/>
        </p:nvCxnSpPr>
        <p:spPr>
          <a:xfrm>
            <a:off x="3193164" y="5466688"/>
            <a:ext cx="839497" cy="0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6B611A-4329-226C-47C0-4C10773EAC4C}"/>
              </a:ext>
            </a:extLst>
          </p:cNvPr>
          <p:cNvCxnSpPr>
            <a:cxnSpLocks/>
          </p:cNvCxnSpPr>
          <p:nvPr/>
        </p:nvCxnSpPr>
        <p:spPr>
          <a:xfrm flipV="1">
            <a:off x="3188660" y="5384645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9C78F89-E23A-C36B-ACAB-35F0F2AD252C}"/>
              </a:ext>
            </a:extLst>
          </p:cNvPr>
          <p:cNvGrpSpPr/>
          <p:nvPr/>
        </p:nvGrpSpPr>
        <p:grpSpPr>
          <a:xfrm>
            <a:off x="1641119" y="5698600"/>
            <a:ext cx="1547541" cy="170259"/>
            <a:chOff x="2817561" y="5962286"/>
            <a:chExt cx="851856" cy="170259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CE46B2C-2E6A-DD5B-F850-F059BE323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9417" y="5962286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48F49A64-4E93-522E-22DB-46C2E6DC202D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65" y="6046387"/>
              <a:ext cx="839497" cy="0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A54114E-093A-5D8B-20A4-75807A81B7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7561" y="5964344"/>
              <a:ext cx="0" cy="16820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DE3B77C-3EB2-DAFB-E1BB-3AE7D649E8FA}"/>
              </a:ext>
            </a:extLst>
          </p:cNvPr>
          <p:cNvCxnSpPr>
            <a:cxnSpLocks/>
          </p:cNvCxnSpPr>
          <p:nvPr/>
        </p:nvCxnSpPr>
        <p:spPr>
          <a:xfrm flipV="1">
            <a:off x="1622898" y="5951518"/>
            <a:ext cx="0" cy="168201"/>
          </a:xfrm>
          <a:prstGeom prst="straightConnector1">
            <a:avLst/>
          </a:prstGeom>
          <a:ln w="25400" cap="rnd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C81C04A-426B-CAB0-F656-98B9AA5CE3EC}"/>
              </a:ext>
            </a:extLst>
          </p:cNvPr>
          <p:cNvGrpSpPr/>
          <p:nvPr/>
        </p:nvGrpSpPr>
        <p:grpSpPr>
          <a:xfrm>
            <a:off x="-73969" y="325989"/>
            <a:ext cx="6931969" cy="7978961"/>
            <a:chOff x="-91405" y="47130"/>
            <a:chExt cx="6931969" cy="79789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47130"/>
              <a:ext cx="4472733" cy="729339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3726182"/>
              <a:ext cx="4458769" cy="3620290"/>
              <a:chOff x="638524" y="4513582"/>
              <a:chExt cx="4458769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3159738" y="4513582"/>
                <a:ext cx="1937555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19572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4252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3416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425289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7067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798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9395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7718314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6335313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29035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6015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5954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1501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6751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26690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861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3922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14014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1797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78054" y="425439"/>
              <a:ext cx="710130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91405" y="1964011"/>
              <a:ext cx="710130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88929" y="3725233"/>
              <a:ext cx="710130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708142" y="4730467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792233" y="4356368"/>
              <a:ext cx="18742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C-allocation 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(reproduction, storage, </a:t>
              </a:r>
              <a:r>
                <a:rPr kumimoji="0" lang="en-GB" sz="10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defense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098779" y="1894931"/>
              <a:ext cx="28423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(climatic envelope)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73350" y="4433311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9014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29149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3933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24164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7120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5651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30828" y="498787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200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57822" y="4968827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45719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733468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57748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38881" y="6135105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7371218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7371218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7371218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7371218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744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7371218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7371218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7371218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7371218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7371218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7371218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7371218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7371218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cxnSp>
          <p:nvCxnSpPr>
            <p:cNvPr id="2" name="Gerade Verbindung 83">
              <a:extLst>
                <a:ext uri="{FF2B5EF4-FFF2-40B4-BE49-F238E27FC236}">
                  <a16:creationId xmlns:a16="http://schemas.microsoft.com/office/drawing/2014/main" id="{723AD841-4236-9F27-AC68-C43A6BED8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40913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080F9512-3C05-68E0-C731-97B27082AFD8}"/>
                </a:ext>
              </a:extLst>
            </p:cNvPr>
            <p:cNvSpPr txBox="1"/>
            <p:nvPr/>
          </p:nvSpPr>
          <p:spPr>
            <a:xfrm>
              <a:off x="606388" y="114997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7E9365A7-B2A1-CF28-334A-B292E87266EA}"/>
                </a:ext>
              </a:extLst>
            </p:cNvPr>
            <p:cNvSpPr txBox="1"/>
            <p:nvPr/>
          </p:nvSpPr>
          <p:spPr>
            <a:xfrm>
              <a:off x="2421732" y="114997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11" name="TextBox 22">
              <a:extLst>
                <a:ext uri="{FF2B5EF4-FFF2-40B4-BE49-F238E27FC236}">
                  <a16:creationId xmlns:a16="http://schemas.microsoft.com/office/drawing/2014/main" id="{B9A91109-7B79-3F83-0C4B-ECEBB14EDFB2}"/>
                </a:ext>
              </a:extLst>
            </p:cNvPr>
            <p:cNvSpPr txBox="1"/>
            <p:nvPr/>
          </p:nvSpPr>
          <p:spPr>
            <a:xfrm>
              <a:off x="3549588" y="114997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15" name="TextBox 22">
              <a:extLst>
                <a:ext uri="{FF2B5EF4-FFF2-40B4-BE49-F238E27FC236}">
                  <a16:creationId xmlns:a16="http://schemas.microsoft.com/office/drawing/2014/main" id="{7162A321-5274-895F-A53B-A3231D23334B}"/>
                </a:ext>
              </a:extLst>
            </p:cNvPr>
            <p:cNvSpPr txBox="1"/>
            <p:nvPr/>
          </p:nvSpPr>
          <p:spPr>
            <a:xfrm>
              <a:off x="4675260" y="114997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88FFE3DE-6472-736C-34C9-6C295C8F6D4D}"/>
                </a:ext>
              </a:extLst>
            </p:cNvPr>
            <p:cNvSpPr txBox="1"/>
            <p:nvPr/>
          </p:nvSpPr>
          <p:spPr>
            <a:xfrm>
              <a:off x="951157" y="114997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6D694697-08D6-89D5-1532-60310FCA5E66}"/>
                </a:ext>
              </a:extLst>
            </p:cNvPr>
            <p:cNvSpPr txBox="1"/>
            <p:nvPr/>
          </p:nvSpPr>
          <p:spPr>
            <a:xfrm>
              <a:off x="1666407" y="114997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20" name="TextBox 22">
              <a:extLst>
                <a:ext uri="{FF2B5EF4-FFF2-40B4-BE49-F238E27FC236}">
                  <a16:creationId xmlns:a16="http://schemas.microsoft.com/office/drawing/2014/main" id="{3FAE5930-B114-2B4D-5D0E-15C4B9548D2B}"/>
                </a:ext>
              </a:extLst>
            </p:cNvPr>
            <p:cNvSpPr txBox="1"/>
            <p:nvPr/>
          </p:nvSpPr>
          <p:spPr>
            <a:xfrm>
              <a:off x="2007008" y="114997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26" name="TextBox 22">
              <a:extLst>
                <a:ext uri="{FF2B5EF4-FFF2-40B4-BE49-F238E27FC236}">
                  <a16:creationId xmlns:a16="http://schemas.microsoft.com/office/drawing/2014/main" id="{0999609D-19F6-574A-74AA-022B5747D00A}"/>
                </a:ext>
              </a:extLst>
            </p:cNvPr>
            <p:cNvSpPr txBox="1"/>
            <p:nvPr/>
          </p:nvSpPr>
          <p:spPr>
            <a:xfrm>
              <a:off x="1288488" y="114997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28" name="TextBox 22">
              <a:extLst>
                <a:ext uri="{FF2B5EF4-FFF2-40B4-BE49-F238E27FC236}">
                  <a16:creationId xmlns:a16="http://schemas.microsoft.com/office/drawing/2014/main" id="{DF8C97FE-D100-995A-020D-C1819212AD3B}"/>
                </a:ext>
              </a:extLst>
            </p:cNvPr>
            <p:cNvSpPr txBox="1"/>
            <p:nvPr/>
          </p:nvSpPr>
          <p:spPr>
            <a:xfrm>
              <a:off x="3160738" y="114997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2">
              <a:extLst>
                <a:ext uri="{FF2B5EF4-FFF2-40B4-BE49-F238E27FC236}">
                  <a16:creationId xmlns:a16="http://schemas.microsoft.com/office/drawing/2014/main" id="{FF3AD729-F907-FB12-9712-851F5006324F}"/>
                </a:ext>
              </a:extLst>
            </p:cNvPr>
            <p:cNvSpPr txBox="1"/>
            <p:nvPr/>
          </p:nvSpPr>
          <p:spPr>
            <a:xfrm>
              <a:off x="3927217" y="114997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38" name="TextBox 22">
              <a:extLst>
                <a:ext uri="{FF2B5EF4-FFF2-40B4-BE49-F238E27FC236}">
                  <a16:creationId xmlns:a16="http://schemas.microsoft.com/office/drawing/2014/main" id="{3FC2F24A-AD6F-C4C3-161B-6DD4D326ABEC}"/>
                </a:ext>
              </a:extLst>
            </p:cNvPr>
            <p:cNvSpPr txBox="1"/>
            <p:nvPr/>
          </p:nvSpPr>
          <p:spPr>
            <a:xfrm>
              <a:off x="4285996" y="114997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67" name="Left-Right Arrow 50">
              <a:extLst>
                <a:ext uri="{FF2B5EF4-FFF2-40B4-BE49-F238E27FC236}">
                  <a16:creationId xmlns:a16="http://schemas.microsoft.com/office/drawing/2014/main" id="{DAD699D0-355A-4767-0BFA-6DD0B2F1242E}"/>
                </a:ext>
              </a:extLst>
            </p:cNvPr>
            <p:cNvSpPr/>
            <p:nvPr/>
          </p:nvSpPr>
          <p:spPr>
            <a:xfrm flipH="1">
              <a:off x="2829800" y="4948725"/>
              <a:ext cx="11400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22">
              <a:extLst>
                <a:ext uri="{FF2B5EF4-FFF2-40B4-BE49-F238E27FC236}">
                  <a16:creationId xmlns:a16="http://schemas.microsoft.com/office/drawing/2014/main" id="{600E4CEA-A03C-D307-8E5C-B072EC3D635F}"/>
                </a:ext>
              </a:extLst>
            </p:cNvPr>
            <p:cNvSpPr txBox="1"/>
            <p:nvPr/>
          </p:nvSpPr>
          <p:spPr>
            <a:xfrm>
              <a:off x="2826901" y="114997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48" name="Left-Right Arrow 47">
              <a:extLst>
                <a:ext uri="{FF2B5EF4-FFF2-40B4-BE49-F238E27FC236}">
                  <a16:creationId xmlns:a16="http://schemas.microsoft.com/office/drawing/2014/main" id="{5FCA8919-6EBC-1686-7B86-9E8D7737C633}"/>
                </a:ext>
              </a:extLst>
            </p:cNvPr>
            <p:cNvSpPr/>
            <p:nvPr/>
          </p:nvSpPr>
          <p:spPr>
            <a:xfrm>
              <a:off x="1623815" y="4948725"/>
              <a:ext cx="1546434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0F571D54-D918-4BC5-9E29-C277AD1A8723}"/>
                </a:ext>
              </a:extLst>
            </p:cNvPr>
            <p:cNvSpPr/>
            <p:nvPr/>
          </p:nvSpPr>
          <p:spPr>
            <a:xfrm>
              <a:off x="3171626" y="4778737"/>
              <a:ext cx="903223" cy="172078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-Right Arrow 50">
              <a:extLst>
                <a:ext uri="{FF2B5EF4-FFF2-40B4-BE49-F238E27FC236}">
                  <a16:creationId xmlns:a16="http://schemas.microsoft.com/office/drawing/2014/main" id="{69029735-2DC6-4959-8D71-1C0C60B1713E}"/>
                </a:ext>
              </a:extLst>
            </p:cNvPr>
            <p:cNvSpPr/>
            <p:nvPr/>
          </p:nvSpPr>
          <p:spPr>
            <a:xfrm>
              <a:off x="4056193" y="5206155"/>
              <a:ext cx="1041099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-Right Arrow 50">
              <a:extLst>
                <a:ext uri="{FF2B5EF4-FFF2-40B4-BE49-F238E27FC236}">
                  <a16:creationId xmlns:a16="http://schemas.microsoft.com/office/drawing/2014/main" id="{A35188A6-96D3-8CC1-FA59-FF9BC7116D77}"/>
                </a:ext>
              </a:extLst>
            </p:cNvPr>
            <p:cNvSpPr/>
            <p:nvPr/>
          </p:nvSpPr>
          <p:spPr>
            <a:xfrm flipH="1">
              <a:off x="641465" y="5198982"/>
              <a:ext cx="992960" cy="172078"/>
            </a:xfrm>
            <a:custGeom>
              <a:avLst/>
              <a:gdLst>
                <a:gd name="connsiteX0" fmla="*/ 0 w 903223"/>
                <a:gd name="connsiteY0" fmla="*/ 86039 h 172078"/>
                <a:gd name="connsiteX1" fmla="*/ 86039 w 903223"/>
                <a:gd name="connsiteY1" fmla="*/ 0 h 172078"/>
                <a:gd name="connsiteX2" fmla="*/ 86039 w 903223"/>
                <a:gd name="connsiteY2" fmla="*/ 43020 h 172078"/>
                <a:gd name="connsiteX3" fmla="*/ 817184 w 903223"/>
                <a:gd name="connsiteY3" fmla="*/ 43020 h 172078"/>
                <a:gd name="connsiteX4" fmla="*/ 817184 w 903223"/>
                <a:gd name="connsiteY4" fmla="*/ 0 h 172078"/>
                <a:gd name="connsiteX5" fmla="*/ 903223 w 903223"/>
                <a:gd name="connsiteY5" fmla="*/ 86039 h 172078"/>
                <a:gd name="connsiteX6" fmla="*/ 817184 w 903223"/>
                <a:gd name="connsiteY6" fmla="*/ 172078 h 172078"/>
                <a:gd name="connsiteX7" fmla="*/ 817184 w 903223"/>
                <a:gd name="connsiteY7" fmla="*/ 129059 h 172078"/>
                <a:gd name="connsiteX8" fmla="*/ 86039 w 903223"/>
                <a:gd name="connsiteY8" fmla="*/ 129059 h 172078"/>
                <a:gd name="connsiteX9" fmla="*/ 86039 w 903223"/>
                <a:gd name="connsiteY9" fmla="*/ 172078 h 172078"/>
                <a:gd name="connsiteX10" fmla="*/ 0 w 903223"/>
                <a:gd name="connsiteY10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0 h 172078"/>
                <a:gd name="connsiteX5" fmla="*/ 817184 w 817184"/>
                <a:gd name="connsiteY5" fmla="*/ 172078 h 172078"/>
                <a:gd name="connsiteX6" fmla="*/ 817184 w 817184"/>
                <a:gd name="connsiteY6" fmla="*/ 129059 h 172078"/>
                <a:gd name="connsiteX7" fmla="*/ 86039 w 817184"/>
                <a:gd name="connsiteY7" fmla="*/ 129059 h 172078"/>
                <a:gd name="connsiteX8" fmla="*/ 86039 w 817184"/>
                <a:gd name="connsiteY8" fmla="*/ 172078 h 172078"/>
                <a:gd name="connsiteX9" fmla="*/ 0 w 817184"/>
                <a:gd name="connsiteY9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72078 h 172078"/>
                <a:gd name="connsiteX5" fmla="*/ 817184 w 817184"/>
                <a:gd name="connsiteY5" fmla="*/ 129059 h 172078"/>
                <a:gd name="connsiteX6" fmla="*/ 86039 w 817184"/>
                <a:gd name="connsiteY6" fmla="*/ 129059 h 172078"/>
                <a:gd name="connsiteX7" fmla="*/ 86039 w 817184"/>
                <a:gd name="connsiteY7" fmla="*/ 172078 h 172078"/>
                <a:gd name="connsiteX8" fmla="*/ 0 w 817184"/>
                <a:gd name="connsiteY8" fmla="*/ 86039 h 172078"/>
                <a:gd name="connsiteX0" fmla="*/ 0 w 817184"/>
                <a:gd name="connsiteY0" fmla="*/ 86039 h 172078"/>
                <a:gd name="connsiteX1" fmla="*/ 86039 w 817184"/>
                <a:gd name="connsiteY1" fmla="*/ 0 h 172078"/>
                <a:gd name="connsiteX2" fmla="*/ 86039 w 817184"/>
                <a:gd name="connsiteY2" fmla="*/ 43020 h 172078"/>
                <a:gd name="connsiteX3" fmla="*/ 817184 w 817184"/>
                <a:gd name="connsiteY3" fmla="*/ 43020 h 172078"/>
                <a:gd name="connsiteX4" fmla="*/ 817184 w 817184"/>
                <a:gd name="connsiteY4" fmla="*/ 129059 h 172078"/>
                <a:gd name="connsiteX5" fmla="*/ 86039 w 817184"/>
                <a:gd name="connsiteY5" fmla="*/ 129059 h 172078"/>
                <a:gd name="connsiteX6" fmla="*/ 86039 w 817184"/>
                <a:gd name="connsiteY6" fmla="*/ 172078 h 172078"/>
                <a:gd name="connsiteX7" fmla="*/ 0 w 817184"/>
                <a:gd name="connsiteY7" fmla="*/ 86039 h 17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7184" h="172078">
                  <a:moveTo>
                    <a:pt x="0" y="86039"/>
                  </a:moveTo>
                  <a:lnTo>
                    <a:pt x="86039" y="0"/>
                  </a:lnTo>
                  <a:lnTo>
                    <a:pt x="86039" y="43020"/>
                  </a:lnTo>
                  <a:lnTo>
                    <a:pt x="817184" y="43020"/>
                  </a:lnTo>
                  <a:lnTo>
                    <a:pt x="817184" y="129059"/>
                  </a:lnTo>
                  <a:lnTo>
                    <a:pt x="86039" y="129059"/>
                  </a:lnTo>
                  <a:lnTo>
                    <a:pt x="86039" y="172078"/>
                  </a:lnTo>
                  <a:lnTo>
                    <a:pt x="0" y="86039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5093547" y="385339"/>
              <a:ext cx="1747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enzyme denaturation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5104110" y="1605060"/>
              <a:ext cx="14215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slow metabolism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5091964" y="3434086"/>
              <a:ext cx="9786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Low turgor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2047039" y="5022802"/>
              <a:ext cx="83548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3041616" y="5036291"/>
              <a:ext cx="9316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64BC0B6F-FA5E-0A38-09FB-7020CF1E9855}"/>
                </a:ext>
              </a:extLst>
            </p:cNvPr>
            <p:cNvSpPr/>
            <p:nvPr/>
          </p:nvSpPr>
          <p:spPr>
            <a:xfrm>
              <a:off x="1632857" y="5701195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18510496-734A-6C8E-12F4-B15D11172795}"/>
                </a:ext>
              </a:extLst>
            </p:cNvPr>
            <p:cNvSpPr/>
            <p:nvPr/>
          </p:nvSpPr>
          <p:spPr>
            <a:xfrm>
              <a:off x="1962319" y="6109487"/>
              <a:ext cx="2233406" cy="1229989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233406" h="1229989">
                  <a:moveTo>
                    <a:pt x="0" y="287267"/>
                  </a:moveTo>
                  <a:cubicBezTo>
                    <a:pt x="9441" y="273780"/>
                    <a:pt x="23116" y="262425"/>
                    <a:pt x="28322" y="246807"/>
                  </a:cubicBezTo>
                  <a:cubicBezTo>
                    <a:pt x="29671" y="242761"/>
                    <a:pt x="30461" y="238484"/>
                    <a:pt x="32368" y="234669"/>
                  </a:cubicBezTo>
                  <a:cubicBezTo>
                    <a:pt x="34543" y="230320"/>
                    <a:pt x="38285" y="226880"/>
                    <a:pt x="40460" y="222531"/>
                  </a:cubicBezTo>
                  <a:cubicBezTo>
                    <a:pt x="42367" y="218716"/>
                    <a:pt x="42435" y="214121"/>
                    <a:pt x="44506" y="210393"/>
                  </a:cubicBezTo>
                  <a:cubicBezTo>
                    <a:pt x="49229" y="201891"/>
                    <a:pt x="60690" y="186117"/>
                    <a:pt x="60690" y="186117"/>
                  </a:cubicBezTo>
                  <a:cubicBezTo>
                    <a:pt x="70859" y="155608"/>
                    <a:pt x="57142" y="193211"/>
                    <a:pt x="72828" y="161840"/>
                  </a:cubicBezTo>
                  <a:cubicBezTo>
                    <a:pt x="74735" y="158025"/>
                    <a:pt x="74967" y="153517"/>
                    <a:pt x="76874" y="149702"/>
                  </a:cubicBezTo>
                  <a:cubicBezTo>
                    <a:pt x="79049" y="145353"/>
                    <a:pt x="82791" y="141913"/>
                    <a:pt x="84966" y="137564"/>
                  </a:cubicBezTo>
                  <a:cubicBezTo>
                    <a:pt x="86873" y="133749"/>
                    <a:pt x="86941" y="129154"/>
                    <a:pt x="89012" y="125426"/>
                  </a:cubicBezTo>
                  <a:cubicBezTo>
                    <a:pt x="93735" y="116924"/>
                    <a:pt x="102121" y="110376"/>
                    <a:pt x="105196" y="101150"/>
                  </a:cubicBezTo>
                  <a:cubicBezTo>
                    <a:pt x="106545" y="97104"/>
                    <a:pt x="107171" y="92740"/>
                    <a:pt x="109242" y="89012"/>
                  </a:cubicBezTo>
                  <a:cubicBezTo>
                    <a:pt x="113965" y="80510"/>
                    <a:pt x="122351" y="73962"/>
                    <a:pt x="125426" y="64736"/>
                  </a:cubicBezTo>
                  <a:cubicBezTo>
                    <a:pt x="129642" y="52087"/>
                    <a:pt x="133731" y="36272"/>
                    <a:pt x="145656" y="28322"/>
                  </a:cubicBezTo>
                  <a:cubicBezTo>
                    <a:pt x="177029" y="7407"/>
                    <a:pt x="160706" y="15213"/>
                    <a:pt x="194208" y="4046"/>
                  </a:cubicBezTo>
                  <a:lnTo>
                    <a:pt x="206346" y="0"/>
                  </a:lnTo>
                  <a:cubicBezTo>
                    <a:pt x="243113" y="5252"/>
                    <a:pt x="225622" y="1030"/>
                    <a:pt x="258945" y="12138"/>
                  </a:cubicBezTo>
                  <a:lnTo>
                    <a:pt x="271083" y="16184"/>
                  </a:lnTo>
                  <a:cubicBezTo>
                    <a:pt x="298021" y="43122"/>
                    <a:pt x="269010" y="17729"/>
                    <a:pt x="295359" y="32368"/>
                  </a:cubicBezTo>
                  <a:cubicBezTo>
                    <a:pt x="303861" y="37091"/>
                    <a:pt x="310409" y="45477"/>
                    <a:pt x="319635" y="48552"/>
                  </a:cubicBezTo>
                  <a:cubicBezTo>
                    <a:pt x="323681" y="49901"/>
                    <a:pt x="328045" y="50527"/>
                    <a:pt x="331773" y="52598"/>
                  </a:cubicBezTo>
                  <a:cubicBezTo>
                    <a:pt x="340275" y="57321"/>
                    <a:pt x="347957" y="63387"/>
                    <a:pt x="356049" y="68782"/>
                  </a:cubicBezTo>
                  <a:lnTo>
                    <a:pt x="392463" y="93058"/>
                  </a:lnTo>
                  <a:lnTo>
                    <a:pt x="404601" y="101150"/>
                  </a:lnTo>
                  <a:cubicBezTo>
                    <a:pt x="408647" y="103847"/>
                    <a:pt x="412126" y="107704"/>
                    <a:pt x="416739" y="109242"/>
                  </a:cubicBezTo>
                  <a:cubicBezTo>
                    <a:pt x="447247" y="119411"/>
                    <a:pt x="409642" y="105694"/>
                    <a:pt x="441016" y="121380"/>
                  </a:cubicBezTo>
                  <a:cubicBezTo>
                    <a:pt x="444831" y="123287"/>
                    <a:pt x="449339" y="123519"/>
                    <a:pt x="453154" y="125426"/>
                  </a:cubicBezTo>
                  <a:cubicBezTo>
                    <a:pt x="457503" y="127601"/>
                    <a:pt x="460943" y="131343"/>
                    <a:pt x="465292" y="133518"/>
                  </a:cubicBezTo>
                  <a:cubicBezTo>
                    <a:pt x="469107" y="135425"/>
                    <a:pt x="473615" y="135657"/>
                    <a:pt x="477430" y="137564"/>
                  </a:cubicBezTo>
                  <a:cubicBezTo>
                    <a:pt x="481779" y="139739"/>
                    <a:pt x="485124" y="143681"/>
                    <a:pt x="489568" y="145656"/>
                  </a:cubicBezTo>
                  <a:cubicBezTo>
                    <a:pt x="497363" y="149120"/>
                    <a:pt x="506747" y="149017"/>
                    <a:pt x="513844" y="153748"/>
                  </a:cubicBezTo>
                  <a:cubicBezTo>
                    <a:pt x="517890" y="156445"/>
                    <a:pt x="521538" y="159865"/>
                    <a:pt x="525982" y="161840"/>
                  </a:cubicBezTo>
                  <a:cubicBezTo>
                    <a:pt x="533777" y="165304"/>
                    <a:pt x="550258" y="169932"/>
                    <a:pt x="550258" y="169932"/>
                  </a:cubicBezTo>
                  <a:cubicBezTo>
                    <a:pt x="552955" y="172630"/>
                    <a:pt x="554938" y="176319"/>
                    <a:pt x="558350" y="178025"/>
                  </a:cubicBezTo>
                  <a:cubicBezTo>
                    <a:pt x="565979" y="181840"/>
                    <a:pt x="574534" y="183420"/>
                    <a:pt x="582626" y="186117"/>
                  </a:cubicBezTo>
                  <a:cubicBezTo>
                    <a:pt x="586672" y="187466"/>
                    <a:pt x="591215" y="187797"/>
                    <a:pt x="594764" y="190163"/>
                  </a:cubicBezTo>
                  <a:cubicBezTo>
                    <a:pt x="598810" y="192860"/>
                    <a:pt x="602458" y="196280"/>
                    <a:pt x="606902" y="198255"/>
                  </a:cubicBezTo>
                  <a:cubicBezTo>
                    <a:pt x="614697" y="201719"/>
                    <a:pt x="623086" y="203650"/>
                    <a:pt x="631178" y="206347"/>
                  </a:cubicBezTo>
                  <a:lnTo>
                    <a:pt x="667593" y="218485"/>
                  </a:lnTo>
                  <a:cubicBezTo>
                    <a:pt x="718732" y="235531"/>
                    <a:pt x="636974" y="207097"/>
                    <a:pt x="691869" y="230623"/>
                  </a:cubicBezTo>
                  <a:cubicBezTo>
                    <a:pt x="696980" y="232813"/>
                    <a:pt x="702727" y="233071"/>
                    <a:pt x="708053" y="234669"/>
                  </a:cubicBezTo>
                  <a:cubicBezTo>
                    <a:pt x="716223" y="237120"/>
                    <a:pt x="724054" y="240692"/>
                    <a:pt x="732329" y="242761"/>
                  </a:cubicBezTo>
                  <a:cubicBezTo>
                    <a:pt x="737724" y="244110"/>
                    <a:pt x="743187" y="245209"/>
                    <a:pt x="748513" y="246807"/>
                  </a:cubicBezTo>
                  <a:cubicBezTo>
                    <a:pt x="756683" y="249258"/>
                    <a:pt x="764697" y="252202"/>
                    <a:pt x="772789" y="254899"/>
                  </a:cubicBezTo>
                  <a:cubicBezTo>
                    <a:pt x="776835" y="256248"/>
                    <a:pt x="780789" y="257911"/>
                    <a:pt x="784927" y="258945"/>
                  </a:cubicBezTo>
                  <a:cubicBezTo>
                    <a:pt x="790322" y="260294"/>
                    <a:pt x="795785" y="261393"/>
                    <a:pt x="801111" y="262991"/>
                  </a:cubicBezTo>
                  <a:cubicBezTo>
                    <a:pt x="813366" y="266667"/>
                    <a:pt x="825387" y="271083"/>
                    <a:pt x="837525" y="275129"/>
                  </a:cubicBezTo>
                  <a:cubicBezTo>
                    <a:pt x="841571" y="276478"/>
                    <a:pt x="845525" y="278141"/>
                    <a:pt x="849663" y="279175"/>
                  </a:cubicBezTo>
                  <a:cubicBezTo>
                    <a:pt x="889124" y="289040"/>
                    <a:pt x="839858" y="276996"/>
                    <a:pt x="886077" y="287267"/>
                  </a:cubicBezTo>
                  <a:cubicBezTo>
                    <a:pt x="891506" y="288473"/>
                    <a:pt x="896809" y="290222"/>
                    <a:pt x="902262" y="291313"/>
                  </a:cubicBezTo>
                  <a:cubicBezTo>
                    <a:pt x="910306" y="292922"/>
                    <a:pt x="918467" y="293891"/>
                    <a:pt x="926538" y="295359"/>
                  </a:cubicBezTo>
                  <a:cubicBezTo>
                    <a:pt x="933304" y="296589"/>
                    <a:pt x="940002" y="298175"/>
                    <a:pt x="946768" y="299405"/>
                  </a:cubicBezTo>
                  <a:cubicBezTo>
                    <a:pt x="954839" y="300873"/>
                    <a:pt x="962973" y="301983"/>
                    <a:pt x="971044" y="303451"/>
                  </a:cubicBezTo>
                  <a:cubicBezTo>
                    <a:pt x="1013436" y="311159"/>
                    <a:pt x="971091" y="303750"/>
                    <a:pt x="1007458" y="311543"/>
                  </a:cubicBezTo>
                  <a:cubicBezTo>
                    <a:pt x="1020906" y="314425"/>
                    <a:pt x="1034431" y="316938"/>
                    <a:pt x="1047918" y="319635"/>
                  </a:cubicBezTo>
                  <a:lnTo>
                    <a:pt x="1068148" y="323681"/>
                  </a:lnTo>
                  <a:cubicBezTo>
                    <a:pt x="1074891" y="325030"/>
                    <a:pt x="1081595" y="326596"/>
                    <a:pt x="1088378" y="327727"/>
                  </a:cubicBezTo>
                  <a:lnTo>
                    <a:pt x="1112654" y="331773"/>
                  </a:lnTo>
                  <a:cubicBezTo>
                    <a:pt x="1119420" y="333003"/>
                    <a:pt x="1126119" y="334589"/>
                    <a:pt x="1132885" y="335819"/>
                  </a:cubicBezTo>
                  <a:cubicBezTo>
                    <a:pt x="1140956" y="337286"/>
                    <a:pt x="1149098" y="338353"/>
                    <a:pt x="1157161" y="339865"/>
                  </a:cubicBezTo>
                  <a:cubicBezTo>
                    <a:pt x="1170679" y="342400"/>
                    <a:pt x="1184134" y="345260"/>
                    <a:pt x="1197621" y="347957"/>
                  </a:cubicBezTo>
                  <a:cubicBezTo>
                    <a:pt x="1204364" y="349306"/>
                    <a:pt x="1211179" y="350335"/>
                    <a:pt x="1217851" y="352003"/>
                  </a:cubicBezTo>
                  <a:cubicBezTo>
                    <a:pt x="1223246" y="353352"/>
                    <a:pt x="1228607" y="354843"/>
                    <a:pt x="1234035" y="356049"/>
                  </a:cubicBezTo>
                  <a:cubicBezTo>
                    <a:pt x="1240748" y="357541"/>
                    <a:pt x="1247552" y="358603"/>
                    <a:pt x="1254265" y="360095"/>
                  </a:cubicBezTo>
                  <a:cubicBezTo>
                    <a:pt x="1276088" y="364945"/>
                    <a:pt x="1266273" y="364119"/>
                    <a:pt x="1290679" y="368187"/>
                  </a:cubicBezTo>
                  <a:cubicBezTo>
                    <a:pt x="1300086" y="369755"/>
                    <a:pt x="1309581" y="370746"/>
                    <a:pt x="1319001" y="372233"/>
                  </a:cubicBezTo>
                  <a:cubicBezTo>
                    <a:pt x="1419903" y="388165"/>
                    <a:pt x="1332367" y="374295"/>
                    <a:pt x="1387784" y="384371"/>
                  </a:cubicBezTo>
                  <a:cubicBezTo>
                    <a:pt x="1397036" y="386053"/>
                    <a:pt x="1422296" y="389737"/>
                    <a:pt x="1432290" y="392463"/>
                  </a:cubicBezTo>
                  <a:cubicBezTo>
                    <a:pt x="1440519" y="394707"/>
                    <a:pt x="1448291" y="398486"/>
                    <a:pt x="1456566" y="400555"/>
                  </a:cubicBezTo>
                  <a:cubicBezTo>
                    <a:pt x="1461961" y="401904"/>
                    <a:pt x="1467424" y="403003"/>
                    <a:pt x="1472750" y="404601"/>
                  </a:cubicBezTo>
                  <a:cubicBezTo>
                    <a:pt x="1480920" y="407052"/>
                    <a:pt x="1488934" y="409996"/>
                    <a:pt x="1497026" y="412694"/>
                  </a:cubicBezTo>
                  <a:lnTo>
                    <a:pt x="1521302" y="420786"/>
                  </a:lnTo>
                  <a:lnTo>
                    <a:pt x="1594131" y="445062"/>
                  </a:lnTo>
                  <a:lnTo>
                    <a:pt x="1606269" y="449108"/>
                  </a:lnTo>
                  <a:cubicBezTo>
                    <a:pt x="1610315" y="450457"/>
                    <a:pt x="1614858" y="450788"/>
                    <a:pt x="1618407" y="453154"/>
                  </a:cubicBezTo>
                  <a:cubicBezTo>
                    <a:pt x="1630597" y="461281"/>
                    <a:pt x="1632356" y="463178"/>
                    <a:pt x="1646729" y="469338"/>
                  </a:cubicBezTo>
                  <a:cubicBezTo>
                    <a:pt x="1650649" y="471018"/>
                    <a:pt x="1655139" y="471313"/>
                    <a:pt x="1658867" y="473384"/>
                  </a:cubicBezTo>
                  <a:cubicBezTo>
                    <a:pt x="1667369" y="478107"/>
                    <a:pt x="1675051" y="484173"/>
                    <a:pt x="1683143" y="489568"/>
                  </a:cubicBezTo>
                  <a:lnTo>
                    <a:pt x="1695281" y="497660"/>
                  </a:lnTo>
                  <a:lnTo>
                    <a:pt x="1707419" y="505752"/>
                  </a:lnTo>
                  <a:cubicBezTo>
                    <a:pt x="1728998" y="538120"/>
                    <a:pt x="1718883" y="517890"/>
                    <a:pt x="1727649" y="525982"/>
                  </a:cubicBezTo>
                  <a:cubicBezTo>
                    <a:pt x="1736415" y="534074"/>
                    <a:pt x="1744507" y="543515"/>
                    <a:pt x="1760017" y="554304"/>
                  </a:cubicBezTo>
                  <a:cubicBezTo>
                    <a:pt x="1775527" y="565093"/>
                    <a:pt x="1807896" y="581952"/>
                    <a:pt x="1820708" y="590718"/>
                  </a:cubicBezTo>
                  <a:cubicBezTo>
                    <a:pt x="1833521" y="599484"/>
                    <a:pt x="1825428" y="596113"/>
                    <a:pt x="1836892" y="606902"/>
                  </a:cubicBezTo>
                  <a:cubicBezTo>
                    <a:pt x="1848356" y="617691"/>
                    <a:pt x="1876678" y="644666"/>
                    <a:pt x="1889490" y="655455"/>
                  </a:cubicBezTo>
                  <a:lnTo>
                    <a:pt x="1913766" y="671639"/>
                  </a:lnTo>
                  <a:lnTo>
                    <a:pt x="1925904" y="679731"/>
                  </a:lnTo>
                  <a:cubicBezTo>
                    <a:pt x="1940739" y="701984"/>
                    <a:pt x="1925904" y="683103"/>
                    <a:pt x="1946134" y="699961"/>
                  </a:cubicBezTo>
                  <a:cubicBezTo>
                    <a:pt x="1977287" y="725922"/>
                    <a:pt x="1940274" y="700100"/>
                    <a:pt x="1970410" y="720191"/>
                  </a:cubicBezTo>
                  <a:cubicBezTo>
                    <a:pt x="1991989" y="752559"/>
                    <a:pt x="1963667" y="713448"/>
                    <a:pt x="1990640" y="740421"/>
                  </a:cubicBezTo>
                  <a:cubicBezTo>
                    <a:pt x="1994078" y="743859"/>
                    <a:pt x="1995619" y="748823"/>
                    <a:pt x="1998732" y="752559"/>
                  </a:cubicBezTo>
                  <a:cubicBezTo>
                    <a:pt x="2002395" y="756955"/>
                    <a:pt x="2007207" y="760301"/>
                    <a:pt x="2010870" y="764697"/>
                  </a:cubicBezTo>
                  <a:cubicBezTo>
                    <a:pt x="2013983" y="768433"/>
                    <a:pt x="2015849" y="773099"/>
                    <a:pt x="2018962" y="776835"/>
                  </a:cubicBezTo>
                  <a:cubicBezTo>
                    <a:pt x="2022625" y="781231"/>
                    <a:pt x="2027587" y="784456"/>
                    <a:pt x="2031100" y="788973"/>
                  </a:cubicBezTo>
                  <a:cubicBezTo>
                    <a:pt x="2037071" y="796650"/>
                    <a:pt x="2041890" y="805157"/>
                    <a:pt x="2047285" y="813249"/>
                  </a:cubicBezTo>
                  <a:lnTo>
                    <a:pt x="2063469" y="837525"/>
                  </a:lnTo>
                  <a:lnTo>
                    <a:pt x="2071561" y="849663"/>
                  </a:lnTo>
                  <a:cubicBezTo>
                    <a:pt x="2074258" y="853709"/>
                    <a:pt x="2076215" y="858362"/>
                    <a:pt x="2079653" y="861801"/>
                  </a:cubicBezTo>
                  <a:cubicBezTo>
                    <a:pt x="2087179" y="869327"/>
                    <a:pt x="2090734" y="871825"/>
                    <a:pt x="2095837" y="882032"/>
                  </a:cubicBezTo>
                  <a:cubicBezTo>
                    <a:pt x="2097744" y="885847"/>
                    <a:pt x="2097812" y="890442"/>
                    <a:pt x="2099883" y="894170"/>
                  </a:cubicBezTo>
                  <a:cubicBezTo>
                    <a:pt x="2104606" y="902672"/>
                    <a:pt x="2112992" y="909220"/>
                    <a:pt x="2116067" y="918446"/>
                  </a:cubicBezTo>
                  <a:cubicBezTo>
                    <a:pt x="2118764" y="926538"/>
                    <a:pt x="2122486" y="934358"/>
                    <a:pt x="2124159" y="942722"/>
                  </a:cubicBezTo>
                  <a:cubicBezTo>
                    <a:pt x="2125508" y="949465"/>
                    <a:pt x="2126396" y="956317"/>
                    <a:pt x="2128205" y="962952"/>
                  </a:cubicBezTo>
                  <a:lnTo>
                    <a:pt x="2140343" y="999366"/>
                  </a:lnTo>
                  <a:lnTo>
                    <a:pt x="2148435" y="1023642"/>
                  </a:lnTo>
                  <a:cubicBezTo>
                    <a:pt x="2149784" y="1027688"/>
                    <a:pt x="2150115" y="1032231"/>
                    <a:pt x="2152481" y="1035780"/>
                  </a:cubicBezTo>
                  <a:cubicBezTo>
                    <a:pt x="2155178" y="1039826"/>
                    <a:pt x="2158598" y="1043474"/>
                    <a:pt x="2160573" y="1047918"/>
                  </a:cubicBezTo>
                  <a:cubicBezTo>
                    <a:pt x="2164037" y="1055713"/>
                    <a:pt x="2165968" y="1064102"/>
                    <a:pt x="2168665" y="1072194"/>
                  </a:cubicBezTo>
                  <a:lnTo>
                    <a:pt x="2176757" y="1096471"/>
                  </a:lnTo>
                  <a:cubicBezTo>
                    <a:pt x="2178106" y="1101866"/>
                    <a:pt x="2178613" y="1107544"/>
                    <a:pt x="2180803" y="1112655"/>
                  </a:cubicBezTo>
                  <a:cubicBezTo>
                    <a:pt x="2182719" y="1117125"/>
                    <a:pt x="2186720" y="1120444"/>
                    <a:pt x="2188895" y="1124793"/>
                  </a:cubicBezTo>
                  <a:cubicBezTo>
                    <a:pt x="2190802" y="1128608"/>
                    <a:pt x="2190870" y="1133203"/>
                    <a:pt x="2192941" y="1136931"/>
                  </a:cubicBezTo>
                  <a:cubicBezTo>
                    <a:pt x="2197664" y="1145433"/>
                    <a:pt x="2206050" y="1151981"/>
                    <a:pt x="2209125" y="1161207"/>
                  </a:cubicBezTo>
                  <a:lnTo>
                    <a:pt x="2217217" y="1185483"/>
                  </a:lnTo>
                  <a:cubicBezTo>
                    <a:pt x="2218566" y="1189529"/>
                    <a:pt x="2218897" y="1194072"/>
                    <a:pt x="2221263" y="1197621"/>
                  </a:cubicBezTo>
                  <a:lnTo>
                    <a:pt x="2229355" y="1209759"/>
                  </a:lnTo>
                  <a:cubicBezTo>
                    <a:pt x="2233728" y="1227251"/>
                    <a:pt x="2233401" y="1220382"/>
                    <a:pt x="2233401" y="122998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574971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5243006" y="6814457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5626954" y="6407828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5558827" y="6660568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5FBB37C6-B471-4742-E46D-5CA03489F779}"/>
                </a:ext>
              </a:extLst>
            </p:cNvPr>
            <p:cNvSpPr/>
            <p:nvPr/>
          </p:nvSpPr>
          <p:spPr>
            <a:xfrm>
              <a:off x="2408826" y="6459794"/>
              <a:ext cx="609677" cy="879987"/>
            </a:xfrm>
            <a:custGeom>
              <a:avLst/>
              <a:gdLst>
                <a:gd name="connsiteX0" fmla="*/ 4993 w 609677"/>
                <a:gd name="connsiteY0" fmla="*/ 0 h 879987"/>
                <a:gd name="connsiteX1" fmla="*/ 77 w 609677"/>
                <a:gd name="connsiteY1" fmla="*/ 34412 h 879987"/>
                <a:gd name="connsiteX2" fmla="*/ 14826 w 609677"/>
                <a:gd name="connsiteY2" fmla="*/ 103238 h 879987"/>
                <a:gd name="connsiteX3" fmla="*/ 19742 w 609677"/>
                <a:gd name="connsiteY3" fmla="*/ 117987 h 879987"/>
                <a:gd name="connsiteX4" fmla="*/ 29574 w 609677"/>
                <a:gd name="connsiteY4" fmla="*/ 181896 h 879987"/>
                <a:gd name="connsiteX5" fmla="*/ 34490 w 609677"/>
                <a:gd name="connsiteY5" fmla="*/ 206477 h 879987"/>
                <a:gd name="connsiteX6" fmla="*/ 44322 w 609677"/>
                <a:gd name="connsiteY6" fmla="*/ 329380 h 879987"/>
                <a:gd name="connsiteX7" fmla="*/ 54155 w 609677"/>
                <a:gd name="connsiteY7" fmla="*/ 486696 h 879987"/>
                <a:gd name="connsiteX8" fmla="*/ 59071 w 609677"/>
                <a:gd name="connsiteY8" fmla="*/ 722671 h 879987"/>
                <a:gd name="connsiteX9" fmla="*/ 68903 w 609677"/>
                <a:gd name="connsiteY9" fmla="*/ 811161 h 879987"/>
                <a:gd name="connsiteX10" fmla="*/ 73819 w 609677"/>
                <a:gd name="connsiteY10" fmla="*/ 850490 h 879987"/>
                <a:gd name="connsiteX11" fmla="*/ 83651 w 609677"/>
                <a:gd name="connsiteY11" fmla="*/ 865238 h 879987"/>
                <a:gd name="connsiteX12" fmla="*/ 113148 w 609677"/>
                <a:gd name="connsiteY12" fmla="*/ 879987 h 879987"/>
                <a:gd name="connsiteX13" fmla="*/ 162309 w 609677"/>
                <a:gd name="connsiteY13" fmla="*/ 875071 h 879987"/>
                <a:gd name="connsiteX14" fmla="*/ 177058 w 609677"/>
                <a:gd name="connsiteY14" fmla="*/ 820993 h 879987"/>
                <a:gd name="connsiteX15" fmla="*/ 181974 w 609677"/>
                <a:gd name="connsiteY15" fmla="*/ 806245 h 879987"/>
                <a:gd name="connsiteX16" fmla="*/ 186890 w 609677"/>
                <a:gd name="connsiteY16" fmla="*/ 752167 h 879987"/>
                <a:gd name="connsiteX17" fmla="*/ 191806 w 609677"/>
                <a:gd name="connsiteY17" fmla="*/ 727587 h 879987"/>
                <a:gd name="connsiteX18" fmla="*/ 196722 w 609677"/>
                <a:gd name="connsiteY18" fmla="*/ 698090 h 879987"/>
                <a:gd name="connsiteX19" fmla="*/ 206555 w 609677"/>
                <a:gd name="connsiteY19" fmla="*/ 644012 h 879987"/>
                <a:gd name="connsiteX20" fmla="*/ 211471 w 609677"/>
                <a:gd name="connsiteY20" fmla="*/ 467032 h 879987"/>
                <a:gd name="connsiteX21" fmla="*/ 221303 w 609677"/>
                <a:gd name="connsiteY21" fmla="*/ 481780 h 879987"/>
                <a:gd name="connsiteX22" fmla="*/ 226219 w 609677"/>
                <a:gd name="connsiteY22" fmla="*/ 496529 h 879987"/>
                <a:gd name="connsiteX23" fmla="*/ 260632 w 609677"/>
                <a:gd name="connsiteY23" fmla="*/ 506361 h 879987"/>
                <a:gd name="connsiteX24" fmla="*/ 265548 w 609677"/>
                <a:gd name="connsiteY24" fmla="*/ 521109 h 879987"/>
                <a:gd name="connsiteX25" fmla="*/ 285213 w 609677"/>
                <a:gd name="connsiteY25" fmla="*/ 545690 h 879987"/>
                <a:gd name="connsiteX26" fmla="*/ 295045 w 609677"/>
                <a:gd name="connsiteY26" fmla="*/ 575187 h 879987"/>
                <a:gd name="connsiteX27" fmla="*/ 304877 w 609677"/>
                <a:gd name="connsiteY27" fmla="*/ 629264 h 879987"/>
                <a:gd name="connsiteX28" fmla="*/ 314709 w 609677"/>
                <a:gd name="connsiteY28" fmla="*/ 698090 h 879987"/>
                <a:gd name="connsiteX29" fmla="*/ 319626 w 609677"/>
                <a:gd name="connsiteY29" fmla="*/ 712838 h 879987"/>
                <a:gd name="connsiteX30" fmla="*/ 324542 w 609677"/>
                <a:gd name="connsiteY30" fmla="*/ 737419 h 879987"/>
                <a:gd name="connsiteX31" fmla="*/ 334374 w 609677"/>
                <a:gd name="connsiteY31" fmla="*/ 766916 h 879987"/>
                <a:gd name="connsiteX32" fmla="*/ 344206 w 609677"/>
                <a:gd name="connsiteY32" fmla="*/ 796412 h 879987"/>
                <a:gd name="connsiteX33" fmla="*/ 349122 w 609677"/>
                <a:gd name="connsiteY33" fmla="*/ 811161 h 879987"/>
                <a:gd name="connsiteX34" fmla="*/ 354039 w 609677"/>
                <a:gd name="connsiteY34" fmla="*/ 825909 h 879987"/>
                <a:gd name="connsiteX35" fmla="*/ 358955 w 609677"/>
                <a:gd name="connsiteY35" fmla="*/ 860322 h 879987"/>
                <a:gd name="connsiteX36" fmla="*/ 363871 w 609677"/>
                <a:gd name="connsiteY36" fmla="*/ 875071 h 879987"/>
                <a:gd name="connsiteX37" fmla="*/ 378619 w 609677"/>
                <a:gd name="connsiteY37" fmla="*/ 879987 h 879987"/>
                <a:gd name="connsiteX38" fmla="*/ 388451 w 609677"/>
                <a:gd name="connsiteY38" fmla="*/ 870154 h 879987"/>
                <a:gd name="connsiteX39" fmla="*/ 393368 w 609677"/>
                <a:gd name="connsiteY39" fmla="*/ 855406 h 879987"/>
                <a:gd name="connsiteX40" fmla="*/ 408116 w 609677"/>
                <a:gd name="connsiteY40" fmla="*/ 860322 h 879987"/>
                <a:gd name="connsiteX41" fmla="*/ 422864 w 609677"/>
                <a:gd name="connsiteY41" fmla="*/ 855406 h 879987"/>
                <a:gd name="connsiteX42" fmla="*/ 442529 w 609677"/>
                <a:gd name="connsiteY42" fmla="*/ 835741 h 879987"/>
                <a:gd name="connsiteX43" fmla="*/ 457277 w 609677"/>
                <a:gd name="connsiteY43" fmla="*/ 791496 h 879987"/>
                <a:gd name="connsiteX44" fmla="*/ 462193 w 609677"/>
                <a:gd name="connsiteY44" fmla="*/ 776748 h 879987"/>
                <a:gd name="connsiteX45" fmla="*/ 467109 w 609677"/>
                <a:gd name="connsiteY45" fmla="*/ 762000 h 879987"/>
                <a:gd name="connsiteX46" fmla="*/ 476942 w 609677"/>
                <a:gd name="connsiteY46" fmla="*/ 752167 h 879987"/>
                <a:gd name="connsiteX47" fmla="*/ 496606 w 609677"/>
                <a:gd name="connsiteY47" fmla="*/ 771832 h 879987"/>
                <a:gd name="connsiteX48" fmla="*/ 511355 w 609677"/>
                <a:gd name="connsiteY48" fmla="*/ 776748 h 879987"/>
                <a:gd name="connsiteX49" fmla="*/ 526103 w 609677"/>
                <a:gd name="connsiteY49" fmla="*/ 786580 h 879987"/>
                <a:gd name="connsiteX50" fmla="*/ 555600 w 609677"/>
                <a:gd name="connsiteY50" fmla="*/ 796412 h 879987"/>
                <a:gd name="connsiteX51" fmla="*/ 575264 w 609677"/>
                <a:gd name="connsiteY51" fmla="*/ 835741 h 879987"/>
                <a:gd name="connsiteX52" fmla="*/ 580180 w 609677"/>
                <a:gd name="connsiteY52" fmla="*/ 850490 h 879987"/>
                <a:gd name="connsiteX53" fmla="*/ 590013 w 609677"/>
                <a:gd name="connsiteY53" fmla="*/ 860322 h 879987"/>
                <a:gd name="connsiteX54" fmla="*/ 594929 w 609677"/>
                <a:gd name="connsiteY54" fmla="*/ 875071 h 879987"/>
                <a:gd name="connsiteX55" fmla="*/ 609677 w 609677"/>
                <a:gd name="connsiteY55" fmla="*/ 879987 h 879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609677" h="879987">
                  <a:moveTo>
                    <a:pt x="4993" y="0"/>
                  </a:moveTo>
                  <a:cubicBezTo>
                    <a:pt x="3354" y="11471"/>
                    <a:pt x="-603" y="22845"/>
                    <a:pt x="77" y="34412"/>
                  </a:cubicBezTo>
                  <a:cubicBezTo>
                    <a:pt x="496" y="41537"/>
                    <a:pt x="10196" y="87035"/>
                    <a:pt x="14826" y="103238"/>
                  </a:cubicBezTo>
                  <a:cubicBezTo>
                    <a:pt x="16250" y="108221"/>
                    <a:pt x="18485" y="112959"/>
                    <a:pt x="19742" y="117987"/>
                  </a:cubicBezTo>
                  <a:cubicBezTo>
                    <a:pt x="26505" y="145041"/>
                    <a:pt x="24798" y="150849"/>
                    <a:pt x="29574" y="181896"/>
                  </a:cubicBezTo>
                  <a:cubicBezTo>
                    <a:pt x="30845" y="190155"/>
                    <a:pt x="33386" y="198194"/>
                    <a:pt x="34490" y="206477"/>
                  </a:cubicBezTo>
                  <a:cubicBezTo>
                    <a:pt x="39073" y="240848"/>
                    <a:pt x="42476" y="297998"/>
                    <a:pt x="44322" y="329380"/>
                  </a:cubicBezTo>
                  <a:cubicBezTo>
                    <a:pt x="53380" y="483359"/>
                    <a:pt x="44780" y="364813"/>
                    <a:pt x="54155" y="486696"/>
                  </a:cubicBezTo>
                  <a:cubicBezTo>
                    <a:pt x="55794" y="565354"/>
                    <a:pt x="55499" y="644077"/>
                    <a:pt x="59071" y="722671"/>
                  </a:cubicBezTo>
                  <a:cubicBezTo>
                    <a:pt x="60419" y="752319"/>
                    <a:pt x="65222" y="781712"/>
                    <a:pt x="68903" y="811161"/>
                  </a:cubicBezTo>
                  <a:cubicBezTo>
                    <a:pt x="70542" y="824271"/>
                    <a:pt x="70343" y="837744"/>
                    <a:pt x="73819" y="850490"/>
                  </a:cubicBezTo>
                  <a:cubicBezTo>
                    <a:pt x="75374" y="856190"/>
                    <a:pt x="79473" y="861060"/>
                    <a:pt x="83651" y="865238"/>
                  </a:cubicBezTo>
                  <a:cubicBezTo>
                    <a:pt x="93182" y="874769"/>
                    <a:pt x="101152" y="875988"/>
                    <a:pt x="113148" y="879987"/>
                  </a:cubicBezTo>
                  <a:lnTo>
                    <a:pt x="162309" y="875071"/>
                  </a:lnTo>
                  <a:cubicBezTo>
                    <a:pt x="168484" y="871469"/>
                    <a:pt x="175189" y="828469"/>
                    <a:pt x="177058" y="820993"/>
                  </a:cubicBezTo>
                  <a:cubicBezTo>
                    <a:pt x="178315" y="815966"/>
                    <a:pt x="180335" y="811161"/>
                    <a:pt x="181974" y="806245"/>
                  </a:cubicBezTo>
                  <a:cubicBezTo>
                    <a:pt x="183613" y="788219"/>
                    <a:pt x="184645" y="770128"/>
                    <a:pt x="186890" y="752167"/>
                  </a:cubicBezTo>
                  <a:cubicBezTo>
                    <a:pt x="187926" y="743876"/>
                    <a:pt x="190311" y="735808"/>
                    <a:pt x="191806" y="727587"/>
                  </a:cubicBezTo>
                  <a:cubicBezTo>
                    <a:pt x="193589" y="717780"/>
                    <a:pt x="194939" y="707897"/>
                    <a:pt x="196722" y="698090"/>
                  </a:cubicBezTo>
                  <a:cubicBezTo>
                    <a:pt x="210465" y="622509"/>
                    <a:pt x="192069" y="730930"/>
                    <a:pt x="206555" y="644012"/>
                  </a:cubicBezTo>
                  <a:cubicBezTo>
                    <a:pt x="208194" y="585019"/>
                    <a:pt x="206128" y="525806"/>
                    <a:pt x="211471" y="467032"/>
                  </a:cubicBezTo>
                  <a:cubicBezTo>
                    <a:pt x="212006" y="461148"/>
                    <a:pt x="218661" y="476495"/>
                    <a:pt x="221303" y="481780"/>
                  </a:cubicBezTo>
                  <a:cubicBezTo>
                    <a:pt x="223621" y="486415"/>
                    <a:pt x="222555" y="492865"/>
                    <a:pt x="226219" y="496529"/>
                  </a:cubicBezTo>
                  <a:cubicBezTo>
                    <a:pt x="228569" y="498879"/>
                    <a:pt x="260462" y="506319"/>
                    <a:pt x="260632" y="506361"/>
                  </a:cubicBezTo>
                  <a:cubicBezTo>
                    <a:pt x="262271" y="511277"/>
                    <a:pt x="263231" y="516474"/>
                    <a:pt x="265548" y="521109"/>
                  </a:cubicBezTo>
                  <a:cubicBezTo>
                    <a:pt x="271751" y="533515"/>
                    <a:pt x="276066" y="536543"/>
                    <a:pt x="285213" y="545690"/>
                  </a:cubicBezTo>
                  <a:cubicBezTo>
                    <a:pt x="288490" y="555522"/>
                    <a:pt x="293012" y="565024"/>
                    <a:pt x="295045" y="575187"/>
                  </a:cubicBezTo>
                  <a:cubicBezTo>
                    <a:pt x="299807" y="598998"/>
                    <a:pt x="301103" y="604103"/>
                    <a:pt x="304877" y="629264"/>
                  </a:cubicBezTo>
                  <a:cubicBezTo>
                    <a:pt x="308315" y="652183"/>
                    <a:pt x="307379" y="676105"/>
                    <a:pt x="314709" y="698090"/>
                  </a:cubicBezTo>
                  <a:cubicBezTo>
                    <a:pt x="316348" y="703006"/>
                    <a:pt x="318369" y="707811"/>
                    <a:pt x="319626" y="712838"/>
                  </a:cubicBezTo>
                  <a:cubicBezTo>
                    <a:pt x="321653" y="720944"/>
                    <a:pt x="322343" y="729357"/>
                    <a:pt x="324542" y="737419"/>
                  </a:cubicBezTo>
                  <a:cubicBezTo>
                    <a:pt x="327269" y="747418"/>
                    <a:pt x="331097" y="757084"/>
                    <a:pt x="334374" y="766916"/>
                  </a:cubicBezTo>
                  <a:lnTo>
                    <a:pt x="344206" y="796412"/>
                  </a:lnTo>
                  <a:lnTo>
                    <a:pt x="349122" y="811161"/>
                  </a:lnTo>
                  <a:lnTo>
                    <a:pt x="354039" y="825909"/>
                  </a:lnTo>
                  <a:cubicBezTo>
                    <a:pt x="355678" y="837380"/>
                    <a:pt x="356683" y="848960"/>
                    <a:pt x="358955" y="860322"/>
                  </a:cubicBezTo>
                  <a:cubicBezTo>
                    <a:pt x="359971" y="865404"/>
                    <a:pt x="360207" y="871407"/>
                    <a:pt x="363871" y="875071"/>
                  </a:cubicBezTo>
                  <a:cubicBezTo>
                    <a:pt x="367535" y="878735"/>
                    <a:pt x="373703" y="878348"/>
                    <a:pt x="378619" y="879987"/>
                  </a:cubicBezTo>
                  <a:cubicBezTo>
                    <a:pt x="381896" y="876709"/>
                    <a:pt x="386066" y="874129"/>
                    <a:pt x="388451" y="870154"/>
                  </a:cubicBezTo>
                  <a:cubicBezTo>
                    <a:pt x="391117" y="865710"/>
                    <a:pt x="388733" y="857723"/>
                    <a:pt x="393368" y="855406"/>
                  </a:cubicBezTo>
                  <a:cubicBezTo>
                    <a:pt x="398003" y="853089"/>
                    <a:pt x="403200" y="858683"/>
                    <a:pt x="408116" y="860322"/>
                  </a:cubicBezTo>
                  <a:cubicBezTo>
                    <a:pt x="413032" y="858683"/>
                    <a:pt x="418647" y="858418"/>
                    <a:pt x="422864" y="855406"/>
                  </a:cubicBezTo>
                  <a:cubicBezTo>
                    <a:pt x="430407" y="850018"/>
                    <a:pt x="442529" y="835741"/>
                    <a:pt x="442529" y="835741"/>
                  </a:cubicBezTo>
                  <a:lnTo>
                    <a:pt x="457277" y="791496"/>
                  </a:lnTo>
                  <a:lnTo>
                    <a:pt x="462193" y="776748"/>
                  </a:lnTo>
                  <a:cubicBezTo>
                    <a:pt x="463832" y="771832"/>
                    <a:pt x="463445" y="765664"/>
                    <a:pt x="467109" y="762000"/>
                  </a:cubicBezTo>
                  <a:lnTo>
                    <a:pt x="476942" y="752167"/>
                  </a:lnTo>
                  <a:cubicBezTo>
                    <a:pt x="516271" y="765277"/>
                    <a:pt x="470386" y="745612"/>
                    <a:pt x="496606" y="771832"/>
                  </a:cubicBezTo>
                  <a:cubicBezTo>
                    <a:pt x="500270" y="775496"/>
                    <a:pt x="506439" y="775109"/>
                    <a:pt x="511355" y="776748"/>
                  </a:cubicBezTo>
                  <a:cubicBezTo>
                    <a:pt x="516271" y="780025"/>
                    <a:pt x="520704" y="784180"/>
                    <a:pt x="526103" y="786580"/>
                  </a:cubicBezTo>
                  <a:cubicBezTo>
                    <a:pt x="535574" y="790789"/>
                    <a:pt x="555600" y="796412"/>
                    <a:pt x="555600" y="796412"/>
                  </a:cubicBezTo>
                  <a:cubicBezTo>
                    <a:pt x="572760" y="813574"/>
                    <a:pt x="563967" y="801848"/>
                    <a:pt x="575264" y="835741"/>
                  </a:cubicBezTo>
                  <a:cubicBezTo>
                    <a:pt x="576903" y="840657"/>
                    <a:pt x="576515" y="846826"/>
                    <a:pt x="580180" y="850490"/>
                  </a:cubicBezTo>
                  <a:lnTo>
                    <a:pt x="590013" y="860322"/>
                  </a:lnTo>
                  <a:cubicBezTo>
                    <a:pt x="591652" y="865238"/>
                    <a:pt x="591265" y="871407"/>
                    <a:pt x="594929" y="875071"/>
                  </a:cubicBezTo>
                  <a:cubicBezTo>
                    <a:pt x="598593" y="878735"/>
                    <a:pt x="609677" y="879987"/>
                    <a:pt x="609677" y="87998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FC4E40F-5892-2FA8-12FD-3E8E1AD21061}"/>
                </a:ext>
              </a:extLst>
            </p:cNvPr>
            <p:cNvSpPr/>
            <p:nvPr/>
          </p:nvSpPr>
          <p:spPr>
            <a:xfrm>
              <a:off x="2403864" y="6243484"/>
              <a:ext cx="1784678" cy="1111045"/>
            </a:xfrm>
            <a:custGeom>
              <a:avLst/>
              <a:gdLst>
                <a:gd name="connsiteX0" fmla="*/ 5039 w 1784678"/>
                <a:gd name="connsiteY0" fmla="*/ 0 h 1111045"/>
                <a:gd name="connsiteX1" fmla="*/ 123 w 1784678"/>
                <a:gd name="connsiteY1" fmla="*/ 34413 h 1111045"/>
                <a:gd name="connsiteX2" fmla="*/ 9955 w 1784678"/>
                <a:gd name="connsiteY2" fmla="*/ 63910 h 1111045"/>
                <a:gd name="connsiteX3" fmla="*/ 24704 w 1784678"/>
                <a:gd name="connsiteY3" fmla="*/ 108155 h 1111045"/>
                <a:gd name="connsiteX4" fmla="*/ 29620 w 1784678"/>
                <a:gd name="connsiteY4" fmla="*/ 122903 h 1111045"/>
                <a:gd name="connsiteX5" fmla="*/ 34536 w 1784678"/>
                <a:gd name="connsiteY5" fmla="*/ 137651 h 1111045"/>
                <a:gd name="connsiteX6" fmla="*/ 44368 w 1784678"/>
                <a:gd name="connsiteY6" fmla="*/ 186813 h 1111045"/>
                <a:gd name="connsiteX7" fmla="*/ 49284 w 1784678"/>
                <a:gd name="connsiteY7" fmla="*/ 211393 h 1111045"/>
                <a:gd name="connsiteX8" fmla="*/ 54201 w 1784678"/>
                <a:gd name="connsiteY8" fmla="*/ 240890 h 1111045"/>
                <a:gd name="connsiteX9" fmla="*/ 59117 w 1784678"/>
                <a:gd name="connsiteY9" fmla="*/ 265471 h 1111045"/>
                <a:gd name="connsiteX10" fmla="*/ 64033 w 1784678"/>
                <a:gd name="connsiteY10" fmla="*/ 314632 h 1111045"/>
                <a:gd name="connsiteX11" fmla="*/ 68949 w 1784678"/>
                <a:gd name="connsiteY11" fmla="*/ 678426 h 1111045"/>
                <a:gd name="connsiteX12" fmla="*/ 78781 w 1784678"/>
                <a:gd name="connsiteY12" fmla="*/ 781664 h 1111045"/>
                <a:gd name="connsiteX13" fmla="*/ 88613 w 1784678"/>
                <a:gd name="connsiteY13" fmla="*/ 855406 h 1111045"/>
                <a:gd name="connsiteX14" fmla="*/ 93530 w 1784678"/>
                <a:gd name="connsiteY14" fmla="*/ 894735 h 1111045"/>
                <a:gd name="connsiteX15" fmla="*/ 98446 w 1784678"/>
                <a:gd name="connsiteY15" fmla="*/ 914400 h 1111045"/>
                <a:gd name="connsiteX16" fmla="*/ 108278 w 1784678"/>
                <a:gd name="connsiteY16" fmla="*/ 958645 h 1111045"/>
                <a:gd name="connsiteX17" fmla="*/ 118110 w 1784678"/>
                <a:gd name="connsiteY17" fmla="*/ 1071716 h 1111045"/>
                <a:gd name="connsiteX18" fmla="*/ 123026 w 1784678"/>
                <a:gd name="connsiteY18" fmla="*/ 1096297 h 1111045"/>
                <a:gd name="connsiteX19" fmla="*/ 137775 w 1784678"/>
                <a:gd name="connsiteY19" fmla="*/ 1091381 h 1111045"/>
                <a:gd name="connsiteX20" fmla="*/ 147607 w 1784678"/>
                <a:gd name="connsiteY20" fmla="*/ 1061884 h 1111045"/>
                <a:gd name="connsiteX21" fmla="*/ 152523 w 1784678"/>
                <a:gd name="connsiteY21" fmla="*/ 1047135 h 1111045"/>
                <a:gd name="connsiteX22" fmla="*/ 162355 w 1784678"/>
                <a:gd name="connsiteY22" fmla="*/ 1032387 h 1111045"/>
                <a:gd name="connsiteX23" fmla="*/ 172188 w 1784678"/>
                <a:gd name="connsiteY23" fmla="*/ 1002890 h 1111045"/>
                <a:gd name="connsiteX24" fmla="*/ 182020 w 1784678"/>
                <a:gd name="connsiteY24" fmla="*/ 988142 h 1111045"/>
                <a:gd name="connsiteX25" fmla="*/ 186936 w 1784678"/>
                <a:gd name="connsiteY25" fmla="*/ 973393 h 1111045"/>
                <a:gd name="connsiteX26" fmla="*/ 196768 w 1784678"/>
                <a:gd name="connsiteY26" fmla="*/ 929148 h 1111045"/>
                <a:gd name="connsiteX27" fmla="*/ 201684 w 1784678"/>
                <a:gd name="connsiteY27" fmla="*/ 909484 h 1111045"/>
                <a:gd name="connsiteX28" fmla="*/ 206601 w 1784678"/>
                <a:gd name="connsiteY28" fmla="*/ 865239 h 1111045"/>
                <a:gd name="connsiteX29" fmla="*/ 216433 w 1784678"/>
                <a:gd name="connsiteY29" fmla="*/ 658761 h 1111045"/>
                <a:gd name="connsiteX30" fmla="*/ 221349 w 1784678"/>
                <a:gd name="connsiteY30" fmla="*/ 634181 h 1111045"/>
                <a:gd name="connsiteX31" fmla="*/ 231181 w 1784678"/>
                <a:gd name="connsiteY31" fmla="*/ 560439 h 1111045"/>
                <a:gd name="connsiteX32" fmla="*/ 241013 w 1784678"/>
                <a:gd name="connsiteY32" fmla="*/ 339213 h 1111045"/>
                <a:gd name="connsiteX33" fmla="*/ 250846 w 1784678"/>
                <a:gd name="connsiteY33" fmla="*/ 299884 h 1111045"/>
                <a:gd name="connsiteX34" fmla="*/ 260678 w 1784678"/>
                <a:gd name="connsiteY34" fmla="*/ 250722 h 1111045"/>
                <a:gd name="connsiteX35" fmla="*/ 265594 w 1784678"/>
                <a:gd name="connsiteY35" fmla="*/ 211393 h 1111045"/>
                <a:gd name="connsiteX36" fmla="*/ 270510 w 1784678"/>
                <a:gd name="connsiteY36" fmla="*/ 196645 h 1111045"/>
                <a:gd name="connsiteX37" fmla="*/ 275426 w 1784678"/>
                <a:gd name="connsiteY37" fmla="*/ 176981 h 1111045"/>
                <a:gd name="connsiteX38" fmla="*/ 290175 w 1784678"/>
                <a:gd name="connsiteY38" fmla="*/ 132735 h 1111045"/>
                <a:gd name="connsiteX39" fmla="*/ 300007 w 1784678"/>
                <a:gd name="connsiteY39" fmla="*/ 147484 h 1111045"/>
                <a:gd name="connsiteX40" fmla="*/ 309839 w 1784678"/>
                <a:gd name="connsiteY40" fmla="*/ 176981 h 1111045"/>
                <a:gd name="connsiteX41" fmla="*/ 319671 w 1784678"/>
                <a:gd name="connsiteY41" fmla="*/ 211393 h 1111045"/>
                <a:gd name="connsiteX42" fmla="*/ 324588 w 1784678"/>
                <a:gd name="connsiteY42" fmla="*/ 226142 h 1111045"/>
                <a:gd name="connsiteX43" fmla="*/ 334420 w 1784678"/>
                <a:gd name="connsiteY43" fmla="*/ 265471 h 1111045"/>
                <a:gd name="connsiteX44" fmla="*/ 344252 w 1784678"/>
                <a:gd name="connsiteY44" fmla="*/ 319548 h 1111045"/>
                <a:gd name="connsiteX45" fmla="*/ 354084 w 1784678"/>
                <a:gd name="connsiteY45" fmla="*/ 968477 h 1111045"/>
                <a:gd name="connsiteX46" fmla="*/ 363917 w 1784678"/>
                <a:gd name="connsiteY46" fmla="*/ 1061884 h 1111045"/>
                <a:gd name="connsiteX47" fmla="*/ 373749 w 1784678"/>
                <a:gd name="connsiteY47" fmla="*/ 1091381 h 1111045"/>
                <a:gd name="connsiteX48" fmla="*/ 378665 w 1784678"/>
                <a:gd name="connsiteY48" fmla="*/ 1106129 h 1111045"/>
                <a:gd name="connsiteX49" fmla="*/ 393413 w 1784678"/>
                <a:gd name="connsiteY49" fmla="*/ 1111045 h 1111045"/>
                <a:gd name="connsiteX50" fmla="*/ 403246 w 1784678"/>
                <a:gd name="connsiteY50" fmla="*/ 1101213 h 1111045"/>
                <a:gd name="connsiteX51" fmla="*/ 408162 w 1784678"/>
                <a:gd name="connsiteY51" fmla="*/ 1081548 h 1111045"/>
                <a:gd name="connsiteX52" fmla="*/ 413078 w 1784678"/>
                <a:gd name="connsiteY52" fmla="*/ 1047135 h 1111045"/>
                <a:gd name="connsiteX53" fmla="*/ 417994 w 1784678"/>
                <a:gd name="connsiteY53" fmla="*/ 1017639 h 1111045"/>
                <a:gd name="connsiteX54" fmla="*/ 427826 w 1784678"/>
                <a:gd name="connsiteY54" fmla="*/ 919316 h 1111045"/>
                <a:gd name="connsiteX55" fmla="*/ 437659 w 1784678"/>
                <a:gd name="connsiteY55" fmla="*/ 845574 h 1111045"/>
                <a:gd name="connsiteX56" fmla="*/ 442575 w 1784678"/>
                <a:gd name="connsiteY56" fmla="*/ 781664 h 1111045"/>
                <a:gd name="connsiteX57" fmla="*/ 447491 w 1784678"/>
                <a:gd name="connsiteY57" fmla="*/ 747251 h 1111045"/>
                <a:gd name="connsiteX58" fmla="*/ 457323 w 1784678"/>
                <a:gd name="connsiteY58" fmla="*/ 683342 h 1111045"/>
                <a:gd name="connsiteX59" fmla="*/ 467155 w 1784678"/>
                <a:gd name="connsiteY59" fmla="*/ 594851 h 1111045"/>
                <a:gd name="connsiteX60" fmla="*/ 476988 w 1784678"/>
                <a:gd name="connsiteY60" fmla="*/ 545690 h 1111045"/>
                <a:gd name="connsiteX61" fmla="*/ 481904 w 1784678"/>
                <a:gd name="connsiteY61" fmla="*/ 511277 h 1111045"/>
                <a:gd name="connsiteX62" fmla="*/ 486820 w 1784678"/>
                <a:gd name="connsiteY62" fmla="*/ 196645 h 1111045"/>
                <a:gd name="connsiteX63" fmla="*/ 506484 w 1784678"/>
                <a:gd name="connsiteY63" fmla="*/ 176981 h 1111045"/>
                <a:gd name="connsiteX64" fmla="*/ 535981 w 1784678"/>
                <a:gd name="connsiteY64" fmla="*/ 186813 h 1111045"/>
                <a:gd name="connsiteX65" fmla="*/ 550730 w 1784678"/>
                <a:gd name="connsiteY65" fmla="*/ 191729 h 1111045"/>
                <a:gd name="connsiteX66" fmla="*/ 570394 w 1784678"/>
                <a:gd name="connsiteY66" fmla="*/ 186813 h 1111045"/>
                <a:gd name="connsiteX67" fmla="*/ 575310 w 1784678"/>
                <a:gd name="connsiteY67" fmla="*/ 201561 h 1111045"/>
                <a:gd name="connsiteX68" fmla="*/ 590059 w 1784678"/>
                <a:gd name="connsiteY68" fmla="*/ 280219 h 1111045"/>
                <a:gd name="connsiteX69" fmla="*/ 599891 w 1784678"/>
                <a:gd name="connsiteY69" fmla="*/ 309716 h 1111045"/>
                <a:gd name="connsiteX70" fmla="*/ 604807 w 1784678"/>
                <a:gd name="connsiteY70" fmla="*/ 324464 h 1111045"/>
                <a:gd name="connsiteX71" fmla="*/ 609723 w 1784678"/>
                <a:gd name="connsiteY71" fmla="*/ 432619 h 1111045"/>
                <a:gd name="connsiteX72" fmla="*/ 619555 w 1784678"/>
                <a:gd name="connsiteY72" fmla="*/ 526026 h 1111045"/>
                <a:gd name="connsiteX73" fmla="*/ 624471 w 1784678"/>
                <a:gd name="connsiteY73" fmla="*/ 555522 h 1111045"/>
                <a:gd name="connsiteX74" fmla="*/ 634304 w 1784678"/>
                <a:gd name="connsiteY74" fmla="*/ 629264 h 1111045"/>
                <a:gd name="connsiteX75" fmla="*/ 644136 w 1784678"/>
                <a:gd name="connsiteY75" fmla="*/ 688258 h 1111045"/>
                <a:gd name="connsiteX76" fmla="*/ 653968 w 1784678"/>
                <a:gd name="connsiteY76" fmla="*/ 786581 h 1111045"/>
                <a:gd name="connsiteX77" fmla="*/ 663801 w 1784678"/>
                <a:gd name="connsiteY77" fmla="*/ 963561 h 1111045"/>
                <a:gd name="connsiteX78" fmla="*/ 668717 w 1784678"/>
                <a:gd name="connsiteY78" fmla="*/ 997974 h 1111045"/>
                <a:gd name="connsiteX79" fmla="*/ 683465 w 1784678"/>
                <a:gd name="connsiteY79" fmla="*/ 1066800 h 1111045"/>
                <a:gd name="connsiteX80" fmla="*/ 688381 w 1784678"/>
                <a:gd name="connsiteY80" fmla="*/ 1081548 h 1111045"/>
                <a:gd name="connsiteX81" fmla="*/ 698213 w 1784678"/>
                <a:gd name="connsiteY81" fmla="*/ 1091381 h 1111045"/>
                <a:gd name="connsiteX82" fmla="*/ 747375 w 1784678"/>
                <a:gd name="connsiteY82" fmla="*/ 1101213 h 1111045"/>
                <a:gd name="connsiteX83" fmla="*/ 899775 w 1784678"/>
                <a:gd name="connsiteY83" fmla="*/ 1096297 h 1111045"/>
                <a:gd name="connsiteX84" fmla="*/ 914523 w 1784678"/>
                <a:gd name="connsiteY84" fmla="*/ 1091381 h 1111045"/>
                <a:gd name="connsiteX85" fmla="*/ 924355 w 1784678"/>
                <a:gd name="connsiteY85" fmla="*/ 1081548 h 1111045"/>
                <a:gd name="connsiteX86" fmla="*/ 948936 w 1784678"/>
                <a:gd name="connsiteY86" fmla="*/ 1047135 h 1111045"/>
                <a:gd name="connsiteX87" fmla="*/ 958768 w 1784678"/>
                <a:gd name="connsiteY87" fmla="*/ 1032387 h 1111045"/>
                <a:gd name="connsiteX88" fmla="*/ 963684 w 1784678"/>
                <a:gd name="connsiteY88" fmla="*/ 1017639 h 1111045"/>
                <a:gd name="connsiteX89" fmla="*/ 973517 w 1784678"/>
                <a:gd name="connsiteY89" fmla="*/ 1007806 h 1111045"/>
                <a:gd name="connsiteX90" fmla="*/ 978433 w 1784678"/>
                <a:gd name="connsiteY90" fmla="*/ 993058 h 1111045"/>
                <a:gd name="connsiteX91" fmla="*/ 988265 w 1784678"/>
                <a:gd name="connsiteY91" fmla="*/ 978310 h 1111045"/>
                <a:gd name="connsiteX92" fmla="*/ 1007930 w 1784678"/>
                <a:gd name="connsiteY92" fmla="*/ 938981 h 1111045"/>
                <a:gd name="connsiteX93" fmla="*/ 1017762 w 1784678"/>
                <a:gd name="connsiteY93" fmla="*/ 909484 h 1111045"/>
                <a:gd name="connsiteX94" fmla="*/ 1027594 w 1784678"/>
                <a:gd name="connsiteY94" fmla="*/ 870155 h 1111045"/>
                <a:gd name="connsiteX95" fmla="*/ 1037426 w 1784678"/>
                <a:gd name="connsiteY95" fmla="*/ 801329 h 1111045"/>
                <a:gd name="connsiteX96" fmla="*/ 1052175 w 1784678"/>
                <a:gd name="connsiteY96" fmla="*/ 752168 h 1111045"/>
                <a:gd name="connsiteX97" fmla="*/ 1062007 w 1784678"/>
                <a:gd name="connsiteY97" fmla="*/ 722671 h 1111045"/>
                <a:gd name="connsiteX98" fmla="*/ 1071839 w 1784678"/>
                <a:gd name="connsiteY98" fmla="*/ 693174 h 1111045"/>
                <a:gd name="connsiteX99" fmla="*/ 1076755 w 1784678"/>
                <a:gd name="connsiteY99" fmla="*/ 678426 h 1111045"/>
                <a:gd name="connsiteX100" fmla="*/ 1086588 w 1784678"/>
                <a:gd name="connsiteY100" fmla="*/ 668593 h 1111045"/>
                <a:gd name="connsiteX101" fmla="*/ 1091504 w 1784678"/>
                <a:gd name="connsiteY101" fmla="*/ 653845 h 1111045"/>
                <a:gd name="connsiteX102" fmla="*/ 1116084 w 1784678"/>
                <a:gd name="connsiteY102" fmla="*/ 629264 h 1111045"/>
                <a:gd name="connsiteX103" fmla="*/ 1125917 w 1784678"/>
                <a:gd name="connsiteY103" fmla="*/ 619432 h 1111045"/>
                <a:gd name="connsiteX104" fmla="*/ 1145581 w 1784678"/>
                <a:gd name="connsiteY104" fmla="*/ 594851 h 1111045"/>
                <a:gd name="connsiteX105" fmla="*/ 1155413 w 1784678"/>
                <a:gd name="connsiteY105" fmla="*/ 580103 h 1111045"/>
                <a:gd name="connsiteX106" fmla="*/ 1165246 w 1784678"/>
                <a:gd name="connsiteY106" fmla="*/ 570271 h 1111045"/>
                <a:gd name="connsiteX107" fmla="*/ 1199659 w 1784678"/>
                <a:gd name="connsiteY107" fmla="*/ 530942 h 1111045"/>
                <a:gd name="connsiteX108" fmla="*/ 1214407 w 1784678"/>
                <a:gd name="connsiteY108" fmla="*/ 526026 h 1111045"/>
                <a:gd name="connsiteX109" fmla="*/ 1224239 w 1784678"/>
                <a:gd name="connsiteY109" fmla="*/ 516193 h 1111045"/>
                <a:gd name="connsiteX110" fmla="*/ 1238988 w 1784678"/>
                <a:gd name="connsiteY110" fmla="*/ 506361 h 1111045"/>
                <a:gd name="connsiteX111" fmla="*/ 1248820 w 1784678"/>
                <a:gd name="connsiteY111" fmla="*/ 491613 h 1111045"/>
                <a:gd name="connsiteX112" fmla="*/ 1263568 w 1784678"/>
                <a:gd name="connsiteY112" fmla="*/ 481781 h 1111045"/>
                <a:gd name="connsiteX113" fmla="*/ 1273401 w 1784678"/>
                <a:gd name="connsiteY113" fmla="*/ 471948 h 1111045"/>
                <a:gd name="connsiteX114" fmla="*/ 1302897 w 1784678"/>
                <a:gd name="connsiteY114" fmla="*/ 457200 h 1111045"/>
                <a:gd name="connsiteX115" fmla="*/ 1332394 w 1784678"/>
                <a:gd name="connsiteY115" fmla="*/ 442451 h 1111045"/>
                <a:gd name="connsiteX116" fmla="*/ 1366807 w 1784678"/>
                <a:gd name="connsiteY116" fmla="*/ 447368 h 1111045"/>
                <a:gd name="connsiteX117" fmla="*/ 1371723 w 1784678"/>
                <a:gd name="connsiteY117" fmla="*/ 462116 h 1111045"/>
                <a:gd name="connsiteX118" fmla="*/ 1386471 w 1784678"/>
                <a:gd name="connsiteY118" fmla="*/ 471948 h 1111045"/>
                <a:gd name="connsiteX119" fmla="*/ 1411052 w 1784678"/>
                <a:gd name="connsiteY119" fmla="*/ 491613 h 1111045"/>
                <a:gd name="connsiteX120" fmla="*/ 1420884 w 1784678"/>
                <a:gd name="connsiteY120" fmla="*/ 506361 h 1111045"/>
                <a:gd name="connsiteX121" fmla="*/ 1440549 w 1784678"/>
                <a:gd name="connsiteY121" fmla="*/ 526026 h 1111045"/>
                <a:gd name="connsiteX122" fmla="*/ 1450381 w 1784678"/>
                <a:gd name="connsiteY122" fmla="*/ 540774 h 1111045"/>
                <a:gd name="connsiteX123" fmla="*/ 1465130 w 1784678"/>
                <a:gd name="connsiteY123" fmla="*/ 545690 h 1111045"/>
                <a:gd name="connsiteX124" fmla="*/ 1489710 w 1784678"/>
                <a:gd name="connsiteY124" fmla="*/ 565355 h 1111045"/>
                <a:gd name="connsiteX125" fmla="*/ 1499542 w 1784678"/>
                <a:gd name="connsiteY125" fmla="*/ 580103 h 1111045"/>
                <a:gd name="connsiteX126" fmla="*/ 1524123 w 1784678"/>
                <a:gd name="connsiteY126" fmla="*/ 599768 h 1111045"/>
                <a:gd name="connsiteX127" fmla="*/ 1533955 w 1784678"/>
                <a:gd name="connsiteY127" fmla="*/ 614516 h 1111045"/>
                <a:gd name="connsiteX128" fmla="*/ 1553620 w 1784678"/>
                <a:gd name="connsiteY128" fmla="*/ 634181 h 1111045"/>
                <a:gd name="connsiteX129" fmla="*/ 1563452 w 1784678"/>
                <a:gd name="connsiteY129" fmla="*/ 648929 h 1111045"/>
                <a:gd name="connsiteX130" fmla="*/ 1578201 w 1784678"/>
                <a:gd name="connsiteY130" fmla="*/ 658761 h 1111045"/>
                <a:gd name="connsiteX131" fmla="*/ 1592949 w 1784678"/>
                <a:gd name="connsiteY131" fmla="*/ 688258 h 1111045"/>
                <a:gd name="connsiteX132" fmla="*/ 1602781 w 1784678"/>
                <a:gd name="connsiteY132" fmla="*/ 727587 h 1111045"/>
                <a:gd name="connsiteX133" fmla="*/ 1607697 w 1784678"/>
                <a:gd name="connsiteY133" fmla="*/ 742335 h 1111045"/>
                <a:gd name="connsiteX134" fmla="*/ 1627362 w 1784678"/>
                <a:gd name="connsiteY134" fmla="*/ 771832 h 1111045"/>
                <a:gd name="connsiteX135" fmla="*/ 1637194 w 1784678"/>
                <a:gd name="connsiteY135" fmla="*/ 786581 h 1111045"/>
                <a:gd name="connsiteX136" fmla="*/ 1647026 w 1784678"/>
                <a:gd name="connsiteY136" fmla="*/ 801329 h 1111045"/>
                <a:gd name="connsiteX137" fmla="*/ 1661775 w 1784678"/>
                <a:gd name="connsiteY137" fmla="*/ 825910 h 1111045"/>
                <a:gd name="connsiteX138" fmla="*/ 1696188 w 1784678"/>
                <a:gd name="connsiteY138" fmla="*/ 929148 h 1111045"/>
                <a:gd name="connsiteX139" fmla="*/ 1706020 w 1784678"/>
                <a:gd name="connsiteY139" fmla="*/ 958645 h 1111045"/>
                <a:gd name="connsiteX140" fmla="*/ 1710936 w 1784678"/>
                <a:gd name="connsiteY140" fmla="*/ 973393 h 1111045"/>
                <a:gd name="connsiteX141" fmla="*/ 1745349 w 1784678"/>
                <a:gd name="connsiteY141" fmla="*/ 1002890 h 1111045"/>
                <a:gd name="connsiteX142" fmla="*/ 1765013 w 1784678"/>
                <a:gd name="connsiteY142" fmla="*/ 1032387 h 1111045"/>
                <a:gd name="connsiteX143" fmla="*/ 1779762 w 1784678"/>
                <a:gd name="connsiteY143" fmla="*/ 1056968 h 1111045"/>
                <a:gd name="connsiteX144" fmla="*/ 1784678 w 1784678"/>
                <a:gd name="connsiteY144" fmla="*/ 1086464 h 1111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</a:cxnLst>
              <a:rect l="l" t="t" r="r" b="b"/>
              <a:pathLst>
                <a:path w="1784678" h="1111045">
                  <a:moveTo>
                    <a:pt x="5039" y="0"/>
                  </a:moveTo>
                  <a:cubicBezTo>
                    <a:pt x="3400" y="11471"/>
                    <a:pt x="-766" y="22860"/>
                    <a:pt x="123" y="34413"/>
                  </a:cubicBezTo>
                  <a:cubicBezTo>
                    <a:pt x="918" y="44747"/>
                    <a:pt x="6678" y="54078"/>
                    <a:pt x="9955" y="63910"/>
                  </a:cubicBezTo>
                  <a:lnTo>
                    <a:pt x="24704" y="108155"/>
                  </a:lnTo>
                  <a:lnTo>
                    <a:pt x="29620" y="122903"/>
                  </a:lnTo>
                  <a:cubicBezTo>
                    <a:pt x="31259" y="127819"/>
                    <a:pt x="33279" y="132624"/>
                    <a:pt x="34536" y="137651"/>
                  </a:cubicBezTo>
                  <a:cubicBezTo>
                    <a:pt x="43232" y="172435"/>
                    <a:pt x="36332" y="142613"/>
                    <a:pt x="44368" y="186813"/>
                  </a:cubicBezTo>
                  <a:cubicBezTo>
                    <a:pt x="45863" y="195034"/>
                    <a:pt x="47789" y="203172"/>
                    <a:pt x="49284" y="211393"/>
                  </a:cubicBezTo>
                  <a:cubicBezTo>
                    <a:pt x="51067" y="221200"/>
                    <a:pt x="52418" y="231083"/>
                    <a:pt x="54201" y="240890"/>
                  </a:cubicBezTo>
                  <a:cubicBezTo>
                    <a:pt x="55696" y="249111"/>
                    <a:pt x="58013" y="257188"/>
                    <a:pt x="59117" y="265471"/>
                  </a:cubicBezTo>
                  <a:cubicBezTo>
                    <a:pt x="61294" y="281795"/>
                    <a:pt x="62394" y="298245"/>
                    <a:pt x="64033" y="314632"/>
                  </a:cubicBezTo>
                  <a:cubicBezTo>
                    <a:pt x="65672" y="435897"/>
                    <a:pt x="66162" y="557182"/>
                    <a:pt x="68949" y="678426"/>
                  </a:cubicBezTo>
                  <a:cubicBezTo>
                    <a:pt x="69886" y="719192"/>
                    <a:pt x="74302" y="743590"/>
                    <a:pt x="78781" y="781664"/>
                  </a:cubicBezTo>
                  <a:cubicBezTo>
                    <a:pt x="94094" y="911829"/>
                    <a:pt x="75013" y="760215"/>
                    <a:pt x="88613" y="855406"/>
                  </a:cubicBezTo>
                  <a:cubicBezTo>
                    <a:pt x="90482" y="868485"/>
                    <a:pt x="91358" y="881703"/>
                    <a:pt x="93530" y="894735"/>
                  </a:cubicBezTo>
                  <a:cubicBezTo>
                    <a:pt x="94641" y="901400"/>
                    <a:pt x="96980" y="907804"/>
                    <a:pt x="98446" y="914400"/>
                  </a:cubicBezTo>
                  <a:cubicBezTo>
                    <a:pt x="110925" y="970560"/>
                    <a:pt x="96291" y="910698"/>
                    <a:pt x="108278" y="958645"/>
                  </a:cubicBezTo>
                  <a:cubicBezTo>
                    <a:pt x="110949" y="996046"/>
                    <a:pt x="112784" y="1034435"/>
                    <a:pt x="118110" y="1071716"/>
                  </a:cubicBezTo>
                  <a:cubicBezTo>
                    <a:pt x="119292" y="1079988"/>
                    <a:pt x="121387" y="1088103"/>
                    <a:pt x="123026" y="1096297"/>
                  </a:cubicBezTo>
                  <a:cubicBezTo>
                    <a:pt x="127942" y="1094658"/>
                    <a:pt x="134763" y="1095598"/>
                    <a:pt x="137775" y="1091381"/>
                  </a:cubicBezTo>
                  <a:cubicBezTo>
                    <a:pt x="143799" y="1082947"/>
                    <a:pt x="144330" y="1071716"/>
                    <a:pt x="147607" y="1061884"/>
                  </a:cubicBezTo>
                  <a:cubicBezTo>
                    <a:pt x="149246" y="1056968"/>
                    <a:pt x="149648" y="1051447"/>
                    <a:pt x="152523" y="1047135"/>
                  </a:cubicBezTo>
                  <a:cubicBezTo>
                    <a:pt x="155800" y="1042219"/>
                    <a:pt x="159955" y="1037786"/>
                    <a:pt x="162355" y="1032387"/>
                  </a:cubicBezTo>
                  <a:cubicBezTo>
                    <a:pt x="166564" y="1022916"/>
                    <a:pt x="166439" y="1011514"/>
                    <a:pt x="172188" y="1002890"/>
                  </a:cubicBezTo>
                  <a:lnTo>
                    <a:pt x="182020" y="988142"/>
                  </a:lnTo>
                  <a:cubicBezTo>
                    <a:pt x="183659" y="983226"/>
                    <a:pt x="185512" y="978376"/>
                    <a:pt x="186936" y="973393"/>
                  </a:cubicBezTo>
                  <a:cubicBezTo>
                    <a:pt x="192932" y="952408"/>
                    <a:pt x="191698" y="951963"/>
                    <a:pt x="196768" y="929148"/>
                  </a:cubicBezTo>
                  <a:cubicBezTo>
                    <a:pt x="198234" y="922552"/>
                    <a:pt x="200045" y="916039"/>
                    <a:pt x="201684" y="909484"/>
                  </a:cubicBezTo>
                  <a:cubicBezTo>
                    <a:pt x="203323" y="894736"/>
                    <a:pt x="205778" y="880055"/>
                    <a:pt x="206601" y="865239"/>
                  </a:cubicBezTo>
                  <a:cubicBezTo>
                    <a:pt x="210156" y="801262"/>
                    <a:pt x="209837" y="724725"/>
                    <a:pt x="216433" y="658761"/>
                  </a:cubicBezTo>
                  <a:cubicBezTo>
                    <a:pt x="217264" y="650447"/>
                    <a:pt x="219975" y="642423"/>
                    <a:pt x="221349" y="634181"/>
                  </a:cubicBezTo>
                  <a:cubicBezTo>
                    <a:pt x="224741" y="613829"/>
                    <a:pt x="228696" y="580322"/>
                    <a:pt x="231181" y="560439"/>
                  </a:cubicBezTo>
                  <a:cubicBezTo>
                    <a:pt x="233088" y="495587"/>
                    <a:pt x="232200" y="409709"/>
                    <a:pt x="241013" y="339213"/>
                  </a:cubicBezTo>
                  <a:cubicBezTo>
                    <a:pt x="246524" y="295129"/>
                    <a:pt x="243550" y="331503"/>
                    <a:pt x="250846" y="299884"/>
                  </a:cubicBezTo>
                  <a:cubicBezTo>
                    <a:pt x="254604" y="283600"/>
                    <a:pt x="258605" y="267305"/>
                    <a:pt x="260678" y="250722"/>
                  </a:cubicBezTo>
                  <a:cubicBezTo>
                    <a:pt x="262317" y="237612"/>
                    <a:pt x="263231" y="224392"/>
                    <a:pt x="265594" y="211393"/>
                  </a:cubicBezTo>
                  <a:cubicBezTo>
                    <a:pt x="266521" y="206295"/>
                    <a:pt x="269086" y="201628"/>
                    <a:pt x="270510" y="196645"/>
                  </a:cubicBezTo>
                  <a:cubicBezTo>
                    <a:pt x="272366" y="190149"/>
                    <a:pt x="274217" y="183628"/>
                    <a:pt x="275426" y="176981"/>
                  </a:cubicBezTo>
                  <a:cubicBezTo>
                    <a:pt x="282855" y="136122"/>
                    <a:pt x="271405" y="151505"/>
                    <a:pt x="290175" y="132735"/>
                  </a:cubicBezTo>
                  <a:cubicBezTo>
                    <a:pt x="293452" y="137651"/>
                    <a:pt x="297607" y="142085"/>
                    <a:pt x="300007" y="147484"/>
                  </a:cubicBezTo>
                  <a:cubicBezTo>
                    <a:pt x="304216" y="156955"/>
                    <a:pt x="306562" y="167149"/>
                    <a:pt x="309839" y="176981"/>
                  </a:cubicBezTo>
                  <a:cubicBezTo>
                    <a:pt x="321632" y="212362"/>
                    <a:pt x="307317" y="168157"/>
                    <a:pt x="319671" y="211393"/>
                  </a:cubicBezTo>
                  <a:cubicBezTo>
                    <a:pt x="321095" y="216376"/>
                    <a:pt x="323224" y="221142"/>
                    <a:pt x="324588" y="226142"/>
                  </a:cubicBezTo>
                  <a:cubicBezTo>
                    <a:pt x="328144" y="239179"/>
                    <a:pt x="331770" y="252220"/>
                    <a:pt x="334420" y="265471"/>
                  </a:cubicBezTo>
                  <a:cubicBezTo>
                    <a:pt x="341291" y="299825"/>
                    <a:pt x="337962" y="281809"/>
                    <a:pt x="344252" y="319548"/>
                  </a:cubicBezTo>
                  <a:cubicBezTo>
                    <a:pt x="361780" y="600011"/>
                    <a:pt x="343480" y="284543"/>
                    <a:pt x="354084" y="968477"/>
                  </a:cubicBezTo>
                  <a:cubicBezTo>
                    <a:pt x="354332" y="984455"/>
                    <a:pt x="358024" y="1038310"/>
                    <a:pt x="363917" y="1061884"/>
                  </a:cubicBezTo>
                  <a:cubicBezTo>
                    <a:pt x="366431" y="1071939"/>
                    <a:pt x="370472" y="1081549"/>
                    <a:pt x="373749" y="1091381"/>
                  </a:cubicBezTo>
                  <a:cubicBezTo>
                    <a:pt x="375388" y="1096297"/>
                    <a:pt x="373749" y="1104490"/>
                    <a:pt x="378665" y="1106129"/>
                  </a:cubicBezTo>
                  <a:lnTo>
                    <a:pt x="393413" y="1111045"/>
                  </a:lnTo>
                  <a:cubicBezTo>
                    <a:pt x="396691" y="1107768"/>
                    <a:pt x="401173" y="1105359"/>
                    <a:pt x="403246" y="1101213"/>
                  </a:cubicBezTo>
                  <a:cubicBezTo>
                    <a:pt x="406268" y="1095170"/>
                    <a:pt x="406953" y="1088196"/>
                    <a:pt x="408162" y="1081548"/>
                  </a:cubicBezTo>
                  <a:cubicBezTo>
                    <a:pt x="410235" y="1070147"/>
                    <a:pt x="411316" y="1058588"/>
                    <a:pt x="413078" y="1047135"/>
                  </a:cubicBezTo>
                  <a:cubicBezTo>
                    <a:pt x="414594" y="1037283"/>
                    <a:pt x="416355" y="1027471"/>
                    <a:pt x="417994" y="1017639"/>
                  </a:cubicBezTo>
                  <a:cubicBezTo>
                    <a:pt x="421808" y="971874"/>
                    <a:pt x="421935" y="960553"/>
                    <a:pt x="427826" y="919316"/>
                  </a:cubicBezTo>
                  <a:cubicBezTo>
                    <a:pt x="434998" y="869109"/>
                    <a:pt x="431914" y="908766"/>
                    <a:pt x="437659" y="845574"/>
                  </a:cubicBezTo>
                  <a:cubicBezTo>
                    <a:pt x="439594" y="824295"/>
                    <a:pt x="440449" y="802924"/>
                    <a:pt x="442575" y="781664"/>
                  </a:cubicBezTo>
                  <a:cubicBezTo>
                    <a:pt x="443728" y="770134"/>
                    <a:pt x="445729" y="758704"/>
                    <a:pt x="447491" y="747251"/>
                  </a:cubicBezTo>
                  <a:cubicBezTo>
                    <a:pt x="451937" y="718354"/>
                    <a:pt x="453759" y="713639"/>
                    <a:pt x="457323" y="683342"/>
                  </a:cubicBezTo>
                  <a:cubicBezTo>
                    <a:pt x="464000" y="626582"/>
                    <a:pt x="459838" y="646072"/>
                    <a:pt x="467155" y="594851"/>
                  </a:cubicBezTo>
                  <a:cubicBezTo>
                    <a:pt x="479983" y="505054"/>
                    <a:pt x="465043" y="611384"/>
                    <a:pt x="476988" y="545690"/>
                  </a:cubicBezTo>
                  <a:cubicBezTo>
                    <a:pt x="479061" y="534289"/>
                    <a:pt x="480265" y="522748"/>
                    <a:pt x="481904" y="511277"/>
                  </a:cubicBezTo>
                  <a:cubicBezTo>
                    <a:pt x="483543" y="406400"/>
                    <a:pt x="483690" y="301488"/>
                    <a:pt x="486820" y="196645"/>
                  </a:cubicBezTo>
                  <a:cubicBezTo>
                    <a:pt x="487347" y="178990"/>
                    <a:pt x="492848" y="181526"/>
                    <a:pt x="506484" y="176981"/>
                  </a:cubicBezTo>
                  <a:lnTo>
                    <a:pt x="535981" y="186813"/>
                  </a:lnTo>
                  <a:lnTo>
                    <a:pt x="550730" y="191729"/>
                  </a:lnTo>
                  <a:cubicBezTo>
                    <a:pt x="557285" y="190090"/>
                    <a:pt x="564121" y="184304"/>
                    <a:pt x="570394" y="186813"/>
                  </a:cubicBezTo>
                  <a:cubicBezTo>
                    <a:pt x="575205" y="188738"/>
                    <a:pt x="574522" y="196439"/>
                    <a:pt x="575310" y="201561"/>
                  </a:cubicBezTo>
                  <a:cubicBezTo>
                    <a:pt x="587205" y="278882"/>
                    <a:pt x="571275" y="223867"/>
                    <a:pt x="590059" y="280219"/>
                  </a:cubicBezTo>
                  <a:lnTo>
                    <a:pt x="599891" y="309716"/>
                  </a:lnTo>
                  <a:lnTo>
                    <a:pt x="604807" y="324464"/>
                  </a:lnTo>
                  <a:cubicBezTo>
                    <a:pt x="606446" y="360516"/>
                    <a:pt x="607472" y="396600"/>
                    <a:pt x="609723" y="432619"/>
                  </a:cubicBezTo>
                  <a:cubicBezTo>
                    <a:pt x="610284" y="441599"/>
                    <a:pt x="618074" y="514922"/>
                    <a:pt x="619555" y="526026"/>
                  </a:cubicBezTo>
                  <a:cubicBezTo>
                    <a:pt x="620872" y="535906"/>
                    <a:pt x="623061" y="545655"/>
                    <a:pt x="624471" y="555522"/>
                  </a:cubicBezTo>
                  <a:cubicBezTo>
                    <a:pt x="632616" y="612534"/>
                    <a:pt x="625949" y="576347"/>
                    <a:pt x="634304" y="629264"/>
                  </a:cubicBezTo>
                  <a:cubicBezTo>
                    <a:pt x="637413" y="648956"/>
                    <a:pt x="642152" y="668421"/>
                    <a:pt x="644136" y="688258"/>
                  </a:cubicBezTo>
                  <a:cubicBezTo>
                    <a:pt x="647413" y="721032"/>
                    <a:pt x="652141" y="753694"/>
                    <a:pt x="653968" y="786581"/>
                  </a:cubicBezTo>
                  <a:cubicBezTo>
                    <a:pt x="657246" y="845574"/>
                    <a:pt x="655445" y="905070"/>
                    <a:pt x="663801" y="963561"/>
                  </a:cubicBezTo>
                  <a:cubicBezTo>
                    <a:pt x="665440" y="975032"/>
                    <a:pt x="666703" y="986563"/>
                    <a:pt x="668717" y="997974"/>
                  </a:cubicBezTo>
                  <a:cubicBezTo>
                    <a:pt x="671321" y="1012730"/>
                    <a:pt x="677954" y="1047512"/>
                    <a:pt x="683465" y="1066800"/>
                  </a:cubicBezTo>
                  <a:cubicBezTo>
                    <a:pt x="684889" y="1071783"/>
                    <a:pt x="685715" y="1077104"/>
                    <a:pt x="688381" y="1081548"/>
                  </a:cubicBezTo>
                  <a:cubicBezTo>
                    <a:pt x="690766" y="1085523"/>
                    <a:pt x="694238" y="1088996"/>
                    <a:pt x="698213" y="1091381"/>
                  </a:cubicBezTo>
                  <a:cubicBezTo>
                    <a:pt x="708937" y="1097816"/>
                    <a:pt x="741411" y="1100361"/>
                    <a:pt x="747375" y="1101213"/>
                  </a:cubicBezTo>
                  <a:cubicBezTo>
                    <a:pt x="798175" y="1099574"/>
                    <a:pt x="849036" y="1099282"/>
                    <a:pt x="899775" y="1096297"/>
                  </a:cubicBezTo>
                  <a:cubicBezTo>
                    <a:pt x="904948" y="1095993"/>
                    <a:pt x="910080" y="1094047"/>
                    <a:pt x="914523" y="1091381"/>
                  </a:cubicBezTo>
                  <a:cubicBezTo>
                    <a:pt x="918497" y="1088996"/>
                    <a:pt x="921078" y="1084826"/>
                    <a:pt x="924355" y="1081548"/>
                  </a:cubicBezTo>
                  <a:cubicBezTo>
                    <a:pt x="936549" y="1044965"/>
                    <a:pt x="917830" y="1093793"/>
                    <a:pt x="948936" y="1047135"/>
                  </a:cubicBezTo>
                  <a:cubicBezTo>
                    <a:pt x="952213" y="1042219"/>
                    <a:pt x="956126" y="1037672"/>
                    <a:pt x="958768" y="1032387"/>
                  </a:cubicBezTo>
                  <a:cubicBezTo>
                    <a:pt x="961085" y="1027752"/>
                    <a:pt x="961018" y="1022082"/>
                    <a:pt x="963684" y="1017639"/>
                  </a:cubicBezTo>
                  <a:cubicBezTo>
                    <a:pt x="966069" y="1013664"/>
                    <a:pt x="970239" y="1011084"/>
                    <a:pt x="973517" y="1007806"/>
                  </a:cubicBezTo>
                  <a:cubicBezTo>
                    <a:pt x="975156" y="1002890"/>
                    <a:pt x="976116" y="997693"/>
                    <a:pt x="978433" y="993058"/>
                  </a:cubicBezTo>
                  <a:cubicBezTo>
                    <a:pt x="981075" y="987773"/>
                    <a:pt x="985865" y="983709"/>
                    <a:pt x="988265" y="978310"/>
                  </a:cubicBezTo>
                  <a:cubicBezTo>
                    <a:pt x="1006341" y="937638"/>
                    <a:pt x="987737" y="959172"/>
                    <a:pt x="1007930" y="938981"/>
                  </a:cubicBezTo>
                  <a:cubicBezTo>
                    <a:pt x="1011207" y="929149"/>
                    <a:pt x="1015248" y="919539"/>
                    <a:pt x="1017762" y="909484"/>
                  </a:cubicBezTo>
                  <a:lnTo>
                    <a:pt x="1027594" y="870155"/>
                  </a:lnTo>
                  <a:cubicBezTo>
                    <a:pt x="1030615" y="845987"/>
                    <a:pt x="1032701" y="824956"/>
                    <a:pt x="1037426" y="801329"/>
                  </a:cubicBezTo>
                  <a:cubicBezTo>
                    <a:pt x="1041142" y="782748"/>
                    <a:pt x="1045901" y="770989"/>
                    <a:pt x="1052175" y="752168"/>
                  </a:cubicBezTo>
                  <a:lnTo>
                    <a:pt x="1062007" y="722671"/>
                  </a:lnTo>
                  <a:lnTo>
                    <a:pt x="1071839" y="693174"/>
                  </a:lnTo>
                  <a:cubicBezTo>
                    <a:pt x="1073478" y="688258"/>
                    <a:pt x="1073091" y="682090"/>
                    <a:pt x="1076755" y="678426"/>
                  </a:cubicBezTo>
                  <a:lnTo>
                    <a:pt x="1086588" y="668593"/>
                  </a:lnTo>
                  <a:cubicBezTo>
                    <a:pt x="1088227" y="663677"/>
                    <a:pt x="1088395" y="657991"/>
                    <a:pt x="1091504" y="653845"/>
                  </a:cubicBezTo>
                  <a:cubicBezTo>
                    <a:pt x="1098456" y="644575"/>
                    <a:pt x="1107890" y="637458"/>
                    <a:pt x="1116084" y="629264"/>
                  </a:cubicBezTo>
                  <a:cubicBezTo>
                    <a:pt x="1119362" y="625986"/>
                    <a:pt x="1123346" y="623289"/>
                    <a:pt x="1125917" y="619432"/>
                  </a:cubicBezTo>
                  <a:cubicBezTo>
                    <a:pt x="1156178" y="574041"/>
                    <a:pt x="1117562" y="629876"/>
                    <a:pt x="1145581" y="594851"/>
                  </a:cubicBezTo>
                  <a:cubicBezTo>
                    <a:pt x="1149272" y="590237"/>
                    <a:pt x="1151722" y="584717"/>
                    <a:pt x="1155413" y="580103"/>
                  </a:cubicBezTo>
                  <a:cubicBezTo>
                    <a:pt x="1158309" y="576484"/>
                    <a:pt x="1162350" y="573890"/>
                    <a:pt x="1165246" y="570271"/>
                  </a:cubicBezTo>
                  <a:cubicBezTo>
                    <a:pt x="1175277" y="557733"/>
                    <a:pt x="1183114" y="536457"/>
                    <a:pt x="1199659" y="530942"/>
                  </a:cubicBezTo>
                  <a:lnTo>
                    <a:pt x="1214407" y="526026"/>
                  </a:lnTo>
                  <a:cubicBezTo>
                    <a:pt x="1217684" y="522748"/>
                    <a:pt x="1220620" y="519089"/>
                    <a:pt x="1224239" y="516193"/>
                  </a:cubicBezTo>
                  <a:cubicBezTo>
                    <a:pt x="1228853" y="512502"/>
                    <a:pt x="1234810" y="510539"/>
                    <a:pt x="1238988" y="506361"/>
                  </a:cubicBezTo>
                  <a:cubicBezTo>
                    <a:pt x="1243166" y="502183"/>
                    <a:pt x="1244642" y="495791"/>
                    <a:pt x="1248820" y="491613"/>
                  </a:cubicBezTo>
                  <a:cubicBezTo>
                    <a:pt x="1252998" y="487435"/>
                    <a:pt x="1258954" y="485472"/>
                    <a:pt x="1263568" y="481781"/>
                  </a:cubicBezTo>
                  <a:cubicBezTo>
                    <a:pt x="1267188" y="478885"/>
                    <a:pt x="1269781" y="474844"/>
                    <a:pt x="1273401" y="471948"/>
                  </a:cubicBezTo>
                  <a:cubicBezTo>
                    <a:pt x="1296880" y="453165"/>
                    <a:pt x="1278668" y="469314"/>
                    <a:pt x="1302897" y="457200"/>
                  </a:cubicBezTo>
                  <a:cubicBezTo>
                    <a:pt x="1341025" y="438137"/>
                    <a:pt x="1295318" y="454812"/>
                    <a:pt x="1332394" y="442451"/>
                  </a:cubicBezTo>
                  <a:cubicBezTo>
                    <a:pt x="1343865" y="444090"/>
                    <a:pt x="1356443" y="442186"/>
                    <a:pt x="1366807" y="447368"/>
                  </a:cubicBezTo>
                  <a:cubicBezTo>
                    <a:pt x="1371442" y="449685"/>
                    <a:pt x="1368486" y="458070"/>
                    <a:pt x="1371723" y="462116"/>
                  </a:cubicBezTo>
                  <a:cubicBezTo>
                    <a:pt x="1375414" y="466730"/>
                    <a:pt x="1381857" y="468257"/>
                    <a:pt x="1386471" y="471948"/>
                  </a:cubicBezTo>
                  <a:cubicBezTo>
                    <a:pt x="1421496" y="499968"/>
                    <a:pt x="1365662" y="461353"/>
                    <a:pt x="1411052" y="491613"/>
                  </a:cubicBezTo>
                  <a:cubicBezTo>
                    <a:pt x="1414329" y="496529"/>
                    <a:pt x="1417039" y="501875"/>
                    <a:pt x="1420884" y="506361"/>
                  </a:cubicBezTo>
                  <a:cubicBezTo>
                    <a:pt x="1426917" y="513399"/>
                    <a:pt x="1435407" y="518313"/>
                    <a:pt x="1440549" y="526026"/>
                  </a:cubicBezTo>
                  <a:cubicBezTo>
                    <a:pt x="1443826" y="530942"/>
                    <a:pt x="1445767" y="537083"/>
                    <a:pt x="1450381" y="540774"/>
                  </a:cubicBezTo>
                  <a:cubicBezTo>
                    <a:pt x="1454428" y="544011"/>
                    <a:pt x="1460214" y="544051"/>
                    <a:pt x="1465130" y="545690"/>
                  </a:cubicBezTo>
                  <a:cubicBezTo>
                    <a:pt x="1476083" y="552992"/>
                    <a:pt x="1481703" y="555346"/>
                    <a:pt x="1489710" y="565355"/>
                  </a:cubicBezTo>
                  <a:cubicBezTo>
                    <a:pt x="1493401" y="569969"/>
                    <a:pt x="1495364" y="575925"/>
                    <a:pt x="1499542" y="580103"/>
                  </a:cubicBezTo>
                  <a:cubicBezTo>
                    <a:pt x="1525098" y="605658"/>
                    <a:pt x="1504661" y="575440"/>
                    <a:pt x="1524123" y="599768"/>
                  </a:cubicBezTo>
                  <a:cubicBezTo>
                    <a:pt x="1527814" y="604382"/>
                    <a:pt x="1530110" y="610030"/>
                    <a:pt x="1533955" y="614516"/>
                  </a:cubicBezTo>
                  <a:cubicBezTo>
                    <a:pt x="1539988" y="621554"/>
                    <a:pt x="1548478" y="626468"/>
                    <a:pt x="1553620" y="634181"/>
                  </a:cubicBezTo>
                  <a:cubicBezTo>
                    <a:pt x="1556897" y="639097"/>
                    <a:pt x="1559274" y="644751"/>
                    <a:pt x="1563452" y="648929"/>
                  </a:cubicBezTo>
                  <a:cubicBezTo>
                    <a:pt x="1567630" y="653107"/>
                    <a:pt x="1573285" y="655484"/>
                    <a:pt x="1578201" y="658761"/>
                  </a:cubicBezTo>
                  <a:cubicBezTo>
                    <a:pt x="1588527" y="674251"/>
                    <a:pt x="1588252" y="671037"/>
                    <a:pt x="1592949" y="688258"/>
                  </a:cubicBezTo>
                  <a:cubicBezTo>
                    <a:pt x="1596504" y="701295"/>
                    <a:pt x="1598508" y="714767"/>
                    <a:pt x="1602781" y="727587"/>
                  </a:cubicBezTo>
                  <a:cubicBezTo>
                    <a:pt x="1604420" y="732503"/>
                    <a:pt x="1605180" y="737805"/>
                    <a:pt x="1607697" y="742335"/>
                  </a:cubicBezTo>
                  <a:cubicBezTo>
                    <a:pt x="1613436" y="752665"/>
                    <a:pt x="1620807" y="762000"/>
                    <a:pt x="1627362" y="771832"/>
                  </a:cubicBezTo>
                  <a:lnTo>
                    <a:pt x="1637194" y="786581"/>
                  </a:lnTo>
                  <a:cubicBezTo>
                    <a:pt x="1640471" y="791497"/>
                    <a:pt x="1645158" y="795724"/>
                    <a:pt x="1647026" y="801329"/>
                  </a:cubicBezTo>
                  <a:cubicBezTo>
                    <a:pt x="1653408" y="820474"/>
                    <a:pt x="1648278" y="812413"/>
                    <a:pt x="1661775" y="825910"/>
                  </a:cubicBezTo>
                  <a:lnTo>
                    <a:pt x="1696188" y="929148"/>
                  </a:lnTo>
                  <a:lnTo>
                    <a:pt x="1706020" y="958645"/>
                  </a:lnTo>
                  <a:cubicBezTo>
                    <a:pt x="1707659" y="963561"/>
                    <a:pt x="1707272" y="969729"/>
                    <a:pt x="1710936" y="973393"/>
                  </a:cubicBezTo>
                  <a:cubicBezTo>
                    <a:pt x="1734779" y="997236"/>
                    <a:pt x="1722888" y="987916"/>
                    <a:pt x="1745349" y="1002890"/>
                  </a:cubicBezTo>
                  <a:cubicBezTo>
                    <a:pt x="1751904" y="1012722"/>
                    <a:pt x="1761275" y="1021177"/>
                    <a:pt x="1765013" y="1032387"/>
                  </a:cubicBezTo>
                  <a:cubicBezTo>
                    <a:pt x="1771396" y="1051532"/>
                    <a:pt x="1766266" y="1043471"/>
                    <a:pt x="1779762" y="1056968"/>
                  </a:cubicBezTo>
                  <a:lnTo>
                    <a:pt x="1784678" y="1086464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68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109061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4561" y="38101"/>
            <a:ext cx="4472733" cy="70928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516632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747714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215738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13211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215739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4972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73003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04264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221263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128751" y="2693966"/>
            <a:ext cx="1137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moisture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392007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5308" y="385885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21508" y="940575"/>
            <a:ext cx="1122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465607"/>
              <a:ext cx="4541400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548" y="2459487"/>
                <a:ext cx="4553640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376599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182701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22">
            <a:extLst>
              <a:ext uri="{FF2B5EF4-FFF2-40B4-BE49-F238E27FC236}">
                <a16:creationId xmlns:a16="http://schemas.microsoft.com/office/drawing/2014/main" id="{BA3B825A-6611-EE6C-5996-2C8255454EB7}"/>
              </a:ext>
            </a:extLst>
          </p:cNvPr>
          <p:cNvSpPr txBox="1"/>
          <p:nvPr/>
        </p:nvSpPr>
        <p:spPr>
          <a:xfrm>
            <a:off x="5102588" y="1191931"/>
            <a:ext cx="519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~5˚C</a:t>
            </a:r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067957" y="2970159"/>
            <a:ext cx="1103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w</a:t>
            </a:r>
            <a:r>
              <a:rPr kumimoji="0" 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ilting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point</a:t>
            </a: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78054" y="215889"/>
            <a:ext cx="710130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91405" y="1754461"/>
            <a:ext cx="71013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88929" y="3515683"/>
            <a:ext cx="710130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</a:t>
            </a: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04127" y="4312970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Box 22">
            <a:extLst>
              <a:ext uri="{FF2B5EF4-FFF2-40B4-BE49-F238E27FC236}">
                <a16:creationId xmlns:a16="http://schemas.microsoft.com/office/drawing/2014/main" id="{1B67DAD0-E435-5661-8B9A-66EC9AB1D616}"/>
              </a:ext>
            </a:extLst>
          </p:cNvPr>
          <p:cNvSpPr txBox="1"/>
          <p:nvPr/>
        </p:nvSpPr>
        <p:spPr>
          <a:xfrm>
            <a:off x="5143166" y="5456502"/>
            <a:ext cx="18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C-allocation switch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(reproduction, storage, </a:t>
            </a:r>
            <a:r>
              <a:rPr kumimoji="0" lang="en-GB" sz="10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defense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685381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223761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sp>
        <p:nvSpPr>
          <p:cNvPr id="78" name="Up Arrow 77">
            <a:extLst>
              <a:ext uri="{FF2B5EF4-FFF2-40B4-BE49-F238E27FC236}">
                <a16:creationId xmlns:a16="http://schemas.microsoft.com/office/drawing/2014/main" id="{A004A06E-5D05-E93E-B15C-B4AD19092B31}"/>
              </a:ext>
            </a:extLst>
          </p:cNvPr>
          <p:cNvSpPr/>
          <p:nvPr/>
        </p:nvSpPr>
        <p:spPr>
          <a:xfrm>
            <a:off x="1445467" y="691919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9" name="Up Arrow 78">
            <a:extLst>
              <a:ext uri="{FF2B5EF4-FFF2-40B4-BE49-F238E27FC236}">
                <a16:creationId xmlns:a16="http://schemas.microsoft.com/office/drawing/2014/main" id="{EB1116F5-8F99-2CBC-D43E-1BEDEDAA4DF3}"/>
              </a:ext>
            </a:extLst>
          </p:cNvPr>
          <p:cNvSpPr/>
          <p:nvPr/>
        </p:nvSpPr>
        <p:spPr>
          <a:xfrm rot="10800000">
            <a:off x="1441119" y="2705433"/>
            <a:ext cx="291280" cy="2639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54DAE363-D078-35BD-FD00-94B5B471E2E5}"/>
              </a:ext>
            </a:extLst>
          </p:cNvPr>
          <p:cNvSpPr txBox="1"/>
          <p:nvPr/>
        </p:nvSpPr>
        <p:spPr>
          <a:xfrm>
            <a:off x="1036055" y="183786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C6F8ED27-9D45-2CBA-3A4F-B668E34855C9}"/>
              </a:ext>
            </a:extLst>
          </p:cNvPr>
          <p:cNvSpPr txBox="1"/>
          <p:nvPr/>
        </p:nvSpPr>
        <p:spPr>
          <a:xfrm>
            <a:off x="1036055" y="2206867"/>
            <a:ext cx="1304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Climate change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502476"/>
            <a:ext cx="44794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22">
            <a:extLst>
              <a:ext uri="{FF2B5EF4-FFF2-40B4-BE49-F238E27FC236}">
                <a16:creationId xmlns:a16="http://schemas.microsoft.com/office/drawing/2014/main" id="{A3C94D20-126D-4B90-573E-BF24A9747C2C}"/>
              </a:ext>
            </a:extLst>
          </p:cNvPr>
          <p:cNvSpPr txBox="1"/>
          <p:nvPr/>
        </p:nvSpPr>
        <p:spPr>
          <a:xfrm>
            <a:off x="5067368" y="355628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~38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˚C</a:t>
            </a:r>
          </a:p>
        </p:txBody>
      </p: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710479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115898" y="4319601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362369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22063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660806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74923" y="42163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257168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257168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257168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257168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364922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257168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257168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257168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257168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257168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257168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257168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257168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67" name="Left-Right Arrow 50">
            <a:extLst>
              <a:ext uri="{FF2B5EF4-FFF2-40B4-BE49-F238E27FC236}">
                <a16:creationId xmlns:a16="http://schemas.microsoft.com/office/drawing/2014/main" id="{DAD699D0-355A-4767-0BFA-6DD0B2F1242E}"/>
              </a:ext>
            </a:extLst>
          </p:cNvPr>
          <p:cNvSpPr/>
          <p:nvPr/>
        </p:nvSpPr>
        <p:spPr>
          <a:xfrm flipH="1">
            <a:off x="6992892" y="6179080"/>
            <a:ext cx="1140060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0F571D54-D918-4BC5-9E29-C277AD1A8723}"/>
              </a:ext>
            </a:extLst>
          </p:cNvPr>
          <p:cNvSpPr/>
          <p:nvPr/>
        </p:nvSpPr>
        <p:spPr>
          <a:xfrm>
            <a:off x="7360567" y="5125776"/>
            <a:ext cx="90322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992123"/>
            <a:ext cx="994884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989432"/>
            <a:ext cx="74432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5093547" y="175789"/>
            <a:ext cx="1747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enzyme denaturation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5104110" y="1395510"/>
            <a:ext cx="1421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slow metabolism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5091964" y="3224536"/>
            <a:ext cx="978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Low turgor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55253" y="4534602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73436" y="4956548"/>
            <a:ext cx="931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98" name="Freeform 97">
            <a:extLst>
              <a:ext uri="{FF2B5EF4-FFF2-40B4-BE49-F238E27FC236}">
                <a16:creationId xmlns:a16="http://schemas.microsoft.com/office/drawing/2014/main" id="{64BC0B6F-FA5E-0A38-09FB-7020CF1E9855}"/>
              </a:ext>
            </a:extLst>
          </p:cNvPr>
          <p:cNvSpPr/>
          <p:nvPr/>
        </p:nvSpPr>
        <p:spPr>
          <a:xfrm>
            <a:off x="1632857" y="7587145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 108">
            <a:extLst>
              <a:ext uri="{FF2B5EF4-FFF2-40B4-BE49-F238E27FC236}">
                <a16:creationId xmlns:a16="http://schemas.microsoft.com/office/drawing/2014/main" id="{18510496-734A-6C8E-12F4-B15D11172795}"/>
              </a:ext>
            </a:extLst>
          </p:cNvPr>
          <p:cNvSpPr/>
          <p:nvPr/>
        </p:nvSpPr>
        <p:spPr>
          <a:xfrm>
            <a:off x="1962319" y="7995437"/>
            <a:ext cx="2233406" cy="1229989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2233406" h="1229989">
                <a:moveTo>
                  <a:pt x="0" y="287267"/>
                </a:moveTo>
                <a:cubicBezTo>
                  <a:pt x="9441" y="273780"/>
                  <a:pt x="23116" y="262425"/>
                  <a:pt x="28322" y="246807"/>
                </a:cubicBezTo>
                <a:cubicBezTo>
                  <a:pt x="29671" y="242761"/>
                  <a:pt x="30461" y="238484"/>
                  <a:pt x="32368" y="234669"/>
                </a:cubicBezTo>
                <a:cubicBezTo>
                  <a:pt x="34543" y="230320"/>
                  <a:pt x="38285" y="226880"/>
                  <a:pt x="40460" y="222531"/>
                </a:cubicBezTo>
                <a:cubicBezTo>
                  <a:pt x="42367" y="218716"/>
                  <a:pt x="42435" y="214121"/>
                  <a:pt x="44506" y="210393"/>
                </a:cubicBezTo>
                <a:cubicBezTo>
                  <a:pt x="49229" y="201891"/>
                  <a:pt x="60690" y="186117"/>
                  <a:pt x="60690" y="186117"/>
                </a:cubicBezTo>
                <a:cubicBezTo>
                  <a:pt x="70859" y="155608"/>
                  <a:pt x="57142" y="193211"/>
                  <a:pt x="72828" y="161840"/>
                </a:cubicBezTo>
                <a:cubicBezTo>
                  <a:pt x="74735" y="158025"/>
                  <a:pt x="74967" y="153517"/>
                  <a:pt x="76874" y="149702"/>
                </a:cubicBezTo>
                <a:cubicBezTo>
                  <a:pt x="79049" y="145353"/>
                  <a:pt x="82791" y="141913"/>
                  <a:pt x="84966" y="137564"/>
                </a:cubicBezTo>
                <a:cubicBezTo>
                  <a:pt x="86873" y="133749"/>
                  <a:pt x="86941" y="129154"/>
                  <a:pt x="89012" y="125426"/>
                </a:cubicBezTo>
                <a:cubicBezTo>
                  <a:pt x="93735" y="116924"/>
                  <a:pt x="102121" y="110376"/>
                  <a:pt x="105196" y="101150"/>
                </a:cubicBezTo>
                <a:cubicBezTo>
                  <a:pt x="106545" y="97104"/>
                  <a:pt x="107171" y="92740"/>
                  <a:pt x="109242" y="89012"/>
                </a:cubicBezTo>
                <a:cubicBezTo>
                  <a:pt x="113965" y="80510"/>
                  <a:pt x="122351" y="73962"/>
                  <a:pt x="125426" y="64736"/>
                </a:cubicBezTo>
                <a:cubicBezTo>
                  <a:pt x="129642" y="52087"/>
                  <a:pt x="133731" y="36272"/>
                  <a:pt x="145656" y="28322"/>
                </a:cubicBezTo>
                <a:cubicBezTo>
                  <a:pt x="177029" y="7407"/>
                  <a:pt x="160706" y="15213"/>
                  <a:pt x="194208" y="4046"/>
                </a:cubicBezTo>
                <a:lnTo>
                  <a:pt x="206346" y="0"/>
                </a:lnTo>
                <a:cubicBezTo>
                  <a:pt x="243113" y="5252"/>
                  <a:pt x="225622" y="1030"/>
                  <a:pt x="258945" y="12138"/>
                </a:cubicBezTo>
                <a:lnTo>
                  <a:pt x="271083" y="16184"/>
                </a:lnTo>
                <a:cubicBezTo>
                  <a:pt x="298021" y="43122"/>
                  <a:pt x="269010" y="17729"/>
                  <a:pt x="295359" y="32368"/>
                </a:cubicBezTo>
                <a:cubicBezTo>
                  <a:pt x="303861" y="37091"/>
                  <a:pt x="310409" y="45477"/>
                  <a:pt x="319635" y="48552"/>
                </a:cubicBezTo>
                <a:cubicBezTo>
                  <a:pt x="323681" y="49901"/>
                  <a:pt x="328045" y="50527"/>
                  <a:pt x="331773" y="52598"/>
                </a:cubicBezTo>
                <a:cubicBezTo>
                  <a:pt x="340275" y="57321"/>
                  <a:pt x="347957" y="63387"/>
                  <a:pt x="356049" y="68782"/>
                </a:cubicBezTo>
                <a:lnTo>
                  <a:pt x="392463" y="93058"/>
                </a:lnTo>
                <a:lnTo>
                  <a:pt x="404601" y="101150"/>
                </a:lnTo>
                <a:cubicBezTo>
                  <a:pt x="408647" y="103847"/>
                  <a:pt x="412126" y="107704"/>
                  <a:pt x="416739" y="109242"/>
                </a:cubicBezTo>
                <a:cubicBezTo>
                  <a:pt x="447247" y="119411"/>
                  <a:pt x="409642" y="105694"/>
                  <a:pt x="441016" y="121380"/>
                </a:cubicBezTo>
                <a:cubicBezTo>
                  <a:pt x="444831" y="123287"/>
                  <a:pt x="449339" y="123519"/>
                  <a:pt x="453154" y="125426"/>
                </a:cubicBezTo>
                <a:cubicBezTo>
                  <a:pt x="457503" y="127601"/>
                  <a:pt x="460943" y="131343"/>
                  <a:pt x="465292" y="133518"/>
                </a:cubicBezTo>
                <a:cubicBezTo>
                  <a:pt x="469107" y="135425"/>
                  <a:pt x="473615" y="135657"/>
                  <a:pt x="477430" y="137564"/>
                </a:cubicBezTo>
                <a:cubicBezTo>
                  <a:pt x="481779" y="139739"/>
                  <a:pt x="485124" y="143681"/>
                  <a:pt x="489568" y="145656"/>
                </a:cubicBezTo>
                <a:cubicBezTo>
                  <a:pt x="497363" y="149120"/>
                  <a:pt x="506747" y="149017"/>
                  <a:pt x="513844" y="153748"/>
                </a:cubicBezTo>
                <a:cubicBezTo>
                  <a:pt x="517890" y="156445"/>
                  <a:pt x="521538" y="159865"/>
                  <a:pt x="525982" y="161840"/>
                </a:cubicBezTo>
                <a:cubicBezTo>
                  <a:pt x="533777" y="165304"/>
                  <a:pt x="550258" y="169932"/>
                  <a:pt x="550258" y="169932"/>
                </a:cubicBezTo>
                <a:cubicBezTo>
                  <a:pt x="552955" y="172630"/>
                  <a:pt x="554938" y="176319"/>
                  <a:pt x="558350" y="178025"/>
                </a:cubicBezTo>
                <a:cubicBezTo>
                  <a:pt x="565979" y="181840"/>
                  <a:pt x="574534" y="183420"/>
                  <a:pt x="582626" y="186117"/>
                </a:cubicBezTo>
                <a:cubicBezTo>
                  <a:pt x="586672" y="187466"/>
                  <a:pt x="591215" y="187797"/>
                  <a:pt x="594764" y="190163"/>
                </a:cubicBezTo>
                <a:cubicBezTo>
                  <a:pt x="598810" y="192860"/>
                  <a:pt x="602458" y="196280"/>
                  <a:pt x="606902" y="198255"/>
                </a:cubicBezTo>
                <a:cubicBezTo>
                  <a:pt x="614697" y="201719"/>
                  <a:pt x="623086" y="203650"/>
                  <a:pt x="631178" y="206347"/>
                </a:cubicBezTo>
                <a:lnTo>
                  <a:pt x="667593" y="218485"/>
                </a:lnTo>
                <a:cubicBezTo>
                  <a:pt x="718732" y="235531"/>
                  <a:pt x="636974" y="207097"/>
                  <a:pt x="691869" y="230623"/>
                </a:cubicBezTo>
                <a:cubicBezTo>
                  <a:pt x="696980" y="232813"/>
                  <a:pt x="702727" y="233071"/>
                  <a:pt x="708053" y="234669"/>
                </a:cubicBezTo>
                <a:cubicBezTo>
                  <a:pt x="716223" y="237120"/>
                  <a:pt x="724054" y="240692"/>
                  <a:pt x="732329" y="242761"/>
                </a:cubicBezTo>
                <a:cubicBezTo>
                  <a:pt x="737724" y="244110"/>
                  <a:pt x="743187" y="245209"/>
                  <a:pt x="748513" y="246807"/>
                </a:cubicBezTo>
                <a:cubicBezTo>
                  <a:pt x="756683" y="249258"/>
                  <a:pt x="764697" y="252202"/>
                  <a:pt x="772789" y="254899"/>
                </a:cubicBezTo>
                <a:cubicBezTo>
                  <a:pt x="776835" y="256248"/>
                  <a:pt x="780789" y="257911"/>
                  <a:pt x="784927" y="258945"/>
                </a:cubicBezTo>
                <a:cubicBezTo>
                  <a:pt x="790322" y="260294"/>
                  <a:pt x="795785" y="261393"/>
                  <a:pt x="801111" y="262991"/>
                </a:cubicBezTo>
                <a:cubicBezTo>
                  <a:pt x="813366" y="266667"/>
                  <a:pt x="825387" y="271083"/>
                  <a:pt x="837525" y="275129"/>
                </a:cubicBezTo>
                <a:cubicBezTo>
                  <a:pt x="841571" y="276478"/>
                  <a:pt x="845525" y="278141"/>
                  <a:pt x="849663" y="279175"/>
                </a:cubicBezTo>
                <a:cubicBezTo>
                  <a:pt x="889124" y="289040"/>
                  <a:pt x="839858" y="276996"/>
                  <a:pt x="886077" y="287267"/>
                </a:cubicBezTo>
                <a:cubicBezTo>
                  <a:pt x="891506" y="288473"/>
                  <a:pt x="896809" y="290222"/>
                  <a:pt x="902262" y="291313"/>
                </a:cubicBezTo>
                <a:cubicBezTo>
                  <a:pt x="910306" y="292922"/>
                  <a:pt x="918467" y="293891"/>
                  <a:pt x="926538" y="295359"/>
                </a:cubicBezTo>
                <a:cubicBezTo>
                  <a:pt x="933304" y="296589"/>
                  <a:pt x="940002" y="298175"/>
                  <a:pt x="946768" y="299405"/>
                </a:cubicBezTo>
                <a:cubicBezTo>
                  <a:pt x="954839" y="300873"/>
                  <a:pt x="962973" y="301983"/>
                  <a:pt x="971044" y="303451"/>
                </a:cubicBezTo>
                <a:cubicBezTo>
                  <a:pt x="1013436" y="311159"/>
                  <a:pt x="971091" y="303750"/>
                  <a:pt x="1007458" y="311543"/>
                </a:cubicBezTo>
                <a:cubicBezTo>
                  <a:pt x="1020906" y="314425"/>
                  <a:pt x="1034431" y="316938"/>
                  <a:pt x="1047918" y="319635"/>
                </a:cubicBezTo>
                <a:lnTo>
                  <a:pt x="1068148" y="323681"/>
                </a:lnTo>
                <a:cubicBezTo>
                  <a:pt x="1074891" y="325030"/>
                  <a:pt x="1081595" y="326596"/>
                  <a:pt x="1088378" y="327727"/>
                </a:cubicBezTo>
                <a:lnTo>
                  <a:pt x="1112654" y="331773"/>
                </a:lnTo>
                <a:cubicBezTo>
                  <a:pt x="1119420" y="333003"/>
                  <a:pt x="1126119" y="334589"/>
                  <a:pt x="1132885" y="335819"/>
                </a:cubicBezTo>
                <a:cubicBezTo>
                  <a:pt x="1140956" y="337286"/>
                  <a:pt x="1149098" y="338353"/>
                  <a:pt x="1157161" y="339865"/>
                </a:cubicBezTo>
                <a:cubicBezTo>
                  <a:pt x="1170679" y="342400"/>
                  <a:pt x="1184134" y="345260"/>
                  <a:pt x="1197621" y="347957"/>
                </a:cubicBezTo>
                <a:cubicBezTo>
                  <a:pt x="1204364" y="349306"/>
                  <a:pt x="1211179" y="350335"/>
                  <a:pt x="1217851" y="352003"/>
                </a:cubicBezTo>
                <a:cubicBezTo>
                  <a:pt x="1223246" y="353352"/>
                  <a:pt x="1228607" y="354843"/>
                  <a:pt x="1234035" y="356049"/>
                </a:cubicBezTo>
                <a:cubicBezTo>
                  <a:pt x="1240748" y="357541"/>
                  <a:pt x="1247552" y="358603"/>
                  <a:pt x="1254265" y="360095"/>
                </a:cubicBezTo>
                <a:cubicBezTo>
                  <a:pt x="1276088" y="364945"/>
                  <a:pt x="1266273" y="364119"/>
                  <a:pt x="1290679" y="368187"/>
                </a:cubicBezTo>
                <a:cubicBezTo>
                  <a:pt x="1300086" y="369755"/>
                  <a:pt x="1309581" y="370746"/>
                  <a:pt x="1319001" y="372233"/>
                </a:cubicBezTo>
                <a:cubicBezTo>
                  <a:pt x="1419903" y="388165"/>
                  <a:pt x="1332367" y="374295"/>
                  <a:pt x="1387784" y="384371"/>
                </a:cubicBezTo>
                <a:cubicBezTo>
                  <a:pt x="1397036" y="386053"/>
                  <a:pt x="1422296" y="389737"/>
                  <a:pt x="1432290" y="392463"/>
                </a:cubicBezTo>
                <a:cubicBezTo>
                  <a:pt x="1440519" y="394707"/>
                  <a:pt x="1448291" y="398486"/>
                  <a:pt x="1456566" y="400555"/>
                </a:cubicBezTo>
                <a:cubicBezTo>
                  <a:pt x="1461961" y="401904"/>
                  <a:pt x="1467424" y="403003"/>
                  <a:pt x="1472750" y="404601"/>
                </a:cubicBezTo>
                <a:cubicBezTo>
                  <a:pt x="1480920" y="407052"/>
                  <a:pt x="1488934" y="409996"/>
                  <a:pt x="1497026" y="412694"/>
                </a:cubicBezTo>
                <a:lnTo>
                  <a:pt x="1521302" y="420786"/>
                </a:lnTo>
                <a:lnTo>
                  <a:pt x="1594131" y="445062"/>
                </a:lnTo>
                <a:lnTo>
                  <a:pt x="1606269" y="449108"/>
                </a:lnTo>
                <a:cubicBezTo>
                  <a:pt x="1610315" y="450457"/>
                  <a:pt x="1614858" y="450788"/>
                  <a:pt x="1618407" y="453154"/>
                </a:cubicBezTo>
                <a:cubicBezTo>
                  <a:pt x="1630597" y="461281"/>
                  <a:pt x="1632356" y="463178"/>
                  <a:pt x="1646729" y="469338"/>
                </a:cubicBezTo>
                <a:cubicBezTo>
                  <a:pt x="1650649" y="471018"/>
                  <a:pt x="1655139" y="471313"/>
                  <a:pt x="1658867" y="473384"/>
                </a:cubicBezTo>
                <a:cubicBezTo>
                  <a:pt x="1667369" y="478107"/>
                  <a:pt x="1675051" y="484173"/>
                  <a:pt x="1683143" y="489568"/>
                </a:cubicBezTo>
                <a:lnTo>
                  <a:pt x="1695281" y="497660"/>
                </a:lnTo>
                <a:lnTo>
                  <a:pt x="1707419" y="505752"/>
                </a:lnTo>
                <a:cubicBezTo>
                  <a:pt x="1728998" y="538120"/>
                  <a:pt x="1718883" y="517890"/>
                  <a:pt x="1727649" y="525982"/>
                </a:cubicBezTo>
                <a:cubicBezTo>
                  <a:pt x="1736415" y="534074"/>
                  <a:pt x="1744507" y="543515"/>
                  <a:pt x="1760017" y="554304"/>
                </a:cubicBezTo>
                <a:cubicBezTo>
                  <a:pt x="1775527" y="565093"/>
                  <a:pt x="1807896" y="581952"/>
                  <a:pt x="1820708" y="590718"/>
                </a:cubicBezTo>
                <a:cubicBezTo>
                  <a:pt x="1833521" y="599484"/>
                  <a:pt x="1825428" y="596113"/>
                  <a:pt x="1836892" y="606902"/>
                </a:cubicBezTo>
                <a:cubicBezTo>
                  <a:pt x="1848356" y="617691"/>
                  <a:pt x="1876678" y="644666"/>
                  <a:pt x="1889490" y="655455"/>
                </a:cubicBezTo>
                <a:lnTo>
                  <a:pt x="1913766" y="671639"/>
                </a:lnTo>
                <a:lnTo>
                  <a:pt x="1925904" y="679731"/>
                </a:lnTo>
                <a:cubicBezTo>
                  <a:pt x="1940739" y="701984"/>
                  <a:pt x="1925904" y="683103"/>
                  <a:pt x="1946134" y="699961"/>
                </a:cubicBezTo>
                <a:cubicBezTo>
                  <a:pt x="1977287" y="725922"/>
                  <a:pt x="1940274" y="700100"/>
                  <a:pt x="1970410" y="720191"/>
                </a:cubicBezTo>
                <a:cubicBezTo>
                  <a:pt x="1991989" y="752559"/>
                  <a:pt x="1963667" y="713448"/>
                  <a:pt x="1990640" y="740421"/>
                </a:cubicBezTo>
                <a:cubicBezTo>
                  <a:pt x="1994078" y="743859"/>
                  <a:pt x="1995619" y="748823"/>
                  <a:pt x="1998732" y="752559"/>
                </a:cubicBezTo>
                <a:cubicBezTo>
                  <a:pt x="2002395" y="756955"/>
                  <a:pt x="2007207" y="760301"/>
                  <a:pt x="2010870" y="764697"/>
                </a:cubicBezTo>
                <a:cubicBezTo>
                  <a:pt x="2013983" y="768433"/>
                  <a:pt x="2015849" y="773099"/>
                  <a:pt x="2018962" y="776835"/>
                </a:cubicBezTo>
                <a:cubicBezTo>
                  <a:pt x="2022625" y="781231"/>
                  <a:pt x="2027587" y="784456"/>
                  <a:pt x="2031100" y="788973"/>
                </a:cubicBezTo>
                <a:cubicBezTo>
                  <a:pt x="2037071" y="796650"/>
                  <a:pt x="2041890" y="805157"/>
                  <a:pt x="2047285" y="813249"/>
                </a:cubicBezTo>
                <a:lnTo>
                  <a:pt x="2063469" y="837525"/>
                </a:lnTo>
                <a:lnTo>
                  <a:pt x="2071561" y="849663"/>
                </a:lnTo>
                <a:cubicBezTo>
                  <a:pt x="2074258" y="853709"/>
                  <a:pt x="2076215" y="858362"/>
                  <a:pt x="2079653" y="861801"/>
                </a:cubicBezTo>
                <a:cubicBezTo>
                  <a:pt x="2087179" y="869327"/>
                  <a:pt x="2090734" y="871825"/>
                  <a:pt x="2095837" y="882032"/>
                </a:cubicBezTo>
                <a:cubicBezTo>
                  <a:pt x="2097744" y="885847"/>
                  <a:pt x="2097812" y="890442"/>
                  <a:pt x="2099883" y="894170"/>
                </a:cubicBezTo>
                <a:cubicBezTo>
                  <a:pt x="2104606" y="902672"/>
                  <a:pt x="2112992" y="909220"/>
                  <a:pt x="2116067" y="918446"/>
                </a:cubicBezTo>
                <a:cubicBezTo>
                  <a:pt x="2118764" y="926538"/>
                  <a:pt x="2122486" y="934358"/>
                  <a:pt x="2124159" y="942722"/>
                </a:cubicBezTo>
                <a:cubicBezTo>
                  <a:pt x="2125508" y="949465"/>
                  <a:pt x="2126396" y="956317"/>
                  <a:pt x="2128205" y="962952"/>
                </a:cubicBezTo>
                <a:lnTo>
                  <a:pt x="2140343" y="999366"/>
                </a:lnTo>
                <a:lnTo>
                  <a:pt x="2148435" y="1023642"/>
                </a:lnTo>
                <a:cubicBezTo>
                  <a:pt x="2149784" y="1027688"/>
                  <a:pt x="2150115" y="1032231"/>
                  <a:pt x="2152481" y="1035780"/>
                </a:cubicBezTo>
                <a:cubicBezTo>
                  <a:pt x="2155178" y="1039826"/>
                  <a:pt x="2158598" y="1043474"/>
                  <a:pt x="2160573" y="1047918"/>
                </a:cubicBezTo>
                <a:cubicBezTo>
                  <a:pt x="2164037" y="1055713"/>
                  <a:pt x="2165968" y="1064102"/>
                  <a:pt x="2168665" y="1072194"/>
                </a:cubicBezTo>
                <a:lnTo>
                  <a:pt x="2176757" y="1096471"/>
                </a:lnTo>
                <a:cubicBezTo>
                  <a:pt x="2178106" y="1101866"/>
                  <a:pt x="2178613" y="1107544"/>
                  <a:pt x="2180803" y="1112655"/>
                </a:cubicBezTo>
                <a:cubicBezTo>
                  <a:pt x="2182719" y="1117125"/>
                  <a:pt x="2186720" y="1120444"/>
                  <a:pt x="2188895" y="1124793"/>
                </a:cubicBezTo>
                <a:cubicBezTo>
                  <a:pt x="2190802" y="1128608"/>
                  <a:pt x="2190870" y="1133203"/>
                  <a:pt x="2192941" y="1136931"/>
                </a:cubicBezTo>
                <a:cubicBezTo>
                  <a:pt x="2197664" y="1145433"/>
                  <a:pt x="2206050" y="1151981"/>
                  <a:pt x="2209125" y="1161207"/>
                </a:cubicBezTo>
                <a:lnTo>
                  <a:pt x="2217217" y="1185483"/>
                </a:lnTo>
                <a:cubicBezTo>
                  <a:pt x="2218566" y="1189529"/>
                  <a:pt x="2218897" y="1194072"/>
                  <a:pt x="2221263" y="1197621"/>
                </a:cubicBezTo>
                <a:lnTo>
                  <a:pt x="2229355" y="1209759"/>
                </a:lnTo>
                <a:cubicBezTo>
                  <a:pt x="2233728" y="1227251"/>
                  <a:pt x="2233401" y="1220382"/>
                  <a:pt x="2233401" y="1229989"/>
                </a:cubicBez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5243006" y="6365421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5243006" y="6604907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5626954" y="6198278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5558827" y="6451018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FBB37C6-B471-4742-E46D-5CA03489F779}"/>
              </a:ext>
            </a:extLst>
          </p:cNvPr>
          <p:cNvSpPr/>
          <p:nvPr/>
        </p:nvSpPr>
        <p:spPr>
          <a:xfrm>
            <a:off x="2408826" y="8345744"/>
            <a:ext cx="609677" cy="879987"/>
          </a:xfrm>
          <a:custGeom>
            <a:avLst/>
            <a:gdLst>
              <a:gd name="connsiteX0" fmla="*/ 4993 w 609677"/>
              <a:gd name="connsiteY0" fmla="*/ 0 h 879987"/>
              <a:gd name="connsiteX1" fmla="*/ 77 w 609677"/>
              <a:gd name="connsiteY1" fmla="*/ 34412 h 879987"/>
              <a:gd name="connsiteX2" fmla="*/ 14826 w 609677"/>
              <a:gd name="connsiteY2" fmla="*/ 103238 h 879987"/>
              <a:gd name="connsiteX3" fmla="*/ 19742 w 609677"/>
              <a:gd name="connsiteY3" fmla="*/ 117987 h 879987"/>
              <a:gd name="connsiteX4" fmla="*/ 29574 w 609677"/>
              <a:gd name="connsiteY4" fmla="*/ 181896 h 879987"/>
              <a:gd name="connsiteX5" fmla="*/ 34490 w 609677"/>
              <a:gd name="connsiteY5" fmla="*/ 206477 h 879987"/>
              <a:gd name="connsiteX6" fmla="*/ 44322 w 609677"/>
              <a:gd name="connsiteY6" fmla="*/ 329380 h 879987"/>
              <a:gd name="connsiteX7" fmla="*/ 54155 w 609677"/>
              <a:gd name="connsiteY7" fmla="*/ 486696 h 879987"/>
              <a:gd name="connsiteX8" fmla="*/ 59071 w 609677"/>
              <a:gd name="connsiteY8" fmla="*/ 722671 h 879987"/>
              <a:gd name="connsiteX9" fmla="*/ 68903 w 609677"/>
              <a:gd name="connsiteY9" fmla="*/ 811161 h 879987"/>
              <a:gd name="connsiteX10" fmla="*/ 73819 w 609677"/>
              <a:gd name="connsiteY10" fmla="*/ 850490 h 879987"/>
              <a:gd name="connsiteX11" fmla="*/ 83651 w 609677"/>
              <a:gd name="connsiteY11" fmla="*/ 865238 h 879987"/>
              <a:gd name="connsiteX12" fmla="*/ 113148 w 609677"/>
              <a:gd name="connsiteY12" fmla="*/ 879987 h 879987"/>
              <a:gd name="connsiteX13" fmla="*/ 162309 w 609677"/>
              <a:gd name="connsiteY13" fmla="*/ 875071 h 879987"/>
              <a:gd name="connsiteX14" fmla="*/ 177058 w 609677"/>
              <a:gd name="connsiteY14" fmla="*/ 820993 h 879987"/>
              <a:gd name="connsiteX15" fmla="*/ 181974 w 609677"/>
              <a:gd name="connsiteY15" fmla="*/ 806245 h 879987"/>
              <a:gd name="connsiteX16" fmla="*/ 186890 w 609677"/>
              <a:gd name="connsiteY16" fmla="*/ 752167 h 879987"/>
              <a:gd name="connsiteX17" fmla="*/ 191806 w 609677"/>
              <a:gd name="connsiteY17" fmla="*/ 727587 h 879987"/>
              <a:gd name="connsiteX18" fmla="*/ 196722 w 609677"/>
              <a:gd name="connsiteY18" fmla="*/ 698090 h 879987"/>
              <a:gd name="connsiteX19" fmla="*/ 206555 w 609677"/>
              <a:gd name="connsiteY19" fmla="*/ 644012 h 879987"/>
              <a:gd name="connsiteX20" fmla="*/ 211471 w 609677"/>
              <a:gd name="connsiteY20" fmla="*/ 467032 h 879987"/>
              <a:gd name="connsiteX21" fmla="*/ 221303 w 609677"/>
              <a:gd name="connsiteY21" fmla="*/ 481780 h 879987"/>
              <a:gd name="connsiteX22" fmla="*/ 226219 w 609677"/>
              <a:gd name="connsiteY22" fmla="*/ 496529 h 879987"/>
              <a:gd name="connsiteX23" fmla="*/ 260632 w 609677"/>
              <a:gd name="connsiteY23" fmla="*/ 506361 h 879987"/>
              <a:gd name="connsiteX24" fmla="*/ 265548 w 609677"/>
              <a:gd name="connsiteY24" fmla="*/ 521109 h 879987"/>
              <a:gd name="connsiteX25" fmla="*/ 285213 w 609677"/>
              <a:gd name="connsiteY25" fmla="*/ 545690 h 879987"/>
              <a:gd name="connsiteX26" fmla="*/ 295045 w 609677"/>
              <a:gd name="connsiteY26" fmla="*/ 575187 h 879987"/>
              <a:gd name="connsiteX27" fmla="*/ 304877 w 609677"/>
              <a:gd name="connsiteY27" fmla="*/ 629264 h 879987"/>
              <a:gd name="connsiteX28" fmla="*/ 314709 w 609677"/>
              <a:gd name="connsiteY28" fmla="*/ 698090 h 879987"/>
              <a:gd name="connsiteX29" fmla="*/ 319626 w 609677"/>
              <a:gd name="connsiteY29" fmla="*/ 712838 h 879987"/>
              <a:gd name="connsiteX30" fmla="*/ 324542 w 609677"/>
              <a:gd name="connsiteY30" fmla="*/ 737419 h 879987"/>
              <a:gd name="connsiteX31" fmla="*/ 334374 w 609677"/>
              <a:gd name="connsiteY31" fmla="*/ 766916 h 879987"/>
              <a:gd name="connsiteX32" fmla="*/ 344206 w 609677"/>
              <a:gd name="connsiteY32" fmla="*/ 796412 h 879987"/>
              <a:gd name="connsiteX33" fmla="*/ 349122 w 609677"/>
              <a:gd name="connsiteY33" fmla="*/ 811161 h 879987"/>
              <a:gd name="connsiteX34" fmla="*/ 354039 w 609677"/>
              <a:gd name="connsiteY34" fmla="*/ 825909 h 879987"/>
              <a:gd name="connsiteX35" fmla="*/ 358955 w 609677"/>
              <a:gd name="connsiteY35" fmla="*/ 860322 h 879987"/>
              <a:gd name="connsiteX36" fmla="*/ 363871 w 609677"/>
              <a:gd name="connsiteY36" fmla="*/ 875071 h 879987"/>
              <a:gd name="connsiteX37" fmla="*/ 378619 w 609677"/>
              <a:gd name="connsiteY37" fmla="*/ 879987 h 879987"/>
              <a:gd name="connsiteX38" fmla="*/ 388451 w 609677"/>
              <a:gd name="connsiteY38" fmla="*/ 870154 h 879987"/>
              <a:gd name="connsiteX39" fmla="*/ 393368 w 609677"/>
              <a:gd name="connsiteY39" fmla="*/ 855406 h 879987"/>
              <a:gd name="connsiteX40" fmla="*/ 408116 w 609677"/>
              <a:gd name="connsiteY40" fmla="*/ 860322 h 879987"/>
              <a:gd name="connsiteX41" fmla="*/ 422864 w 609677"/>
              <a:gd name="connsiteY41" fmla="*/ 855406 h 879987"/>
              <a:gd name="connsiteX42" fmla="*/ 442529 w 609677"/>
              <a:gd name="connsiteY42" fmla="*/ 835741 h 879987"/>
              <a:gd name="connsiteX43" fmla="*/ 457277 w 609677"/>
              <a:gd name="connsiteY43" fmla="*/ 791496 h 879987"/>
              <a:gd name="connsiteX44" fmla="*/ 462193 w 609677"/>
              <a:gd name="connsiteY44" fmla="*/ 776748 h 879987"/>
              <a:gd name="connsiteX45" fmla="*/ 467109 w 609677"/>
              <a:gd name="connsiteY45" fmla="*/ 762000 h 879987"/>
              <a:gd name="connsiteX46" fmla="*/ 476942 w 609677"/>
              <a:gd name="connsiteY46" fmla="*/ 752167 h 879987"/>
              <a:gd name="connsiteX47" fmla="*/ 496606 w 609677"/>
              <a:gd name="connsiteY47" fmla="*/ 771832 h 879987"/>
              <a:gd name="connsiteX48" fmla="*/ 511355 w 609677"/>
              <a:gd name="connsiteY48" fmla="*/ 776748 h 879987"/>
              <a:gd name="connsiteX49" fmla="*/ 526103 w 609677"/>
              <a:gd name="connsiteY49" fmla="*/ 786580 h 879987"/>
              <a:gd name="connsiteX50" fmla="*/ 555600 w 609677"/>
              <a:gd name="connsiteY50" fmla="*/ 796412 h 879987"/>
              <a:gd name="connsiteX51" fmla="*/ 575264 w 609677"/>
              <a:gd name="connsiteY51" fmla="*/ 835741 h 879987"/>
              <a:gd name="connsiteX52" fmla="*/ 580180 w 609677"/>
              <a:gd name="connsiteY52" fmla="*/ 850490 h 879987"/>
              <a:gd name="connsiteX53" fmla="*/ 590013 w 609677"/>
              <a:gd name="connsiteY53" fmla="*/ 860322 h 879987"/>
              <a:gd name="connsiteX54" fmla="*/ 594929 w 609677"/>
              <a:gd name="connsiteY54" fmla="*/ 875071 h 879987"/>
              <a:gd name="connsiteX55" fmla="*/ 609677 w 609677"/>
              <a:gd name="connsiteY55" fmla="*/ 879987 h 87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609677" h="879987">
                <a:moveTo>
                  <a:pt x="4993" y="0"/>
                </a:moveTo>
                <a:cubicBezTo>
                  <a:pt x="3354" y="11471"/>
                  <a:pt x="-603" y="22845"/>
                  <a:pt x="77" y="34412"/>
                </a:cubicBezTo>
                <a:cubicBezTo>
                  <a:pt x="496" y="41537"/>
                  <a:pt x="10196" y="87035"/>
                  <a:pt x="14826" y="103238"/>
                </a:cubicBezTo>
                <a:cubicBezTo>
                  <a:pt x="16250" y="108221"/>
                  <a:pt x="18485" y="112959"/>
                  <a:pt x="19742" y="117987"/>
                </a:cubicBezTo>
                <a:cubicBezTo>
                  <a:pt x="26505" y="145041"/>
                  <a:pt x="24798" y="150849"/>
                  <a:pt x="29574" y="181896"/>
                </a:cubicBezTo>
                <a:cubicBezTo>
                  <a:pt x="30845" y="190155"/>
                  <a:pt x="33386" y="198194"/>
                  <a:pt x="34490" y="206477"/>
                </a:cubicBezTo>
                <a:cubicBezTo>
                  <a:pt x="39073" y="240848"/>
                  <a:pt x="42476" y="297998"/>
                  <a:pt x="44322" y="329380"/>
                </a:cubicBezTo>
                <a:cubicBezTo>
                  <a:pt x="53380" y="483359"/>
                  <a:pt x="44780" y="364813"/>
                  <a:pt x="54155" y="486696"/>
                </a:cubicBezTo>
                <a:cubicBezTo>
                  <a:pt x="55794" y="565354"/>
                  <a:pt x="55499" y="644077"/>
                  <a:pt x="59071" y="722671"/>
                </a:cubicBezTo>
                <a:cubicBezTo>
                  <a:pt x="60419" y="752319"/>
                  <a:pt x="65222" y="781712"/>
                  <a:pt x="68903" y="811161"/>
                </a:cubicBezTo>
                <a:cubicBezTo>
                  <a:pt x="70542" y="824271"/>
                  <a:pt x="70343" y="837744"/>
                  <a:pt x="73819" y="850490"/>
                </a:cubicBezTo>
                <a:cubicBezTo>
                  <a:pt x="75374" y="856190"/>
                  <a:pt x="79473" y="861060"/>
                  <a:pt x="83651" y="865238"/>
                </a:cubicBezTo>
                <a:cubicBezTo>
                  <a:pt x="93182" y="874769"/>
                  <a:pt x="101152" y="875988"/>
                  <a:pt x="113148" y="879987"/>
                </a:cubicBezTo>
                <a:lnTo>
                  <a:pt x="162309" y="875071"/>
                </a:lnTo>
                <a:cubicBezTo>
                  <a:pt x="168484" y="871469"/>
                  <a:pt x="175189" y="828469"/>
                  <a:pt x="177058" y="820993"/>
                </a:cubicBezTo>
                <a:cubicBezTo>
                  <a:pt x="178315" y="815966"/>
                  <a:pt x="180335" y="811161"/>
                  <a:pt x="181974" y="806245"/>
                </a:cubicBezTo>
                <a:cubicBezTo>
                  <a:pt x="183613" y="788219"/>
                  <a:pt x="184645" y="770128"/>
                  <a:pt x="186890" y="752167"/>
                </a:cubicBezTo>
                <a:cubicBezTo>
                  <a:pt x="187926" y="743876"/>
                  <a:pt x="190311" y="735808"/>
                  <a:pt x="191806" y="727587"/>
                </a:cubicBezTo>
                <a:cubicBezTo>
                  <a:pt x="193589" y="717780"/>
                  <a:pt x="194939" y="707897"/>
                  <a:pt x="196722" y="698090"/>
                </a:cubicBezTo>
                <a:cubicBezTo>
                  <a:pt x="210465" y="622509"/>
                  <a:pt x="192069" y="730930"/>
                  <a:pt x="206555" y="644012"/>
                </a:cubicBezTo>
                <a:cubicBezTo>
                  <a:pt x="208194" y="585019"/>
                  <a:pt x="206128" y="525806"/>
                  <a:pt x="211471" y="467032"/>
                </a:cubicBezTo>
                <a:cubicBezTo>
                  <a:pt x="212006" y="461148"/>
                  <a:pt x="218661" y="476495"/>
                  <a:pt x="221303" y="481780"/>
                </a:cubicBezTo>
                <a:cubicBezTo>
                  <a:pt x="223621" y="486415"/>
                  <a:pt x="222555" y="492865"/>
                  <a:pt x="226219" y="496529"/>
                </a:cubicBezTo>
                <a:cubicBezTo>
                  <a:pt x="228569" y="498879"/>
                  <a:pt x="260462" y="506319"/>
                  <a:pt x="260632" y="506361"/>
                </a:cubicBezTo>
                <a:cubicBezTo>
                  <a:pt x="262271" y="511277"/>
                  <a:pt x="263231" y="516474"/>
                  <a:pt x="265548" y="521109"/>
                </a:cubicBezTo>
                <a:cubicBezTo>
                  <a:pt x="271751" y="533515"/>
                  <a:pt x="276066" y="536543"/>
                  <a:pt x="285213" y="545690"/>
                </a:cubicBezTo>
                <a:cubicBezTo>
                  <a:pt x="288490" y="555522"/>
                  <a:pt x="293012" y="565024"/>
                  <a:pt x="295045" y="575187"/>
                </a:cubicBezTo>
                <a:cubicBezTo>
                  <a:pt x="299807" y="598998"/>
                  <a:pt x="301103" y="604103"/>
                  <a:pt x="304877" y="629264"/>
                </a:cubicBezTo>
                <a:cubicBezTo>
                  <a:pt x="308315" y="652183"/>
                  <a:pt x="307379" y="676105"/>
                  <a:pt x="314709" y="698090"/>
                </a:cubicBezTo>
                <a:cubicBezTo>
                  <a:pt x="316348" y="703006"/>
                  <a:pt x="318369" y="707811"/>
                  <a:pt x="319626" y="712838"/>
                </a:cubicBezTo>
                <a:cubicBezTo>
                  <a:pt x="321653" y="720944"/>
                  <a:pt x="322343" y="729357"/>
                  <a:pt x="324542" y="737419"/>
                </a:cubicBezTo>
                <a:cubicBezTo>
                  <a:pt x="327269" y="747418"/>
                  <a:pt x="331097" y="757084"/>
                  <a:pt x="334374" y="766916"/>
                </a:cubicBezTo>
                <a:lnTo>
                  <a:pt x="344206" y="796412"/>
                </a:lnTo>
                <a:lnTo>
                  <a:pt x="349122" y="811161"/>
                </a:lnTo>
                <a:lnTo>
                  <a:pt x="354039" y="825909"/>
                </a:lnTo>
                <a:cubicBezTo>
                  <a:pt x="355678" y="837380"/>
                  <a:pt x="356683" y="848960"/>
                  <a:pt x="358955" y="860322"/>
                </a:cubicBezTo>
                <a:cubicBezTo>
                  <a:pt x="359971" y="865404"/>
                  <a:pt x="360207" y="871407"/>
                  <a:pt x="363871" y="875071"/>
                </a:cubicBezTo>
                <a:cubicBezTo>
                  <a:pt x="367535" y="878735"/>
                  <a:pt x="373703" y="878348"/>
                  <a:pt x="378619" y="879987"/>
                </a:cubicBezTo>
                <a:cubicBezTo>
                  <a:pt x="381896" y="876709"/>
                  <a:pt x="386066" y="874129"/>
                  <a:pt x="388451" y="870154"/>
                </a:cubicBezTo>
                <a:cubicBezTo>
                  <a:pt x="391117" y="865710"/>
                  <a:pt x="388733" y="857723"/>
                  <a:pt x="393368" y="855406"/>
                </a:cubicBezTo>
                <a:cubicBezTo>
                  <a:pt x="398003" y="853089"/>
                  <a:pt x="403200" y="858683"/>
                  <a:pt x="408116" y="860322"/>
                </a:cubicBezTo>
                <a:cubicBezTo>
                  <a:pt x="413032" y="858683"/>
                  <a:pt x="418647" y="858418"/>
                  <a:pt x="422864" y="855406"/>
                </a:cubicBezTo>
                <a:cubicBezTo>
                  <a:pt x="430407" y="850018"/>
                  <a:pt x="442529" y="835741"/>
                  <a:pt x="442529" y="835741"/>
                </a:cubicBezTo>
                <a:lnTo>
                  <a:pt x="457277" y="791496"/>
                </a:lnTo>
                <a:lnTo>
                  <a:pt x="462193" y="776748"/>
                </a:lnTo>
                <a:cubicBezTo>
                  <a:pt x="463832" y="771832"/>
                  <a:pt x="463445" y="765664"/>
                  <a:pt x="467109" y="762000"/>
                </a:cubicBezTo>
                <a:lnTo>
                  <a:pt x="476942" y="752167"/>
                </a:lnTo>
                <a:cubicBezTo>
                  <a:pt x="516271" y="765277"/>
                  <a:pt x="470386" y="745612"/>
                  <a:pt x="496606" y="771832"/>
                </a:cubicBezTo>
                <a:cubicBezTo>
                  <a:pt x="500270" y="775496"/>
                  <a:pt x="506439" y="775109"/>
                  <a:pt x="511355" y="776748"/>
                </a:cubicBezTo>
                <a:cubicBezTo>
                  <a:pt x="516271" y="780025"/>
                  <a:pt x="520704" y="784180"/>
                  <a:pt x="526103" y="786580"/>
                </a:cubicBezTo>
                <a:cubicBezTo>
                  <a:pt x="535574" y="790789"/>
                  <a:pt x="555600" y="796412"/>
                  <a:pt x="555600" y="796412"/>
                </a:cubicBezTo>
                <a:cubicBezTo>
                  <a:pt x="572760" y="813574"/>
                  <a:pt x="563967" y="801848"/>
                  <a:pt x="575264" y="835741"/>
                </a:cubicBezTo>
                <a:cubicBezTo>
                  <a:pt x="576903" y="840657"/>
                  <a:pt x="576515" y="846826"/>
                  <a:pt x="580180" y="850490"/>
                </a:cubicBezTo>
                <a:lnTo>
                  <a:pt x="590013" y="860322"/>
                </a:lnTo>
                <a:cubicBezTo>
                  <a:pt x="591652" y="865238"/>
                  <a:pt x="591265" y="871407"/>
                  <a:pt x="594929" y="875071"/>
                </a:cubicBezTo>
                <a:cubicBezTo>
                  <a:pt x="598593" y="878735"/>
                  <a:pt x="609677" y="879987"/>
                  <a:pt x="609677" y="87998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EFC4E40F-5892-2FA8-12FD-3E8E1AD21061}"/>
              </a:ext>
            </a:extLst>
          </p:cNvPr>
          <p:cNvSpPr/>
          <p:nvPr/>
        </p:nvSpPr>
        <p:spPr>
          <a:xfrm>
            <a:off x="2403864" y="8129434"/>
            <a:ext cx="1784678" cy="1111045"/>
          </a:xfrm>
          <a:custGeom>
            <a:avLst/>
            <a:gdLst>
              <a:gd name="connsiteX0" fmla="*/ 5039 w 1784678"/>
              <a:gd name="connsiteY0" fmla="*/ 0 h 1111045"/>
              <a:gd name="connsiteX1" fmla="*/ 123 w 1784678"/>
              <a:gd name="connsiteY1" fmla="*/ 34413 h 1111045"/>
              <a:gd name="connsiteX2" fmla="*/ 9955 w 1784678"/>
              <a:gd name="connsiteY2" fmla="*/ 63910 h 1111045"/>
              <a:gd name="connsiteX3" fmla="*/ 24704 w 1784678"/>
              <a:gd name="connsiteY3" fmla="*/ 108155 h 1111045"/>
              <a:gd name="connsiteX4" fmla="*/ 29620 w 1784678"/>
              <a:gd name="connsiteY4" fmla="*/ 122903 h 1111045"/>
              <a:gd name="connsiteX5" fmla="*/ 34536 w 1784678"/>
              <a:gd name="connsiteY5" fmla="*/ 137651 h 1111045"/>
              <a:gd name="connsiteX6" fmla="*/ 44368 w 1784678"/>
              <a:gd name="connsiteY6" fmla="*/ 186813 h 1111045"/>
              <a:gd name="connsiteX7" fmla="*/ 49284 w 1784678"/>
              <a:gd name="connsiteY7" fmla="*/ 211393 h 1111045"/>
              <a:gd name="connsiteX8" fmla="*/ 54201 w 1784678"/>
              <a:gd name="connsiteY8" fmla="*/ 240890 h 1111045"/>
              <a:gd name="connsiteX9" fmla="*/ 59117 w 1784678"/>
              <a:gd name="connsiteY9" fmla="*/ 265471 h 1111045"/>
              <a:gd name="connsiteX10" fmla="*/ 64033 w 1784678"/>
              <a:gd name="connsiteY10" fmla="*/ 314632 h 1111045"/>
              <a:gd name="connsiteX11" fmla="*/ 68949 w 1784678"/>
              <a:gd name="connsiteY11" fmla="*/ 678426 h 1111045"/>
              <a:gd name="connsiteX12" fmla="*/ 78781 w 1784678"/>
              <a:gd name="connsiteY12" fmla="*/ 781664 h 1111045"/>
              <a:gd name="connsiteX13" fmla="*/ 88613 w 1784678"/>
              <a:gd name="connsiteY13" fmla="*/ 855406 h 1111045"/>
              <a:gd name="connsiteX14" fmla="*/ 93530 w 1784678"/>
              <a:gd name="connsiteY14" fmla="*/ 894735 h 1111045"/>
              <a:gd name="connsiteX15" fmla="*/ 98446 w 1784678"/>
              <a:gd name="connsiteY15" fmla="*/ 914400 h 1111045"/>
              <a:gd name="connsiteX16" fmla="*/ 108278 w 1784678"/>
              <a:gd name="connsiteY16" fmla="*/ 958645 h 1111045"/>
              <a:gd name="connsiteX17" fmla="*/ 118110 w 1784678"/>
              <a:gd name="connsiteY17" fmla="*/ 1071716 h 1111045"/>
              <a:gd name="connsiteX18" fmla="*/ 123026 w 1784678"/>
              <a:gd name="connsiteY18" fmla="*/ 1096297 h 1111045"/>
              <a:gd name="connsiteX19" fmla="*/ 137775 w 1784678"/>
              <a:gd name="connsiteY19" fmla="*/ 1091381 h 1111045"/>
              <a:gd name="connsiteX20" fmla="*/ 147607 w 1784678"/>
              <a:gd name="connsiteY20" fmla="*/ 1061884 h 1111045"/>
              <a:gd name="connsiteX21" fmla="*/ 152523 w 1784678"/>
              <a:gd name="connsiteY21" fmla="*/ 1047135 h 1111045"/>
              <a:gd name="connsiteX22" fmla="*/ 162355 w 1784678"/>
              <a:gd name="connsiteY22" fmla="*/ 1032387 h 1111045"/>
              <a:gd name="connsiteX23" fmla="*/ 172188 w 1784678"/>
              <a:gd name="connsiteY23" fmla="*/ 1002890 h 1111045"/>
              <a:gd name="connsiteX24" fmla="*/ 182020 w 1784678"/>
              <a:gd name="connsiteY24" fmla="*/ 988142 h 1111045"/>
              <a:gd name="connsiteX25" fmla="*/ 186936 w 1784678"/>
              <a:gd name="connsiteY25" fmla="*/ 973393 h 1111045"/>
              <a:gd name="connsiteX26" fmla="*/ 196768 w 1784678"/>
              <a:gd name="connsiteY26" fmla="*/ 929148 h 1111045"/>
              <a:gd name="connsiteX27" fmla="*/ 201684 w 1784678"/>
              <a:gd name="connsiteY27" fmla="*/ 909484 h 1111045"/>
              <a:gd name="connsiteX28" fmla="*/ 206601 w 1784678"/>
              <a:gd name="connsiteY28" fmla="*/ 865239 h 1111045"/>
              <a:gd name="connsiteX29" fmla="*/ 216433 w 1784678"/>
              <a:gd name="connsiteY29" fmla="*/ 658761 h 1111045"/>
              <a:gd name="connsiteX30" fmla="*/ 221349 w 1784678"/>
              <a:gd name="connsiteY30" fmla="*/ 634181 h 1111045"/>
              <a:gd name="connsiteX31" fmla="*/ 231181 w 1784678"/>
              <a:gd name="connsiteY31" fmla="*/ 560439 h 1111045"/>
              <a:gd name="connsiteX32" fmla="*/ 241013 w 1784678"/>
              <a:gd name="connsiteY32" fmla="*/ 339213 h 1111045"/>
              <a:gd name="connsiteX33" fmla="*/ 250846 w 1784678"/>
              <a:gd name="connsiteY33" fmla="*/ 299884 h 1111045"/>
              <a:gd name="connsiteX34" fmla="*/ 260678 w 1784678"/>
              <a:gd name="connsiteY34" fmla="*/ 250722 h 1111045"/>
              <a:gd name="connsiteX35" fmla="*/ 265594 w 1784678"/>
              <a:gd name="connsiteY35" fmla="*/ 211393 h 1111045"/>
              <a:gd name="connsiteX36" fmla="*/ 270510 w 1784678"/>
              <a:gd name="connsiteY36" fmla="*/ 196645 h 1111045"/>
              <a:gd name="connsiteX37" fmla="*/ 275426 w 1784678"/>
              <a:gd name="connsiteY37" fmla="*/ 176981 h 1111045"/>
              <a:gd name="connsiteX38" fmla="*/ 290175 w 1784678"/>
              <a:gd name="connsiteY38" fmla="*/ 132735 h 1111045"/>
              <a:gd name="connsiteX39" fmla="*/ 300007 w 1784678"/>
              <a:gd name="connsiteY39" fmla="*/ 147484 h 1111045"/>
              <a:gd name="connsiteX40" fmla="*/ 309839 w 1784678"/>
              <a:gd name="connsiteY40" fmla="*/ 176981 h 1111045"/>
              <a:gd name="connsiteX41" fmla="*/ 319671 w 1784678"/>
              <a:gd name="connsiteY41" fmla="*/ 211393 h 1111045"/>
              <a:gd name="connsiteX42" fmla="*/ 324588 w 1784678"/>
              <a:gd name="connsiteY42" fmla="*/ 226142 h 1111045"/>
              <a:gd name="connsiteX43" fmla="*/ 334420 w 1784678"/>
              <a:gd name="connsiteY43" fmla="*/ 265471 h 1111045"/>
              <a:gd name="connsiteX44" fmla="*/ 344252 w 1784678"/>
              <a:gd name="connsiteY44" fmla="*/ 319548 h 1111045"/>
              <a:gd name="connsiteX45" fmla="*/ 354084 w 1784678"/>
              <a:gd name="connsiteY45" fmla="*/ 968477 h 1111045"/>
              <a:gd name="connsiteX46" fmla="*/ 363917 w 1784678"/>
              <a:gd name="connsiteY46" fmla="*/ 1061884 h 1111045"/>
              <a:gd name="connsiteX47" fmla="*/ 373749 w 1784678"/>
              <a:gd name="connsiteY47" fmla="*/ 1091381 h 1111045"/>
              <a:gd name="connsiteX48" fmla="*/ 378665 w 1784678"/>
              <a:gd name="connsiteY48" fmla="*/ 1106129 h 1111045"/>
              <a:gd name="connsiteX49" fmla="*/ 393413 w 1784678"/>
              <a:gd name="connsiteY49" fmla="*/ 1111045 h 1111045"/>
              <a:gd name="connsiteX50" fmla="*/ 403246 w 1784678"/>
              <a:gd name="connsiteY50" fmla="*/ 1101213 h 1111045"/>
              <a:gd name="connsiteX51" fmla="*/ 408162 w 1784678"/>
              <a:gd name="connsiteY51" fmla="*/ 1081548 h 1111045"/>
              <a:gd name="connsiteX52" fmla="*/ 413078 w 1784678"/>
              <a:gd name="connsiteY52" fmla="*/ 1047135 h 1111045"/>
              <a:gd name="connsiteX53" fmla="*/ 417994 w 1784678"/>
              <a:gd name="connsiteY53" fmla="*/ 1017639 h 1111045"/>
              <a:gd name="connsiteX54" fmla="*/ 427826 w 1784678"/>
              <a:gd name="connsiteY54" fmla="*/ 919316 h 1111045"/>
              <a:gd name="connsiteX55" fmla="*/ 437659 w 1784678"/>
              <a:gd name="connsiteY55" fmla="*/ 845574 h 1111045"/>
              <a:gd name="connsiteX56" fmla="*/ 442575 w 1784678"/>
              <a:gd name="connsiteY56" fmla="*/ 781664 h 1111045"/>
              <a:gd name="connsiteX57" fmla="*/ 447491 w 1784678"/>
              <a:gd name="connsiteY57" fmla="*/ 747251 h 1111045"/>
              <a:gd name="connsiteX58" fmla="*/ 457323 w 1784678"/>
              <a:gd name="connsiteY58" fmla="*/ 683342 h 1111045"/>
              <a:gd name="connsiteX59" fmla="*/ 467155 w 1784678"/>
              <a:gd name="connsiteY59" fmla="*/ 594851 h 1111045"/>
              <a:gd name="connsiteX60" fmla="*/ 476988 w 1784678"/>
              <a:gd name="connsiteY60" fmla="*/ 545690 h 1111045"/>
              <a:gd name="connsiteX61" fmla="*/ 481904 w 1784678"/>
              <a:gd name="connsiteY61" fmla="*/ 511277 h 1111045"/>
              <a:gd name="connsiteX62" fmla="*/ 486820 w 1784678"/>
              <a:gd name="connsiteY62" fmla="*/ 196645 h 1111045"/>
              <a:gd name="connsiteX63" fmla="*/ 506484 w 1784678"/>
              <a:gd name="connsiteY63" fmla="*/ 176981 h 1111045"/>
              <a:gd name="connsiteX64" fmla="*/ 535981 w 1784678"/>
              <a:gd name="connsiteY64" fmla="*/ 186813 h 1111045"/>
              <a:gd name="connsiteX65" fmla="*/ 550730 w 1784678"/>
              <a:gd name="connsiteY65" fmla="*/ 191729 h 1111045"/>
              <a:gd name="connsiteX66" fmla="*/ 570394 w 1784678"/>
              <a:gd name="connsiteY66" fmla="*/ 186813 h 1111045"/>
              <a:gd name="connsiteX67" fmla="*/ 575310 w 1784678"/>
              <a:gd name="connsiteY67" fmla="*/ 201561 h 1111045"/>
              <a:gd name="connsiteX68" fmla="*/ 590059 w 1784678"/>
              <a:gd name="connsiteY68" fmla="*/ 280219 h 1111045"/>
              <a:gd name="connsiteX69" fmla="*/ 599891 w 1784678"/>
              <a:gd name="connsiteY69" fmla="*/ 309716 h 1111045"/>
              <a:gd name="connsiteX70" fmla="*/ 604807 w 1784678"/>
              <a:gd name="connsiteY70" fmla="*/ 324464 h 1111045"/>
              <a:gd name="connsiteX71" fmla="*/ 609723 w 1784678"/>
              <a:gd name="connsiteY71" fmla="*/ 432619 h 1111045"/>
              <a:gd name="connsiteX72" fmla="*/ 619555 w 1784678"/>
              <a:gd name="connsiteY72" fmla="*/ 526026 h 1111045"/>
              <a:gd name="connsiteX73" fmla="*/ 624471 w 1784678"/>
              <a:gd name="connsiteY73" fmla="*/ 555522 h 1111045"/>
              <a:gd name="connsiteX74" fmla="*/ 634304 w 1784678"/>
              <a:gd name="connsiteY74" fmla="*/ 629264 h 1111045"/>
              <a:gd name="connsiteX75" fmla="*/ 644136 w 1784678"/>
              <a:gd name="connsiteY75" fmla="*/ 688258 h 1111045"/>
              <a:gd name="connsiteX76" fmla="*/ 653968 w 1784678"/>
              <a:gd name="connsiteY76" fmla="*/ 786581 h 1111045"/>
              <a:gd name="connsiteX77" fmla="*/ 663801 w 1784678"/>
              <a:gd name="connsiteY77" fmla="*/ 963561 h 1111045"/>
              <a:gd name="connsiteX78" fmla="*/ 668717 w 1784678"/>
              <a:gd name="connsiteY78" fmla="*/ 997974 h 1111045"/>
              <a:gd name="connsiteX79" fmla="*/ 683465 w 1784678"/>
              <a:gd name="connsiteY79" fmla="*/ 1066800 h 1111045"/>
              <a:gd name="connsiteX80" fmla="*/ 688381 w 1784678"/>
              <a:gd name="connsiteY80" fmla="*/ 1081548 h 1111045"/>
              <a:gd name="connsiteX81" fmla="*/ 698213 w 1784678"/>
              <a:gd name="connsiteY81" fmla="*/ 1091381 h 1111045"/>
              <a:gd name="connsiteX82" fmla="*/ 747375 w 1784678"/>
              <a:gd name="connsiteY82" fmla="*/ 1101213 h 1111045"/>
              <a:gd name="connsiteX83" fmla="*/ 899775 w 1784678"/>
              <a:gd name="connsiteY83" fmla="*/ 1096297 h 1111045"/>
              <a:gd name="connsiteX84" fmla="*/ 914523 w 1784678"/>
              <a:gd name="connsiteY84" fmla="*/ 1091381 h 1111045"/>
              <a:gd name="connsiteX85" fmla="*/ 924355 w 1784678"/>
              <a:gd name="connsiteY85" fmla="*/ 1081548 h 1111045"/>
              <a:gd name="connsiteX86" fmla="*/ 948936 w 1784678"/>
              <a:gd name="connsiteY86" fmla="*/ 1047135 h 1111045"/>
              <a:gd name="connsiteX87" fmla="*/ 958768 w 1784678"/>
              <a:gd name="connsiteY87" fmla="*/ 1032387 h 1111045"/>
              <a:gd name="connsiteX88" fmla="*/ 963684 w 1784678"/>
              <a:gd name="connsiteY88" fmla="*/ 1017639 h 1111045"/>
              <a:gd name="connsiteX89" fmla="*/ 973517 w 1784678"/>
              <a:gd name="connsiteY89" fmla="*/ 1007806 h 1111045"/>
              <a:gd name="connsiteX90" fmla="*/ 978433 w 1784678"/>
              <a:gd name="connsiteY90" fmla="*/ 993058 h 1111045"/>
              <a:gd name="connsiteX91" fmla="*/ 988265 w 1784678"/>
              <a:gd name="connsiteY91" fmla="*/ 978310 h 1111045"/>
              <a:gd name="connsiteX92" fmla="*/ 1007930 w 1784678"/>
              <a:gd name="connsiteY92" fmla="*/ 938981 h 1111045"/>
              <a:gd name="connsiteX93" fmla="*/ 1017762 w 1784678"/>
              <a:gd name="connsiteY93" fmla="*/ 909484 h 1111045"/>
              <a:gd name="connsiteX94" fmla="*/ 1027594 w 1784678"/>
              <a:gd name="connsiteY94" fmla="*/ 870155 h 1111045"/>
              <a:gd name="connsiteX95" fmla="*/ 1037426 w 1784678"/>
              <a:gd name="connsiteY95" fmla="*/ 801329 h 1111045"/>
              <a:gd name="connsiteX96" fmla="*/ 1052175 w 1784678"/>
              <a:gd name="connsiteY96" fmla="*/ 752168 h 1111045"/>
              <a:gd name="connsiteX97" fmla="*/ 1062007 w 1784678"/>
              <a:gd name="connsiteY97" fmla="*/ 722671 h 1111045"/>
              <a:gd name="connsiteX98" fmla="*/ 1071839 w 1784678"/>
              <a:gd name="connsiteY98" fmla="*/ 693174 h 1111045"/>
              <a:gd name="connsiteX99" fmla="*/ 1076755 w 1784678"/>
              <a:gd name="connsiteY99" fmla="*/ 678426 h 1111045"/>
              <a:gd name="connsiteX100" fmla="*/ 1086588 w 1784678"/>
              <a:gd name="connsiteY100" fmla="*/ 668593 h 1111045"/>
              <a:gd name="connsiteX101" fmla="*/ 1091504 w 1784678"/>
              <a:gd name="connsiteY101" fmla="*/ 653845 h 1111045"/>
              <a:gd name="connsiteX102" fmla="*/ 1116084 w 1784678"/>
              <a:gd name="connsiteY102" fmla="*/ 629264 h 1111045"/>
              <a:gd name="connsiteX103" fmla="*/ 1125917 w 1784678"/>
              <a:gd name="connsiteY103" fmla="*/ 619432 h 1111045"/>
              <a:gd name="connsiteX104" fmla="*/ 1145581 w 1784678"/>
              <a:gd name="connsiteY104" fmla="*/ 594851 h 1111045"/>
              <a:gd name="connsiteX105" fmla="*/ 1155413 w 1784678"/>
              <a:gd name="connsiteY105" fmla="*/ 580103 h 1111045"/>
              <a:gd name="connsiteX106" fmla="*/ 1165246 w 1784678"/>
              <a:gd name="connsiteY106" fmla="*/ 570271 h 1111045"/>
              <a:gd name="connsiteX107" fmla="*/ 1199659 w 1784678"/>
              <a:gd name="connsiteY107" fmla="*/ 530942 h 1111045"/>
              <a:gd name="connsiteX108" fmla="*/ 1214407 w 1784678"/>
              <a:gd name="connsiteY108" fmla="*/ 526026 h 1111045"/>
              <a:gd name="connsiteX109" fmla="*/ 1224239 w 1784678"/>
              <a:gd name="connsiteY109" fmla="*/ 516193 h 1111045"/>
              <a:gd name="connsiteX110" fmla="*/ 1238988 w 1784678"/>
              <a:gd name="connsiteY110" fmla="*/ 506361 h 1111045"/>
              <a:gd name="connsiteX111" fmla="*/ 1248820 w 1784678"/>
              <a:gd name="connsiteY111" fmla="*/ 491613 h 1111045"/>
              <a:gd name="connsiteX112" fmla="*/ 1263568 w 1784678"/>
              <a:gd name="connsiteY112" fmla="*/ 481781 h 1111045"/>
              <a:gd name="connsiteX113" fmla="*/ 1273401 w 1784678"/>
              <a:gd name="connsiteY113" fmla="*/ 471948 h 1111045"/>
              <a:gd name="connsiteX114" fmla="*/ 1302897 w 1784678"/>
              <a:gd name="connsiteY114" fmla="*/ 457200 h 1111045"/>
              <a:gd name="connsiteX115" fmla="*/ 1332394 w 1784678"/>
              <a:gd name="connsiteY115" fmla="*/ 442451 h 1111045"/>
              <a:gd name="connsiteX116" fmla="*/ 1366807 w 1784678"/>
              <a:gd name="connsiteY116" fmla="*/ 447368 h 1111045"/>
              <a:gd name="connsiteX117" fmla="*/ 1371723 w 1784678"/>
              <a:gd name="connsiteY117" fmla="*/ 462116 h 1111045"/>
              <a:gd name="connsiteX118" fmla="*/ 1386471 w 1784678"/>
              <a:gd name="connsiteY118" fmla="*/ 471948 h 1111045"/>
              <a:gd name="connsiteX119" fmla="*/ 1411052 w 1784678"/>
              <a:gd name="connsiteY119" fmla="*/ 491613 h 1111045"/>
              <a:gd name="connsiteX120" fmla="*/ 1420884 w 1784678"/>
              <a:gd name="connsiteY120" fmla="*/ 506361 h 1111045"/>
              <a:gd name="connsiteX121" fmla="*/ 1440549 w 1784678"/>
              <a:gd name="connsiteY121" fmla="*/ 526026 h 1111045"/>
              <a:gd name="connsiteX122" fmla="*/ 1450381 w 1784678"/>
              <a:gd name="connsiteY122" fmla="*/ 540774 h 1111045"/>
              <a:gd name="connsiteX123" fmla="*/ 1465130 w 1784678"/>
              <a:gd name="connsiteY123" fmla="*/ 545690 h 1111045"/>
              <a:gd name="connsiteX124" fmla="*/ 1489710 w 1784678"/>
              <a:gd name="connsiteY124" fmla="*/ 565355 h 1111045"/>
              <a:gd name="connsiteX125" fmla="*/ 1499542 w 1784678"/>
              <a:gd name="connsiteY125" fmla="*/ 580103 h 1111045"/>
              <a:gd name="connsiteX126" fmla="*/ 1524123 w 1784678"/>
              <a:gd name="connsiteY126" fmla="*/ 599768 h 1111045"/>
              <a:gd name="connsiteX127" fmla="*/ 1533955 w 1784678"/>
              <a:gd name="connsiteY127" fmla="*/ 614516 h 1111045"/>
              <a:gd name="connsiteX128" fmla="*/ 1553620 w 1784678"/>
              <a:gd name="connsiteY128" fmla="*/ 634181 h 1111045"/>
              <a:gd name="connsiteX129" fmla="*/ 1563452 w 1784678"/>
              <a:gd name="connsiteY129" fmla="*/ 648929 h 1111045"/>
              <a:gd name="connsiteX130" fmla="*/ 1578201 w 1784678"/>
              <a:gd name="connsiteY130" fmla="*/ 658761 h 1111045"/>
              <a:gd name="connsiteX131" fmla="*/ 1592949 w 1784678"/>
              <a:gd name="connsiteY131" fmla="*/ 688258 h 1111045"/>
              <a:gd name="connsiteX132" fmla="*/ 1602781 w 1784678"/>
              <a:gd name="connsiteY132" fmla="*/ 727587 h 1111045"/>
              <a:gd name="connsiteX133" fmla="*/ 1607697 w 1784678"/>
              <a:gd name="connsiteY133" fmla="*/ 742335 h 1111045"/>
              <a:gd name="connsiteX134" fmla="*/ 1627362 w 1784678"/>
              <a:gd name="connsiteY134" fmla="*/ 771832 h 1111045"/>
              <a:gd name="connsiteX135" fmla="*/ 1637194 w 1784678"/>
              <a:gd name="connsiteY135" fmla="*/ 786581 h 1111045"/>
              <a:gd name="connsiteX136" fmla="*/ 1647026 w 1784678"/>
              <a:gd name="connsiteY136" fmla="*/ 801329 h 1111045"/>
              <a:gd name="connsiteX137" fmla="*/ 1661775 w 1784678"/>
              <a:gd name="connsiteY137" fmla="*/ 825910 h 1111045"/>
              <a:gd name="connsiteX138" fmla="*/ 1696188 w 1784678"/>
              <a:gd name="connsiteY138" fmla="*/ 929148 h 1111045"/>
              <a:gd name="connsiteX139" fmla="*/ 1706020 w 1784678"/>
              <a:gd name="connsiteY139" fmla="*/ 958645 h 1111045"/>
              <a:gd name="connsiteX140" fmla="*/ 1710936 w 1784678"/>
              <a:gd name="connsiteY140" fmla="*/ 973393 h 1111045"/>
              <a:gd name="connsiteX141" fmla="*/ 1745349 w 1784678"/>
              <a:gd name="connsiteY141" fmla="*/ 1002890 h 1111045"/>
              <a:gd name="connsiteX142" fmla="*/ 1765013 w 1784678"/>
              <a:gd name="connsiteY142" fmla="*/ 1032387 h 1111045"/>
              <a:gd name="connsiteX143" fmla="*/ 1779762 w 1784678"/>
              <a:gd name="connsiteY143" fmla="*/ 1056968 h 1111045"/>
              <a:gd name="connsiteX144" fmla="*/ 1784678 w 1784678"/>
              <a:gd name="connsiteY144" fmla="*/ 1086464 h 1111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1784678" h="1111045">
                <a:moveTo>
                  <a:pt x="5039" y="0"/>
                </a:moveTo>
                <a:cubicBezTo>
                  <a:pt x="3400" y="11471"/>
                  <a:pt x="-766" y="22860"/>
                  <a:pt x="123" y="34413"/>
                </a:cubicBezTo>
                <a:cubicBezTo>
                  <a:pt x="918" y="44747"/>
                  <a:pt x="6678" y="54078"/>
                  <a:pt x="9955" y="63910"/>
                </a:cubicBezTo>
                <a:lnTo>
                  <a:pt x="24704" y="108155"/>
                </a:lnTo>
                <a:lnTo>
                  <a:pt x="29620" y="122903"/>
                </a:lnTo>
                <a:cubicBezTo>
                  <a:pt x="31259" y="127819"/>
                  <a:pt x="33279" y="132624"/>
                  <a:pt x="34536" y="137651"/>
                </a:cubicBezTo>
                <a:cubicBezTo>
                  <a:pt x="43232" y="172435"/>
                  <a:pt x="36332" y="142613"/>
                  <a:pt x="44368" y="186813"/>
                </a:cubicBezTo>
                <a:cubicBezTo>
                  <a:pt x="45863" y="195034"/>
                  <a:pt x="47789" y="203172"/>
                  <a:pt x="49284" y="211393"/>
                </a:cubicBezTo>
                <a:cubicBezTo>
                  <a:pt x="51067" y="221200"/>
                  <a:pt x="52418" y="231083"/>
                  <a:pt x="54201" y="240890"/>
                </a:cubicBezTo>
                <a:cubicBezTo>
                  <a:pt x="55696" y="249111"/>
                  <a:pt x="58013" y="257188"/>
                  <a:pt x="59117" y="265471"/>
                </a:cubicBezTo>
                <a:cubicBezTo>
                  <a:pt x="61294" y="281795"/>
                  <a:pt x="62394" y="298245"/>
                  <a:pt x="64033" y="314632"/>
                </a:cubicBezTo>
                <a:cubicBezTo>
                  <a:pt x="65672" y="435897"/>
                  <a:pt x="66162" y="557182"/>
                  <a:pt x="68949" y="678426"/>
                </a:cubicBezTo>
                <a:cubicBezTo>
                  <a:pt x="69886" y="719192"/>
                  <a:pt x="74302" y="743590"/>
                  <a:pt x="78781" y="781664"/>
                </a:cubicBezTo>
                <a:cubicBezTo>
                  <a:pt x="94094" y="911829"/>
                  <a:pt x="75013" y="760215"/>
                  <a:pt x="88613" y="855406"/>
                </a:cubicBezTo>
                <a:cubicBezTo>
                  <a:pt x="90482" y="868485"/>
                  <a:pt x="91358" y="881703"/>
                  <a:pt x="93530" y="894735"/>
                </a:cubicBezTo>
                <a:cubicBezTo>
                  <a:pt x="94641" y="901400"/>
                  <a:pt x="96980" y="907804"/>
                  <a:pt x="98446" y="914400"/>
                </a:cubicBezTo>
                <a:cubicBezTo>
                  <a:pt x="110925" y="970560"/>
                  <a:pt x="96291" y="910698"/>
                  <a:pt x="108278" y="958645"/>
                </a:cubicBezTo>
                <a:cubicBezTo>
                  <a:pt x="110949" y="996046"/>
                  <a:pt x="112784" y="1034435"/>
                  <a:pt x="118110" y="1071716"/>
                </a:cubicBezTo>
                <a:cubicBezTo>
                  <a:pt x="119292" y="1079988"/>
                  <a:pt x="121387" y="1088103"/>
                  <a:pt x="123026" y="1096297"/>
                </a:cubicBezTo>
                <a:cubicBezTo>
                  <a:pt x="127942" y="1094658"/>
                  <a:pt x="134763" y="1095598"/>
                  <a:pt x="137775" y="1091381"/>
                </a:cubicBezTo>
                <a:cubicBezTo>
                  <a:pt x="143799" y="1082947"/>
                  <a:pt x="144330" y="1071716"/>
                  <a:pt x="147607" y="1061884"/>
                </a:cubicBezTo>
                <a:cubicBezTo>
                  <a:pt x="149246" y="1056968"/>
                  <a:pt x="149648" y="1051447"/>
                  <a:pt x="152523" y="1047135"/>
                </a:cubicBezTo>
                <a:cubicBezTo>
                  <a:pt x="155800" y="1042219"/>
                  <a:pt x="159955" y="1037786"/>
                  <a:pt x="162355" y="1032387"/>
                </a:cubicBezTo>
                <a:cubicBezTo>
                  <a:pt x="166564" y="1022916"/>
                  <a:pt x="166439" y="1011514"/>
                  <a:pt x="172188" y="1002890"/>
                </a:cubicBezTo>
                <a:lnTo>
                  <a:pt x="182020" y="988142"/>
                </a:lnTo>
                <a:cubicBezTo>
                  <a:pt x="183659" y="983226"/>
                  <a:pt x="185512" y="978376"/>
                  <a:pt x="186936" y="973393"/>
                </a:cubicBezTo>
                <a:cubicBezTo>
                  <a:pt x="192932" y="952408"/>
                  <a:pt x="191698" y="951963"/>
                  <a:pt x="196768" y="929148"/>
                </a:cubicBezTo>
                <a:cubicBezTo>
                  <a:pt x="198234" y="922552"/>
                  <a:pt x="200045" y="916039"/>
                  <a:pt x="201684" y="909484"/>
                </a:cubicBezTo>
                <a:cubicBezTo>
                  <a:pt x="203323" y="894736"/>
                  <a:pt x="205778" y="880055"/>
                  <a:pt x="206601" y="865239"/>
                </a:cubicBezTo>
                <a:cubicBezTo>
                  <a:pt x="210156" y="801262"/>
                  <a:pt x="209837" y="724725"/>
                  <a:pt x="216433" y="658761"/>
                </a:cubicBezTo>
                <a:cubicBezTo>
                  <a:pt x="217264" y="650447"/>
                  <a:pt x="219975" y="642423"/>
                  <a:pt x="221349" y="634181"/>
                </a:cubicBezTo>
                <a:cubicBezTo>
                  <a:pt x="224741" y="613829"/>
                  <a:pt x="228696" y="580322"/>
                  <a:pt x="231181" y="560439"/>
                </a:cubicBezTo>
                <a:cubicBezTo>
                  <a:pt x="233088" y="495587"/>
                  <a:pt x="232200" y="409709"/>
                  <a:pt x="241013" y="339213"/>
                </a:cubicBezTo>
                <a:cubicBezTo>
                  <a:pt x="246524" y="295129"/>
                  <a:pt x="243550" y="331503"/>
                  <a:pt x="250846" y="299884"/>
                </a:cubicBezTo>
                <a:cubicBezTo>
                  <a:pt x="254604" y="283600"/>
                  <a:pt x="258605" y="267305"/>
                  <a:pt x="260678" y="250722"/>
                </a:cubicBezTo>
                <a:cubicBezTo>
                  <a:pt x="262317" y="237612"/>
                  <a:pt x="263231" y="224392"/>
                  <a:pt x="265594" y="211393"/>
                </a:cubicBezTo>
                <a:cubicBezTo>
                  <a:pt x="266521" y="206295"/>
                  <a:pt x="269086" y="201628"/>
                  <a:pt x="270510" y="196645"/>
                </a:cubicBezTo>
                <a:cubicBezTo>
                  <a:pt x="272366" y="190149"/>
                  <a:pt x="274217" y="183628"/>
                  <a:pt x="275426" y="176981"/>
                </a:cubicBezTo>
                <a:cubicBezTo>
                  <a:pt x="282855" y="136122"/>
                  <a:pt x="271405" y="151505"/>
                  <a:pt x="290175" y="132735"/>
                </a:cubicBezTo>
                <a:cubicBezTo>
                  <a:pt x="293452" y="137651"/>
                  <a:pt x="297607" y="142085"/>
                  <a:pt x="300007" y="147484"/>
                </a:cubicBezTo>
                <a:cubicBezTo>
                  <a:pt x="304216" y="156955"/>
                  <a:pt x="306562" y="167149"/>
                  <a:pt x="309839" y="176981"/>
                </a:cubicBezTo>
                <a:cubicBezTo>
                  <a:pt x="321632" y="212362"/>
                  <a:pt x="307317" y="168157"/>
                  <a:pt x="319671" y="211393"/>
                </a:cubicBezTo>
                <a:cubicBezTo>
                  <a:pt x="321095" y="216376"/>
                  <a:pt x="323224" y="221142"/>
                  <a:pt x="324588" y="226142"/>
                </a:cubicBezTo>
                <a:cubicBezTo>
                  <a:pt x="328144" y="239179"/>
                  <a:pt x="331770" y="252220"/>
                  <a:pt x="334420" y="265471"/>
                </a:cubicBezTo>
                <a:cubicBezTo>
                  <a:pt x="341291" y="299825"/>
                  <a:pt x="337962" y="281809"/>
                  <a:pt x="344252" y="319548"/>
                </a:cubicBezTo>
                <a:cubicBezTo>
                  <a:pt x="361780" y="600011"/>
                  <a:pt x="343480" y="284543"/>
                  <a:pt x="354084" y="968477"/>
                </a:cubicBezTo>
                <a:cubicBezTo>
                  <a:pt x="354332" y="984455"/>
                  <a:pt x="358024" y="1038310"/>
                  <a:pt x="363917" y="1061884"/>
                </a:cubicBezTo>
                <a:cubicBezTo>
                  <a:pt x="366431" y="1071939"/>
                  <a:pt x="370472" y="1081549"/>
                  <a:pt x="373749" y="1091381"/>
                </a:cubicBezTo>
                <a:cubicBezTo>
                  <a:pt x="375388" y="1096297"/>
                  <a:pt x="373749" y="1104490"/>
                  <a:pt x="378665" y="1106129"/>
                </a:cubicBezTo>
                <a:lnTo>
                  <a:pt x="393413" y="1111045"/>
                </a:lnTo>
                <a:cubicBezTo>
                  <a:pt x="396691" y="1107768"/>
                  <a:pt x="401173" y="1105359"/>
                  <a:pt x="403246" y="1101213"/>
                </a:cubicBezTo>
                <a:cubicBezTo>
                  <a:pt x="406268" y="1095170"/>
                  <a:pt x="406953" y="1088196"/>
                  <a:pt x="408162" y="1081548"/>
                </a:cubicBezTo>
                <a:cubicBezTo>
                  <a:pt x="410235" y="1070147"/>
                  <a:pt x="411316" y="1058588"/>
                  <a:pt x="413078" y="1047135"/>
                </a:cubicBezTo>
                <a:cubicBezTo>
                  <a:pt x="414594" y="1037283"/>
                  <a:pt x="416355" y="1027471"/>
                  <a:pt x="417994" y="1017639"/>
                </a:cubicBezTo>
                <a:cubicBezTo>
                  <a:pt x="421808" y="971874"/>
                  <a:pt x="421935" y="960553"/>
                  <a:pt x="427826" y="919316"/>
                </a:cubicBezTo>
                <a:cubicBezTo>
                  <a:pt x="434998" y="869109"/>
                  <a:pt x="431914" y="908766"/>
                  <a:pt x="437659" y="845574"/>
                </a:cubicBezTo>
                <a:cubicBezTo>
                  <a:pt x="439594" y="824295"/>
                  <a:pt x="440449" y="802924"/>
                  <a:pt x="442575" y="781664"/>
                </a:cubicBezTo>
                <a:cubicBezTo>
                  <a:pt x="443728" y="770134"/>
                  <a:pt x="445729" y="758704"/>
                  <a:pt x="447491" y="747251"/>
                </a:cubicBezTo>
                <a:cubicBezTo>
                  <a:pt x="451937" y="718354"/>
                  <a:pt x="453759" y="713639"/>
                  <a:pt x="457323" y="683342"/>
                </a:cubicBezTo>
                <a:cubicBezTo>
                  <a:pt x="464000" y="626582"/>
                  <a:pt x="459838" y="646072"/>
                  <a:pt x="467155" y="594851"/>
                </a:cubicBezTo>
                <a:cubicBezTo>
                  <a:pt x="479983" y="505054"/>
                  <a:pt x="465043" y="611384"/>
                  <a:pt x="476988" y="545690"/>
                </a:cubicBezTo>
                <a:cubicBezTo>
                  <a:pt x="479061" y="534289"/>
                  <a:pt x="480265" y="522748"/>
                  <a:pt x="481904" y="511277"/>
                </a:cubicBezTo>
                <a:cubicBezTo>
                  <a:pt x="483543" y="406400"/>
                  <a:pt x="483690" y="301488"/>
                  <a:pt x="486820" y="196645"/>
                </a:cubicBezTo>
                <a:cubicBezTo>
                  <a:pt x="487347" y="178990"/>
                  <a:pt x="492848" y="181526"/>
                  <a:pt x="506484" y="176981"/>
                </a:cubicBezTo>
                <a:lnTo>
                  <a:pt x="535981" y="186813"/>
                </a:lnTo>
                <a:lnTo>
                  <a:pt x="550730" y="191729"/>
                </a:lnTo>
                <a:cubicBezTo>
                  <a:pt x="557285" y="190090"/>
                  <a:pt x="564121" y="184304"/>
                  <a:pt x="570394" y="186813"/>
                </a:cubicBezTo>
                <a:cubicBezTo>
                  <a:pt x="575205" y="188738"/>
                  <a:pt x="574522" y="196439"/>
                  <a:pt x="575310" y="201561"/>
                </a:cubicBezTo>
                <a:cubicBezTo>
                  <a:pt x="587205" y="278882"/>
                  <a:pt x="571275" y="223867"/>
                  <a:pt x="590059" y="280219"/>
                </a:cubicBezTo>
                <a:lnTo>
                  <a:pt x="599891" y="309716"/>
                </a:lnTo>
                <a:lnTo>
                  <a:pt x="604807" y="324464"/>
                </a:lnTo>
                <a:cubicBezTo>
                  <a:pt x="606446" y="360516"/>
                  <a:pt x="607472" y="396600"/>
                  <a:pt x="609723" y="432619"/>
                </a:cubicBezTo>
                <a:cubicBezTo>
                  <a:pt x="610284" y="441599"/>
                  <a:pt x="618074" y="514922"/>
                  <a:pt x="619555" y="526026"/>
                </a:cubicBezTo>
                <a:cubicBezTo>
                  <a:pt x="620872" y="535906"/>
                  <a:pt x="623061" y="545655"/>
                  <a:pt x="624471" y="555522"/>
                </a:cubicBezTo>
                <a:cubicBezTo>
                  <a:pt x="632616" y="612534"/>
                  <a:pt x="625949" y="576347"/>
                  <a:pt x="634304" y="629264"/>
                </a:cubicBezTo>
                <a:cubicBezTo>
                  <a:pt x="637413" y="648956"/>
                  <a:pt x="642152" y="668421"/>
                  <a:pt x="644136" y="688258"/>
                </a:cubicBezTo>
                <a:cubicBezTo>
                  <a:pt x="647413" y="721032"/>
                  <a:pt x="652141" y="753694"/>
                  <a:pt x="653968" y="786581"/>
                </a:cubicBezTo>
                <a:cubicBezTo>
                  <a:pt x="657246" y="845574"/>
                  <a:pt x="655445" y="905070"/>
                  <a:pt x="663801" y="963561"/>
                </a:cubicBezTo>
                <a:cubicBezTo>
                  <a:pt x="665440" y="975032"/>
                  <a:pt x="666703" y="986563"/>
                  <a:pt x="668717" y="997974"/>
                </a:cubicBezTo>
                <a:cubicBezTo>
                  <a:pt x="671321" y="1012730"/>
                  <a:pt x="677954" y="1047512"/>
                  <a:pt x="683465" y="1066800"/>
                </a:cubicBezTo>
                <a:cubicBezTo>
                  <a:pt x="684889" y="1071783"/>
                  <a:pt x="685715" y="1077104"/>
                  <a:pt x="688381" y="1081548"/>
                </a:cubicBezTo>
                <a:cubicBezTo>
                  <a:pt x="690766" y="1085523"/>
                  <a:pt x="694238" y="1088996"/>
                  <a:pt x="698213" y="1091381"/>
                </a:cubicBezTo>
                <a:cubicBezTo>
                  <a:pt x="708937" y="1097816"/>
                  <a:pt x="741411" y="1100361"/>
                  <a:pt x="747375" y="1101213"/>
                </a:cubicBezTo>
                <a:cubicBezTo>
                  <a:pt x="798175" y="1099574"/>
                  <a:pt x="849036" y="1099282"/>
                  <a:pt x="899775" y="1096297"/>
                </a:cubicBezTo>
                <a:cubicBezTo>
                  <a:pt x="904948" y="1095993"/>
                  <a:pt x="910080" y="1094047"/>
                  <a:pt x="914523" y="1091381"/>
                </a:cubicBezTo>
                <a:cubicBezTo>
                  <a:pt x="918497" y="1088996"/>
                  <a:pt x="921078" y="1084826"/>
                  <a:pt x="924355" y="1081548"/>
                </a:cubicBezTo>
                <a:cubicBezTo>
                  <a:pt x="936549" y="1044965"/>
                  <a:pt x="917830" y="1093793"/>
                  <a:pt x="948936" y="1047135"/>
                </a:cubicBezTo>
                <a:cubicBezTo>
                  <a:pt x="952213" y="1042219"/>
                  <a:pt x="956126" y="1037672"/>
                  <a:pt x="958768" y="1032387"/>
                </a:cubicBezTo>
                <a:cubicBezTo>
                  <a:pt x="961085" y="1027752"/>
                  <a:pt x="961018" y="1022082"/>
                  <a:pt x="963684" y="1017639"/>
                </a:cubicBezTo>
                <a:cubicBezTo>
                  <a:pt x="966069" y="1013664"/>
                  <a:pt x="970239" y="1011084"/>
                  <a:pt x="973517" y="1007806"/>
                </a:cubicBezTo>
                <a:cubicBezTo>
                  <a:pt x="975156" y="1002890"/>
                  <a:pt x="976116" y="997693"/>
                  <a:pt x="978433" y="993058"/>
                </a:cubicBezTo>
                <a:cubicBezTo>
                  <a:pt x="981075" y="987773"/>
                  <a:pt x="985865" y="983709"/>
                  <a:pt x="988265" y="978310"/>
                </a:cubicBezTo>
                <a:cubicBezTo>
                  <a:pt x="1006341" y="937638"/>
                  <a:pt x="987737" y="959172"/>
                  <a:pt x="1007930" y="938981"/>
                </a:cubicBezTo>
                <a:cubicBezTo>
                  <a:pt x="1011207" y="929149"/>
                  <a:pt x="1015248" y="919539"/>
                  <a:pt x="1017762" y="909484"/>
                </a:cubicBezTo>
                <a:lnTo>
                  <a:pt x="1027594" y="870155"/>
                </a:lnTo>
                <a:cubicBezTo>
                  <a:pt x="1030615" y="845987"/>
                  <a:pt x="1032701" y="824956"/>
                  <a:pt x="1037426" y="801329"/>
                </a:cubicBezTo>
                <a:cubicBezTo>
                  <a:pt x="1041142" y="782748"/>
                  <a:pt x="1045901" y="770989"/>
                  <a:pt x="1052175" y="752168"/>
                </a:cubicBezTo>
                <a:lnTo>
                  <a:pt x="1062007" y="722671"/>
                </a:lnTo>
                <a:lnTo>
                  <a:pt x="1071839" y="693174"/>
                </a:lnTo>
                <a:cubicBezTo>
                  <a:pt x="1073478" y="688258"/>
                  <a:pt x="1073091" y="682090"/>
                  <a:pt x="1076755" y="678426"/>
                </a:cubicBezTo>
                <a:lnTo>
                  <a:pt x="1086588" y="668593"/>
                </a:lnTo>
                <a:cubicBezTo>
                  <a:pt x="1088227" y="663677"/>
                  <a:pt x="1088395" y="657991"/>
                  <a:pt x="1091504" y="653845"/>
                </a:cubicBezTo>
                <a:cubicBezTo>
                  <a:pt x="1098456" y="644575"/>
                  <a:pt x="1107890" y="637458"/>
                  <a:pt x="1116084" y="629264"/>
                </a:cubicBezTo>
                <a:cubicBezTo>
                  <a:pt x="1119362" y="625986"/>
                  <a:pt x="1123346" y="623289"/>
                  <a:pt x="1125917" y="619432"/>
                </a:cubicBezTo>
                <a:cubicBezTo>
                  <a:pt x="1156178" y="574041"/>
                  <a:pt x="1117562" y="629876"/>
                  <a:pt x="1145581" y="594851"/>
                </a:cubicBezTo>
                <a:cubicBezTo>
                  <a:pt x="1149272" y="590237"/>
                  <a:pt x="1151722" y="584717"/>
                  <a:pt x="1155413" y="580103"/>
                </a:cubicBezTo>
                <a:cubicBezTo>
                  <a:pt x="1158309" y="576484"/>
                  <a:pt x="1162350" y="573890"/>
                  <a:pt x="1165246" y="570271"/>
                </a:cubicBezTo>
                <a:cubicBezTo>
                  <a:pt x="1175277" y="557733"/>
                  <a:pt x="1183114" y="536457"/>
                  <a:pt x="1199659" y="530942"/>
                </a:cubicBezTo>
                <a:lnTo>
                  <a:pt x="1214407" y="526026"/>
                </a:lnTo>
                <a:cubicBezTo>
                  <a:pt x="1217684" y="522748"/>
                  <a:pt x="1220620" y="519089"/>
                  <a:pt x="1224239" y="516193"/>
                </a:cubicBezTo>
                <a:cubicBezTo>
                  <a:pt x="1228853" y="512502"/>
                  <a:pt x="1234810" y="510539"/>
                  <a:pt x="1238988" y="506361"/>
                </a:cubicBezTo>
                <a:cubicBezTo>
                  <a:pt x="1243166" y="502183"/>
                  <a:pt x="1244642" y="495791"/>
                  <a:pt x="1248820" y="491613"/>
                </a:cubicBezTo>
                <a:cubicBezTo>
                  <a:pt x="1252998" y="487435"/>
                  <a:pt x="1258954" y="485472"/>
                  <a:pt x="1263568" y="481781"/>
                </a:cubicBezTo>
                <a:cubicBezTo>
                  <a:pt x="1267188" y="478885"/>
                  <a:pt x="1269781" y="474844"/>
                  <a:pt x="1273401" y="471948"/>
                </a:cubicBezTo>
                <a:cubicBezTo>
                  <a:pt x="1296880" y="453165"/>
                  <a:pt x="1278668" y="469314"/>
                  <a:pt x="1302897" y="457200"/>
                </a:cubicBezTo>
                <a:cubicBezTo>
                  <a:pt x="1341025" y="438137"/>
                  <a:pt x="1295318" y="454812"/>
                  <a:pt x="1332394" y="442451"/>
                </a:cubicBezTo>
                <a:cubicBezTo>
                  <a:pt x="1343865" y="444090"/>
                  <a:pt x="1356443" y="442186"/>
                  <a:pt x="1366807" y="447368"/>
                </a:cubicBezTo>
                <a:cubicBezTo>
                  <a:pt x="1371442" y="449685"/>
                  <a:pt x="1368486" y="458070"/>
                  <a:pt x="1371723" y="462116"/>
                </a:cubicBezTo>
                <a:cubicBezTo>
                  <a:pt x="1375414" y="466730"/>
                  <a:pt x="1381857" y="468257"/>
                  <a:pt x="1386471" y="471948"/>
                </a:cubicBezTo>
                <a:cubicBezTo>
                  <a:pt x="1421496" y="499968"/>
                  <a:pt x="1365662" y="461353"/>
                  <a:pt x="1411052" y="491613"/>
                </a:cubicBezTo>
                <a:cubicBezTo>
                  <a:pt x="1414329" y="496529"/>
                  <a:pt x="1417039" y="501875"/>
                  <a:pt x="1420884" y="506361"/>
                </a:cubicBezTo>
                <a:cubicBezTo>
                  <a:pt x="1426917" y="513399"/>
                  <a:pt x="1435407" y="518313"/>
                  <a:pt x="1440549" y="526026"/>
                </a:cubicBezTo>
                <a:cubicBezTo>
                  <a:pt x="1443826" y="530942"/>
                  <a:pt x="1445767" y="537083"/>
                  <a:pt x="1450381" y="540774"/>
                </a:cubicBezTo>
                <a:cubicBezTo>
                  <a:pt x="1454428" y="544011"/>
                  <a:pt x="1460214" y="544051"/>
                  <a:pt x="1465130" y="545690"/>
                </a:cubicBezTo>
                <a:cubicBezTo>
                  <a:pt x="1476083" y="552992"/>
                  <a:pt x="1481703" y="555346"/>
                  <a:pt x="1489710" y="565355"/>
                </a:cubicBezTo>
                <a:cubicBezTo>
                  <a:pt x="1493401" y="569969"/>
                  <a:pt x="1495364" y="575925"/>
                  <a:pt x="1499542" y="580103"/>
                </a:cubicBezTo>
                <a:cubicBezTo>
                  <a:pt x="1525098" y="605658"/>
                  <a:pt x="1504661" y="575440"/>
                  <a:pt x="1524123" y="599768"/>
                </a:cubicBezTo>
                <a:cubicBezTo>
                  <a:pt x="1527814" y="604382"/>
                  <a:pt x="1530110" y="610030"/>
                  <a:pt x="1533955" y="614516"/>
                </a:cubicBezTo>
                <a:cubicBezTo>
                  <a:pt x="1539988" y="621554"/>
                  <a:pt x="1548478" y="626468"/>
                  <a:pt x="1553620" y="634181"/>
                </a:cubicBezTo>
                <a:cubicBezTo>
                  <a:pt x="1556897" y="639097"/>
                  <a:pt x="1559274" y="644751"/>
                  <a:pt x="1563452" y="648929"/>
                </a:cubicBezTo>
                <a:cubicBezTo>
                  <a:pt x="1567630" y="653107"/>
                  <a:pt x="1573285" y="655484"/>
                  <a:pt x="1578201" y="658761"/>
                </a:cubicBezTo>
                <a:cubicBezTo>
                  <a:pt x="1588527" y="674251"/>
                  <a:pt x="1588252" y="671037"/>
                  <a:pt x="1592949" y="688258"/>
                </a:cubicBezTo>
                <a:cubicBezTo>
                  <a:pt x="1596504" y="701295"/>
                  <a:pt x="1598508" y="714767"/>
                  <a:pt x="1602781" y="727587"/>
                </a:cubicBezTo>
                <a:cubicBezTo>
                  <a:pt x="1604420" y="732503"/>
                  <a:pt x="1605180" y="737805"/>
                  <a:pt x="1607697" y="742335"/>
                </a:cubicBezTo>
                <a:cubicBezTo>
                  <a:pt x="1613436" y="752665"/>
                  <a:pt x="1620807" y="762000"/>
                  <a:pt x="1627362" y="771832"/>
                </a:cubicBezTo>
                <a:lnTo>
                  <a:pt x="1637194" y="786581"/>
                </a:lnTo>
                <a:cubicBezTo>
                  <a:pt x="1640471" y="791497"/>
                  <a:pt x="1645158" y="795724"/>
                  <a:pt x="1647026" y="801329"/>
                </a:cubicBezTo>
                <a:cubicBezTo>
                  <a:pt x="1653408" y="820474"/>
                  <a:pt x="1648278" y="812413"/>
                  <a:pt x="1661775" y="825910"/>
                </a:cubicBezTo>
                <a:lnTo>
                  <a:pt x="1696188" y="929148"/>
                </a:lnTo>
                <a:lnTo>
                  <a:pt x="1706020" y="958645"/>
                </a:lnTo>
                <a:cubicBezTo>
                  <a:pt x="1707659" y="963561"/>
                  <a:pt x="1707272" y="969729"/>
                  <a:pt x="1710936" y="973393"/>
                </a:cubicBezTo>
                <a:cubicBezTo>
                  <a:pt x="1734779" y="997236"/>
                  <a:pt x="1722888" y="987916"/>
                  <a:pt x="1745349" y="1002890"/>
                </a:cubicBezTo>
                <a:cubicBezTo>
                  <a:pt x="1751904" y="1012722"/>
                  <a:pt x="1761275" y="1021177"/>
                  <a:pt x="1765013" y="1032387"/>
                </a:cubicBezTo>
                <a:cubicBezTo>
                  <a:pt x="1771396" y="1051532"/>
                  <a:pt x="1766266" y="1043471"/>
                  <a:pt x="1779762" y="1056968"/>
                </a:cubicBezTo>
                <a:lnTo>
                  <a:pt x="1784678" y="1086464"/>
                </a:ln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86378" y="6079443"/>
            <a:ext cx="1050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C-allocation</a:t>
            </a:r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124584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50553" y="5564750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288769"/>
            <a:ext cx="710131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189792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185805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2174525" y="7197348"/>
            <a:ext cx="13524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561902"/>
            <a:ext cx="2191913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511355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564593"/>
            <a:ext cx="1265828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516632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79301" y="4312970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561902"/>
            <a:ext cx="1010082" cy="172078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989432"/>
            <a:ext cx="2709438" cy="172078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27031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5942937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7030A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477839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798650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rgbClr val="7030A0">
              <a:alpha val="83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206350"/>
            <a:ext cx="221017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rgbClr val="7030A0">
              <a:alpha val="67000"/>
            </a:srgb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010829"/>
            <a:ext cx="2350075" cy="1101482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198919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85000"/>
              <a:alpha val="67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9374" y="7256206"/>
            <a:ext cx="2693033" cy="2119636"/>
            <a:chOff x="1636555" y="7109061"/>
            <a:chExt cx="2380223" cy="211963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6555" y="7109061"/>
              <a:ext cx="79148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40132" y="7115989"/>
              <a:ext cx="676646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578101" y="7113023"/>
              <a:ext cx="126762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39440" y="7143446"/>
              <a:ext cx="148076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79258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75140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64393" y="2771785"/>
            <a:ext cx="1608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74593" y="1087720"/>
            <a:ext cx="1428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 (°C)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91205" y="363034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11801" y="1901606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708135" y="3662828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098779" y="1832526"/>
            <a:ext cx="2842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(climatic envelope)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2F7545E3-5F8E-719F-547D-FEB2633047ED}"/>
              </a:ext>
            </a:extLst>
          </p:cNvPr>
          <p:cNvSpPr txBox="1"/>
          <p:nvPr/>
        </p:nvSpPr>
        <p:spPr>
          <a:xfrm rot="16200000">
            <a:off x="5873350" y="4370906"/>
            <a:ext cx="129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857624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30806" y="4509514"/>
            <a:ext cx="1334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cycle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807951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5040276" y="4117959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12067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1" name="Left-Right Arrow 50">
            <a:extLst>
              <a:ext uri="{FF2B5EF4-FFF2-40B4-BE49-F238E27FC236}">
                <a16:creationId xmlns:a16="http://schemas.microsoft.com/office/drawing/2014/main" id="{69029735-2DC6-4959-8D71-1C0C60B1713E}"/>
              </a:ext>
            </a:extLst>
          </p:cNvPr>
          <p:cNvSpPr/>
          <p:nvPr/>
        </p:nvSpPr>
        <p:spPr>
          <a:xfrm>
            <a:off x="4102408" y="4886912"/>
            <a:ext cx="994884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-Right Arrow 50">
            <a:extLst>
              <a:ext uri="{FF2B5EF4-FFF2-40B4-BE49-F238E27FC236}">
                <a16:creationId xmlns:a16="http://schemas.microsoft.com/office/drawing/2014/main" id="{A35188A6-96D3-8CC1-FA59-FF9BC7116D77}"/>
              </a:ext>
            </a:extLst>
          </p:cNvPr>
          <p:cNvSpPr/>
          <p:nvPr/>
        </p:nvSpPr>
        <p:spPr>
          <a:xfrm flipH="1">
            <a:off x="641465" y="4884221"/>
            <a:ext cx="74432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063215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063215" y="4937254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24799" y="8222012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24799" y="8461498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08747" y="8054869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40620" y="8307609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10790" y="6301228"/>
            <a:ext cx="1483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11895"/>
            <a:ext cx="0" cy="157372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73509" y="5435914"/>
            <a:ext cx="71013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32602" y="7369981"/>
            <a:ext cx="1352423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01" name="Left-Right Arrow 100">
            <a:extLst>
              <a:ext uri="{FF2B5EF4-FFF2-40B4-BE49-F238E27FC236}">
                <a16:creationId xmlns:a16="http://schemas.microsoft.com/office/drawing/2014/main" id="{4FCDD5FA-4671-1B25-6D96-701BC2B9D6E8}"/>
              </a:ext>
            </a:extLst>
          </p:cNvPr>
          <p:cNvSpPr/>
          <p:nvPr/>
        </p:nvSpPr>
        <p:spPr>
          <a:xfrm>
            <a:off x="1632856" y="4456691"/>
            <a:ext cx="2191913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" name="Left-Right Arrow 50">
            <a:extLst>
              <a:ext uri="{FF2B5EF4-FFF2-40B4-BE49-F238E27FC236}">
                <a16:creationId xmlns:a16="http://schemas.microsoft.com/office/drawing/2014/main" id="{18780923-870D-970E-E768-BBD57D7C1707}"/>
              </a:ext>
            </a:extLst>
          </p:cNvPr>
          <p:cNvSpPr/>
          <p:nvPr/>
        </p:nvSpPr>
        <p:spPr>
          <a:xfrm>
            <a:off x="3824772" y="4459382"/>
            <a:ext cx="1265828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Left-Right Arrow 50">
            <a:extLst>
              <a:ext uri="{FF2B5EF4-FFF2-40B4-BE49-F238E27FC236}">
                <a16:creationId xmlns:a16="http://schemas.microsoft.com/office/drawing/2014/main" id="{BC997DBD-2229-7E6A-2D7A-8079BE9763D7}"/>
              </a:ext>
            </a:extLst>
          </p:cNvPr>
          <p:cNvSpPr/>
          <p:nvPr/>
        </p:nvSpPr>
        <p:spPr>
          <a:xfrm flipH="1">
            <a:off x="629895" y="4456691"/>
            <a:ext cx="1010082" cy="424434"/>
          </a:xfrm>
          <a:custGeom>
            <a:avLst/>
            <a:gdLst>
              <a:gd name="connsiteX0" fmla="*/ 0 w 903223"/>
              <a:gd name="connsiteY0" fmla="*/ 86039 h 172078"/>
              <a:gd name="connsiteX1" fmla="*/ 86039 w 903223"/>
              <a:gd name="connsiteY1" fmla="*/ 0 h 172078"/>
              <a:gd name="connsiteX2" fmla="*/ 86039 w 903223"/>
              <a:gd name="connsiteY2" fmla="*/ 43020 h 172078"/>
              <a:gd name="connsiteX3" fmla="*/ 817184 w 903223"/>
              <a:gd name="connsiteY3" fmla="*/ 43020 h 172078"/>
              <a:gd name="connsiteX4" fmla="*/ 817184 w 903223"/>
              <a:gd name="connsiteY4" fmla="*/ 0 h 172078"/>
              <a:gd name="connsiteX5" fmla="*/ 903223 w 903223"/>
              <a:gd name="connsiteY5" fmla="*/ 86039 h 172078"/>
              <a:gd name="connsiteX6" fmla="*/ 817184 w 903223"/>
              <a:gd name="connsiteY6" fmla="*/ 172078 h 172078"/>
              <a:gd name="connsiteX7" fmla="*/ 817184 w 903223"/>
              <a:gd name="connsiteY7" fmla="*/ 129059 h 172078"/>
              <a:gd name="connsiteX8" fmla="*/ 86039 w 903223"/>
              <a:gd name="connsiteY8" fmla="*/ 129059 h 172078"/>
              <a:gd name="connsiteX9" fmla="*/ 86039 w 903223"/>
              <a:gd name="connsiteY9" fmla="*/ 172078 h 172078"/>
              <a:gd name="connsiteX10" fmla="*/ 0 w 903223"/>
              <a:gd name="connsiteY10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0 h 172078"/>
              <a:gd name="connsiteX5" fmla="*/ 817184 w 817184"/>
              <a:gd name="connsiteY5" fmla="*/ 172078 h 172078"/>
              <a:gd name="connsiteX6" fmla="*/ 817184 w 817184"/>
              <a:gd name="connsiteY6" fmla="*/ 129059 h 172078"/>
              <a:gd name="connsiteX7" fmla="*/ 86039 w 817184"/>
              <a:gd name="connsiteY7" fmla="*/ 129059 h 172078"/>
              <a:gd name="connsiteX8" fmla="*/ 86039 w 817184"/>
              <a:gd name="connsiteY8" fmla="*/ 172078 h 172078"/>
              <a:gd name="connsiteX9" fmla="*/ 0 w 817184"/>
              <a:gd name="connsiteY9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72078 h 172078"/>
              <a:gd name="connsiteX5" fmla="*/ 817184 w 817184"/>
              <a:gd name="connsiteY5" fmla="*/ 129059 h 172078"/>
              <a:gd name="connsiteX6" fmla="*/ 86039 w 817184"/>
              <a:gd name="connsiteY6" fmla="*/ 129059 h 172078"/>
              <a:gd name="connsiteX7" fmla="*/ 86039 w 817184"/>
              <a:gd name="connsiteY7" fmla="*/ 172078 h 172078"/>
              <a:gd name="connsiteX8" fmla="*/ 0 w 817184"/>
              <a:gd name="connsiteY8" fmla="*/ 86039 h 172078"/>
              <a:gd name="connsiteX0" fmla="*/ 0 w 817184"/>
              <a:gd name="connsiteY0" fmla="*/ 86039 h 172078"/>
              <a:gd name="connsiteX1" fmla="*/ 86039 w 817184"/>
              <a:gd name="connsiteY1" fmla="*/ 0 h 172078"/>
              <a:gd name="connsiteX2" fmla="*/ 86039 w 817184"/>
              <a:gd name="connsiteY2" fmla="*/ 43020 h 172078"/>
              <a:gd name="connsiteX3" fmla="*/ 817184 w 817184"/>
              <a:gd name="connsiteY3" fmla="*/ 43020 h 172078"/>
              <a:gd name="connsiteX4" fmla="*/ 817184 w 817184"/>
              <a:gd name="connsiteY4" fmla="*/ 129059 h 172078"/>
              <a:gd name="connsiteX5" fmla="*/ 86039 w 817184"/>
              <a:gd name="connsiteY5" fmla="*/ 129059 h 172078"/>
              <a:gd name="connsiteX6" fmla="*/ 86039 w 817184"/>
              <a:gd name="connsiteY6" fmla="*/ 172078 h 172078"/>
              <a:gd name="connsiteX7" fmla="*/ 0 w 817184"/>
              <a:gd name="connsiteY7" fmla="*/ 86039 h 1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7184" h="172078">
                <a:moveTo>
                  <a:pt x="0" y="86039"/>
                </a:moveTo>
                <a:lnTo>
                  <a:pt x="86039" y="0"/>
                </a:lnTo>
                <a:lnTo>
                  <a:pt x="86039" y="43020"/>
                </a:lnTo>
                <a:lnTo>
                  <a:pt x="817184" y="43020"/>
                </a:lnTo>
                <a:lnTo>
                  <a:pt x="817184" y="129059"/>
                </a:lnTo>
                <a:lnTo>
                  <a:pt x="86039" y="129059"/>
                </a:lnTo>
                <a:lnTo>
                  <a:pt x="86039" y="172078"/>
                </a:lnTo>
                <a:lnTo>
                  <a:pt x="0" y="8603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5FCA8919-6EBC-1686-7B86-9E8D7737C633}"/>
              </a:ext>
            </a:extLst>
          </p:cNvPr>
          <p:cNvSpPr/>
          <p:nvPr/>
        </p:nvSpPr>
        <p:spPr>
          <a:xfrm>
            <a:off x="1392969" y="4884221"/>
            <a:ext cx="2709438" cy="424434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8153" y="557725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355920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312985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81089" y="5882728"/>
            <a:ext cx="174886" cy="3145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4187" y="570076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59" name="TextBox 22">
            <a:extLst>
              <a:ext uri="{FF2B5EF4-FFF2-40B4-BE49-F238E27FC236}">
                <a16:creationId xmlns:a16="http://schemas.microsoft.com/office/drawing/2014/main" id="{1520B7EA-89E1-EE8B-3FA5-D3BA36B9383E}"/>
              </a:ext>
            </a:extLst>
          </p:cNvPr>
          <p:cNvSpPr txBox="1"/>
          <p:nvPr/>
        </p:nvSpPr>
        <p:spPr>
          <a:xfrm>
            <a:off x="652632" y="452017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TextBox 22">
            <a:extLst>
              <a:ext uri="{FF2B5EF4-FFF2-40B4-BE49-F238E27FC236}">
                <a16:creationId xmlns:a16="http://schemas.microsoft.com/office/drawing/2014/main" id="{07D4CA33-2E62-FA6A-D138-7C2BB218FBD3}"/>
              </a:ext>
            </a:extLst>
          </p:cNvPr>
          <p:cNvSpPr txBox="1"/>
          <p:nvPr/>
        </p:nvSpPr>
        <p:spPr>
          <a:xfrm>
            <a:off x="1885264" y="4512111"/>
            <a:ext cx="61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active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4090217" y="451123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>
            <a:extLst>
              <a:ext uri="{FF2B5EF4-FFF2-40B4-BE49-F238E27FC236}">
                <a16:creationId xmlns:a16="http://schemas.microsoft.com/office/drawing/2014/main" id="{9918E4F7-EEC3-4866-4A10-A15F926B8924}"/>
              </a:ext>
            </a:extLst>
          </p:cNvPr>
          <p:cNvSpPr/>
          <p:nvPr/>
        </p:nvSpPr>
        <p:spPr>
          <a:xfrm>
            <a:off x="4355513" y="7958161"/>
            <a:ext cx="1738143" cy="980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4229B33-ABF8-884C-5C57-055DEC4DC4D9}"/>
              </a:ext>
            </a:extLst>
          </p:cNvPr>
          <p:cNvSpPr/>
          <p:nvPr/>
        </p:nvSpPr>
        <p:spPr>
          <a:xfrm rot="16200000">
            <a:off x="4933454" y="1663670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06013" y="7730552"/>
            <a:ext cx="2692994" cy="1645288"/>
            <a:chOff x="1633585" y="7104533"/>
            <a:chExt cx="2380189" cy="21241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3585" y="7109061"/>
              <a:ext cx="90665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37128" y="7104533"/>
              <a:ext cx="676646" cy="2124162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670242" y="7113023"/>
              <a:ext cx="108831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94053" y="7143174"/>
              <a:ext cx="135738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26325" y="256051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FCB3E79-A448-9E0A-FD5F-C1696A6C121B}"/>
              </a:ext>
            </a:extLst>
          </p:cNvPr>
          <p:cNvGrpSpPr/>
          <p:nvPr/>
        </p:nvGrpSpPr>
        <p:grpSpPr>
          <a:xfrm>
            <a:off x="638524" y="3663777"/>
            <a:ext cx="4458770" cy="3620290"/>
            <a:chOff x="638524" y="4513582"/>
            <a:chExt cx="4458770" cy="175418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4519981"/>
              <a:ext cx="995901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35175" y="4513582"/>
              <a:ext cx="1262119" cy="17477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ABBE-9B8F-7A86-CAD6-E2BD9485740E}"/>
              </a:ext>
            </a:extLst>
          </p:cNvPr>
          <p:cNvGrpSpPr/>
          <p:nvPr/>
        </p:nvGrpSpPr>
        <p:grpSpPr>
          <a:xfrm>
            <a:off x="2435225" y="1894859"/>
            <a:ext cx="2158987" cy="5389208"/>
            <a:chOff x="2435225" y="2744663"/>
            <a:chExt cx="2158987" cy="811122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2750550"/>
              <a:ext cx="142875" cy="80979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2750550"/>
              <a:ext cx="344445" cy="810534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2744663"/>
              <a:ext cx="403521" cy="808029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632970" y="362883"/>
            <a:ext cx="4464323" cy="6921183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2216082"/>
            <a:ext cx="0" cy="144596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04863" y="362884"/>
            <a:ext cx="128759" cy="691628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364437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1877181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19844" y="9612859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122978" y="8368408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443114" y="2684488"/>
            <a:ext cx="16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(MPa)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641428" y="539152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308" y="533030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03146" y="964249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(°C)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26668" y="2358748"/>
              <a:ext cx="4541399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548" y="2352628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641428" y="1523744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294265" y="1773424"/>
            <a:ext cx="24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(climatic envelope)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634734" y="649621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636590" y="3977449"/>
            <a:ext cx="13143" cy="145389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266294" y="4565164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depth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17867" y="936778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629896" y="7737128"/>
            <a:ext cx="0" cy="1644545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4352521" y="7944087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638814" y="9404313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454158" y="9404313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582014" y="9404313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07686" y="9404313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563160"/>
            <a:ext cx="0" cy="133169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983583" y="9404313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698833" y="9404313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039434" y="9404313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20914" y="940431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193164" y="9404313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3959643" y="9404313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18422" y="9404313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859327" y="9404313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2964458" y="403324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2993296" y="218929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00912" y="3026922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104159" y="4517710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103988" y="4773432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458898" y="8457360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458898" y="8696846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842846" y="8290217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774719" y="8542957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303577" y="6301228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634678" y="5754729"/>
            <a:ext cx="0" cy="153088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834980" y="7336937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563270" y="7332950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C1D32F1-C4AF-1929-A9CC-798E3C97B0B4}"/>
              </a:ext>
            </a:extLst>
          </p:cNvPr>
          <p:cNvSpPr/>
          <p:nvPr/>
        </p:nvSpPr>
        <p:spPr>
          <a:xfrm>
            <a:off x="3835733" y="3658500"/>
            <a:ext cx="266674" cy="571734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13196" y="3663777"/>
            <a:ext cx="217530" cy="57157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24561" y="5417458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385786" y="6090082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647661" y="5624984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chemeClr val="bg1">
              <a:alpha val="81961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874695" y="5945795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1971187" y="6598163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676598" y="6157974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674421" y="6346064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lumMod val="50000"/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047361" y="5854918"/>
            <a:ext cx="7360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643001" y="5446952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387899" y="5907390"/>
            <a:ext cx="738857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23283" y="8193865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633415" y="7700155"/>
            <a:ext cx="1401221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31342" y="6215167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03221" y="6206053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547671" y="5738004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467103" y="5755504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790577" y="6090082"/>
            <a:ext cx="165398" cy="10723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783395" y="5978425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253455" y="7542296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794457" y="8151990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077729" y="520634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476839" y="1625187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786203" y="443230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464405" y="1438953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137561" y="1671430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638524" y="7271729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00435" y="377157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25716" y="160443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232777" y="3158893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11834" y="345531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00833" y="2140563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08983" y="2198595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172639" y="3270775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21214" y="3407605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649733" y="3075842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281792" y="295941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287210" y="3220130"/>
            <a:ext cx="12868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(low water potential)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6A5407E-AEDB-6489-5FBE-D5260C470B80}"/>
              </a:ext>
            </a:extLst>
          </p:cNvPr>
          <p:cNvSpPr/>
          <p:nvPr/>
        </p:nvSpPr>
        <p:spPr>
          <a:xfrm>
            <a:off x="3848334" y="4279550"/>
            <a:ext cx="1252309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C4809F-44FB-F1A9-25BD-28EFB46AF479}"/>
              </a:ext>
            </a:extLst>
          </p:cNvPr>
          <p:cNvSpPr/>
          <p:nvPr/>
        </p:nvSpPr>
        <p:spPr>
          <a:xfrm>
            <a:off x="4066090" y="4783230"/>
            <a:ext cx="1031203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75BB257-4423-4BFC-AD23-E3356362BD81}"/>
              </a:ext>
            </a:extLst>
          </p:cNvPr>
          <p:cNvSpPr/>
          <p:nvPr/>
        </p:nvSpPr>
        <p:spPr>
          <a:xfrm flipH="1">
            <a:off x="635273" y="4290896"/>
            <a:ext cx="1039025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10D11C-AE7B-4DED-3F63-3B9420D19107}"/>
              </a:ext>
            </a:extLst>
          </p:cNvPr>
          <p:cNvSpPr/>
          <p:nvPr/>
        </p:nvSpPr>
        <p:spPr>
          <a:xfrm flipH="1">
            <a:off x="634651" y="4792354"/>
            <a:ext cx="804774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6A5D2C0A-6BCF-DA35-AE16-E5258391927E}"/>
              </a:ext>
            </a:extLst>
          </p:cNvPr>
          <p:cNvSpPr/>
          <p:nvPr/>
        </p:nvSpPr>
        <p:spPr>
          <a:xfrm rot="16200000">
            <a:off x="4933455" y="5196592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55515E29-7D11-79DB-07C4-3AA970A175D3}"/>
              </a:ext>
            </a:extLst>
          </p:cNvPr>
          <p:cNvSpPr txBox="1"/>
          <p:nvPr/>
        </p:nvSpPr>
        <p:spPr>
          <a:xfrm rot="16200000">
            <a:off x="5216813" y="5306346"/>
            <a:ext cx="255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(life history/phenology)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637665" y="4809562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93718" y="255383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84051" y="1908305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84027" y="3669672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79991" y="5446931"/>
            <a:ext cx="2249078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Investment strategy</a:t>
            </a:r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84457" y="7415037"/>
            <a:ext cx="1536767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&gt;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B8F30C-441D-0C1F-A934-0125232DCED5}"/>
              </a:ext>
            </a:extLst>
          </p:cNvPr>
          <p:cNvCxnSpPr>
            <a:cxnSpLocks/>
          </p:cNvCxnSpPr>
          <p:nvPr/>
        </p:nvCxnSpPr>
        <p:spPr>
          <a:xfrm flipH="1">
            <a:off x="4853500" y="4949951"/>
            <a:ext cx="315849" cy="2101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C3B09A-7011-7D96-C0E6-BAA2C193B2BF}"/>
              </a:ext>
            </a:extLst>
          </p:cNvPr>
          <p:cNvCxnSpPr>
            <a:cxnSpLocks/>
          </p:cNvCxnSpPr>
          <p:nvPr/>
        </p:nvCxnSpPr>
        <p:spPr>
          <a:xfrm flipH="1" flipV="1">
            <a:off x="4863632" y="4638488"/>
            <a:ext cx="322624" cy="26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CE6607-EF57-12AA-D280-D2F62F7C1C5C}"/>
              </a:ext>
            </a:extLst>
          </p:cNvPr>
          <p:cNvCxnSpPr>
            <a:cxnSpLocks/>
          </p:cNvCxnSpPr>
          <p:nvPr/>
        </p:nvCxnSpPr>
        <p:spPr>
          <a:xfrm flipH="1">
            <a:off x="2153448" y="7801528"/>
            <a:ext cx="218792" cy="34334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F0FCC0-DCF6-A41C-C545-CF842B4BE2D6}"/>
              </a:ext>
            </a:extLst>
          </p:cNvPr>
          <p:cNvCxnSpPr>
            <a:cxnSpLocks/>
          </p:cNvCxnSpPr>
          <p:nvPr/>
        </p:nvCxnSpPr>
        <p:spPr>
          <a:xfrm flipH="1">
            <a:off x="2157424" y="8372178"/>
            <a:ext cx="632100" cy="341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A1E2189A-0136-7AF7-B812-25E66977694F}"/>
              </a:ext>
            </a:extLst>
          </p:cNvPr>
          <p:cNvGrpSpPr/>
          <p:nvPr/>
        </p:nvGrpSpPr>
        <p:grpSpPr>
          <a:xfrm>
            <a:off x="-139085" y="218929"/>
            <a:ext cx="6925866" cy="9701707"/>
            <a:chOff x="-139085" y="218929"/>
            <a:chExt cx="6925866" cy="9701707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918E4F7-EEC3-4866-4A10-A15F926B8924}"/>
                </a:ext>
              </a:extLst>
            </p:cNvPr>
            <p:cNvSpPr/>
            <p:nvPr/>
          </p:nvSpPr>
          <p:spPr>
            <a:xfrm>
              <a:off x="4355513" y="7958161"/>
              <a:ext cx="1738143" cy="98071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-Right Arrow 49">
              <a:extLst>
                <a:ext uri="{FF2B5EF4-FFF2-40B4-BE49-F238E27FC236}">
                  <a16:creationId xmlns:a16="http://schemas.microsoft.com/office/drawing/2014/main" id="{74229B33-ABF8-884C-5C57-055DEC4DC4D9}"/>
                </a:ext>
              </a:extLst>
            </p:cNvPr>
            <p:cNvSpPr/>
            <p:nvPr/>
          </p:nvSpPr>
          <p:spPr>
            <a:xfrm rot="16200000">
              <a:off x="4933454" y="1663670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159BB644-56CC-9AF0-12BF-D1D544B4DD4E}"/>
                </a:ext>
              </a:extLst>
            </p:cNvPr>
            <p:cNvGrpSpPr/>
            <p:nvPr/>
          </p:nvGrpSpPr>
          <p:grpSpPr>
            <a:xfrm>
              <a:off x="1406013" y="7730552"/>
              <a:ext cx="2692994" cy="1645288"/>
              <a:chOff x="1633585" y="7104533"/>
              <a:chExt cx="2380189" cy="2124164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0DC552C-5D7C-7DB7-AD7C-6999D8781FDE}"/>
                  </a:ext>
                </a:extLst>
              </p:cNvPr>
              <p:cNvSpPr/>
              <p:nvPr/>
            </p:nvSpPr>
            <p:spPr>
              <a:xfrm>
                <a:off x="1633585" y="7109061"/>
                <a:ext cx="906657" cy="2119636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F172138E-56E6-BDD3-E6D9-9BE28988AE8B}"/>
                  </a:ext>
                </a:extLst>
              </p:cNvPr>
              <p:cNvSpPr/>
              <p:nvPr/>
            </p:nvSpPr>
            <p:spPr>
              <a:xfrm>
                <a:off x="3337128" y="7104533"/>
                <a:ext cx="676646" cy="2124162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24521007-513E-275C-61E3-801F0CF82DB9}"/>
                  </a:ext>
                </a:extLst>
              </p:cNvPr>
              <p:cNvSpPr/>
              <p:nvPr/>
            </p:nvSpPr>
            <p:spPr>
              <a:xfrm>
                <a:off x="2670242" y="7113023"/>
                <a:ext cx="108831" cy="2112708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689E111B-DC87-8D2E-E064-D0E732BCC7D7}"/>
                  </a:ext>
                </a:extLst>
              </p:cNvPr>
              <p:cNvSpPr/>
              <p:nvPr/>
            </p:nvSpPr>
            <p:spPr>
              <a:xfrm>
                <a:off x="2894053" y="7143174"/>
                <a:ext cx="135738" cy="2082285"/>
              </a:xfrm>
              <a:prstGeom prst="rect">
                <a:avLst/>
              </a:prstGeom>
              <a:solidFill>
                <a:srgbClr val="71AD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244886"/>
              <a:ext cx="4472733" cy="70146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0B2B51-6DCB-1530-4D47-705F29926E8C}"/>
                </a:ext>
              </a:extLst>
            </p:cNvPr>
            <p:cNvSpPr/>
            <p:nvPr/>
          </p:nvSpPr>
          <p:spPr>
            <a:xfrm>
              <a:off x="638524" y="5436063"/>
              <a:ext cx="995901" cy="184800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B3CD4CB-4F23-33E8-D181-E6D9B4EE281B}"/>
                </a:ext>
              </a:extLst>
            </p:cNvPr>
            <p:cNvSpPr/>
            <p:nvPr/>
          </p:nvSpPr>
          <p:spPr>
            <a:xfrm>
              <a:off x="2435225" y="1898770"/>
              <a:ext cx="142875" cy="538040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F46EAA3-AFF1-BE86-AD05-5BEC1571B54B}"/>
                </a:ext>
              </a:extLst>
            </p:cNvPr>
            <p:cNvSpPr/>
            <p:nvPr/>
          </p:nvSpPr>
          <p:spPr>
            <a:xfrm>
              <a:off x="2987516" y="1898770"/>
              <a:ext cx="344445" cy="538529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362884"/>
              <a:ext cx="4464323" cy="5054426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01FECD-8D06-51D9-7746-7F3ADC508DB6}"/>
                </a:ext>
              </a:extLst>
            </p:cNvPr>
            <p:cNvSpPr/>
            <p:nvPr/>
          </p:nvSpPr>
          <p:spPr>
            <a:xfrm>
              <a:off x="4190691" y="1894859"/>
              <a:ext cx="403521" cy="536865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216082"/>
              <a:ext cx="0" cy="144596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362884"/>
              <a:ext cx="128759" cy="69162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644372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877181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9612859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122978" y="8368408"/>
              <a:ext cx="10686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443114" y="2684488"/>
              <a:ext cx="16085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water potential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(MPa)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539152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35308" y="533030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03146" y="964249"/>
              <a:ext cx="11228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(°C)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2358748"/>
                <a:ext cx="4541399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548" y="2352628"/>
                  <a:ext cx="4553639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1523744"/>
              <a:ext cx="471327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294265" y="1773424"/>
              <a:ext cx="24014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(climatic envelope)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649621"/>
              <a:ext cx="468425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266294" y="4565164"/>
              <a:ext cx="14069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Dormancy depth</a:t>
              </a: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936778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7737128"/>
              <a:ext cx="0" cy="1644545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4352521" y="7944087"/>
              <a:ext cx="1412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strategy:</a:t>
              </a: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9404313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9404313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9404313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940431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63160"/>
              <a:ext cx="0" cy="133169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9404313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9404313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9404313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940431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9404313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9404313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9404313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9404313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  <p:sp>
          <p:nvSpPr>
            <p:cNvPr id="53" name="TextBox 22">
              <a:extLst>
                <a:ext uri="{FF2B5EF4-FFF2-40B4-BE49-F238E27FC236}">
                  <a16:creationId xmlns:a16="http://schemas.microsoft.com/office/drawing/2014/main" id="{AB3944B4-E8EC-FDDB-82BE-ECE5FC7A0922}"/>
                </a:ext>
              </a:extLst>
            </p:cNvPr>
            <p:cNvSpPr txBox="1"/>
            <p:nvPr/>
          </p:nvSpPr>
          <p:spPr>
            <a:xfrm>
              <a:off x="2964458" y="403324"/>
              <a:ext cx="19495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(enzyme denaturation)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70954F3F-3532-43C5-AD0E-1F2273B08B3B}"/>
                </a:ext>
              </a:extLst>
            </p:cNvPr>
            <p:cNvSpPr txBox="1"/>
            <p:nvPr/>
          </p:nvSpPr>
          <p:spPr>
            <a:xfrm>
              <a:off x="2993296" y="218929"/>
              <a:ext cx="8910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warm</a:t>
              </a:r>
            </a:p>
          </p:txBody>
        </p:sp>
        <p:sp>
          <p:nvSpPr>
            <p:cNvPr id="61" name="TextBox 22">
              <a:extLst>
                <a:ext uri="{FF2B5EF4-FFF2-40B4-BE49-F238E27FC236}">
                  <a16:creationId xmlns:a16="http://schemas.microsoft.com/office/drawing/2014/main" id="{C27AFB3B-84AA-1221-0590-15BF5901A763}"/>
                </a:ext>
              </a:extLst>
            </p:cNvPr>
            <p:cNvSpPr txBox="1"/>
            <p:nvPr/>
          </p:nvSpPr>
          <p:spPr>
            <a:xfrm>
              <a:off x="1600912" y="3026922"/>
              <a:ext cx="712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dry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27C00ED0-6D4F-356A-88DF-7F8531DB2ABB}"/>
                </a:ext>
              </a:extLst>
            </p:cNvPr>
            <p:cNvSpPr txBox="1"/>
            <p:nvPr/>
          </p:nvSpPr>
          <p:spPr>
            <a:xfrm>
              <a:off x="5104159" y="4517710"/>
              <a:ext cx="1091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85" name="TextBox 22">
              <a:extLst>
                <a:ext uri="{FF2B5EF4-FFF2-40B4-BE49-F238E27FC236}">
                  <a16:creationId xmlns:a16="http://schemas.microsoft.com/office/drawing/2014/main" id="{A09EA5A8-0CA9-138A-0149-5BF28EA48051}"/>
                </a:ext>
              </a:extLst>
            </p:cNvPr>
            <p:cNvSpPr txBox="1"/>
            <p:nvPr/>
          </p:nvSpPr>
          <p:spPr>
            <a:xfrm>
              <a:off x="5103988" y="4773432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C3772A4-D473-4A51-5CC5-4D5B83A73D3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457360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A550A9B-3EFB-6373-8F8F-8BDABDAF0908}"/>
                </a:ext>
              </a:extLst>
            </p:cNvPr>
            <p:cNvCxnSpPr>
              <a:cxnSpLocks/>
            </p:cNvCxnSpPr>
            <p:nvPr/>
          </p:nvCxnSpPr>
          <p:spPr>
            <a:xfrm>
              <a:off x="4458898" y="8696846"/>
              <a:ext cx="379275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22">
              <a:extLst>
                <a:ext uri="{FF2B5EF4-FFF2-40B4-BE49-F238E27FC236}">
                  <a16:creationId xmlns:a16="http://schemas.microsoft.com/office/drawing/2014/main" id="{B5309199-20F5-C21C-63BA-55674E9BA113}"/>
                </a:ext>
              </a:extLst>
            </p:cNvPr>
            <p:cNvSpPr txBox="1"/>
            <p:nvPr/>
          </p:nvSpPr>
          <p:spPr>
            <a:xfrm>
              <a:off x="4842846" y="8290217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4A6FC44B-3ACD-44D6-1816-3BFE248D89BE}"/>
                </a:ext>
              </a:extLst>
            </p:cNvPr>
            <p:cNvSpPr txBox="1"/>
            <p:nvPr/>
          </p:nvSpPr>
          <p:spPr>
            <a:xfrm>
              <a:off x="4774719" y="8542957"/>
              <a:ext cx="1228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sp>
          <p:nvSpPr>
            <p:cNvPr id="47" name="TextBox 22">
              <a:extLst>
                <a:ext uri="{FF2B5EF4-FFF2-40B4-BE49-F238E27FC236}">
                  <a16:creationId xmlns:a16="http://schemas.microsoft.com/office/drawing/2014/main" id="{9ADF26CD-804A-5957-1383-1F26637CF617}"/>
                </a:ext>
              </a:extLst>
            </p:cNvPr>
            <p:cNvSpPr txBox="1"/>
            <p:nvPr/>
          </p:nvSpPr>
          <p:spPr>
            <a:xfrm rot="16200000">
              <a:off x="-303577" y="6301228"/>
              <a:ext cx="14687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Carbon allocation</a:t>
              </a:r>
            </a:p>
          </p:txBody>
        </p:sp>
        <p:sp>
          <p:nvSpPr>
            <p:cNvPr id="64" name="Up Arrow 63">
              <a:extLst>
                <a:ext uri="{FF2B5EF4-FFF2-40B4-BE49-F238E27FC236}">
                  <a16:creationId xmlns:a16="http://schemas.microsoft.com/office/drawing/2014/main" id="{D27C6845-4DE1-0E18-95AA-E3B654DF74EA}"/>
                </a:ext>
              </a:extLst>
            </p:cNvPr>
            <p:cNvSpPr/>
            <p:nvPr/>
          </p:nvSpPr>
          <p:spPr>
            <a:xfrm rot="10800000">
              <a:off x="1834980" y="7336937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5" name="Up Arrow 64">
              <a:extLst>
                <a:ext uri="{FF2B5EF4-FFF2-40B4-BE49-F238E27FC236}">
                  <a16:creationId xmlns:a16="http://schemas.microsoft.com/office/drawing/2014/main" id="{697BA05A-9973-9AAB-78BD-AC6206AA30C8}"/>
                </a:ext>
              </a:extLst>
            </p:cNvPr>
            <p:cNvSpPr/>
            <p:nvPr/>
          </p:nvSpPr>
          <p:spPr>
            <a:xfrm rot="10800000">
              <a:off x="3563270" y="7332950"/>
              <a:ext cx="291280" cy="263943"/>
            </a:xfrm>
            <a:prstGeom prst="up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50188EF-2964-E15A-C28C-342B44C0CEB1}"/>
                </a:ext>
              </a:extLst>
            </p:cNvPr>
            <p:cNvSpPr/>
            <p:nvPr/>
          </p:nvSpPr>
          <p:spPr>
            <a:xfrm>
              <a:off x="1413196" y="3663777"/>
              <a:ext cx="217530" cy="5715788"/>
            </a:xfrm>
            <a:prstGeom prst="rect">
              <a:avLst/>
            </a:prstGeom>
            <a:noFill/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" name="TextBox 22">
              <a:extLst>
                <a:ext uri="{FF2B5EF4-FFF2-40B4-BE49-F238E27FC236}">
                  <a16:creationId xmlns:a16="http://schemas.microsoft.com/office/drawing/2014/main" id="{50F7FE2B-C792-C309-3256-DB259B48CD4D}"/>
                </a:ext>
              </a:extLst>
            </p:cNvPr>
            <p:cNvSpPr txBox="1"/>
            <p:nvPr/>
          </p:nvSpPr>
          <p:spPr>
            <a:xfrm>
              <a:off x="2584633" y="5446952"/>
              <a:ext cx="1174104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Reproduction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61662F6-EAF8-D56C-C1AF-8C0C59AF7294}"/>
                </a:ext>
              </a:extLst>
            </p:cNvPr>
            <p:cNvSpPr/>
            <p:nvPr/>
          </p:nvSpPr>
          <p:spPr>
            <a:xfrm>
              <a:off x="1423283" y="8193865"/>
              <a:ext cx="2679590" cy="1208598"/>
            </a:xfrm>
            <a:custGeom>
              <a:avLst/>
              <a:gdLst>
                <a:gd name="connsiteX0" fmla="*/ 0 w 2679590"/>
                <a:gd name="connsiteY0" fmla="*/ 1184744 h 1229823"/>
                <a:gd name="connsiteX1" fmla="*/ 55660 w 2679590"/>
                <a:gd name="connsiteY1" fmla="*/ 1144988 h 1229823"/>
                <a:gd name="connsiteX2" fmla="*/ 63611 w 2679590"/>
                <a:gd name="connsiteY2" fmla="*/ 1121134 h 1229823"/>
                <a:gd name="connsiteX3" fmla="*/ 79514 w 2679590"/>
                <a:gd name="connsiteY3" fmla="*/ 1097280 h 1229823"/>
                <a:gd name="connsiteX4" fmla="*/ 111319 w 2679590"/>
                <a:gd name="connsiteY4" fmla="*/ 1025718 h 1229823"/>
                <a:gd name="connsiteX5" fmla="*/ 135173 w 2679590"/>
                <a:gd name="connsiteY5" fmla="*/ 978010 h 1229823"/>
                <a:gd name="connsiteX6" fmla="*/ 159027 w 2679590"/>
                <a:gd name="connsiteY6" fmla="*/ 898497 h 1229823"/>
                <a:gd name="connsiteX7" fmla="*/ 174929 w 2679590"/>
                <a:gd name="connsiteY7" fmla="*/ 850790 h 1229823"/>
                <a:gd name="connsiteX8" fmla="*/ 182880 w 2679590"/>
                <a:gd name="connsiteY8" fmla="*/ 818984 h 1229823"/>
                <a:gd name="connsiteX9" fmla="*/ 190832 w 2679590"/>
                <a:gd name="connsiteY9" fmla="*/ 795130 h 1229823"/>
                <a:gd name="connsiteX10" fmla="*/ 206734 w 2679590"/>
                <a:gd name="connsiteY10" fmla="*/ 731520 h 1229823"/>
                <a:gd name="connsiteX11" fmla="*/ 214686 w 2679590"/>
                <a:gd name="connsiteY11" fmla="*/ 691763 h 1229823"/>
                <a:gd name="connsiteX12" fmla="*/ 222637 w 2679590"/>
                <a:gd name="connsiteY12" fmla="*/ 667910 h 1229823"/>
                <a:gd name="connsiteX13" fmla="*/ 230588 w 2679590"/>
                <a:gd name="connsiteY13" fmla="*/ 628153 h 1229823"/>
                <a:gd name="connsiteX14" fmla="*/ 238540 w 2679590"/>
                <a:gd name="connsiteY14" fmla="*/ 596348 h 1229823"/>
                <a:gd name="connsiteX15" fmla="*/ 254442 w 2679590"/>
                <a:gd name="connsiteY15" fmla="*/ 516835 h 1229823"/>
                <a:gd name="connsiteX16" fmla="*/ 262394 w 2679590"/>
                <a:gd name="connsiteY16" fmla="*/ 492981 h 1229823"/>
                <a:gd name="connsiteX17" fmla="*/ 278296 w 2679590"/>
                <a:gd name="connsiteY17" fmla="*/ 429370 h 1229823"/>
                <a:gd name="connsiteX18" fmla="*/ 294199 w 2679590"/>
                <a:gd name="connsiteY18" fmla="*/ 381663 h 1229823"/>
                <a:gd name="connsiteX19" fmla="*/ 310101 w 2679590"/>
                <a:gd name="connsiteY19" fmla="*/ 333955 h 1229823"/>
                <a:gd name="connsiteX20" fmla="*/ 318053 w 2679590"/>
                <a:gd name="connsiteY20" fmla="*/ 310101 h 1229823"/>
                <a:gd name="connsiteX21" fmla="*/ 333955 w 2679590"/>
                <a:gd name="connsiteY21" fmla="*/ 286247 h 1229823"/>
                <a:gd name="connsiteX22" fmla="*/ 341907 w 2679590"/>
                <a:gd name="connsiteY22" fmla="*/ 262393 h 1229823"/>
                <a:gd name="connsiteX23" fmla="*/ 357809 w 2679590"/>
                <a:gd name="connsiteY23" fmla="*/ 238539 h 1229823"/>
                <a:gd name="connsiteX24" fmla="*/ 373712 w 2679590"/>
                <a:gd name="connsiteY24" fmla="*/ 190831 h 1229823"/>
                <a:gd name="connsiteX25" fmla="*/ 381663 w 2679590"/>
                <a:gd name="connsiteY25" fmla="*/ 166977 h 1229823"/>
                <a:gd name="connsiteX26" fmla="*/ 413468 w 2679590"/>
                <a:gd name="connsiteY26" fmla="*/ 119270 h 1229823"/>
                <a:gd name="connsiteX27" fmla="*/ 445274 w 2679590"/>
                <a:gd name="connsiteY27" fmla="*/ 79513 h 1229823"/>
                <a:gd name="connsiteX28" fmla="*/ 461176 w 2679590"/>
                <a:gd name="connsiteY28" fmla="*/ 31805 h 1229823"/>
                <a:gd name="connsiteX29" fmla="*/ 508884 w 2679590"/>
                <a:gd name="connsiteY29" fmla="*/ 0 h 1229823"/>
                <a:gd name="connsiteX30" fmla="*/ 548640 w 2679590"/>
                <a:gd name="connsiteY30" fmla="*/ 31805 h 1229823"/>
                <a:gd name="connsiteX31" fmla="*/ 572494 w 2679590"/>
                <a:gd name="connsiteY31" fmla="*/ 23854 h 1229823"/>
                <a:gd name="connsiteX32" fmla="*/ 604300 w 2679590"/>
                <a:gd name="connsiteY32" fmla="*/ 55659 h 1229823"/>
                <a:gd name="connsiteX33" fmla="*/ 636105 w 2679590"/>
                <a:gd name="connsiteY33" fmla="*/ 87464 h 1229823"/>
                <a:gd name="connsiteX34" fmla="*/ 659959 w 2679590"/>
                <a:gd name="connsiteY34" fmla="*/ 103367 h 1229823"/>
                <a:gd name="connsiteX35" fmla="*/ 731520 w 2679590"/>
                <a:gd name="connsiteY35" fmla="*/ 111318 h 1229823"/>
                <a:gd name="connsiteX36" fmla="*/ 747423 w 2679590"/>
                <a:gd name="connsiteY36" fmla="*/ 159026 h 1229823"/>
                <a:gd name="connsiteX37" fmla="*/ 795131 w 2679590"/>
                <a:gd name="connsiteY37" fmla="*/ 174929 h 1229823"/>
                <a:gd name="connsiteX38" fmla="*/ 811034 w 2679590"/>
                <a:gd name="connsiteY38" fmla="*/ 238539 h 1229823"/>
                <a:gd name="connsiteX39" fmla="*/ 834887 w 2679590"/>
                <a:gd name="connsiteY39" fmla="*/ 365760 h 1229823"/>
                <a:gd name="connsiteX40" fmla="*/ 842839 w 2679590"/>
                <a:gd name="connsiteY40" fmla="*/ 429370 h 1229823"/>
                <a:gd name="connsiteX41" fmla="*/ 850790 w 2679590"/>
                <a:gd name="connsiteY41" fmla="*/ 469127 h 1229823"/>
                <a:gd name="connsiteX42" fmla="*/ 858741 w 2679590"/>
                <a:gd name="connsiteY42" fmla="*/ 532737 h 1229823"/>
                <a:gd name="connsiteX43" fmla="*/ 866693 w 2679590"/>
                <a:gd name="connsiteY43" fmla="*/ 588397 h 1229823"/>
                <a:gd name="connsiteX44" fmla="*/ 874644 w 2679590"/>
                <a:gd name="connsiteY44" fmla="*/ 731520 h 1229823"/>
                <a:gd name="connsiteX45" fmla="*/ 882595 w 2679590"/>
                <a:gd name="connsiteY45" fmla="*/ 1224501 h 1229823"/>
                <a:gd name="connsiteX46" fmla="*/ 930303 w 2679590"/>
                <a:gd name="connsiteY46" fmla="*/ 1208598 h 1229823"/>
                <a:gd name="connsiteX47" fmla="*/ 954157 w 2679590"/>
                <a:gd name="connsiteY47" fmla="*/ 1200647 h 1229823"/>
                <a:gd name="connsiteX48" fmla="*/ 978011 w 2679590"/>
                <a:gd name="connsiteY48" fmla="*/ 1184744 h 1229823"/>
                <a:gd name="connsiteX49" fmla="*/ 985962 w 2679590"/>
                <a:gd name="connsiteY49" fmla="*/ 1144988 h 1229823"/>
                <a:gd name="connsiteX50" fmla="*/ 993914 w 2679590"/>
                <a:gd name="connsiteY50" fmla="*/ 1121134 h 1229823"/>
                <a:gd name="connsiteX51" fmla="*/ 1009816 w 2679590"/>
                <a:gd name="connsiteY51" fmla="*/ 1097280 h 1229823"/>
                <a:gd name="connsiteX52" fmla="*/ 1025719 w 2679590"/>
                <a:gd name="connsiteY52" fmla="*/ 1049572 h 1229823"/>
                <a:gd name="connsiteX53" fmla="*/ 1041621 w 2679590"/>
                <a:gd name="connsiteY53" fmla="*/ 993913 h 1229823"/>
                <a:gd name="connsiteX54" fmla="*/ 1057524 w 2679590"/>
                <a:gd name="connsiteY54" fmla="*/ 938254 h 1229823"/>
                <a:gd name="connsiteX55" fmla="*/ 1065475 w 2679590"/>
                <a:gd name="connsiteY55" fmla="*/ 898497 h 1229823"/>
                <a:gd name="connsiteX56" fmla="*/ 1081378 w 2679590"/>
                <a:gd name="connsiteY56" fmla="*/ 842838 h 1229823"/>
                <a:gd name="connsiteX57" fmla="*/ 1089329 w 2679590"/>
                <a:gd name="connsiteY57" fmla="*/ 779228 h 1229823"/>
                <a:gd name="connsiteX58" fmla="*/ 1105232 w 2679590"/>
                <a:gd name="connsiteY58" fmla="*/ 715617 h 1229823"/>
                <a:gd name="connsiteX59" fmla="*/ 1129086 w 2679590"/>
                <a:gd name="connsiteY59" fmla="*/ 652007 h 1229823"/>
                <a:gd name="connsiteX60" fmla="*/ 1160891 w 2679590"/>
                <a:gd name="connsiteY60" fmla="*/ 699715 h 1229823"/>
                <a:gd name="connsiteX61" fmla="*/ 1168842 w 2679590"/>
                <a:gd name="connsiteY61" fmla="*/ 739471 h 1229823"/>
                <a:gd name="connsiteX62" fmla="*/ 1184745 w 2679590"/>
                <a:gd name="connsiteY62" fmla="*/ 787179 h 1229823"/>
                <a:gd name="connsiteX63" fmla="*/ 1192696 w 2679590"/>
                <a:gd name="connsiteY63" fmla="*/ 818984 h 1229823"/>
                <a:gd name="connsiteX64" fmla="*/ 1208599 w 2679590"/>
                <a:gd name="connsiteY64" fmla="*/ 1105231 h 1229823"/>
                <a:gd name="connsiteX65" fmla="*/ 1240404 w 2679590"/>
                <a:gd name="connsiteY65" fmla="*/ 1200647 h 1229823"/>
                <a:gd name="connsiteX66" fmla="*/ 1264258 w 2679590"/>
                <a:gd name="connsiteY66" fmla="*/ 1184744 h 1229823"/>
                <a:gd name="connsiteX67" fmla="*/ 1311966 w 2679590"/>
                <a:gd name="connsiteY67" fmla="*/ 1168842 h 1229823"/>
                <a:gd name="connsiteX68" fmla="*/ 1327868 w 2679590"/>
                <a:gd name="connsiteY68" fmla="*/ 1121134 h 1229823"/>
                <a:gd name="connsiteX69" fmla="*/ 1335820 w 2679590"/>
                <a:gd name="connsiteY69" fmla="*/ 1097280 h 1229823"/>
                <a:gd name="connsiteX70" fmla="*/ 1351722 w 2679590"/>
                <a:gd name="connsiteY70" fmla="*/ 1073426 h 1229823"/>
                <a:gd name="connsiteX71" fmla="*/ 1367625 w 2679590"/>
                <a:gd name="connsiteY71" fmla="*/ 1025718 h 1229823"/>
                <a:gd name="connsiteX72" fmla="*/ 1375576 w 2679590"/>
                <a:gd name="connsiteY72" fmla="*/ 1001864 h 1229823"/>
                <a:gd name="connsiteX73" fmla="*/ 1391479 w 2679590"/>
                <a:gd name="connsiteY73" fmla="*/ 978010 h 1229823"/>
                <a:gd name="connsiteX74" fmla="*/ 1415333 w 2679590"/>
                <a:gd name="connsiteY74" fmla="*/ 890546 h 1229823"/>
                <a:gd name="connsiteX75" fmla="*/ 1431235 w 2679590"/>
                <a:gd name="connsiteY75" fmla="*/ 811033 h 1229823"/>
                <a:gd name="connsiteX76" fmla="*/ 1439187 w 2679590"/>
                <a:gd name="connsiteY76" fmla="*/ 707666 h 1229823"/>
                <a:gd name="connsiteX77" fmla="*/ 1463040 w 2679590"/>
                <a:gd name="connsiteY77" fmla="*/ 715617 h 1229823"/>
                <a:gd name="connsiteX78" fmla="*/ 1470992 w 2679590"/>
                <a:gd name="connsiteY78" fmla="*/ 747423 h 1229823"/>
                <a:gd name="connsiteX79" fmla="*/ 1494846 w 2679590"/>
                <a:gd name="connsiteY79" fmla="*/ 818984 h 1229823"/>
                <a:gd name="connsiteX80" fmla="*/ 1518700 w 2679590"/>
                <a:gd name="connsiteY80" fmla="*/ 890546 h 1229823"/>
                <a:gd name="connsiteX81" fmla="*/ 1534602 w 2679590"/>
                <a:gd name="connsiteY81" fmla="*/ 946205 h 1229823"/>
                <a:gd name="connsiteX82" fmla="*/ 1542554 w 2679590"/>
                <a:gd name="connsiteY82" fmla="*/ 1009816 h 1229823"/>
                <a:gd name="connsiteX83" fmla="*/ 1550505 w 2679590"/>
                <a:gd name="connsiteY83" fmla="*/ 1049572 h 1229823"/>
                <a:gd name="connsiteX84" fmla="*/ 1566407 w 2679590"/>
                <a:gd name="connsiteY84" fmla="*/ 1144988 h 1229823"/>
                <a:gd name="connsiteX85" fmla="*/ 1590261 w 2679590"/>
                <a:gd name="connsiteY85" fmla="*/ 1160890 h 1229823"/>
                <a:gd name="connsiteX86" fmla="*/ 1677726 w 2679590"/>
                <a:gd name="connsiteY86" fmla="*/ 1176793 h 1229823"/>
                <a:gd name="connsiteX87" fmla="*/ 1741336 w 2679590"/>
                <a:gd name="connsiteY87" fmla="*/ 1192696 h 1229823"/>
                <a:gd name="connsiteX88" fmla="*/ 1773141 w 2679590"/>
                <a:gd name="connsiteY88" fmla="*/ 1200647 h 1229823"/>
                <a:gd name="connsiteX89" fmla="*/ 1868557 w 2679590"/>
                <a:gd name="connsiteY89" fmla="*/ 1176793 h 1229823"/>
                <a:gd name="connsiteX90" fmla="*/ 1892411 w 2679590"/>
                <a:gd name="connsiteY90" fmla="*/ 1168842 h 1229823"/>
                <a:gd name="connsiteX91" fmla="*/ 1916265 w 2679590"/>
                <a:gd name="connsiteY91" fmla="*/ 1121134 h 1229823"/>
                <a:gd name="connsiteX92" fmla="*/ 1940119 w 2679590"/>
                <a:gd name="connsiteY92" fmla="*/ 1073426 h 1229823"/>
                <a:gd name="connsiteX93" fmla="*/ 1948070 w 2679590"/>
                <a:gd name="connsiteY93" fmla="*/ 1049572 h 1229823"/>
                <a:gd name="connsiteX94" fmla="*/ 1963973 w 2679590"/>
                <a:gd name="connsiteY94" fmla="*/ 985962 h 1229823"/>
                <a:gd name="connsiteX95" fmla="*/ 1995778 w 2679590"/>
                <a:gd name="connsiteY95" fmla="*/ 914400 h 1229823"/>
                <a:gd name="connsiteX96" fmla="*/ 2003729 w 2679590"/>
                <a:gd name="connsiteY96" fmla="*/ 882595 h 1229823"/>
                <a:gd name="connsiteX97" fmla="*/ 2019632 w 2679590"/>
                <a:gd name="connsiteY97" fmla="*/ 834887 h 1229823"/>
                <a:gd name="connsiteX98" fmla="*/ 2027583 w 2679590"/>
                <a:gd name="connsiteY98" fmla="*/ 858741 h 1229823"/>
                <a:gd name="connsiteX99" fmla="*/ 2035534 w 2679590"/>
                <a:gd name="connsiteY99" fmla="*/ 803082 h 1229823"/>
                <a:gd name="connsiteX100" fmla="*/ 2043486 w 2679590"/>
                <a:gd name="connsiteY100" fmla="*/ 779228 h 1229823"/>
                <a:gd name="connsiteX101" fmla="*/ 2067340 w 2679590"/>
                <a:gd name="connsiteY101" fmla="*/ 699715 h 1229823"/>
                <a:gd name="connsiteX102" fmla="*/ 2083242 w 2679590"/>
                <a:gd name="connsiteY102" fmla="*/ 675861 h 1229823"/>
                <a:gd name="connsiteX103" fmla="*/ 2091194 w 2679590"/>
                <a:gd name="connsiteY103" fmla="*/ 652007 h 1229823"/>
                <a:gd name="connsiteX104" fmla="*/ 2122999 w 2679590"/>
                <a:gd name="connsiteY104" fmla="*/ 604299 h 1229823"/>
                <a:gd name="connsiteX105" fmla="*/ 2138901 w 2679590"/>
                <a:gd name="connsiteY105" fmla="*/ 556591 h 1229823"/>
                <a:gd name="connsiteX106" fmla="*/ 2146853 w 2679590"/>
                <a:gd name="connsiteY106" fmla="*/ 532737 h 1229823"/>
                <a:gd name="connsiteX107" fmla="*/ 2170707 w 2679590"/>
                <a:gd name="connsiteY107" fmla="*/ 532737 h 1229823"/>
                <a:gd name="connsiteX108" fmla="*/ 2194560 w 2679590"/>
                <a:gd name="connsiteY108" fmla="*/ 524786 h 1229823"/>
                <a:gd name="connsiteX109" fmla="*/ 2210463 w 2679590"/>
                <a:gd name="connsiteY109" fmla="*/ 477078 h 1229823"/>
                <a:gd name="connsiteX110" fmla="*/ 2218414 w 2679590"/>
                <a:gd name="connsiteY110" fmla="*/ 453224 h 1229823"/>
                <a:gd name="connsiteX111" fmla="*/ 2234317 w 2679590"/>
                <a:gd name="connsiteY111" fmla="*/ 477078 h 1229823"/>
                <a:gd name="connsiteX112" fmla="*/ 2242268 w 2679590"/>
                <a:gd name="connsiteY112" fmla="*/ 500932 h 1229823"/>
                <a:gd name="connsiteX113" fmla="*/ 2258171 w 2679590"/>
                <a:gd name="connsiteY113" fmla="*/ 477078 h 1229823"/>
                <a:gd name="connsiteX114" fmla="*/ 2282025 w 2679590"/>
                <a:gd name="connsiteY114" fmla="*/ 500932 h 1229823"/>
                <a:gd name="connsiteX115" fmla="*/ 2297927 w 2679590"/>
                <a:gd name="connsiteY115" fmla="*/ 548640 h 1229823"/>
                <a:gd name="connsiteX116" fmla="*/ 2289976 w 2679590"/>
                <a:gd name="connsiteY116" fmla="*/ 524786 h 1229823"/>
                <a:gd name="connsiteX117" fmla="*/ 2274074 w 2679590"/>
                <a:gd name="connsiteY117" fmla="*/ 500932 h 1229823"/>
                <a:gd name="connsiteX118" fmla="*/ 2297927 w 2679590"/>
                <a:gd name="connsiteY118" fmla="*/ 508883 h 1229823"/>
                <a:gd name="connsiteX119" fmla="*/ 2313830 w 2679590"/>
                <a:gd name="connsiteY119" fmla="*/ 532737 h 1229823"/>
                <a:gd name="connsiteX120" fmla="*/ 2361538 w 2679590"/>
                <a:gd name="connsiteY120" fmla="*/ 516835 h 1229823"/>
                <a:gd name="connsiteX121" fmla="*/ 2393343 w 2679590"/>
                <a:gd name="connsiteY121" fmla="*/ 556591 h 1229823"/>
                <a:gd name="connsiteX122" fmla="*/ 2409246 w 2679590"/>
                <a:gd name="connsiteY122" fmla="*/ 620202 h 1229823"/>
                <a:gd name="connsiteX123" fmla="*/ 2417197 w 2679590"/>
                <a:gd name="connsiteY123" fmla="*/ 644056 h 1229823"/>
                <a:gd name="connsiteX124" fmla="*/ 2496710 w 2679590"/>
                <a:gd name="connsiteY124" fmla="*/ 667910 h 1229823"/>
                <a:gd name="connsiteX125" fmla="*/ 2520564 w 2679590"/>
                <a:gd name="connsiteY125" fmla="*/ 683812 h 1229823"/>
                <a:gd name="connsiteX126" fmla="*/ 2528515 w 2679590"/>
                <a:gd name="connsiteY126" fmla="*/ 707666 h 1229823"/>
                <a:gd name="connsiteX127" fmla="*/ 2544418 w 2679590"/>
                <a:gd name="connsiteY127" fmla="*/ 731520 h 1229823"/>
                <a:gd name="connsiteX128" fmla="*/ 2552369 w 2679590"/>
                <a:gd name="connsiteY128" fmla="*/ 779228 h 1229823"/>
                <a:gd name="connsiteX129" fmla="*/ 2560320 w 2679590"/>
                <a:gd name="connsiteY129" fmla="*/ 803082 h 1229823"/>
                <a:gd name="connsiteX130" fmla="*/ 2584174 w 2679590"/>
                <a:gd name="connsiteY130" fmla="*/ 795130 h 1229823"/>
                <a:gd name="connsiteX131" fmla="*/ 2600077 w 2679590"/>
                <a:gd name="connsiteY131" fmla="*/ 818984 h 1229823"/>
                <a:gd name="connsiteX132" fmla="*/ 2615980 w 2679590"/>
                <a:gd name="connsiteY132" fmla="*/ 866692 h 1229823"/>
                <a:gd name="connsiteX133" fmla="*/ 2639834 w 2679590"/>
                <a:gd name="connsiteY133" fmla="*/ 882595 h 1229823"/>
                <a:gd name="connsiteX134" fmla="*/ 2655736 w 2679590"/>
                <a:gd name="connsiteY134" fmla="*/ 1009816 h 1229823"/>
                <a:gd name="connsiteX135" fmla="*/ 2671639 w 2679590"/>
                <a:gd name="connsiteY135" fmla="*/ 1057523 h 1229823"/>
                <a:gd name="connsiteX136" fmla="*/ 2679590 w 2679590"/>
                <a:gd name="connsiteY136" fmla="*/ 1081377 h 1229823"/>
                <a:gd name="connsiteX137" fmla="*/ 2671639 w 2679590"/>
                <a:gd name="connsiteY137" fmla="*/ 1176793 h 1229823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978011 w 2679590"/>
                <a:gd name="connsiteY47" fmla="*/ 1184744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  <a:gd name="connsiteX0" fmla="*/ 0 w 2679590"/>
                <a:gd name="connsiteY0" fmla="*/ 1184744 h 1208598"/>
                <a:gd name="connsiteX1" fmla="*/ 55660 w 2679590"/>
                <a:gd name="connsiteY1" fmla="*/ 1144988 h 1208598"/>
                <a:gd name="connsiteX2" fmla="*/ 63611 w 2679590"/>
                <a:gd name="connsiteY2" fmla="*/ 1121134 h 1208598"/>
                <a:gd name="connsiteX3" fmla="*/ 79514 w 2679590"/>
                <a:gd name="connsiteY3" fmla="*/ 1097280 h 1208598"/>
                <a:gd name="connsiteX4" fmla="*/ 111319 w 2679590"/>
                <a:gd name="connsiteY4" fmla="*/ 1025718 h 1208598"/>
                <a:gd name="connsiteX5" fmla="*/ 135173 w 2679590"/>
                <a:gd name="connsiteY5" fmla="*/ 978010 h 1208598"/>
                <a:gd name="connsiteX6" fmla="*/ 159027 w 2679590"/>
                <a:gd name="connsiteY6" fmla="*/ 898497 h 1208598"/>
                <a:gd name="connsiteX7" fmla="*/ 174929 w 2679590"/>
                <a:gd name="connsiteY7" fmla="*/ 850790 h 1208598"/>
                <a:gd name="connsiteX8" fmla="*/ 182880 w 2679590"/>
                <a:gd name="connsiteY8" fmla="*/ 818984 h 1208598"/>
                <a:gd name="connsiteX9" fmla="*/ 190832 w 2679590"/>
                <a:gd name="connsiteY9" fmla="*/ 795130 h 1208598"/>
                <a:gd name="connsiteX10" fmla="*/ 206734 w 2679590"/>
                <a:gd name="connsiteY10" fmla="*/ 731520 h 1208598"/>
                <a:gd name="connsiteX11" fmla="*/ 214686 w 2679590"/>
                <a:gd name="connsiteY11" fmla="*/ 691763 h 1208598"/>
                <a:gd name="connsiteX12" fmla="*/ 222637 w 2679590"/>
                <a:gd name="connsiteY12" fmla="*/ 667910 h 1208598"/>
                <a:gd name="connsiteX13" fmla="*/ 230588 w 2679590"/>
                <a:gd name="connsiteY13" fmla="*/ 628153 h 1208598"/>
                <a:gd name="connsiteX14" fmla="*/ 238540 w 2679590"/>
                <a:gd name="connsiteY14" fmla="*/ 596348 h 1208598"/>
                <a:gd name="connsiteX15" fmla="*/ 254442 w 2679590"/>
                <a:gd name="connsiteY15" fmla="*/ 516835 h 1208598"/>
                <a:gd name="connsiteX16" fmla="*/ 262394 w 2679590"/>
                <a:gd name="connsiteY16" fmla="*/ 492981 h 1208598"/>
                <a:gd name="connsiteX17" fmla="*/ 278296 w 2679590"/>
                <a:gd name="connsiteY17" fmla="*/ 429370 h 1208598"/>
                <a:gd name="connsiteX18" fmla="*/ 294199 w 2679590"/>
                <a:gd name="connsiteY18" fmla="*/ 381663 h 1208598"/>
                <a:gd name="connsiteX19" fmla="*/ 310101 w 2679590"/>
                <a:gd name="connsiteY19" fmla="*/ 333955 h 1208598"/>
                <a:gd name="connsiteX20" fmla="*/ 318053 w 2679590"/>
                <a:gd name="connsiteY20" fmla="*/ 310101 h 1208598"/>
                <a:gd name="connsiteX21" fmla="*/ 333955 w 2679590"/>
                <a:gd name="connsiteY21" fmla="*/ 286247 h 1208598"/>
                <a:gd name="connsiteX22" fmla="*/ 341907 w 2679590"/>
                <a:gd name="connsiteY22" fmla="*/ 262393 h 1208598"/>
                <a:gd name="connsiteX23" fmla="*/ 357809 w 2679590"/>
                <a:gd name="connsiteY23" fmla="*/ 238539 h 1208598"/>
                <a:gd name="connsiteX24" fmla="*/ 373712 w 2679590"/>
                <a:gd name="connsiteY24" fmla="*/ 190831 h 1208598"/>
                <a:gd name="connsiteX25" fmla="*/ 381663 w 2679590"/>
                <a:gd name="connsiteY25" fmla="*/ 166977 h 1208598"/>
                <a:gd name="connsiteX26" fmla="*/ 413468 w 2679590"/>
                <a:gd name="connsiteY26" fmla="*/ 119270 h 1208598"/>
                <a:gd name="connsiteX27" fmla="*/ 445274 w 2679590"/>
                <a:gd name="connsiteY27" fmla="*/ 79513 h 1208598"/>
                <a:gd name="connsiteX28" fmla="*/ 461176 w 2679590"/>
                <a:gd name="connsiteY28" fmla="*/ 31805 h 1208598"/>
                <a:gd name="connsiteX29" fmla="*/ 508884 w 2679590"/>
                <a:gd name="connsiteY29" fmla="*/ 0 h 1208598"/>
                <a:gd name="connsiteX30" fmla="*/ 548640 w 2679590"/>
                <a:gd name="connsiteY30" fmla="*/ 31805 h 1208598"/>
                <a:gd name="connsiteX31" fmla="*/ 572494 w 2679590"/>
                <a:gd name="connsiteY31" fmla="*/ 23854 h 1208598"/>
                <a:gd name="connsiteX32" fmla="*/ 604300 w 2679590"/>
                <a:gd name="connsiteY32" fmla="*/ 55659 h 1208598"/>
                <a:gd name="connsiteX33" fmla="*/ 636105 w 2679590"/>
                <a:gd name="connsiteY33" fmla="*/ 87464 h 1208598"/>
                <a:gd name="connsiteX34" fmla="*/ 659959 w 2679590"/>
                <a:gd name="connsiteY34" fmla="*/ 103367 h 1208598"/>
                <a:gd name="connsiteX35" fmla="*/ 731520 w 2679590"/>
                <a:gd name="connsiteY35" fmla="*/ 111318 h 1208598"/>
                <a:gd name="connsiteX36" fmla="*/ 747423 w 2679590"/>
                <a:gd name="connsiteY36" fmla="*/ 159026 h 1208598"/>
                <a:gd name="connsiteX37" fmla="*/ 795131 w 2679590"/>
                <a:gd name="connsiteY37" fmla="*/ 174929 h 1208598"/>
                <a:gd name="connsiteX38" fmla="*/ 811034 w 2679590"/>
                <a:gd name="connsiteY38" fmla="*/ 238539 h 1208598"/>
                <a:gd name="connsiteX39" fmla="*/ 834887 w 2679590"/>
                <a:gd name="connsiteY39" fmla="*/ 365760 h 1208598"/>
                <a:gd name="connsiteX40" fmla="*/ 842839 w 2679590"/>
                <a:gd name="connsiteY40" fmla="*/ 429370 h 1208598"/>
                <a:gd name="connsiteX41" fmla="*/ 850790 w 2679590"/>
                <a:gd name="connsiteY41" fmla="*/ 469127 h 1208598"/>
                <a:gd name="connsiteX42" fmla="*/ 858741 w 2679590"/>
                <a:gd name="connsiteY42" fmla="*/ 532737 h 1208598"/>
                <a:gd name="connsiteX43" fmla="*/ 866693 w 2679590"/>
                <a:gd name="connsiteY43" fmla="*/ 588397 h 1208598"/>
                <a:gd name="connsiteX44" fmla="*/ 874644 w 2679590"/>
                <a:gd name="connsiteY44" fmla="*/ 731520 h 1208598"/>
                <a:gd name="connsiteX45" fmla="*/ 930303 w 2679590"/>
                <a:gd name="connsiteY45" fmla="*/ 1208598 h 1208598"/>
                <a:gd name="connsiteX46" fmla="*/ 954157 w 2679590"/>
                <a:gd name="connsiteY46" fmla="*/ 1200647 h 1208598"/>
                <a:gd name="connsiteX47" fmla="*/ 888999 w 2679590"/>
                <a:gd name="connsiteY47" fmla="*/ 1168560 h 1208598"/>
                <a:gd name="connsiteX48" fmla="*/ 985962 w 2679590"/>
                <a:gd name="connsiteY48" fmla="*/ 1144988 h 1208598"/>
                <a:gd name="connsiteX49" fmla="*/ 993914 w 2679590"/>
                <a:gd name="connsiteY49" fmla="*/ 1121134 h 1208598"/>
                <a:gd name="connsiteX50" fmla="*/ 1009816 w 2679590"/>
                <a:gd name="connsiteY50" fmla="*/ 1097280 h 1208598"/>
                <a:gd name="connsiteX51" fmla="*/ 1025719 w 2679590"/>
                <a:gd name="connsiteY51" fmla="*/ 1049572 h 1208598"/>
                <a:gd name="connsiteX52" fmla="*/ 1041621 w 2679590"/>
                <a:gd name="connsiteY52" fmla="*/ 993913 h 1208598"/>
                <a:gd name="connsiteX53" fmla="*/ 1057524 w 2679590"/>
                <a:gd name="connsiteY53" fmla="*/ 938254 h 1208598"/>
                <a:gd name="connsiteX54" fmla="*/ 1065475 w 2679590"/>
                <a:gd name="connsiteY54" fmla="*/ 898497 h 1208598"/>
                <a:gd name="connsiteX55" fmla="*/ 1081378 w 2679590"/>
                <a:gd name="connsiteY55" fmla="*/ 842838 h 1208598"/>
                <a:gd name="connsiteX56" fmla="*/ 1089329 w 2679590"/>
                <a:gd name="connsiteY56" fmla="*/ 779228 h 1208598"/>
                <a:gd name="connsiteX57" fmla="*/ 1105232 w 2679590"/>
                <a:gd name="connsiteY57" fmla="*/ 715617 h 1208598"/>
                <a:gd name="connsiteX58" fmla="*/ 1129086 w 2679590"/>
                <a:gd name="connsiteY58" fmla="*/ 652007 h 1208598"/>
                <a:gd name="connsiteX59" fmla="*/ 1160891 w 2679590"/>
                <a:gd name="connsiteY59" fmla="*/ 699715 h 1208598"/>
                <a:gd name="connsiteX60" fmla="*/ 1168842 w 2679590"/>
                <a:gd name="connsiteY60" fmla="*/ 739471 h 1208598"/>
                <a:gd name="connsiteX61" fmla="*/ 1184745 w 2679590"/>
                <a:gd name="connsiteY61" fmla="*/ 787179 h 1208598"/>
                <a:gd name="connsiteX62" fmla="*/ 1192696 w 2679590"/>
                <a:gd name="connsiteY62" fmla="*/ 818984 h 1208598"/>
                <a:gd name="connsiteX63" fmla="*/ 1208599 w 2679590"/>
                <a:gd name="connsiteY63" fmla="*/ 1105231 h 1208598"/>
                <a:gd name="connsiteX64" fmla="*/ 1240404 w 2679590"/>
                <a:gd name="connsiteY64" fmla="*/ 1200647 h 1208598"/>
                <a:gd name="connsiteX65" fmla="*/ 1264258 w 2679590"/>
                <a:gd name="connsiteY65" fmla="*/ 1184744 h 1208598"/>
                <a:gd name="connsiteX66" fmla="*/ 1311966 w 2679590"/>
                <a:gd name="connsiteY66" fmla="*/ 1168842 h 1208598"/>
                <a:gd name="connsiteX67" fmla="*/ 1327868 w 2679590"/>
                <a:gd name="connsiteY67" fmla="*/ 1121134 h 1208598"/>
                <a:gd name="connsiteX68" fmla="*/ 1335820 w 2679590"/>
                <a:gd name="connsiteY68" fmla="*/ 1097280 h 1208598"/>
                <a:gd name="connsiteX69" fmla="*/ 1351722 w 2679590"/>
                <a:gd name="connsiteY69" fmla="*/ 1073426 h 1208598"/>
                <a:gd name="connsiteX70" fmla="*/ 1367625 w 2679590"/>
                <a:gd name="connsiteY70" fmla="*/ 1025718 h 1208598"/>
                <a:gd name="connsiteX71" fmla="*/ 1375576 w 2679590"/>
                <a:gd name="connsiteY71" fmla="*/ 1001864 h 1208598"/>
                <a:gd name="connsiteX72" fmla="*/ 1391479 w 2679590"/>
                <a:gd name="connsiteY72" fmla="*/ 978010 h 1208598"/>
                <a:gd name="connsiteX73" fmla="*/ 1415333 w 2679590"/>
                <a:gd name="connsiteY73" fmla="*/ 890546 h 1208598"/>
                <a:gd name="connsiteX74" fmla="*/ 1431235 w 2679590"/>
                <a:gd name="connsiteY74" fmla="*/ 811033 h 1208598"/>
                <a:gd name="connsiteX75" fmla="*/ 1439187 w 2679590"/>
                <a:gd name="connsiteY75" fmla="*/ 707666 h 1208598"/>
                <a:gd name="connsiteX76" fmla="*/ 1463040 w 2679590"/>
                <a:gd name="connsiteY76" fmla="*/ 715617 h 1208598"/>
                <a:gd name="connsiteX77" fmla="*/ 1470992 w 2679590"/>
                <a:gd name="connsiteY77" fmla="*/ 747423 h 1208598"/>
                <a:gd name="connsiteX78" fmla="*/ 1494846 w 2679590"/>
                <a:gd name="connsiteY78" fmla="*/ 818984 h 1208598"/>
                <a:gd name="connsiteX79" fmla="*/ 1518700 w 2679590"/>
                <a:gd name="connsiteY79" fmla="*/ 890546 h 1208598"/>
                <a:gd name="connsiteX80" fmla="*/ 1534602 w 2679590"/>
                <a:gd name="connsiteY80" fmla="*/ 946205 h 1208598"/>
                <a:gd name="connsiteX81" fmla="*/ 1542554 w 2679590"/>
                <a:gd name="connsiteY81" fmla="*/ 1009816 h 1208598"/>
                <a:gd name="connsiteX82" fmla="*/ 1550505 w 2679590"/>
                <a:gd name="connsiteY82" fmla="*/ 1049572 h 1208598"/>
                <a:gd name="connsiteX83" fmla="*/ 1566407 w 2679590"/>
                <a:gd name="connsiteY83" fmla="*/ 1144988 h 1208598"/>
                <a:gd name="connsiteX84" fmla="*/ 1590261 w 2679590"/>
                <a:gd name="connsiteY84" fmla="*/ 1160890 h 1208598"/>
                <a:gd name="connsiteX85" fmla="*/ 1677726 w 2679590"/>
                <a:gd name="connsiteY85" fmla="*/ 1176793 h 1208598"/>
                <a:gd name="connsiteX86" fmla="*/ 1741336 w 2679590"/>
                <a:gd name="connsiteY86" fmla="*/ 1192696 h 1208598"/>
                <a:gd name="connsiteX87" fmla="*/ 1773141 w 2679590"/>
                <a:gd name="connsiteY87" fmla="*/ 1200647 h 1208598"/>
                <a:gd name="connsiteX88" fmla="*/ 1868557 w 2679590"/>
                <a:gd name="connsiteY88" fmla="*/ 1176793 h 1208598"/>
                <a:gd name="connsiteX89" fmla="*/ 1892411 w 2679590"/>
                <a:gd name="connsiteY89" fmla="*/ 1168842 h 1208598"/>
                <a:gd name="connsiteX90" fmla="*/ 1916265 w 2679590"/>
                <a:gd name="connsiteY90" fmla="*/ 1121134 h 1208598"/>
                <a:gd name="connsiteX91" fmla="*/ 1940119 w 2679590"/>
                <a:gd name="connsiteY91" fmla="*/ 1073426 h 1208598"/>
                <a:gd name="connsiteX92" fmla="*/ 1948070 w 2679590"/>
                <a:gd name="connsiteY92" fmla="*/ 1049572 h 1208598"/>
                <a:gd name="connsiteX93" fmla="*/ 1963973 w 2679590"/>
                <a:gd name="connsiteY93" fmla="*/ 985962 h 1208598"/>
                <a:gd name="connsiteX94" fmla="*/ 1995778 w 2679590"/>
                <a:gd name="connsiteY94" fmla="*/ 914400 h 1208598"/>
                <a:gd name="connsiteX95" fmla="*/ 2003729 w 2679590"/>
                <a:gd name="connsiteY95" fmla="*/ 882595 h 1208598"/>
                <a:gd name="connsiteX96" fmla="*/ 2019632 w 2679590"/>
                <a:gd name="connsiteY96" fmla="*/ 834887 h 1208598"/>
                <a:gd name="connsiteX97" fmla="*/ 2027583 w 2679590"/>
                <a:gd name="connsiteY97" fmla="*/ 858741 h 1208598"/>
                <a:gd name="connsiteX98" fmla="*/ 2035534 w 2679590"/>
                <a:gd name="connsiteY98" fmla="*/ 803082 h 1208598"/>
                <a:gd name="connsiteX99" fmla="*/ 2043486 w 2679590"/>
                <a:gd name="connsiteY99" fmla="*/ 779228 h 1208598"/>
                <a:gd name="connsiteX100" fmla="*/ 2067340 w 2679590"/>
                <a:gd name="connsiteY100" fmla="*/ 699715 h 1208598"/>
                <a:gd name="connsiteX101" fmla="*/ 2083242 w 2679590"/>
                <a:gd name="connsiteY101" fmla="*/ 675861 h 1208598"/>
                <a:gd name="connsiteX102" fmla="*/ 2091194 w 2679590"/>
                <a:gd name="connsiteY102" fmla="*/ 652007 h 1208598"/>
                <a:gd name="connsiteX103" fmla="*/ 2122999 w 2679590"/>
                <a:gd name="connsiteY103" fmla="*/ 604299 h 1208598"/>
                <a:gd name="connsiteX104" fmla="*/ 2138901 w 2679590"/>
                <a:gd name="connsiteY104" fmla="*/ 556591 h 1208598"/>
                <a:gd name="connsiteX105" fmla="*/ 2146853 w 2679590"/>
                <a:gd name="connsiteY105" fmla="*/ 532737 h 1208598"/>
                <a:gd name="connsiteX106" fmla="*/ 2170707 w 2679590"/>
                <a:gd name="connsiteY106" fmla="*/ 532737 h 1208598"/>
                <a:gd name="connsiteX107" fmla="*/ 2194560 w 2679590"/>
                <a:gd name="connsiteY107" fmla="*/ 524786 h 1208598"/>
                <a:gd name="connsiteX108" fmla="*/ 2210463 w 2679590"/>
                <a:gd name="connsiteY108" fmla="*/ 477078 h 1208598"/>
                <a:gd name="connsiteX109" fmla="*/ 2218414 w 2679590"/>
                <a:gd name="connsiteY109" fmla="*/ 453224 h 1208598"/>
                <a:gd name="connsiteX110" fmla="*/ 2234317 w 2679590"/>
                <a:gd name="connsiteY110" fmla="*/ 477078 h 1208598"/>
                <a:gd name="connsiteX111" fmla="*/ 2242268 w 2679590"/>
                <a:gd name="connsiteY111" fmla="*/ 500932 h 1208598"/>
                <a:gd name="connsiteX112" fmla="*/ 2258171 w 2679590"/>
                <a:gd name="connsiteY112" fmla="*/ 477078 h 1208598"/>
                <a:gd name="connsiteX113" fmla="*/ 2282025 w 2679590"/>
                <a:gd name="connsiteY113" fmla="*/ 500932 h 1208598"/>
                <a:gd name="connsiteX114" fmla="*/ 2297927 w 2679590"/>
                <a:gd name="connsiteY114" fmla="*/ 548640 h 1208598"/>
                <a:gd name="connsiteX115" fmla="*/ 2289976 w 2679590"/>
                <a:gd name="connsiteY115" fmla="*/ 524786 h 1208598"/>
                <a:gd name="connsiteX116" fmla="*/ 2274074 w 2679590"/>
                <a:gd name="connsiteY116" fmla="*/ 500932 h 1208598"/>
                <a:gd name="connsiteX117" fmla="*/ 2297927 w 2679590"/>
                <a:gd name="connsiteY117" fmla="*/ 508883 h 1208598"/>
                <a:gd name="connsiteX118" fmla="*/ 2313830 w 2679590"/>
                <a:gd name="connsiteY118" fmla="*/ 532737 h 1208598"/>
                <a:gd name="connsiteX119" fmla="*/ 2361538 w 2679590"/>
                <a:gd name="connsiteY119" fmla="*/ 516835 h 1208598"/>
                <a:gd name="connsiteX120" fmla="*/ 2393343 w 2679590"/>
                <a:gd name="connsiteY120" fmla="*/ 556591 h 1208598"/>
                <a:gd name="connsiteX121" fmla="*/ 2409246 w 2679590"/>
                <a:gd name="connsiteY121" fmla="*/ 620202 h 1208598"/>
                <a:gd name="connsiteX122" fmla="*/ 2417197 w 2679590"/>
                <a:gd name="connsiteY122" fmla="*/ 644056 h 1208598"/>
                <a:gd name="connsiteX123" fmla="*/ 2496710 w 2679590"/>
                <a:gd name="connsiteY123" fmla="*/ 667910 h 1208598"/>
                <a:gd name="connsiteX124" fmla="*/ 2520564 w 2679590"/>
                <a:gd name="connsiteY124" fmla="*/ 683812 h 1208598"/>
                <a:gd name="connsiteX125" fmla="*/ 2528515 w 2679590"/>
                <a:gd name="connsiteY125" fmla="*/ 707666 h 1208598"/>
                <a:gd name="connsiteX126" fmla="*/ 2544418 w 2679590"/>
                <a:gd name="connsiteY126" fmla="*/ 731520 h 1208598"/>
                <a:gd name="connsiteX127" fmla="*/ 2552369 w 2679590"/>
                <a:gd name="connsiteY127" fmla="*/ 779228 h 1208598"/>
                <a:gd name="connsiteX128" fmla="*/ 2560320 w 2679590"/>
                <a:gd name="connsiteY128" fmla="*/ 803082 h 1208598"/>
                <a:gd name="connsiteX129" fmla="*/ 2584174 w 2679590"/>
                <a:gd name="connsiteY129" fmla="*/ 795130 h 1208598"/>
                <a:gd name="connsiteX130" fmla="*/ 2600077 w 2679590"/>
                <a:gd name="connsiteY130" fmla="*/ 818984 h 1208598"/>
                <a:gd name="connsiteX131" fmla="*/ 2615980 w 2679590"/>
                <a:gd name="connsiteY131" fmla="*/ 866692 h 1208598"/>
                <a:gd name="connsiteX132" fmla="*/ 2639834 w 2679590"/>
                <a:gd name="connsiteY132" fmla="*/ 882595 h 1208598"/>
                <a:gd name="connsiteX133" fmla="*/ 2655736 w 2679590"/>
                <a:gd name="connsiteY133" fmla="*/ 1009816 h 1208598"/>
                <a:gd name="connsiteX134" fmla="*/ 2671639 w 2679590"/>
                <a:gd name="connsiteY134" fmla="*/ 1057523 h 1208598"/>
                <a:gd name="connsiteX135" fmla="*/ 2679590 w 2679590"/>
                <a:gd name="connsiteY135" fmla="*/ 1081377 h 1208598"/>
                <a:gd name="connsiteX136" fmla="*/ 2671639 w 2679590"/>
                <a:gd name="connsiteY136" fmla="*/ 1176793 h 1208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679590" h="1208598">
                  <a:moveTo>
                    <a:pt x="0" y="1184744"/>
                  </a:moveTo>
                  <a:cubicBezTo>
                    <a:pt x="18553" y="1171492"/>
                    <a:pt x="39538" y="1161110"/>
                    <a:pt x="55660" y="1144988"/>
                  </a:cubicBezTo>
                  <a:cubicBezTo>
                    <a:pt x="61587" y="1139061"/>
                    <a:pt x="59863" y="1128631"/>
                    <a:pt x="63611" y="1121134"/>
                  </a:cubicBezTo>
                  <a:cubicBezTo>
                    <a:pt x="67885" y="1112587"/>
                    <a:pt x="74213" y="1105231"/>
                    <a:pt x="79514" y="1097280"/>
                  </a:cubicBezTo>
                  <a:cubicBezTo>
                    <a:pt x="98438" y="1040506"/>
                    <a:pt x="86118" y="1063519"/>
                    <a:pt x="111319" y="1025718"/>
                  </a:cubicBezTo>
                  <a:cubicBezTo>
                    <a:pt x="140315" y="938728"/>
                    <a:pt x="94072" y="1070488"/>
                    <a:pt x="135173" y="978010"/>
                  </a:cubicBezTo>
                  <a:cubicBezTo>
                    <a:pt x="152468" y="939097"/>
                    <a:pt x="148354" y="934072"/>
                    <a:pt x="159027" y="898497"/>
                  </a:cubicBezTo>
                  <a:cubicBezTo>
                    <a:pt x="163844" y="882441"/>
                    <a:pt x="170864" y="867052"/>
                    <a:pt x="174929" y="850790"/>
                  </a:cubicBezTo>
                  <a:cubicBezTo>
                    <a:pt x="177579" y="840188"/>
                    <a:pt x="179878" y="829492"/>
                    <a:pt x="182880" y="818984"/>
                  </a:cubicBezTo>
                  <a:cubicBezTo>
                    <a:pt x="185183" y="810925"/>
                    <a:pt x="188627" y="803216"/>
                    <a:pt x="190832" y="795130"/>
                  </a:cubicBezTo>
                  <a:cubicBezTo>
                    <a:pt x="196583" y="774044"/>
                    <a:pt x="202447" y="752951"/>
                    <a:pt x="206734" y="731520"/>
                  </a:cubicBezTo>
                  <a:cubicBezTo>
                    <a:pt x="209385" y="718268"/>
                    <a:pt x="211408" y="704874"/>
                    <a:pt x="214686" y="691763"/>
                  </a:cubicBezTo>
                  <a:cubicBezTo>
                    <a:pt x="216719" y="683632"/>
                    <a:pt x="220604" y="676041"/>
                    <a:pt x="222637" y="667910"/>
                  </a:cubicBezTo>
                  <a:cubicBezTo>
                    <a:pt x="225915" y="654799"/>
                    <a:pt x="227656" y="641346"/>
                    <a:pt x="230588" y="628153"/>
                  </a:cubicBezTo>
                  <a:cubicBezTo>
                    <a:pt x="232959" y="617485"/>
                    <a:pt x="236250" y="607033"/>
                    <a:pt x="238540" y="596348"/>
                  </a:cubicBezTo>
                  <a:cubicBezTo>
                    <a:pt x="244203" y="569919"/>
                    <a:pt x="245894" y="542477"/>
                    <a:pt x="254442" y="516835"/>
                  </a:cubicBezTo>
                  <a:cubicBezTo>
                    <a:pt x="257093" y="508884"/>
                    <a:pt x="260189" y="501067"/>
                    <a:pt x="262394" y="492981"/>
                  </a:cubicBezTo>
                  <a:cubicBezTo>
                    <a:pt x="268145" y="471895"/>
                    <a:pt x="271384" y="450105"/>
                    <a:pt x="278296" y="429370"/>
                  </a:cubicBezTo>
                  <a:lnTo>
                    <a:pt x="294199" y="381663"/>
                  </a:lnTo>
                  <a:lnTo>
                    <a:pt x="310101" y="333955"/>
                  </a:lnTo>
                  <a:cubicBezTo>
                    <a:pt x="312752" y="326004"/>
                    <a:pt x="313404" y="317075"/>
                    <a:pt x="318053" y="310101"/>
                  </a:cubicBezTo>
                  <a:cubicBezTo>
                    <a:pt x="323354" y="302150"/>
                    <a:pt x="329681" y="294794"/>
                    <a:pt x="333955" y="286247"/>
                  </a:cubicBezTo>
                  <a:cubicBezTo>
                    <a:pt x="337703" y="278750"/>
                    <a:pt x="338159" y="269890"/>
                    <a:pt x="341907" y="262393"/>
                  </a:cubicBezTo>
                  <a:cubicBezTo>
                    <a:pt x="346181" y="253846"/>
                    <a:pt x="353928" y="247272"/>
                    <a:pt x="357809" y="238539"/>
                  </a:cubicBezTo>
                  <a:cubicBezTo>
                    <a:pt x="364617" y="223221"/>
                    <a:pt x="368411" y="206734"/>
                    <a:pt x="373712" y="190831"/>
                  </a:cubicBezTo>
                  <a:cubicBezTo>
                    <a:pt x="376362" y="182880"/>
                    <a:pt x="377014" y="173951"/>
                    <a:pt x="381663" y="166977"/>
                  </a:cubicBezTo>
                  <a:cubicBezTo>
                    <a:pt x="392265" y="151075"/>
                    <a:pt x="407424" y="137401"/>
                    <a:pt x="413468" y="119270"/>
                  </a:cubicBezTo>
                  <a:cubicBezTo>
                    <a:pt x="424442" y="86350"/>
                    <a:pt x="414446" y="100065"/>
                    <a:pt x="445274" y="79513"/>
                  </a:cubicBezTo>
                  <a:cubicBezTo>
                    <a:pt x="450575" y="63610"/>
                    <a:pt x="447228" y="41103"/>
                    <a:pt x="461176" y="31805"/>
                  </a:cubicBezTo>
                  <a:lnTo>
                    <a:pt x="508884" y="0"/>
                  </a:lnTo>
                  <a:cubicBezTo>
                    <a:pt x="521095" y="18316"/>
                    <a:pt x="523037" y="31805"/>
                    <a:pt x="548640" y="31805"/>
                  </a:cubicBezTo>
                  <a:cubicBezTo>
                    <a:pt x="557021" y="31805"/>
                    <a:pt x="564543" y="26504"/>
                    <a:pt x="572494" y="23854"/>
                  </a:cubicBezTo>
                  <a:cubicBezTo>
                    <a:pt x="593700" y="87467"/>
                    <a:pt x="561891" y="13250"/>
                    <a:pt x="604300" y="55659"/>
                  </a:cubicBezTo>
                  <a:cubicBezTo>
                    <a:pt x="646707" y="98066"/>
                    <a:pt x="572494" y="66261"/>
                    <a:pt x="636105" y="87464"/>
                  </a:cubicBezTo>
                  <a:cubicBezTo>
                    <a:pt x="644056" y="92765"/>
                    <a:pt x="650461" y="102312"/>
                    <a:pt x="659959" y="103367"/>
                  </a:cubicBezTo>
                  <a:cubicBezTo>
                    <a:pt x="745661" y="112890"/>
                    <a:pt x="677320" y="75185"/>
                    <a:pt x="731520" y="111318"/>
                  </a:cubicBezTo>
                  <a:cubicBezTo>
                    <a:pt x="736821" y="127221"/>
                    <a:pt x="731520" y="153725"/>
                    <a:pt x="747423" y="159026"/>
                  </a:cubicBezTo>
                  <a:lnTo>
                    <a:pt x="795131" y="174929"/>
                  </a:lnTo>
                  <a:cubicBezTo>
                    <a:pt x="809338" y="217552"/>
                    <a:pt x="798241" y="180973"/>
                    <a:pt x="811034" y="238539"/>
                  </a:cubicBezTo>
                  <a:cubicBezTo>
                    <a:pt x="825631" y="304222"/>
                    <a:pt x="820653" y="251902"/>
                    <a:pt x="834887" y="365760"/>
                  </a:cubicBezTo>
                  <a:cubicBezTo>
                    <a:pt x="837538" y="386963"/>
                    <a:pt x="839590" y="408250"/>
                    <a:pt x="842839" y="429370"/>
                  </a:cubicBezTo>
                  <a:cubicBezTo>
                    <a:pt x="844894" y="442728"/>
                    <a:pt x="848735" y="455769"/>
                    <a:pt x="850790" y="469127"/>
                  </a:cubicBezTo>
                  <a:cubicBezTo>
                    <a:pt x="854039" y="490247"/>
                    <a:pt x="855917" y="511556"/>
                    <a:pt x="858741" y="532737"/>
                  </a:cubicBezTo>
                  <a:cubicBezTo>
                    <a:pt x="861218" y="551314"/>
                    <a:pt x="864042" y="569844"/>
                    <a:pt x="866693" y="588397"/>
                  </a:cubicBezTo>
                  <a:cubicBezTo>
                    <a:pt x="869343" y="636105"/>
                    <a:pt x="864042" y="628153"/>
                    <a:pt x="874644" y="731520"/>
                  </a:cubicBezTo>
                  <a:cubicBezTo>
                    <a:pt x="885246" y="834887"/>
                    <a:pt x="917051" y="1130410"/>
                    <a:pt x="930303" y="1208598"/>
                  </a:cubicBezTo>
                  <a:lnTo>
                    <a:pt x="954157" y="1200647"/>
                  </a:lnTo>
                  <a:cubicBezTo>
                    <a:pt x="962108" y="1195346"/>
                    <a:pt x="884258" y="1176857"/>
                    <a:pt x="888999" y="1168560"/>
                  </a:cubicBezTo>
                  <a:cubicBezTo>
                    <a:pt x="895704" y="1156826"/>
                    <a:pt x="968476" y="1152892"/>
                    <a:pt x="985962" y="1144988"/>
                  </a:cubicBezTo>
                  <a:cubicBezTo>
                    <a:pt x="1003448" y="1137084"/>
                    <a:pt x="990166" y="1128631"/>
                    <a:pt x="993914" y="1121134"/>
                  </a:cubicBezTo>
                  <a:cubicBezTo>
                    <a:pt x="998188" y="1112587"/>
                    <a:pt x="1005935" y="1106013"/>
                    <a:pt x="1009816" y="1097280"/>
                  </a:cubicBezTo>
                  <a:cubicBezTo>
                    <a:pt x="1016624" y="1081962"/>
                    <a:pt x="1020418" y="1065475"/>
                    <a:pt x="1025719" y="1049572"/>
                  </a:cubicBezTo>
                  <a:cubicBezTo>
                    <a:pt x="1044785" y="992375"/>
                    <a:pt x="1021651" y="1063806"/>
                    <a:pt x="1041621" y="993913"/>
                  </a:cubicBezTo>
                  <a:cubicBezTo>
                    <a:pt x="1054905" y="947420"/>
                    <a:pt x="1045094" y="994191"/>
                    <a:pt x="1057524" y="938254"/>
                  </a:cubicBezTo>
                  <a:cubicBezTo>
                    <a:pt x="1060456" y="925061"/>
                    <a:pt x="1062197" y="911608"/>
                    <a:pt x="1065475" y="898497"/>
                  </a:cubicBezTo>
                  <a:cubicBezTo>
                    <a:pt x="1074931" y="860675"/>
                    <a:pt x="1073940" y="887469"/>
                    <a:pt x="1081378" y="842838"/>
                  </a:cubicBezTo>
                  <a:cubicBezTo>
                    <a:pt x="1084891" y="821760"/>
                    <a:pt x="1085391" y="800230"/>
                    <a:pt x="1089329" y="779228"/>
                  </a:cubicBezTo>
                  <a:cubicBezTo>
                    <a:pt x="1093357" y="757746"/>
                    <a:pt x="1100946" y="737049"/>
                    <a:pt x="1105232" y="715617"/>
                  </a:cubicBezTo>
                  <a:cubicBezTo>
                    <a:pt x="1115057" y="666490"/>
                    <a:pt x="1105686" y="687106"/>
                    <a:pt x="1129086" y="652007"/>
                  </a:cubicBezTo>
                  <a:cubicBezTo>
                    <a:pt x="1139688" y="667910"/>
                    <a:pt x="1157143" y="680974"/>
                    <a:pt x="1160891" y="699715"/>
                  </a:cubicBezTo>
                  <a:cubicBezTo>
                    <a:pt x="1163541" y="712967"/>
                    <a:pt x="1165286" y="726433"/>
                    <a:pt x="1168842" y="739471"/>
                  </a:cubicBezTo>
                  <a:cubicBezTo>
                    <a:pt x="1173253" y="755643"/>
                    <a:pt x="1180680" y="770917"/>
                    <a:pt x="1184745" y="787179"/>
                  </a:cubicBezTo>
                  <a:lnTo>
                    <a:pt x="1192696" y="818984"/>
                  </a:lnTo>
                  <a:cubicBezTo>
                    <a:pt x="1202889" y="1094204"/>
                    <a:pt x="1192284" y="950247"/>
                    <a:pt x="1208599" y="1105231"/>
                  </a:cubicBezTo>
                  <a:cubicBezTo>
                    <a:pt x="1218005" y="1194589"/>
                    <a:pt x="1194206" y="1169848"/>
                    <a:pt x="1240404" y="1200647"/>
                  </a:cubicBezTo>
                  <a:cubicBezTo>
                    <a:pt x="1248355" y="1195346"/>
                    <a:pt x="1255525" y="1188625"/>
                    <a:pt x="1264258" y="1184744"/>
                  </a:cubicBezTo>
                  <a:cubicBezTo>
                    <a:pt x="1279576" y="1177936"/>
                    <a:pt x="1311966" y="1168842"/>
                    <a:pt x="1311966" y="1168842"/>
                  </a:cubicBezTo>
                  <a:lnTo>
                    <a:pt x="1327868" y="1121134"/>
                  </a:lnTo>
                  <a:cubicBezTo>
                    <a:pt x="1330518" y="1113183"/>
                    <a:pt x="1331171" y="1104254"/>
                    <a:pt x="1335820" y="1097280"/>
                  </a:cubicBezTo>
                  <a:cubicBezTo>
                    <a:pt x="1341121" y="1089329"/>
                    <a:pt x="1347841" y="1082159"/>
                    <a:pt x="1351722" y="1073426"/>
                  </a:cubicBezTo>
                  <a:cubicBezTo>
                    <a:pt x="1358530" y="1058108"/>
                    <a:pt x="1362324" y="1041621"/>
                    <a:pt x="1367625" y="1025718"/>
                  </a:cubicBezTo>
                  <a:cubicBezTo>
                    <a:pt x="1370275" y="1017767"/>
                    <a:pt x="1370927" y="1008838"/>
                    <a:pt x="1375576" y="1001864"/>
                  </a:cubicBezTo>
                  <a:lnTo>
                    <a:pt x="1391479" y="978010"/>
                  </a:lnTo>
                  <a:cubicBezTo>
                    <a:pt x="1407006" y="931427"/>
                    <a:pt x="1407841" y="935497"/>
                    <a:pt x="1415333" y="890546"/>
                  </a:cubicBezTo>
                  <a:cubicBezTo>
                    <a:pt x="1427516" y="817449"/>
                    <a:pt x="1415995" y="856755"/>
                    <a:pt x="1431235" y="811033"/>
                  </a:cubicBezTo>
                  <a:cubicBezTo>
                    <a:pt x="1433886" y="776577"/>
                    <a:pt x="1428259" y="740450"/>
                    <a:pt x="1439187" y="707666"/>
                  </a:cubicBezTo>
                  <a:cubicBezTo>
                    <a:pt x="1441837" y="699715"/>
                    <a:pt x="1457804" y="709072"/>
                    <a:pt x="1463040" y="715617"/>
                  </a:cubicBezTo>
                  <a:cubicBezTo>
                    <a:pt x="1469867" y="724151"/>
                    <a:pt x="1467852" y="736956"/>
                    <a:pt x="1470992" y="747423"/>
                  </a:cubicBezTo>
                  <a:cubicBezTo>
                    <a:pt x="1471014" y="747496"/>
                    <a:pt x="1490858" y="807021"/>
                    <a:pt x="1494846" y="818984"/>
                  </a:cubicBezTo>
                  <a:lnTo>
                    <a:pt x="1518700" y="890546"/>
                  </a:lnTo>
                  <a:cubicBezTo>
                    <a:pt x="1525002" y="909450"/>
                    <a:pt x="1531274" y="926239"/>
                    <a:pt x="1534602" y="946205"/>
                  </a:cubicBezTo>
                  <a:cubicBezTo>
                    <a:pt x="1538115" y="967283"/>
                    <a:pt x="1539305" y="988696"/>
                    <a:pt x="1542554" y="1009816"/>
                  </a:cubicBezTo>
                  <a:cubicBezTo>
                    <a:pt x="1544609" y="1023173"/>
                    <a:pt x="1548156" y="1036263"/>
                    <a:pt x="1550505" y="1049572"/>
                  </a:cubicBezTo>
                  <a:cubicBezTo>
                    <a:pt x="1556108" y="1081325"/>
                    <a:pt x="1539578" y="1127103"/>
                    <a:pt x="1566407" y="1144988"/>
                  </a:cubicBezTo>
                  <a:cubicBezTo>
                    <a:pt x="1574358" y="1150289"/>
                    <a:pt x="1581313" y="1157535"/>
                    <a:pt x="1590261" y="1160890"/>
                  </a:cubicBezTo>
                  <a:cubicBezTo>
                    <a:pt x="1600490" y="1164726"/>
                    <a:pt x="1670770" y="1175302"/>
                    <a:pt x="1677726" y="1176793"/>
                  </a:cubicBezTo>
                  <a:cubicBezTo>
                    <a:pt x="1699097" y="1181372"/>
                    <a:pt x="1720133" y="1187395"/>
                    <a:pt x="1741336" y="1192696"/>
                  </a:cubicBezTo>
                  <a:lnTo>
                    <a:pt x="1773141" y="1200647"/>
                  </a:lnTo>
                  <a:cubicBezTo>
                    <a:pt x="1837386" y="1189940"/>
                    <a:pt x="1805552" y="1197795"/>
                    <a:pt x="1868557" y="1176793"/>
                  </a:cubicBezTo>
                  <a:lnTo>
                    <a:pt x="1892411" y="1168842"/>
                  </a:lnTo>
                  <a:cubicBezTo>
                    <a:pt x="1912396" y="1108885"/>
                    <a:pt x="1885437" y="1182789"/>
                    <a:pt x="1916265" y="1121134"/>
                  </a:cubicBezTo>
                  <a:cubicBezTo>
                    <a:pt x="1949185" y="1055294"/>
                    <a:pt x="1894543" y="1141789"/>
                    <a:pt x="1940119" y="1073426"/>
                  </a:cubicBezTo>
                  <a:cubicBezTo>
                    <a:pt x="1942769" y="1065475"/>
                    <a:pt x="1946037" y="1057703"/>
                    <a:pt x="1948070" y="1049572"/>
                  </a:cubicBezTo>
                  <a:cubicBezTo>
                    <a:pt x="1952608" y="1031418"/>
                    <a:pt x="1954883" y="1004142"/>
                    <a:pt x="1963973" y="985962"/>
                  </a:cubicBezTo>
                  <a:cubicBezTo>
                    <a:pt x="1990077" y="933754"/>
                    <a:pt x="1975268" y="996444"/>
                    <a:pt x="1995778" y="914400"/>
                  </a:cubicBezTo>
                  <a:cubicBezTo>
                    <a:pt x="1998428" y="903798"/>
                    <a:pt x="2000589" y="893062"/>
                    <a:pt x="2003729" y="882595"/>
                  </a:cubicBezTo>
                  <a:cubicBezTo>
                    <a:pt x="2008546" y="866539"/>
                    <a:pt x="2019632" y="834887"/>
                    <a:pt x="2019632" y="834887"/>
                  </a:cubicBezTo>
                  <a:cubicBezTo>
                    <a:pt x="2022282" y="842838"/>
                    <a:pt x="2023835" y="866238"/>
                    <a:pt x="2027583" y="858741"/>
                  </a:cubicBezTo>
                  <a:cubicBezTo>
                    <a:pt x="2035964" y="841978"/>
                    <a:pt x="2031858" y="821459"/>
                    <a:pt x="2035534" y="803082"/>
                  </a:cubicBezTo>
                  <a:cubicBezTo>
                    <a:pt x="2037178" y="794863"/>
                    <a:pt x="2041183" y="787287"/>
                    <a:pt x="2043486" y="779228"/>
                  </a:cubicBezTo>
                  <a:cubicBezTo>
                    <a:pt x="2049043" y="759779"/>
                    <a:pt x="2057890" y="713891"/>
                    <a:pt x="2067340" y="699715"/>
                  </a:cubicBezTo>
                  <a:cubicBezTo>
                    <a:pt x="2072641" y="691764"/>
                    <a:pt x="2078968" y="684408"/>
                    <a:pt x="2083242" y="675861"/>
                  </a:cubicBezTo>
                  <a:cubicBezTo>
                    <a:pt x="2086990" y="668364"/>
                    <a:pt x="2087124" y="659334"/>
                    <a:pt x="2091194" y="652007"/>
                  </a:cubicBezTo>
                  <a:cubicBezTo>
                    <a:pt x="2100476" y="635300"/>
                    <a:pt x="2122999" y="604299"/>
                    <a:pt x="2122999" y="604299"/>
                  </a:cubicBezTo>
                  <a:lnTo>
                    <a:pt x="2138901" y="556591"/>
                  </a:lnTo>
                  <a:lnTo>
                    <a:pt x="2146853" y="532737"/>
                  </a:lnTo>
                  <a:cubicBezTo>
                    <a:pt x="2177412" y="578578"/>
                    <a:pt x="2150955" y="552489"/>
                    <a:pt x="2170707" y="532737"/>
                  </a:cubicBezTo>
                  <a:cubicBezTo>
                    <a:pt x="2176633" y="526811"/>
                    <a:pt x="2186609" y="527436"/>
                    <a:pt x="2194560" y="524786"/>
                  </a:cubicBezTo>
                  <a:lnTo>
                    <a:pt x="2210463" y="477078"/>
                  </a:lnTo>
                  <a:lnTo>
                    <a:pt x="2218414" y="453224"/>
                  </a:lnTo>
                  <a:cubicBezTo>
                    <a:pt x="2223715" y="461175"/>
                    <a:pt x="2230043" y="468531"/>
                    <a:pt x="2234317" y="477078"/>
                  </a:cubicBezTo>
                  <a:cubicBezTo>
                    <a:pt x="2238065" y="484575"/>
                    <a:pt x="2233887" y="500932"/>
                    <a:pt x="2242268" y="500932"/>
                  </a:cubicBezTo>
                  <a:cubicBezTo>
                    <a:pt x="2251824" y="500932"/>
                    <a:pt x="2252870" y="485029"/>
                    <a:pt x="2258171" y="477078"/>
                  </a:cubicBezTo>
                  <a:cubicBezTo>
                    <a:pt x="2276724" y="532737"/>
                    <a:pt x="2268773" y="540689"/>
                    <a:pt x="2282025" y="500932"/>
                  </a:cubicBezTo>
                  <a:lnTo>
                    <a:pt x="2297927" y="548640"/>
                  </a:lnTo>
                  <a:cubicBezTo>
                    <a:pt x="2300577" y="556591"/>
                    <a:pt x="2294625" y="531760"/>
                    <a:pt x="2289976" y="524786"/>
                  </a:cubicBezTo>
                  <a:cubicBezTo>
                    <a:pt x="2284675" y="516835"/>
                    <a:pt x="2269801" y="509479"/>
                    <a:pt x="2274074" y="500932"/>
                  </a:cubicBezTo>
                  <a:cubicBezTo>
                    <a:pt x="2277822" y="493436"/>
                    <a:pt x="2289976" y="506233"/>
                    <a:pt x="2297927" y="508883"/>
                  </a:cubicBezTo>
                  <a:cubicBezTo>
                    <a:pt x="2303228" y="516834"/>
                    <a:pt x="2304347" y="531552"/>
                    <a:pt x="2313830" y="532737"/>
                  </a:cubicBezTo>
                  <a:cubicBezTo>
                    <a:pt x="2330463" y="534816"/>
                    <a:pt x="2361538" y="516835"/>
                    <a:pt x="2361538" y="516835"/>
                  </a:cubicBezTo>
                  <a:cubicBezTo>
                    <a:pt x="2381523" y="576793"/>
                    <a:pt x="2352240" y="505212"/>
                    <a:pt x="2393343" y="556591"/>
                  </a:cubicBezTo>
                  <a:cubicBezTo>
                    <a:pt x="2399951" y="564851"/>
                    <a:pt x="2408707" y="618046"/>
                    <a:pt x="2409246" y="620202"/>
                  </a:cubicBezTo>
                  <a:cubicBezTo>
                    <a:pt x="2411279" y="628333"/>
                    <a:pt x="2410377" y="639184"/>
                    <a:pt x="2417197" y="644056"/>
                  </a:cubicBezTo>
                  <a:cubicBezTo>
                    <a:pt x="2427617" y="651499"/>
                    <a:pt x="2479710" y="663660"/>
                    <a:pt x="2496710" y="667910"/>
                  </a:cubicBezTo>
                  <a:cubicBezTo>
                    <a:pt x="2504661" y="673211"/>
                    <a:pt x="2514594" y="676350"/>
                    <a:pt x="2520564" y="683812"/>
                  </a:cubicBezTo>
                  <a:cubicBezTo>
                    <a:pt x="2525800" y="690357"/>
                    <a:pt x="2524767" y="700169"/>
                    <a:pt x="2528515" y="707666"/>
                  </a:cubicBezTo>
                  <a:cubicBezTo>
                    <a:pt x="2532789" y="716213"/>
                    <a:pt x="2539117" y="723569"/>
                    <a:pt x="2544418" y="731520"/>
                  </a:cubicBezTo>
                  <a:cubicBezTo>
                    <a:pt x="2547068" y="747423"/>
                    <a:pt x="2548872" y="763490"/>
                    <a:pt x="2552369" y="779228"/>
                  </a:cubicBezTo>
                  <a:cubicBezTo>
                    <a:pt x="2554187" y="787410"/>
                    <a:pt x="2552823" y="799334"/>
                    <a:pt x="2560320" y="803082"/>
                  </a:cubicBezTo>
                  <a:cubicBezTo>
                    <a:pt x="2567817" y="806830"/>
                    <a:pt x="2576223" y="797781"/>
                    <a:pt x="2584174" y="795130"/>
                  </a:cubicBezTo>
                  <a:cubicBezTo>
                    <a:pt x="2589475" y="803081"/>
                    <a:pt x="2596196" y="810251"/>
                    <a:pt x="2600077" y="818984"/>
                  </a:cubicBezTo>
                  <a:cubicBezTo>
                    <a:pt x="2606885" y="834302"/>
                    <a:pt x="2602032" y="857393"/>
                    <a:pt x="2615980" y="866692"/>
                  </a:cubicBezTo>
                  <a:lnTo>
                    <a:pt x="2639834" y="882595"/>
                  </a:lnTo>
                  <a:cubicBezTo>
                    <a:pt x="2662882" y="951741"/>
                    <a:pt x="2629952" y="846520"/>
                    <a:pt x="2655736" y="1009816"/>
                  </a:cubicBezTo>
                  <a:cubicBezTo>
                    <a:pt x="2658350" y="1026373"/>
                    <a:pt x="2666338" y="1041621"/>
                    <a:pt x="2671639" y="1057523"/>
                  </a:cubicBezTo>
                  <a:lnTo>
                    <a:pt x="2679590" y="1081377"/>
                  </a:lnTo>
                  <a:cubicBezTo>
                    <a:pt x="2670324" y="1155508"/>
                    <a:pt x="2671639" y="1123619"/>
                    <a:pt x="2671639" y="1176793"/>
                  </a:cubicBezTo>
                </a:path>
              </a:pathLst>
            </a:custGeom>
            <a:solidFill>
              <a:srgbClr val="80179A">
                <a:alpha val="82076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1BB9C0C-7E4D-4D21-99AE-232C56160127}"/>
                </a:ext>
              </a:extLst>
            </p:cNvPr>
            <p:cNvSpPr/>
            <p:nvPr/>
          </p:nvSpPr>
          <p:spPr>
            <a:xfrm>
              <a:off x="1633415" y="7700155"/>
              <a:ext cx="1401221" cy="1684774"/>
            </a:xfrm>
            <a:custGeom>
              <a:avLst/>
              <a:gdLst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898769 h 1649046"/>
                <a:gd name="connsiteX46" fmla="*/ 687754 w 1312985"/>
                <a:gd name="connsiteY46" fmla="*/ 1617784 h 1649046"/>
                <a:gd name="connsiteX47" fmla="*/ 734647 w 1312985"/>
                <a:gd name="connsiteY47" fmla="*/ 1633415 h 1649046"/>
                <a:gd name="connsiteX48" fmla="*/ 758093 w 1312985"/>
                <a:gd name="connsiteY48" fmla="*/ 1641231 h 1649046"/>
                <a:gd name="connsiteX49" fmla="*/ 820616 w 1312985"/>
                <a:gd name="connsiteY49" fmla="*/ 1617784 h 1649046"/>
                <a:gd name="connsiteX50" fmla="*/ 828431 w 1312985"/>
                <a:gd name="connsiteY50" fmla="*/ 1586523 h 1649046"/>
                <a:gd name="connsiteX51" fmla="*/ 867508 w 1312985"/>
                <a:gd name="connsiteY51" fmla="*/ 1547446 h 1649046"/>
                <a:gd name="connsiteX52" fmla="*/ 883139 w 1312985"/>
                <a:gd name="connsiteY52" fmla="*/ 1500554 h 1649046"/>
                <a:gd name="connsiteX53" fmla="*/ 898770 w 1312985"/>
                <a:gd name="connsiteY53" fmla="*/ 1430215 h 1649046"/>
                <a:gd name="connsiteX54" fmla="*/ 922216 w 1312985"/>
                <a:gd name="connsiteY54" fmla="*/ 1383323 h 1649046"/>
                <a:gd name="connsiteX55" fmla="*/ 930031 w 1312985"/>
                <a:gd name="connsiteY55" fmla="*/ 1336431 h 1649046"/>
                <a:gd name="connsiteX56" fmla="*/ 953477 w 1312985"/>
                <a:gd name="connsiteY56" fmla="*/ 1320800 h 1649046"/>
                <a:gd name="connsiteX57" fmla="*/ 961293 w 1312985"/>
                <a:gd name="connsiteY57" fmla="*/ 1273908 h 1649046"/>
                <a:gd name="connsiteX58" fmla="*/ 976923 w 1312985"/>
                <a:gd name="connsiteY58" fmla="*/ 1430215 h 1649046"/>
                <a:gd name="connsiteX59" fmla="*/ 984739 w 1312985"/>
                <a:gd name="connsiteY59" fmla="*/ 1461477 h 1649046"/>
                <a:gd name="connsiteX60" fmla="*/ 1000370 w 1312985"/>
                <a:gd name="connsiteY60" fmla="*/ 1508369 h 1649046"/>
                <a:gd name="connsiteX61" fmla="*/ 1023816 w 1312985"/>
                <a:gd name="connsiteY61" fmla="*/ 1602154 h 1649046"/>
                <a:gd name="connsiteX62" fmla="*/ 1039447 w 1312985"/>
                <a:gd name="connsiteY62" fmla="*/ 1625600 h 1649046"/>
                <a:gd name="connsiteX63" fmla="*/ 1086339 w 1312985"/>
                <a:gd name="connsiteY63" fmla="*/ 1649046 h 1649046"/>
                <a:gd name="connsiteX64" fmla="*/ 1133231 w 1312985"/>
                <a:gd name="connsiteY64" fmla="*/ 1625600 h 1649046"/>
                <a:gd name="connsiteX65" fmla="*/ 1148862 w 1312985"/>
                <a:gd name="connsiteY65" fmla="*/ 1602154 h 1649046"/>
                <a:gd name="connsiteX66" fmla="*/ 1156677 w 1312985"/>
                <a:gd name="connsiteY66" fmla="*/ 1578708 h 1649046"/>
                <a:gd name="connsiteX67" fmla="*/ 1172308 w 1312985"/>
                <a:gd name="connsiteY67" fmla="*/ 1555261 h 1649046"/>
                <a:gd name="connsiteX68" fmla="*/ 1187939 w 1312985"/>
                <a:gd name="connsiteY68" fmla="*/ 1508369 h 1649046"/>
                <a:gd name="connsiteX69" fmla="*/ 1195754 w 1312985"/>
                <a:gd name="connsiteY69" fmla="*/ 1484923 h 1649046"/>
                <a:gd name="connsiteX70" fmla="*/ 1234831 w 1312985"/>
                <a:gd name="connsiteY70" fmla="*/ 1547446 h 1649046"/>
                <a:gd name="connsiteX71" fmla="*/ 1258277 w 1312985"/>
                <a:gd name="connsiteY71" fmla="*/ 1594338 h 1649046"/>
                <a:gd name="connsiteX72" fmla="*/ 1281723 w 1312985"/>
                <a:gd name="connsiteY72" fmla="*/ 1602154 h 1649046"/>
                <a:gd name="connsiteX73" fmla="*/ 1312985 w 1312985"/>
                <a:gd name="connsiteY73" fmla="*/ 1625600 h 1649046"/>
                <a:gd name="connsiteX0" fmla="*/ 0 w 1312985"/>
                <a:gd name="connsiteY0" fmla="*/ 1633415 h 1649046"/>
                <a:gd name="connsiteX1" fmla="*/ 39077 w 1312985"/>
                <a:gd name="connsiteY1" fmla="*/ 1547446 h 1649046"/>
                <a:gd name="connsiteX2" fmla="*/ 54708 w 1312985"/>
                <a:gd name="connsiteY2" fmla="*/ 1500554 h 1649046"/>
                <a:gd name="connsiteX3" fmla="*/ 62523 w 1312985"/>
                <a:gd name="connsiteY3" fmla="*/ 1438031 h 1649046"/>
                <a:gd name="connsiteX4" fmla="*/ 85970 w 1312985"/>
                <a:gd name="connsiteY4" fmla="*/ 1461477 h 1649046"/>
                <a:gd name="connsiteX5" fmla="*/ 93785 w 1312985"/>
                <a:gd name="connsiteY5" fmla="*/ 1438031 h 1649046"/>
                <a:gd name="connsiteX6" fmla="*/ 117231 w 1312985"/>
                <a:gd name="connsiteY6" fmla="*/ 1328615 h 1649046"/>
                <a:gd name="connsiteX7" fmla="*/ 132862 w 1312985"/>
                <a:gd name="connsiteY7" fmla="*/ 1281723 h 1649046"/>
                <a:gd name="connsiteX8" fmla="*/ 156308 w 1312985"/>
                <a:gd name="connsiteY8" fmla="*/ 1211384 h 1649046"/>
                <a:gd name="connsiteX9" fmla="*/ 179754 w 1312985"/>
                <a:gd name="connsiteY9" fmla="*/ 1203569 h 1649046"/>
                <a:gd name="connsiteX10" fmla="*/ 187570 w 1312985"/>
                <a:gd name="connsiteY10" fmla="*/ 1164492 h 1649046"/>
                <a:gd name="connsiteX11" fmla="*/ 195385 w 1312985"/>
                <a:gd name="connsiteY11" fmla="*/ 1141046 h 1649046"/>
                <a:gd name="connsiteX12" fmla="*/ 203200 w 1312985"/>
                <a:gd name="connsiteY12" fmla="*/ 1094154 h 1649046"/>
                <a:gd name="connsiteX13" fmla="*/ 234462 w 1312985"/>
                <a:gd name="connsiteY13" fmla="*/ 1016000 h 1649046"/>
                <a:gd name="connsiteX14" fmla="*/ 242277 w 1312985"/>
                <a:gd name="connsiteY14" fmla="*/ 984738 h 1649046"/>
                <a:gd name="connsiteX15" fmla="*/ 250093 w 1312985"/>
                <a:gd name="connsiteY15" fmla="*/ 1008184 h 1649046"/>
                <a:gd name="connsiteX16" fmla="*/ 265723 w 1312985"/>
                <a:gd name="connsiteY16" fmla="*/ 875323 h 1649046"/>
                <a:gd name="connsiteX17" fmla="*/ 281354 w 1312985"/>
                <a:gd name="connsiteY17" fmla="*/ 828431 h 1649046"/>
                <a:gd name="connsiteX18" fmla="*/ 289170 w 1312985"/>
                <a:gd name="connsiteY18" fmla="*/ 703384 h 1649046"/>
                <a:gd name="connsiteX19" fmla="*/ 296985 w 1312985"/>
                <a:gd name="connsiteY19" fmla="*/ 679938 h 1649046"/>
                <a:gd name="connsiteX20" fmla="*/ 304800 w 1312985"/>
                <a:gd name="connsiteY20" fmla="*/ 554892 h 1649046"/>
                <a:gd name="connsiteX21" fmla="*/ 328247 w 1312985"/>
                <a:gd name="connsiteY21" fmla="*/ 375138 h 1649046"/>
                <a:gd name="connsiteX22" fmla="*/ 343877 w 1312985"/>
                <a:gd name="connsiteY22" fmla="*/ 328246 h 1649046"/>
                <a:gd name="connsiteX23" fmla="*/ 351693 w 1312985"/>
                <a:gd name="connsiteY23" fmla="*/ 304800 h 1649046"/>
                <a:gd name="connsiteX24" fmla="*/ 367323 w 1312985"/>
                <a:gd name="connsiteY24" fmla="*/ 250092 h 1649046"/>
                <a:gd name="connsiteX25" fmla="*/ 390770 w 1312985"/>
                <a:gd name="connsiteY25" fmla="*/ 195384 h 1649046"/>
                <a:gd name="connsiteX26" fmla="*/ 429847 w 1312985"/>
                <a:gd name="connsiteY26" fmla="*/ 257908 h 1649046"/>
                <a:gd name="connsiteX27" fmla="*/ 445477 w 1312985"/>
                <a:gd name="connsiteY27" fmla="*/ 132861 h 1649046"/>
                <a:gd name="connsiteX28" fmla="*/ 453293 w 1312985"/>
                <a:gd name="connsiteY28" fmla="*/ 93784 h 1649046"/>
                <a:gd name="connsiteX29" fmla="*/ 468923 w 1312985"/>
                <a:gd name="connsiteY29" fmla="*/ 46892 h 1649046"/>
                <a:gd name="connsiteX30" fmla="*/ 476739 w 1312985"/>
                <a:gd name="connsiteY30" fmla="*/ 23446 h 1649046"/>
                <a:gd name="connsiteX31" fmla="*/ 492370 w 1312985"/>
                <a:gd name="connsiteY31" fmla="*/ 0 h 1649046"/>
                <a:gd name="connsiteX32" fmla="*/ 508000 w 1312985"/>
                <a:gd name="connsiteY32" fmla="*/ 23446 h 1649046"/>
                <a:gd name="connsiteX33" fmla="*/ 523631 w 1312985"/>
                <a:gd name="connsiteY33" fmla="*/ 156308 h 1649046"/>
                <a:gd name="connsiteX34" fmla="*/ 539262 w 1312985"/>
                <a:gd name="connsiteY34" fmla="*/ 156308 h 1649046"/>
                <a:gd name="connsiteX35" fmla="*/ 554893 w 1312985"/>
                <a:gd name="connsiteY35" fmla="*/ 179754 h 1649046"/>
                <a:gd name="connsiteX36" fmla="*/ 562708 w 1312985"/>
                <a:gd name="connsiteY36" fmla="*/ 218831 h 1649046"/>
                <a:gd name="connsiteX37" fmla="*/ 578339 w 1312985"/>
                <a:gd name="connsiteY37" fmla="*/ 265723 h 1649046"/>
                <a:gd name="connsiteX38" fmla="*/ 586154 w 1312985"/>
                <a:gd name="connsiteY38" fmla="*/ 289169 h 1649046"/>
                <a:gd name="connsiteX39" fmla="*/ 593970 w 1312985"/>
                <a:gd name="connsiteY39" fmla="*/ 312615 h 1649046"/>
                <a:gd name="connsiteX40" fmla="*/ 617416 w 1312985"/>
                <a:gd name="connsiteY40" fmla="*/ 328246 h 1649046"/>
                <a:gd name="connsiteX41" fmla="*/ 648677 w 1312985"/>
                <a:gd name="connsiteY41" fmla="*/ 398584 h 1649046"/>
                <a:gd name="connsiteX42" fmla="*/ 656493 w 1312985"/>
                <a:gd name="connsiteY42" fmla="*/ 422031 h 1649046"/>
                <a:gd name="connsiteX43" fmla="*/ 664308 w 1312985"/>
                <a:gd name="connsiteY43" fmla="*/ 711200 h 1649046"/>
                <a:gd name="connsiteX44" fmla="*/ 679939 w 1312985"/>
                <a:gd name="connsiteY44" fmla="*/ 820615 h 1649046"/>
                <a:gd name="connsiteX45" fmla="*/ 687754 w 1312985"/>
                <a:gd name="connsiteY45" fmla="*/ 1617784 h 1649046"/>
                <a:gd name="connsiteX46" fmla="*/ 734647 w 1312985"/>
                <a:gd name="connsiteY46" fmla="*/ 1633415 h 1649046"/>
                <a:gd name="connsiteX47" fmla="*/ 758093 w 1312985"/>
                <a:gd name="connsiteY47" fmla="*/ 1641231 h 1649046"/>
                <a:gd name="connsiteX48" fmla="*/ 820616 w 1312985"/>
                <a:gd name="connsiteY48" fmla="*/ 1617784 h 1649046"/>
                <a:gd name="connsiteX49" fmla="*/ 828431 w 1312985"/>
                <a:gd name="connsiteY49" fmla="*/ 1586523 h 1649046"/>
                <a:gd name="connsiteX50" fmla="*/ 867508 w 1312985"/>
                <a:gd name="connsiteY50" fmla="*/ 1547446 h 1649046"/>
                <a:gd name="connsiteX51" fmla="*/ 883139 w 1312985"/>
                <a:gd name="connsiteY51" fmla="*/ 1500554 h 1649046"/>
                <a:gd name="connsiteX52" fmla="*/ 898770 w 1312985"/>
                <a:gd name="connsiteY52" fmla="*/ 1430215 h 1649046"/>
                <a:gd name="connsiteX53" fmla="*/ 922216 w 1312985"/>
                <a:gd name="connsiteY53" fmla="*/ 1383323 h 1649046"/>
                <a:gd name="connsiteX54" fmla="*/ 930031 w 1312985"/>
                <a:gd name="connsiteY54" fmla="*/ 1336431 h 1649046"/>
                <a:gd name="connsiteX55" fmla="*/ 953477 w 1312985"/>
                <a:gd name="connsiteY55" fmla="*/ 1320800 h 1649046"/>
                <a:gd name="connsiteX56" fmla="*/ 961293 w 1312985"/>
                <a:gd name="connsiteY56" fmla="*/ 1273908 h 1649046"/>
                <a:gd name="connsiteX57" fmla="*/ 976923 w 1312985"/>
                <a:gd name="connsiteY57" fmla="*/ 1430215 h 1649046"/>
                <a:gd name="connsiteX58" fmla="*/ 984739 w 1312985"/>
                <a:gd name="connsiteY58" fmla="*/ 1461477 h 1649046"/>
                <a:gd name="connsiteX59" fmla="*/ 1000370 w 1312985"/>
                <a:gd name="connsiteY59" fmla="*/ 1508369 h 1649046"/>
                <a:gd name="connsiteX60" fmla="*/ 1023816 w 1312985"/>
                <a:gd name="connsiteY60" fmla="*/ 1602154 h 1649046"/>
                <a:gd name="connsiteX61" fmla="*/ 1039447 w 1312985"/>
                <a:gd name="connsiteY61" fmla="*/ 1625600 h 1649046"/>
                <a:gd name="connsiteX62" fmla="*/ 1086339 w 1312985"/>
                <a:gd name="connsiteY62" fmla="*/ 1649046 h 1649046"/>
                <a:gd name="connsiteX63" fmla="*/ 1133231 w 1312985"/>
                <a:gd name="connsiteY63" fmla="*/ 1625600 h 1649046"/>
                <a:gd name="connsiteX64" fmla="*/ 1148862 w 1312985"/>
                <a:gd name="connsiteY64" fmla="*/ 1602154 h 1649046"/>
                <a:gd name="connsiteX65" fmla="*/ 1156677 w 1312985"/>
                <a:gd name="connsiteY65" fmla="*/ 1578708 h 1649046"/>
                <a:gd name="connsiteX66" fmla="*/ 1172308 w 1312985"/>
                <a:gd name="connsiteY66" fmla="*/ 1555261 h 1649046"/>
                <a:gd name="connsiteX67" fmla="*/ 1187939 w 1312985"/>
                <a:gd name="connsiteY67" fmla="*/ 1508369 h 1649046"/>
                <a:gd name="connsiteX68" fmla="*/ 1195754 w 1312985"/>
                <a:gd name="connsiteY68" fmla="*/ 1484923 h 1649046"/>
                <a:gd name="connsiteX69" fmla="*/ 1234831 w 1312985"/>
                <a:gd name="connsiteY69" fmla="*/ 1547446 h 1649046"/>
                <a:gd name="connsiteX70" fmla="*/ 1258277 w 1312985"/>
                <a:gd name="connsiteY70" fmla="*/ 1594338 h 1649046"/>
                <a:gd name="connsiteX71" fmla="*/ 1281723 w 1312985"/>
                <a:gd name="connsiteY71" fmla="*/ 1602154 h 1649046"/>
                <a:gd name="connsiteX72" fmla="*/ 1312985 w 1312985"/>
                <a:gd name="connsiteY72" fmla="*/ 1625600 h 1649046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54893 w 1312985"/>
                <a:gd name="connsiteY35" fmla="*/ 179754 h 1689130"/>
                <a:gd name="connsiteX36" fmla="*/ 562708 w 1312985"/>
                <a:gd name="connsiteY36" fmla="*/ 218831 h 1689130"/>
                <a:gd name="connsiteX37" fmla="*/ 578339 w 1312985"/>
                <a:gd name="connsiteY37" fmla="*/ 265723 h 1689130"/>
                <a:gd name="connsiteX38" fmla="*/ 586154 w 1312985"/>
                <a:gd name="connsiteY38" fmla="*/ 289169 h 1689130"/>
                <a:gd name="connsiteX39" fmla="*/ 593970 w 1312985"/>
                <a:gd name="connsiteY39" fmla="*/ 312615 h 1689130"/>
                <a:gd name="connsiteX40" fmla="*/ 617416 w 1312985"/>
                <a:gd name="connsiteY40" fmla="*/ 328246 h 1689130"/>
                <a:gd name="connsiteX41" fmla="*/ 648677 w 1312985"/>
                <a:gd name="connsiteY41" fmla="*/ 398584 h 1689130"/>
                <a:gd name="connsiteX42" fmla="*/ 656493 w 1312985"/>
                <a:gd name="connsiteY42" fmla="*/ 422031 h 1689130"/>
                <a:gd name="connsiteX43" fmla="*/ 664308 w 1312985"/>
                <a:gd name="connsiteY43" fmla="*/ 711200 h 1689130"/>
                <a:gd name="connsiteX44" fmla="*/ 687754 w 1312985"/>
                <a:gd name="connsiteY44" fmla="*/ 1617784 h 1689130"/>
                <a:gd name="connsiteX45" fmla="*/ 734647 w 1312985"/>
                <a:gd name="connsiteY45" fmla="*/ 1633415 h 1689130"/>
                <a:gd name="connsiteX46" fmla="*/ 758093 w 1312985"/>
                <a:gd name="connsiteY46" fmla="*/ 1641231 h 1689130"/>
                <a:gd name="connsiteX47" fmla="*/ 820616 w 1312985"/>
                <a:gd name="connsiteY47" fmla="*/ 1617784 h 1689130"/>
                <a:gd name="connsiteX48" fmla="*/ 828431 w 1312985"/>
                <a:gd name="connsiteY48" fmla="*/ 1586523 h 1689130"/>
                <a:gd name="connsiteX49" fmla="*/ 867508 w 1312985"/>
                <a:gd name="connsiteY49" fmla="*/ 1547446 h 1689130"/>
                <a:gd name="connsiteX50" fmla="*/ 883139 w 1312985"/>
                <a:gd name="connsiteY50" fmla="*/ 1500554 h 1689130"/>
                <a:gd name="connsiteX51" fmla="*/ 898770 w 1312985"/>
                <a:gd name="connsiteY51" fmla="*/ 1430215 h 1689130"/>
                <a:gd name="connsiteX52" fmla="*/ 922216 w 1312985"/>
                <a:gd name="connsiteY52" fmla="*/ 1383323 h 1689130"/>
                <a:gd name="connsiteX53" fmla="*/ 930031 w 1312985"/>
                <a:gd name="connsiteY53" fmla="*/ 1336431 h 1689130"/>
                <a:gd name="connsiteX54" fmla="*/ 953477 w 1312985"/>
                <a:gd name="connsiteY54" fmla="*/ 1320800 h 1689130"/>
                <a:gd name="connsiteX55" fmla="*/ 961293 w 1312985"/>
                <a:gd name="connsiteY55" fmla="*/ 1273908 h 1689130"/>
                <a:gd name="connsiteX56" fmla="*/ 976923 w 1312985"/>
                <a:gd name="connsiteY56" fmla="*/ 1430215 h 1689130"/>
                <a:gd name="connsiteX57" fmla="*/ 984739 w 1312985"/>
                <a:gd name="connsiteY57" fmla="*/ 1461477 h 1689130"/>
                <a:gd name="connsiteX58" fmla="*/ 1000370 w 1312985"/>
                <a:gd name="connsiteY58" fmla="*/ 1508369 h 1689130"/>
                <a:gd name="connsiteX59" fmla="*/ 1023816 w 1312985"/>
                <a:gd name="connsiteY59" fmla="*/ 1602154 h 1689130"/>
                <a:gd name="connsiteX60" fmla="*/ 1039447 w 1312985"/>
                <a:gd name="connsiteY60" fmla="*/ 1625600 h 1689130"/>
                <a:gd name="connsiteX61" fmla="*/ 1086339 w 1312985"/>
                <a:gd name="connsiteY61" fmla="*/ 1649046 h 1689130"/>
                <a:gd name="connsiteX62" fmla="*/ 1133231 w 1312985"/>
                <a:gd name="connsiteY62" fmla="*/ 1625600 h 1689130"/>
                <a:gd name="connsiteX63" fmla="*/ 1148862 w 1312985"/>
                <a:gd name="connsiteY63" fmla="*/ 1602154 h 1689130"/>
                <a:gd name="connsiteX64" fmla="*/ 1156677 w 1312985"/>
                <a:gd name="connsiteY64" fmla="*/ 1578708 h 1689130"/>
                <a:gd name="connsiteX65" fmla="*/ 1172308 w 1312985"/>
                <a:gd name="connsiteY65" fmla="*/ 1555261 h 1689130"/>
                <a:gd name="connsiteX66" fmla="*/ 1187939 w 1312985"/>
                <a:gd name="connsiteY66" fmla="*/ 1508369 h 1689130"/>
                <a:gd name="connsiteX67" fmla="*/ 1195754 w 1312985"/>
                <a:gd name="connsiteY67" fmla="*/ 1484923 h 1689130"/>
                <a:gd name="connsiteX68" fmla="*/ 1234831 w 1312985"/>
                <a:gd name="connsiteY68" fmla="*/ 1547446 h 1689130"/>
                <a:gd name="connsiteX69" fmla="*/ 1258277 w 1312985"/>
                <a:gd name="connsiteY69" fmla="*/ 1594338 h 1689130"/>
                <a:gd name="connsiteX70" fmla="*/ 1281723 w 1312985"/>
                <a:gd name="connsiteY70" fmla="*/ 1602154 h 1689130"/>
                <a:gd name="connsiteX71" fmla="*/ 1312985 w 1312985"/>
                <a:gd name="connsiteY71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3293 w 1312985"/>
                <a:gd name="connsiteY28" fmla="*/ 93784 h 1689130"/>
                <a:gd name="connsiteX29" fmla="*/ 468923 w 1312985"/>
                <a:gd name="connsiteY29" fmla="*/ 46892 h 1689130"/>
                <a:gd name="connsiteX30" fmla="*/ 476739 w 1312985"/>
                <a:gd name="connsiteY30" fmla="*/ 23446 h 1689130"/>
                <a:gd name="connsiteX31" fmla="*/ 492370 w 1312985"/>
                <a:gd name="connsiteY31" fmla="*/ 0 h 1689130"/>
                <a:gd name="connsiteX32" fmla="*/ 508000 w 1312985"/>
                <a:gd name="connsiteY32" fmla="*/ 23446 h 1689130"/>
                <a:gd name="connsiteX33" fmla="*/ 523631 w 1312985"/>
                <a:gd name="connsiteY33" fmla="*/ 156308 h 1689130"/>
                <a:gd name="connsiteX34" fmla="*/ 539262 w 1312985"/>
                <a:gd name="connsiteY34" fmla="*/ 156308 h 1689130"/>
                <a:gd name="connsiteX35" fmla="*/ 562708 w 1312985"/>
                <a:gd name="connsiteY35" fmla="*/ 218831 h 1689130"/>
                <a:gd name="connsiteX36" fmla="*/ 578339 w 1312985"/>
                <a:gd name="connsiteY36" fmla="*/ 265723 h 1689130"/>
                <a:gd name="connsiteX37" fmla="*/ 586154 w 1312985"/>
                <a:gd name="connsiteY37" fmla="*/ 289169 h 1689130"/>
                <a:gd name="connsiteX38" fmla="*/ 593970 w 1312985"/>
                <a:gd name="connsiteY38" fmla="*/ 312615 h 1689130"/>
                <a:gd name="connsiteX39" fmla="*/ 617416 w 1312985"/>
                <a:gd name="connsiteY39" fmla="*/ 328246 h 1689130"/>
                <a:gd name="connsiteX40" fmla="*/ 648677 w 1312985"/>
                <a:gd name="connsiteY40" fmla="*/ 398584 h 1689130"/>
                <a:gd name="connsiteX41" fmla="*/ 656493 w 1312985"/>
                <a:gd name="connsiteY41" fmla="*/ 422031 h 1689130"/>
                <a:gd name="connsiteX42" fmla="*/ 664308 w 1312985"/>
                <a:gd name="connsiteY42" fmla="*/ 711200 h 1689130"/>
                <a:gd name="connsiteX43" fmla="*/ 687754 w 1312985"/>
                <a:gd name="connsiteY43" fmla="*/ 1617784 h 1689130"/>
                <a:gd name="connsiteX44" fmla="*/ 734647 w 1312985"/>
                <a:gd name="connsiteY44" fmla="*/ 1633415 h 1689130"/>
                <a:gd name="connsiteX45" fmla="*/ 758093 w 1312985"/>
                <a:gd name="connsiteY45" fmla="*/ 1641231 h 1689130"/>
                <a:gd name="connsiteX46" fmla="*/ 820616 w 1312985"/>
                <a:gd name="connsiteY46" fmla="*/ 1617784 h 1689130"/>
                <a:gd name="connsiteX47" fmla="*/ 828431 w 1312985"/>
                <a:gd name="connsiteY47" fmla="*/ 1586523 h 1689130"/>
                <a:gd name="connsiteX48" fmla="*/ 867508 w 1312985"/>
                <a:gd name="connsiteY48" fmla="*/ 1547446 h 1689130"/>
                <a:gd name="connsiteX49" fmla="*/ 883139 w 1312985"/>
                <a:gd name="connsiteY49" fmla="*/ 1500554 h 1689130"/>
                <a:gd name="connsiteX50" fmla="*/ 898770 w 1312985"/>
                <a:gd name="connsiteY50" fmla="*/ 1430215 h 1689130"/>
                <a:gd name="connsiteX51" fmla="*/ 922216 w 1312985"/>
                <a:gd name="connsiteY51" fmla="*/ 1383323 h 1689130"/>
                <a:gd name="connsiteX52" fmla="*/ 930031 w 1312985"/>
                <a:gd name="connsiteY52" fmla="*/ 1336431 h 1689130"/>
                <a:gd name="connsiteX53" fmla="*/ 953477 w 1312985"/>
                <a:gd name="connsiteY53" fmla="*/ 1320800 h 1689130"/>
                <a:gd name="connsiteX54" fmla="*/ 961293 w 1312985"/>
                <a:gd name="connsiteY54" fmla="*/ 1273908 h 1689130"/>
                <a:gd name="connsiteX55" fmla="*/ 976923 w 1312985"/>
                <a:gd name="connsiteY55" fmla="*/ 1430215 h 1689130"/>
                <a:gd name="connsiteX56" fmla="*/ 984739 w 1312985"/>
                <a:gd name="connsiteY56" fmla="*/ 1461477 h 1689130"/>
                <a:gd name="connsiteX57" fmla="*/ 1000370 w 1312985"/>
                <a:gd name="connsiteY57" fmla="*/ 1508369 h 1689130"/>
                <a:gd name="connsiteX58" fmla="*/ 1023816 w 1312985"/>
                <a:gd name="connsiteY58" fmla="*/ 1602154 h 1689130"/>
                <a:gd name="connsiteX59" fmla="*/ 1039447 w 1312985"/>
                <a:gd name="connsiteY59" fmla="*/ 1625600 h 1689130"/>
                <a:gd name="connsiteX60" fmla="*/ 1086339 w 1312985"/>
                <a:gd name="connsiteY60" fmla="*/ 1649046 h 1689130"/>
                <a:gd name="connsiteX61" fmla="*/ 1133231 w 1312985"/>
                <a:gd name="connsiteY61" fmla="*/ 1625600 h 1689130"/>
                <a:gd name="connsiteX62" fmla="*/ 1148862 w 1312985"/>
                <a:gd name="connsiteY62" fmla="*/ 1602154 h 1689130"/>
                <a:gd name="connsiteX63" fmla="*/ 1156677 w 1312985"/>
                <a:gd name="connsiteY63" fmla="*/ 1578708 h 1689130"/>
                <a:gd name="connsiteX64" fmla="*/ 1172308 w 1312985"/>
                <a:gd name="connsiteY64" fmla="*/ 1555261 h 1689130"/>
                <a:gd name="connsiteX65" fmla="*/ 1187939 w 1312985"/>
                <a:gd name="connsiteY65" fmla="*/ 1508369 h 1689130"/>
                <a:gd name="connsiteX66" fmla="*/ 1195754 w 1312985"/>
                <a:gd name="connsiteY66" fmla="*/ 1484923 h 1689130"/>
                <a:gd name="connsiteX67" fmla="*/ 1234831 w 1312985"/>
                <a:gd name="connsiteY67" fmla="*/ 1547446 h 1689130"/>
                <a:gd name="connsiteX68" fmla="*/ 1258277 w 1312985"/>
                <a:gd name="connsiteY68" fmla="*/ 1594338 h 1689130"/>
                <a:gd name="connsiteX69" fmla="*/ 1281723 w 1312985"/>
                <a:gd name="connsiteY69" fmla="*/ 1602154 h 1689130"/>
                <a:gd name="connsiteX70" fmla="*/ 1312985 w 1312985"/>
                <a:gd name="connsiteY70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68923 w 1312985"/>
                <a:gd name="connsiteY28" fmla="*/ 468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33415 h 1689130"/>
                <a:gd name="connsiteX1" fmla="*/ 39077 w 1312985"/>
                <a:gd name="connsiteY1" fmla="*/ 1547446 h 1689130"/>
                <a:gd name="connsiteX2" fmla="*/ 54708 w 1312985"/>
                <a:gd name="connsiteY2" fmla="*/ 1500554 h 1689130"/>
                <a:gd name="connsiteX3" fmla="*/ 62523 w 1312985"/>
                <a:gd name="connsiteY3" fmla="*/ 1438031 h 1689130"/>
                <a:gd name="connsiteX4" fmla="*/ 85970 w 1312985"/>
                <a:gd name="connsiteY4" fmla="*/ 1461477 h 1689130"/>
                <a:gd name="connsiteX5" fmla="*/ 93785 w 1312985"/>
                <a:gd name="connsiteY5" fmla="*/ 1438031 h 1689130"/>
                <a:gd name="connsiteX6" fmla="*/ 117231 w 1312985"/>
                <a:gd name="connsiteY6" fmla="*/ 1328615 h 1689130"/>
                <a:gd name="connsiteX7" fmla="*/ 132862 w 1312985"/>
                <a:gd name="connsiteY7" fmla="*/ 1281723 h 1689130"/>
                <a:gd name="connsiteX8" fmla="*/ 156308 w 1312985"/>
                <a:gd name="connsiteY8" fmla="*/ 1211384 h 1689130"/>
                <a:gd name="connsiteX9" fmla="*/ 179754 w 1312985"/>
                <a:gd name="connsiteY9" fmla="*/ 1203569 h 1689130"/>
                <a:gd name="connsiteX10" fmla="*/ 187570 w 1312985"/>
                <a:gd name="connsiteY10" fmla="*/ 1164492 h 1689130"/>
                <a:gd name="connsiteX11" fmla="*/ 195385 w 1312985"/>
                <a:gd name="connsiteY11" fmla="*/ 1141046 h 1689130"/>
                <a:gd name="connsiteX12" fmla="*/ 203200 w 1312985"/>
                <a:gd name="connsiteY12" fmla="*/ 1094154 h 1689130"/>
                <a:gd name="connsiteX13" fmla="*/ 234462 w 1312985"/>
                <a:gd name="connsiteY13" fmla="*/ 1016000 h 1689130"/>
                <a:gd name="connsiteX14" fmla="*/ 242277 w 1312985"/>
                <a:gd name="connsiteY14" fmla="*/ 984738 h 1689130"/>
                <a:gd name="connsiteX15" fmla="*/ 250093 w 1312985"/>
                <a:gd name="connsiteY15" fmla="*/ 1008184 h 1689130"/>
                <a:gd name="connsiteX16" fmla="*/ 265723 w 1312985"/>
                <a:gd name="connsiteY16" fmla="*/ 875323 h 1689130"/>
                <a:gd name="connsiteX17" fmla="*/ 281354 w 1312985"/>
                <a:gd name="connsiteY17" fmla="*/ 828431 h 1689130"/>
                <a:gd name="connsiteX18" fmla="*/ 289170 w 1312985"/>
                <a:gd name="connsiteY18" fmla="*/ 703384 h 1689130"/>
                <a:gd name="connsiteX19" fmla="*/ 296985 w 1312985"/>
                <a:gd name="connsiteY19" fmla="*/ 679938 h 1689130"/>
                <a:gd name="connsiteX20" fmla="*/ 304800 w 1312985"/>
                <a:gd name="connsiteY20" fmla="*/ 554892 h 1689130"/>
                <a:gd name="connsiteX21" fmla="*/ 328247 w 1312985"/>
                <a:gd name="connsiteY21" fmla="*/ 375138 h 1689130"/>
                <a:gd name="connsiteX22" fmla="*/ 343877 w 1312985"/>
                <a:gd name="connsiteY22" fmla="*/ 328246 h 1689130"/>
                <a:gd name="connsiteX23" fmla="*/ 351693 w 1312985"/>
                <a:gd name="connsiteY23" fmla="*/ 304800 h 1689130"/>
                <a:gd name="connsiteX24" fmla="*/ 367323 w 1312985"/>
                <a:gd name="connsiteY24" fmla="*/ 250092 h 1689130"/>
                <a:gd name="connsiteX25" fmla="*/ 390770 w 1312985"/>
                <a:gd name="connsiteY25" fmla="*/ 195384 h 1689130"/>
                <a:gd name="connsiteX26" fmla="*/ 429847 w 1312985"/>
                <a:gd name="connsiteY26" fmla="*/ 257908 h 1689130"/>
                <a:gd name="connsiteX27" fmla="*/ 445477 w 1312985"/>
                <a:gd name="connsiteY27" fmla="*/ 132861 h 1689130"/>
                <a:gd name="connsiteX28" fmla="*/ 458037 w 1312985"/>
                <a:gd name="connsiteY28" fmla="*/ 97692 h 1689130"/>
                <a:gd name="connsiteX29" fmla="*/ 476739 w 1312985"/>
                <a:gd name="connsiteY29" fmla="*/ 23446 h 1689130"/>
                <a:gd name="connsiteX30" fmla="*/ 492370 w 1312985"/>
                <a:gd name="connsiteY30" fmla="*/ 0 h 1689130"/>
                <a:gd name="connsiteX31" fmla="*/ 508000 w 1312985"/>
                <a:gd name="connsiteY31" fmla="*/ 23446 h 1689130"/>
                <a:gd name="connsiteX32" fmla="*/ 523631 w 1312985"/>
                <a:gd name="connsiteY32" fmla="*/ 156308 h 1689130"/>
                <a:gd name="connsiteX33" fmla="*/ 539262 w 1312985"/>
                <a:gd name="connsiteY33" fmla="*/ 156308 h 1689130"/>
                <a:gd name="connsiteX34" fmla="*/ 562708 w 1312985"/>
                <a:gd name="connsiteY34" fmla="*/ 218831 h 1689130"/>
                <a:gd name="connsiteX35" fmla="*/ 578339 w 1312985"/>
                <a:gd name="connsiteY35" fmla="*/ 265723 h 1689130"/>
                <a:gd name="connsiteX36" fmla="*/ 586154 w 1312985"/>
                <a:gd name="connsiteY36" fmla="*/ 289169 h 1689130"/>
                <a:gd name="connsiteX37" fmla="*/ 593970 w 1312985"/>
                <a:gd name="connsiteY37" fmla="*/ 312615 h 1689130"/>
                <a:gd name="connsiteX38" fmla="*/ 617416 w 1312985"/>
                <a:gd name="connsiteY38" fmla="*/ 328246 h 1689130"/>
                <a:gd name="connsiteX39" fmla="*/ 648677 w 1312985"/>
                <a:gd name="connsiteY39" fmla="*/ 398584 h 1689130"/>
                <a:gd name="connsiteX40" fmla="*/ 656493 w 1312985"/>
                <a:gd name="connsiteY40" fmla="*/ 422031 h 1689130"/>
                <a:gd name="connsiteX41" fmla="*/ 664308 w 1312985"/>
                <a:gd name="connsiteY41" fmla="*/ 711200 h 1689130"/>
                <a:gd name="connsiteX42" fmla="*/ 687754 w 1312985"/>
                <a:gd name="connsiteY42" fmla="*/ 1617784 h 1689130"/>
                <a:gd name="connsiteX43" fmla="*/ 734647 w 1312985"/>
                <a:gd name="connsiteY43" fmla="*/ 1633415 h 1689130"/>
                <a:gd name="connsiteX44" fmla="*/ 758093 w 1312985"/>
                <a:gd name="connsiteY44" fmla="*/ 1641231 h 1689130"/>
                <a:gd name="connsiteX45" fmla="*/ 820616 w 1312985"/>
                <a:gd name="connsiteY45" fmla="*/ 1617784 h 1689130"/>
                <a:gd name="connsiteX46" fmla="*/ 828431 w 1312985"/>
                <a:gd name="connsiteY46" fmla="*/ 1586523 h 1689130"/>
                <a:gd name="connsiteX47" fmla="*/ 867508 w 1312985"/>
                <a:gd name="connsiteY47" fmla="*/ 1547446 h 1689130"/>
                <a:gd name="connsiteX48" fmla="*/ 883139 w 1312985"/>
                <a:gd name="connsiteY48" fmla="*/ 1500554 h 1689130"/>
                <a:gd name="connsiteX49" fmla="*/ 898770 w 1312985"/>
                <a:gd name="connsiteY49" fmla="*/ 1430215 h 1689130"/>
                <a:gd name="connsiteX50" fmla="*/ 922216 w 1312985"/>
                <a:gd name="connsiteY50" fmla="*/ 1383323 h 1689130"/>
                <a:gd name="connsiteX51" fmla="*/ 930031 w 1312985"/>
                <a:gd name="connsiteY51" fmla="*/ 1336431 h 1689130"/>
                <a:gd name="connsiteX52" fmla="*/ 953477 w 1312985"/>
                <a:gd name="connsiteY52" fmla="*/ 1320800 h 1689130"/>
                <a:gd name="connsiteX53" fmla="*/ 961293 w 1312985"/>
                <a:gd name="connsiteY53" fmla="*/ 1273908 h 1689130"/>
                <a:gd name="connsiteX54" fmla="*/ 976923 w 1312985"/>
                <a:gd name="connsiteY54" fmla="*/ 1430215 h 1689130"/>
                <a:gd name="connsiteX55" fmla="*/ 984739 w 1312985"/>
                <a:gd name="connsiteY55" fmla="*/ 1461477 h 1689130"/>
                <a:gd name="connsiteX56" fmla="*/ 1000370 w 1312985"/>
                <a:gd name="connsiteY56" fmla="*/ 1508369 h 1689130"/>
                <a:gd name="connsiteX57" fmla="*/ 1023816 w 1312985"/>
                <a:gd name="connsiteY57" fmla="*/ 1602154 h 1689130"/>
                <a:gd name="connsiteX58" fmla="*/ 1039447 w 1312985"/>
                <a:gd name="connsiteY58" fmla="*/ 1625600 h 1689130"/>
                <a:gd name="connsiteX59" fmla="*/ 1086339 w 1312985"/>
                <a:gd name="connsiteY59" fmla="*/ 1649046 h 1689130"/>
                <a:gd name="connsiteX60" fmla="*/ 1133231 w 1312985"/>
                <a:gd name="connsiteY60" fmla="*/ 1625600 h 1689130"/>
                <a:gd name="connsiteX61" fmla="*/ 1148862 w 1312985"/>
                <a:gd name="connsiteY61" fmla="*/ 1602154 h 1689130"/>
                <a:gd name="connsiteX62" fmla="*/ 1156677 w 1312985"/>
                <a:gd name="connsiteY62" fmla="*/ 1578708 h 1689130"/>
                <a:gd name="connsiteX63" fmla="*/ 1172308 w 1312985"/>
                <a:gd name="connsiteY63" fmla="*/ 1555261 h 1689130"/>
                <a:gd name="connsiteX64" fmla="*/ 1187939 w 1312985"/>
                <a:gd name="connsiteY64" fmla="*/ 1508369 h 1689130"/>
                <a:gd name="connsiteX65" fmla="*/ 1195754 w 1312985"/>
                <a:gd name="connsiteY65" fmla="*/ 1484923 h 1689130"/>
                <a:gd name="connsiteX66" fmla="*/ 1234831 w 1312985"/>
                <a:gd name="connsiteY66" fmla="*/ 1547446 h 1689130"/>
                <a:gd name="connsiteX67" fmla="*/ 1258277 w 1312985"/>
                <a:gd name="connsiteY67" fmla="*/ 1594338 h 1689130"/>
                <a:gd name="connsiteX68" fmla="*/ 1281723 w 1312985"/>
                <a:gd name="connsiteY68" fmla="*/ 1602154 h 1689130"/>
                <a:gd name="connsiteX69" fmla="*/ 1312985 w 1312985"/>
                <a:gd name="connsiteY69" fmla="*/ 1625600 h 1689130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66989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90770 w 1312985"/>
                <a:gd name="connsiteY25" fmla="*/ 238927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01451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29847 w 1312985"/>
                <a:gd name="connsiteY26" fmla="*/ 3377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32673"/>
                <a:gd name="connsiteX1" fmla="*/ 39077 w 1312985"/>
                <a:gd name="connsiteY1" fmla="*/ 1590989 h 1732673"/>
                <a:gd name="connsiteX2" fmla="*/ 54708 w 1312985"/>
                <a:gd name="connsiteY2" fmla="*/ 1544097 h 1732673"/>
                <a:gd name="connsiteX3" fmla="*/ 62523 w 1312985"/>
                <a:gd name="connsiteY3" fmla="*/ 1481574 h 1732673"/>
                <a:gd name="connsiteX4" fmla="*/ 85970 w 1312985"/>
                <a:gd name="connsiteY4" fmla="*/ 1505020 h 1732673"/>
                <a:gd name="connsiteX5" fmla="*/ 93785 w 1312985"/>
                <a:gd name="connsiteY5" fmla="*/ 1481574 h 1732673"/>
                <a:gd name="connsiteX6" fmla="*/ 117231 w 1312985"/>
                <a:gd name="connsiteY6" fmla="*/ 1372158 h 1732673"/>
                <a:gd name="connsiteX7" fmla="*/ 132862 w 1312985"/>
                <a:gd name="connsiteY7" fmla="*/ 1325266 h 1732673"/>
                <a:gd name="connsiteX8" fmla="*/ 156308 w 1312985"/>
                <a:gd name="connsiteY8" fmla="*/ 1254927 h 1732673"/>
                <a:gd name="connsiteX9" fmla="*/ 179754 w 1312985"/>
                <a:gd name="connsiteY9" fmla="*/ 1247112 h 1732673"/>
                <a:gd name="connsiteX10" fmla="*/ 187570 w 1312985"/>
                <a:gd name="connsiteY10" fmla="*/ 1208035 h 1732673"/>
                <a:gd name="connsiteX11" fmla="*/ 195385 w 1312985"/>
                <a:gd name="connsiteY11" fmla="*/ 1184589 h 1732673"/>
                <a:gd name="connsiteX12" fmla="*/ 203200 w 1312985"/>
                <a:gd name="connsiteY12" fmla="*/ 1137697 h 1732673"/>
                <a:gd name="connsiteX13" fmla="*/ 234462 w 1312985"/>
                <a:gd name="connsiteY13" fmla="*/ 1059543 h 1732673"/>
                <a:gd name="connsiteX14" fmla="*/ 242277 w 1312985"/>
                <a:gd name="connsiteY14" fmla="*/ 1028281 h 1732673"/>
                <a:gd name="connsiteX15" fmla="*/ 250093 w 1312985"/>
                <a:gd name="connsiteY15" fmla="*/ 1051727 h 1732673"/>
                <a:gd name="connsiteX16" fmla="*/ 265723 w 1312985"/>
                <a:gd name="connsiteY16" fmla="*/ 918866 h 1732673"/>
                <a:gd name="connsiteX17" fmla="*/ 281354 w 1312985"/>
                <a:gd name="connsiteY17" fmla="*/ 871974 h 1732673"/>
                <a:gd name="connsiteX18" fmla="*/ 289170 w 1312985"/>
                <a:gd name="connsiteY18" fmla="*/ 746927 h 1732673"/>
                <a:gd name="connsiteX19" fmla="*/ 296985 w 1312985"/>
                <a:gd name="connsiteY19" fmla="*/ 723481 h 1732673"/>
                <a:gd name="connsiteX20" fmla="*/ 304800 w 1312985"/>
                <a:gd name="connsiteY20" fmla="*/ 598435 h 1732673"/>
                <a:gd name="connsiteX21" fmla="*/ 328247 w 1312985"/>
                <a:gd name="connsiteY21" fmla="*/ 418681 h 1732673"/>
                <a:gd name="connsiteX22" fmla="*/ 343877 w 1312985"/>
                <a:gd name="connsiteY22" fmla="*/ 371789 h 1732673"/>
                <a:gd name="connsiteX23" fmla="*/ 351693 w 1312985"/>
                <a:gd name="connsiteY23" fmla="*/ 348343 h 1732673"/>
                <a:gd name="connsiteX24" fmla="*/ 367323 w 1312985"/>
                <a:gd name="connsiteY24" fmla="*/ 293635 h 1732673"/>
                <a:gd name="connsiteX25" fmla="*/ 379884 w 1312985"/>
                <a:gd name="connsiteY25" fmla="*/ 148213 h 1732673"/>
                <a:gd name="connsiteX26" fmla="*/ 433475 w 1312985"/>
                <a:gd name="connsiteY26" fmla="*/ 236137 h 1732673"/>
                <a:gd name="connsiteX27" fmla="*/ 445477 w 1312985"/>
                <a:gd name="connsiteY27" fmla="*/ 176404 h 1732673"/>
                <a:gd name="connsiteX28" fmla="*/ 458037 w 1312985"/>
                <a:gd name="connsiteY28" fmla="*/ 141235 h 1732673"/>
                <a:gd name="connsiteX29" fmla="*/ 476739 w 1312985"/>
                <a:gd name="connsiteY29" fmla="*/ 99646 h 1732673"/>
                <a:gd name="connsiteX30" fmla="*/ 488742 w 1312985"/>
                <a:gd name="connsiteY30" fmla="*/ 0 h 1732673"/>
                <a:gd name="connsiteX31" fmla="*/ 508000 w 1312985"/>
                <a:gd name="connsiteY31" fmla="*/ 66989 h 1732673"/>
                <a:gd name="connsiteX32" fmla="*/ 523631 w 1312985"/>
                <a:gd name="connsiteY32" fmla="*/ 199851 h 1732673"/>
                <a:gd name="connsiteX33" fmla="*/ 539262 w 1312985"/>
                <a:gd name="connsiteY33" fmla="*/ 199851 h 1732673"/>
                <a:gd name="connsiteX34" fmla="*/ 562708 w 1312985"/>
                <a:gd name="connsiteY34" fmla="*/ 262374 h 1732673"/>
                <a:gd name="connsiteX35" fmla="*/ 578339 w 1312985"/>
                <a:gd name="connsiteY35" fmla="*/ 309266 h 1732673"/>
                <a:gd name="connsiteX36" fmla="*/ 586154 w 1312985"/>
                <a:gd name="connsiteY36" fmla="*/ 332712 h 1732673"/>
                <a:gd name="connsiteX37" fmla="*/ 593970 w 1312985"/>
                <a:gd name="connsiteY37" fmla="*/ 356158 h 1732673"/>
                <a:gd name="connsiteX38" fmla="*/ 617416 w 1312985"/>
                <a:gd name="connsiteY38" fmla="*/ 371789 h 1732673"/>
                <a:gd name="connsiteX39" fmla="*/ 648677 w 1312985"/>
                <a:gd name="connsiteY39" fmla="*/ 442127 h 1732673"/>
                <a:gd name="connsiteX40" fmla="*/ 656493 w 1312985"/>
                <a:gd name="connsiteY40" fmla="*/ 465574 h 1732673"/>
                <a:gd name="connsiteX41" fmla="*/ 664308 w 1312985"/>
                <a:gd name="connsiteY41" fmla="*/ 754743 h 1732673"/>
                <a:gd name="connsiteX42" fmla="*/ 687754 w 1312985"/>
                <a:gd name="connsiteY42" fmla="*/ 1661327 h 1732673"/>
                <a:gd name="connsiteX43" fmla="*/ 734647 w 1312985"/>
                <a:gd name="connsiteY43" fmla="*/ 1676958 h 1732673"/>
                <a:gd name="connsiteX44" fmla="*/ 758093 w 1312985"/>
                <a:gd name="connsiteY44" fmla="*/ 1684774 h 1732673"/>
                <a:gd name="connsiteX45" fmla="*/ 820616 w 1312985"/>
                <a:gd name="connsiteY45" fmla="*/ 1661327 h 1732673"/>
                <a:gd name="connsiteX46" fmla="*/ 828431 w 1312985"/>
                <a:gd name="connsiteY46" fmla="*/ 1630066 h 1732673"/>
                <a:gd name="connsiteX47" fmla="*/ 867508 w 1312985"/>
                <a:gd name="connsiteY47" fmla="*/ 1590989 h 1732673"/>
                <a:gd name="connsiteX48" fmla="*/ 883139 w 1312985"/>
                <a:gd name="connsiteY48" fmla="*/ 1544097 h 1732673"/>
                <a:gd name="connsiteX49" fmla="*/ 898770 w 1312985"/>
                <a:gd name="connsiteY49" fmla="*/ 1473758 h 1732673"/>
                <a:gd name="connsiteX50" fmla="*/ 922216 w 1312985"/>
                <a:gd name="connsiteY50" fmla="*/ 1426866 h 1732673"/>
                <a:gd name="connsiteX51" fmla="*/ 930031 w 1312985"/>
                <a:gd name="connsiteY51" fmla="*/ 1379974 h 1732673"/>
                <a:gd name="connsiteX52" fmla="*/ 953477 w 1312985"/>
                <a:gd name="connsiteY52" fmla="*/ 1364343 h 1732673"/>
                <a:gd name="connsiteX53" fmla="*/ 961293 w 1312985"/>
                <a:gd name="connsiteY53" fmla="*/ 1317451 h 1732673"/>
                <a:gd name="connsiteX54" fmla="*/ 976923 w 1312985"/>
                <a:gd name="connsiteY54" fmla="*/ 1473758 h 1732673"/>
                <a:gd name="connsiteX55" fmla="*/ 984739 w 1312985"/>
                <a:gd name="connsiteY55" fmla="*/ 1505020 h 1732673"/>
                <a:gd name="connsiteX56" fmla="*/ 1000370 w 1312985"/>
                <a:gd name="connsiteY56" fmla="*/ 1551912 h 1732673"/>
                <a:gd name="connsiteX57" fmla="*/ 1023816 w 1312985"/>
                <a:gd name="connsiteY57" fmla="*/ 1645697 h 1732673"/>
                <a:gd name="connsiteX58" fmla="*/ 1039447 w 1312985"/>
                <a:gd name="connsiteY58" fmla="*/ 1669143 h 1732673"/>
                <a:gd name="connsiteX59" fmla="*/ 1086339 w 1312985"/>
                <a:gd name="connsiteY59" fmla="*/ 1692589 h 1732673"/>
                <a:gd name="connsiteX60" fmla="*/ 1133231 w 1312985"/>
                <a:gd name="connsiteY60" fmla="*/ 1669143 h 1732673"/>
                <a:gd name="connsiteX61" fmla="*/ 1148862 w 1312985"/>
                <a:gd name="connsiteY61" fmla="*/ 1645697 h 1732673"/>
                <a:gd name="connsiteX62" fmla="*/ 1156677 w 1312985"/>
                <a:gd name="connsiteY62" fmla="*/ 1622251 h 1732673"/>
                <a:gd name="connsiteX63" fmla="*/ 1172308 w 1312985"/>
                <a:gd name="connsiteY63" fmla="*/ 1598804 h 1732673"/>
                <a:gd name="connsiteX64" fmla="*/ 1187939 w 1312985"/>
                <a:gd name="connsiteY64" fmla="*/ 1551912 h 1732673"/>
                <a:gd name="connsiteX65" fmla="*/ 1195754 w 1312985"/>
                <a:gd name="connsiteY65" fmla="*/ 1528466 h 1732673"/>
                <a:gd name="connsiteX66" fmla="*/ 1234831 w 1312985"/>
                <a:gd name="connsiteY66" fmla="*/ 1590989 h 1732673"/>
                <a:gd name="connsiteX67" fmla="*/ 1258277 w 1312985"/>
                <a:gd name="connsiteY67" fmla="*/ 1637881 h 1732673"/>
                <a:gd name="connsiteX68" fmla="*/ 1281723 w 1312985"/>
                <a:gd name="connsiteY68" fmla="*/ 1645697 h 1732673"/>
                <a:gd name="connsiteX69" fmla="*/ 1312985 w 1312985"/>
                <a:gd name="connsiteY69" fmla="*/ 1669143 h 1732673"/>
                <a:gd name="connsiteX0" fmla="*/ 0 w 1312985"/>
                <a:gd name="connsiteY0" fmla="*/ 1676958 h 1755499"/>
                <a:gd name="connsiteX1" fmla="*/ 39077 w 1312985"/>
                <a:gd name="connsiteY1" fmla="*/ 1590989 h 1755499"/>
                <a:gd name="connsiteX2" fmla="*/ 54708 w 1312985"/>
                <a:gd name="connsiteY2" fmla="*/ 1544097 h 1755499"/>
                <a:gd name="connsiteX3" fmla="*/ 62523 w 1312985"/>
                <a:gd name="connsiteY3" fmla="*/ 1481574 h 1755499"/>
                <a:gd name="connsiteX4" fmla="*/ 85970 w 1312985"/>
                <a:gd name="connsiteY4" fmla="*/ 1505020 h 1755499"/>
                <a:gd name="connsiteX5" fmla="*/ 93785 w 1312985"/>
                <a:gd name="connsiteY5" fmla="*/ 1481574 h 1755499"/>
                <a:gd name="connsiteX6" fmla="*/ 117231 w 1312985"/>
                <a:gd name="connsiteY6" fmla="*/ 1372158 h 1755499"/>
                <a:gd name="connsiteX7" fmla="*/ 132862 w 1312985"/>
                <a:gd name="connsiteY7" fmla="*/ 1325266 h 1755499"/>
                <a:gd name="connsiteX8" fmla="*/ 156308 w 1312985"/>
                <a:gd name="connsiteY8" fmla="*/ 1254927 h 1755499"/>
                <a:gd name="connsiteX9" fmla="*/ 179754 w 1312985"/>
                <a:gd name="connsiteY9" fmla="*/ 1247112 h 1755499"/>
                <a:gd name="connsiteX10" fmla="*/ 187570 w 1312985"/>
                <a:gd name="connsiteY10" fmla="*/ 1208035 h 1755499"/>
                <a:gd name="connsiteX11" fmla="*/ 195385 w 1312985"/>
                <a:gd name="connsiteY11" fmla="*/ 1184589 h 1755499"/>
                <a:gd name="connsiteX12" fmla="*/ 203200 w 1312985"/>
                <a:gd name="connsiteY12" fmla="*/ 1137697 h 1755499"/>
                <a:gd name="connsiteX13" fmla="*/ 234462 w 1312985"/>
                <a:gd name="connsiteY13" fmla="*/ 1059543 h 1755499"/>
                <a:gd name="connsiteX14" fmla="*/ 242277 w 1312985"/>
                <a:gd name="connsiteY14" fmla="*/ 1028281 h 1755499"/>
                <a:gd name="connsiteX15" fmla="*/ 250093 w 1312985"/>
                <a:gd name="connsiteY15" fmla="*/ 1051727 h 1755499"/>
                <a:gd name="connsiteX16" fmla="*/ 265723 w 1312985"/>
                <a:gd name="connsiteY16" fmla="*/ 918866 h 1755499"/>
                <a:gd name="connsiteX17" fmla="*/ 281354 w 1312985"/>
                <a:gd name="connsiteY17" fmla="*/ 871974 h 1755499"/>
                <a:gd name="connsiteX18" fmla="*/ 289170 w 1312985"/>
                <a:gd name="connsiteY18" fmla="*/ 746927 h 1755499"/>
                <a:gd name="connsiteX19" fmla="*/ 296985 w 1312985"/>
                <a:gd name="connsiteY19" fmla="*/ 723481 h 1755499"/>
                <a:gd name="connsiteX20" fmla="*/ 304800 w 1312985"/>
                <a:gd name="connsiteY20" fmla="*/ 598435 h 1755499"/>
                <a:gd name="connsiteX21" fmla="*/ 328247 w 1312985"/>
                <a:gd name="connsiteY21" fmla="*/ 418681 h 1755499"/>
                <a:gd name="connsiteX22" fmla="*/ 343877 w 1312985"/>
                <a:gd name="connsiteY22" fmla="*/ 371789 h 1755499"/>
                <a:gd name="connsiteX23" fmla="*/ 351693 w 1312985"/>
                <a:gd name="connsiteY23" fmla="*/ 348343 h 1755499"/>
                <a:gd name="connsiteX24" fmla="*/ 367323 w 1312985"/>
                <a:gd name="connsiteY24" fmla="*/ 293635 h 1755499"/>
                <a:gd name="connsiteX25" fmla="*/ 379884 w 1312985"/>
                <a:gd name="connsiteY25" fmla="*/ 148213 h 1755499"/>
                <a:gd name="connsiteX26" fmla="*/ 433475 w 1312985"/>
                <a:gd name="connsiteY26" fmla="*/ 236137 h 1755499"/>
                <a:gd name="connsiteX27" fmla="*/ 445477 w 1312985"/>
                <a:gd name="connsiteY27" fmla="*/ 176404 h 1755499"/>
                <a:gd name="connsiteX28" fmla="*/ 458037 w 1312985"/>
                <a:gd name="connsiteY28" fmla="*/ 141235 h 1755499"/>
                <a:gd name="connsiteX29" fmla="*/ 476739 w 1312985"/>
                <a:gd name="connsiteY29" fmla="*/ 99646 h 1755499"/>
                <a:gd name="connsiteX30" fmla="*/ 488742 w 1312985"/>
                <a:gd name="connsiteY30" fmla="*/ 0 h 1755499"/>
                <a:gd name="connsiteX31" fmla="*/ 508000 w 1312985"/>
                <a:gd name="connsiteY31" fmla="*/ 66989 h 1755499"/>
                <a:gd name="connsiteX32" fmla="*/ 523631 w 1312985"/>
                <a:gd name="connsiteY32" fmla="*/ 199851 h 1755499"/>
                <a:gd name="connsiteX33" fmla="*/ 539262 w 1312985"/>
                <a:gd name="connsiteY33" fmla="*/ 199851 h 1755499"/>
                <a:gd name="connsiteX34" fmla="*/ 562708 w 1312985"/>
                <a:gd name="connsiteY34" fmla="*/ 262374 h 1755499"/>
                <a:gd name="connsiteX35" fmla="*/ 578339 w 1312985"/>
                <a:gd name="connsiteY35" fmla="*/ 309266 h 1755499"/>
                <a:gd name="connsiteX36" fmla="*/ 586154 w 1312985"/>
                <a:gd name="connsiteY36" fmla="*/ 332712 h 1755499"/>
                <a:gd name="connsiteX37" fmla="*/ 593970 w 1312985"/>
                <a:gd name="connsiteY37" fmla="*/ 356158 h 1755499"/>
                <a:gd name="connsiteX38" fmla="*/ 617416 w 1312985"/>
                <a:gd name="connsiteY38" fmla="*/ 371789 h 1755499"/>
                <a:gd name="connsiteX39" fmla="*/ 648677 w 1312985"/>
                <a:gd name="connsiteY39" fmla="*/ 442127 h 1755499"/>
                <a:gd name="connsiteX40" fmla="*/ 656493 w 1312985"/>
                <a:gd name="connsiteY40" fmla="*/ 465574 h 1755499"/>
                <a:gd name="connsiteX41" fmla="*/ 664308 w 1312985"/>
                <a:gd name="connsiteY41" fmla="*/ 754743 h 1755499"/>
                <a:gd name="connsiteX42" fmla="*/ 687754 w 1312985"/>
                <a:gd name="connsiteY42" fmla="*/ 1661327 h 1755499"/>
                <a:gd name="connsiteX43" fmla="*/ 703385 w 1312985"/>
                <a:gd name="connsiteY43" fmla="*/ 1728876 h 1755499"/>
                <a:gd name="connsiteX44" fmla="*/ 734647 w 1312985"/>
                <a:gd name="connsiteY44" fmla="*/ 1676958 h 1755499"/>
                <a:gd name="connsiteX45" fmla="*/ 758093 w 1312985"/>
                <a:gd name="connsiteY45" fmla="*/ 1684774 h 1755499"/>
                <a:gd name="connsiteX46" fmla="*/ 820616 w 1312985"/>
                <a:gd name="connsiteY46" fmla="*/ 1661327 h 1755499"/>
                <a:gd name="connsiteX47" fmla="*/ 828431 w 1312985"/>
                <a:gd name="connsiteY47" fmla="*/ 1630066 h 1755499"/>
                <a:gd name="connsiteX48" fmla="*/ 867508 w 1312985"/>
                <a:gd name="connsiteY48" fmla="*/ 1590989 h 1755499"/>
                <a:gd name="connsiteX49" fmla="*/ 883139 w 1312985"/>
                <a:gd name="connsiteY49" fmla="*/ 1544097 h 1755499"/>
                <a:gd name="connsiteX50" fmla="*/ 898770 w 1312985"/>
                <a:gd name="connsiteY50" fmla="*/ 1473758 h 1755499"/>
                <a:gd name="connsiteX51" fmla="*/ 922216 w 1312985"/>
                <a:gd name="connsiteY51" fmla="*/ 1426866 h 1755499"/>
                <a:gd name="connsiteX52" fmla="*/ 930031 w 1312985"/>
                <a:gd name="connsiteY52" fmla="*/ 1379974 h 1755499"/>
                <a:gd name="connsiteX53" fmla="*/ 953477 w 1312985"/>
                <a:gd name="connsiteY53" fmla="*/ 1364343 h 1755499"/>
                <a:gd name="connsiteX54" fmla="*/ 961293 w 1312985"/>
                <a:gd name="connsiteY54" fmla="*/ 1317451 h 1755499"/>
                <a:gd name="connsiteX55" fmla="*/ 976923 w 1312985"/>
                <a:gd name="connsiteY55" fmla="*/ 1473758 h 1755499"/>
                <a:gd name="connsiteX56" fmla="*/ 984739 w 1312985"/>
                <a:gd name="connsiteY56" fmla="*/ 1505020 h 1755499"/>
                <a:gd name="connsiteX57" fmla="*/ 1000370 w 1312985"/>
                <a:gd name="connsiteY57" fmla="*/ 1551912 h 1755499"/>
                <a:gd name="connsiteX58" fmla="*/ 1023816 w 1312985"/>
                <a:gd name="connsiteY58" fmla="*/ 1645697 h 1755499"/>
                <a:gd name="connsiteX59" fmla="*/ 1039447 w 1312985"/>
                <a:gd name="connsiteY59" fmla="*/ 1669143 h 1755499"/>
                <a:gd name="connsiteX60" fmla="*/ 1086339 w 1312985"/>
                <a:gd name="connsiteY60" fmla="*/ 1692589 h 1755499"/>
                <a:gd name="connsiteX61" fmla="*/ 1133231 w 1312985"/>
                <a:gd name="connsiteY61" fmla="*/ 1669143 h 1755499"/>
                <a:gd name="connsiteX62" fmla="*/ 1148862 w 1312985"/>
                <a:gd name="connsiteY62" fmla="*/ 1645697 h 1755499"/>
                <a:gd name="connsiteX63" fmla="*/ 1156677 w 1312985"/>
                <a:gd name="connsiteY63" fmla="*/ 1622251 h 1755499"/>
                <a:gd name="connsiteX64" fmla="*/ 1172308 w 1312985"/>
                <a:gd name="connsiteY64" fmla="*/ 1598804 h 1755499"/>
                <a:gd name="connsiteX65" fmla="*/ 1187939 w 1312985"/>
                <a:gd name="connsiteY65" fmla="*/ 1551912 h 1755499"/>
                <a:gd name="connsiteX66" fmla="*/ 1195754 w 1312985"/>
                <a:gd name="connsiteY66" fmla="*/ 1528466 h 1755499"/>
                <a:gd name="connsiteX67" fmla="*/ 1234831 w 1312985"/>
                <a:gd name="connsiteY67" fmla="*/ 1590989 h 1755499"/>
                <a:gd name="connsiteX68" fmla="*/ 1258277 w 1312985"/>
                <a:gd name="connsiteY68" fmla="*/ 1637881 h 1755499"/>
                <a:gd name="connsiteX69" fmla="*/ 1281723 w 1312985"/>
                <a:gd name="connsiteY69" fmla="*/ 1645697 h 1755499"/>
                <a:gd name="connsiteX70" fmla="*/ 1312985 w 1312985"/>
                <a:gd name="connsiteY70" fmla="*/ 1669143 h 1755499"/>
                <a:gd name="connsiteX0" fmla="*/ 0 w 1312985"/>
                <a:gd name="connsiteY0" fmla="*/ 1676958 h 1732987"/>
                <a:gd name="connsiteX1" fmla="*/ 39077 w 1312985"/>
                <a:gd name="connsiteY1" fmla="*/ 1590989 h 1732987"/>
                <a:gd name="connsiteX2" fmla="*/ 54708 w 1312985"/>
                <a:gd name="connsiteY2" fmla="*/ 1544097 h 1732987"/>
                <a:gd name="connsiteX3" fmla="*/ 62523 w 1312985"/>
                <a:gd name="connsiteY3" fmla="*/ 1481574 h 1732987"/>
                <a:gd name="connsiteX4" fmla="*/ 85970 w 1312985"/>
                <a:gd name="connsiteY4" fmla="*/ 1505020 h 1732987"/>
                <a:gd name="connsiteX5" fmla="*/ 93785 w 1312985"/>
                <a:gd name="connsiteY5" fmla="*/ 1481574 h 1732987"/>
                <a:gd name="connsiteX6" fmla="*/ 117231 w 1312985"/>
                <a:gd name="connsiteY6" fmla="*/ 1372158 h 1732987"/>
                <a:gd name="connsiteX7" fmla="*/ 132862 w 1312985"/>
                <a:gd name="connsiteY7" fmla="*/ 1325266 h 1732987"/>
                <a:gd name="connsiteX8" fmla="*/ 156308 w 1312985"/>
                <a:gd name="connsiteY8" fmla="*/ 1254927 h 1732987"/>
                <a:gd name="connsiteX9" fmla="*/ 179754 w 1312985"/>
                <a:gd name="connsiteY9" fmla="*/ 1247112 h 1732987"/>
                <a:gd name="connsiteX10" fmla="*/ 187570 w 1312985"/>
                <a:gd name="connsiteY10" fmla="*/ 1208035 h 1732987"/>
                <a:gd name="connsiteX11" fmla="*/ 195385 w 1312985"/>
                <a:gd name="connsiteY11" fmla="*/ 1184589 h 1732987"/>
                <a:gd name="connsiteX12" fmla="*/ 203200 w 1312985"/>
                <a:gd name="connsiteY12" fmla="*/ 1137697 h 1732987"/>
                <a:gd name="connsiteX13" fmla="*/ 234462 w 1312985"/>
                <a:gd name="connsiteY13" fmla="*/ 1059543 h 1732987"/>
                <a:gd name="connsiteX14" fmla="*/ 242277 w 1312985"/>
                <a:gd name="connsiteY14" fmla="*/ 1028281 h 1732987"/>
                <a:gd name="connsiteX15" fmla="*/ 250093 w 1312985"/>
                <a:gd name="connsiteY15" fmla="*/ 1051727 h 1732987"/>
                <a:gd name="connsiteX16" fmla="*/ 265723 w 1312985"/>
                <a:gd name="connsiteY16" fmla="*/ 918866 h 1732987"/>
                <a:gd name="connsiteX17" fmla="*/ 281354 w 1312985"/>
                <a:gd name="connsiteY17" fmla="*/ 871974 h 1732987"/>
                <a:gd name="connsiteX18" fmla="*/ 289170 w 1312985"/>
                <a:gd name="connsiteY18" fmla="*/ 746927 h 1732987"/>
                <a:gd name="connsiteX19" fmla="*/ 296985 w 1312985"/>
                <a:gd name="connsiteY19" fmla="*/ 723481 h 1732987"/>
                <a:gd name="connsiteX20" fmla="*/ 304800 w 1312985"/>
                <a:gd name="connsiteY20" fmla="*/ 598435 h 1732987"/>
                <a:gd name="connsiteX21" fmla="*/ 328247 w 1312985"/>
                <a:gd name="connsiteY21" fmla="*/ 418681 h 1732987"/>
                <a:gd name="connsiteX22" fmla="*/ 343877 w 1312985"/>
                <a:gd name="connsiteY22" fmla="*/ 371789 h 1732987"/>
                <a:gd name="connsiteX23" fmla="*/ 351693 w 1312985"/>
                <a:gd name="connsiteY23" fmla="*/ 348343 h 1732987"/>
                <a:gd name="connsiteX24" fmla="*/ 367323 w 1312985"/>
                <a:gd name="connsiteY24" fmla="*/ 293635 h 1732987"/>
                <a:gd name="connsiteX25" fmla="*/ 379884 w 1312985"/>
                <a:gd name="connsiteY25" fmla="*/ 148213 h 1732987"/>
                <a:gd name="connsiteX26" fmla="*/ 433475 w 1312985"/>
                <a:gd name="connsiteY26" fmla="*/ 236137 h 1732987"/>
                <a:gd name="connsiteX27" fmla="*/ 445477 w 1312985"/>
                <a:gd name="connsiteY27" fmla="*/ 176404 h 1732987"/>
                <a:gd name="connsiteX28" fmla="*/ 458037 w 1312985"/>
                <a:gd name="connsiteY28" fmla="*/ 141235 h 1732987"/>
                <a:gd name="connsiteX29" fmla="*/ 476739 w 1312985"/>
                <a:gd name="connsiteY29" fmla="*/ 99646 h 1732987"/>
                <a:gd name="connsiteX30" fmla="*/ 488742 w 1312985"/>
                <a:gd name="connsiteY30" fmla="*/ 0 h 1732987"/>
                <a:gd name="connsiteX31" fmla="*/ 508000 w 1312985"/>
                <a:gd name="connsiteY31" fmla="*/ 66989 h 1732987"/>
                <a:gd name="connsiteX32" fmla="*/ 523631 w 1312985"/>
                <a:gd name="connsiteY32" fmla="*/ 199851 h 1732987"/>
                <a:gd name="connsiteX33" fmla="*/ 539262 w 1312985"/>
                <a:gd name="connsiteY33" fmla="*/ 199851 h 1732987"/>
                <a:gd name="connsiteX34" fmla="*/ 562708 w 1312985"/>
                <a:gd name="connsiteY34" fmla="*/ 262374 h 1732987"/>
                <a:gd name="connsiteX35" fmla="*/ 578339 w 1312985"/>
                <a:gd name="connsiteY35" fmla="*/ 309266 h 1732987"/>
                <a:gd name="connsiteX36" fmla="*/ 586154 w 1312985"/>
                <a:gd name="connsiteY36" fmla="*/ 332712 h 1732987"/>
                <a:gd name="connsiteX37" fmla="*/ 593970 w 1312985"/>
                <a:gd name="connsiteY37" fmla="*/ 356158 h 1732987"/>
                <a:gd name="connsiteX38" fmla="*/ 617416 w 1312985"/>
                <a:gd name="connsiteY38" fmla="*/ 371789 h 1732987"/>
                <a:gd name="connsiteX39" fmla="*/ 648677 w 1312985"/>
                <a:gd name="connsiteY39" fmla="*/ 442127 h 1732987"/>
                <a:gd name="connsiteX40" fmla="*/ 656493 w 1312985"/>
                <a:gd name="connsiteY40" fmla="*/ 465574 h 1732987"/>
                <a:gd name="connsiteX41" fmla="*/ 664308 w 1312985"/>
                <a:gd name="connsiteY41" fmla="*/ 754743 h 1732987"/>
                <a:gd name="connsiteX42" fmla="*/ 687754 w 1312985"/>
                <a:gd name="connsiteY42" fmla="*/ 1661327 h 1732987"/>
                <a:gd name="connsiteX43" fmla="*/ 734647 w 1312985"/>
                <a:gd name="connsiteY43" fmla="*/ 1676958 h 1732987"/>
                <a:gd name="connsiteX44" fmla="*/ 758093 w 1312985"/>
                <a:gd name="connsiteY44" fmla="*/ 1684774 h 1732987"/>
                <a:gd name="connsiteX45" fmla="*/ 820616 w 1312985"/>
                <a:gd name="connsiteY45" fmla="*/ 1661327 h 1732987"/>
                <a:gd name="connsiteX46" fmla="*/ 828431 w 1312985"/>
                <a:gd name="connsiteY46" fmla="*/ 1630066 h 1732987"/>
                <a:gd name="connsiteX47" fmla="*/ 867508 w 1312985"/>
                <a:gd name="connsiteY47" fmla="*/ 1590989 h 1732987"/>
                <a:gd name="connsiteX48" fmla="*/ 883139 w 1312985"/>
                <a:gd name="connsiteY48" fmla="*/ 1544097 h 1732987"/>
                <a:gd name="connsiteX49" fmla="*/ 898770 w 1312985"/>
                <a:gd name="connsiteY49" fmla="*/ 1473758 h 1732987"/>
                <a:gd name="connsiteX50" fmla="*/ 922216 w 1312985"/>
                <a:gd name="connsiteY50" fmla="*/ 1426866 h 1732987"/>
                <a:gd name="connsiteX51" fmla="*/ 930031 w 1312985"/>
                <a:gd name="connsiteY51" fmla="*/ 1379974 h 1732987"/>
                <a:gd name="connsiteX52" fmla="*/ 953477 w 1312985"/>
                <a:gd name="connsiteY52" fmla="*/ 1364343 h 1732987"/>
                <a:gd name="connsiteX53" fmla="*/ 961293 w 1312985"/>
                <a:gd name="connsiteY53" fmla="*/ 1317451 h 1732987"/>
                <a:gd name="connsiteX54" fmla="*/ 976923 w 1312985"/>
                <a:gd name="connsiteY54" fmla="*/ 1473758 h 1732987"/>
                <a:gd name="connsiteX55" fmla="*/ 984739 w 1312985"/>
                <a:gd name="connsiteY55" fmla="*/ 1505020 h 1732987"/>
                <a:gd name="connsiteX56" fmla="*/ 1000370 w 1312985"/>
                <a:gd name="connsiteY56" fmla="*/ 1551912 h 1732987"/>
                <a:gd name="connsiteX57" fmla="*/ 1023816 w 1312985"/>
                <a:gd name="connsiteY57" fmla="*/ 1645697 h 1732987"/>
                <a:gd name="connsiteX58" fmla="*/ 1039447 w 1312985"/>
                <a:gd name="connsiteY58" fmla="*/ 1669143 h 1732987"/>
                <a:gd name="connsiteX59" fmla="*/ 1086339 w 1312985"/>
                <a:gd name="connsiteY59" fmla="*/ 1692589 h 1732987"/>
                <a:gd name="connsiteX60" fmla="*/ 1133231 w 1312985"/>
                <a:gd name="connsiteY60" fmla="*/ 1669143 h 1732987"/>
                <a:gd name="connsiteX61" fmla="*/ 1148862 w 1312985"/>
                <a:gd name="connsiteY61" fmla="*/ 1645697 h 1732987"/>
                <a:gd name="connsiteX62" fmla="*/ 1156677 w 1312985"/>
                <a:gd name="connsiteY62" fmla="*/ 1622251 h 1732987"/>
                <a:gd name="connsiteX63" fmla="*/ 1172308 w 1312985"/>
                <a:gd name="connsiteY63" fmla="*/ 1598804 h 1732987"/>
                <a:gd name="connsiteX64" fmla="*/ 1187939 w 1312985"/>
                <a:gd name="connsiteY64" fmla="*/ 1551912 h 1732987"/>
                <a:gd name="connsiteX65" fmla="*/ 1195754 w 1312985"/>
                <a:gd name="connsiteY65" fmla="*/ 1528466 h 1732987"/>
                <a:gd name="connsiteX66" fmla="*/ 1234831 w 1312985"/>
                <a:gd name="connsiteY66" fmla="*/ 1590989 h 1732987"/>
                <a:gd name="connsiteX67" fmla="*/ 1258277 w 1312985"/>
                <a:gd name="connsiteY67" fmla="*/ 1637881 h 1732987"/>
                <a:gd name="connsiteX68" fmla="*/ 1281723 w 1312985"/>
                <a:gd name="connsiteY68" fmla="*/ 1645697 h 1732987"/>
                <a:gd name="connsiteX69" fmla="*/ 1312985 w 1312985"/>
                <a:gd name="connsiteY69" fmla="*/ 1669143 h 1732987"/>
                <a:gd name="connsiteX0" fmla="*/ 0 w 1312985"/>
                <a:gd name="connsiteY0" fmla="*/ 1676958 h 1692589"/>
                <a:gd name="connsiteX1" fmla="*/ 39077 w 1312985"/>
                <a:gd name="connsiteY1" fmla="*/ 1590989 h 1692589"/>
                <a:gd name="connsiteX2" fmla="*/ 54708 w 1312985"/>
                <a:gd name="connsiteY2" fmla="*/ 1544097 h 1692589"/>
                <a:gd name="connsiteX3" fmla="*/ 62523 w 1312985"/>
                <a:gd name="connsiteY3" fmla="*/ 1481574 h 1692589"/>
                <a:gd name="connsiteX4" fmla="*/ 85970 w 1312985"/>
                <a:gd name="connsiteY4" fmla="*/ 1505020 h 1692589"/>
                <a:gd name="connsiteX5" fmla="*/ 93785 w 1312985"/>
                <a:gd name="connsiteY5" fmla="*/ 1481574 h 1692589"/>
                <a:gd name="connsiteX6" fmla="*/ 117231 w 1312985"/>
                <a:gd name="connsiteY6" fmla="*/ 1372158 h 1692589"/>
                <a:gd name="connsiteX7" fmla="*/ 132862 w 1312985"/>
                <a:gd name="connsiteY7" fmla="*/ 1325266 h 1692589"/>
                <a:gd name="connsiteX8" fmla="*/ 156308 w 1312985"/>
                <a:gd name="connsiteY8" fmla="*/ 1254927 h 1692589"/>
                <a:gd name="connsiteX9" fmla="*/ 179754 w 1312985"/>
                <a:gd name="connsiteY9" fmla="*/ 1247112 h 1692589"/>
                <a:gd name="connsiteX10" fmla="*/ 187570 w 1312985"/>
                <a:gd name="connsiteY10" fmla="*/ 1208035 h 1692589"/>
                <a:gd name="connsiteX11" fmla="*/ 195385 w 1312985"/>
                <a:gd name="connsiteY11" fmla="*/ 1184589 h 1692589"/>
                <a:gd name="connsiteX12" fmla="*/ 203200 w 1312985"/>
                <a:gd name="connsiteY12" fmla="*/ 1137697 h 1692589"/>
                <a:gd name="connsiteX13" fmla="*/ 234462 w 1312985"/>
                <a:gd name="connsiteY13" fmla="*/ 1059543 h 1692589"/>
                <a:gd name="connsiteX14" fmla="*/ 242277 w 1312985"/>
                <a:gd name="connsiteY14" fmla="*/ 1028281 h 1692589"/>
                <a:gd name="connsiteX15" fmla="*/ 250093 w 1312985"/>
                <a:gd name="connsiteY15" fmla="*/ 1051727 h 1692589"/>
                <a:gd name="connsiteX16" fmla="*/ 265723 w 1312985"/>
                <a:gd name="connsiteY16" fmla="*/ 918866 h 1692589"/>
                <a:gd name="connsiteX17" fmla="*/ 281354 w 1312985"/>
                <a:gd name="connsiteY17" fmla="*/ 871974 h 1692589"/>
                <a:gd name="connsiteX18" fmla="*/ 289170 w 1312985"/>
                <a:gd name="connsiteY18" fmla="*/ 746927 h 1692589"/>
                <a:gd name="connsiteX19" fmla="*/ 296985 w 1312985"/>
                <a:gd name="connsiteY19" fmla="*/ 723481 h 1692589"/>
                <a:gd name="connsiteX20" fmla="*/ 304800 w 1312985"/>
                <a:gd name="connsiteY20" fmla="*/ 598435 h 1692589"/>
                <a:gd name="connsiteX21" fmla="*/ 328247 w 1312985"/>
                <a:gd name="connsiteY21" fmla="*/ 418681 h 1692589"/>
                <a:gd name="connsiteX22" fmla="*/ 343877 w 1312985"/>
                <a:gd name="connsiteY22" fmla="*/ 371789 h 1692589"/>
                <a:gd name="connsiteX23" fmla="*/ 351693 w 1312985"/>
                <a:gd name="connsiteY23" fmla="*/ 348343 h 1692589"/>
                <a:gd name="connsiteX24" fmla="*/ 367323 w 1312985"/>
                <a:gd name="connsiteY24" fmla="*/ 293635 h 1692589"/>
                <a:gd name="connsiteX25" fmla="*/ 379884 w 1312985"/>
                <a:gd name="connsiteY25" fmla="*/ 148213 h 1692589"/>
                <a:gd name="connsiteX26" fmla="*/ 433475 w 1312985"/>
                <a:gd name="connsiteY26" fmla="*/ 236137 h 1692589"/>
                <a:gd name="connsiteX27" fmla="*/ 445477 w 1312985"/>
                <a:gd name="connsiteY27" fmla="*/ 176404 h 1692589"/>
                <a:gd name="connsiteX28" fmla="*/ 458037 w 1312985"/>
                <a:gd name="connsiteY28" fmla="*/ 141235 h 1692589"/>
                <a:gd name="connsiteX29" fmla="*/ 476739 w 1312985"/>
                <a:gd name="connsiteY29" fmla="*/ 99646 h 1692589"/>
                <a:gd name="connsiteX30" fmla="*/ 488742 w 1312985"/>
                <a:gd name="connsiteY30" fmla="*/ 0 h 1692589"/>
                <a:gd name="connsiteX31" fmla="*/ 508000 w 1312985"/>
                <a:gd name="connsiteY31" fmla="*/ 66989 h 1692589"/>
                <a:gd name="connsiteX32" fmla="*/ 523631 w 1312985"/>
                <a:gd name="connsiteY32" fmla="*/ 199851 h 1692589"/>
                <a:gd name="connsiteX33" fmla="*/ 539262 w 1312985"/>
                <a:gd name="connsiteY33" fmla="*/ 199851 h 1692589"/>
                <a:gd name="connsiteX34" fmla="*/ 562708 w 1312985"/>
                <a:gd name="connsiteY34" fmla="*/ 262374 h 1692589"/>
                <a:gd name="connsiteX35" fmla="*/ 578339 w 1312985"/>
                <a:gd name="connsiteY35" fmla="*/ 309266 h 1692589"/>
                <a:gd name="connsiteX36" fmla="*/ 586154 w 1312985"/>
                <a:gd name="connsiteY36" fmla="*/ 332712 h 1692589"/>
                <a:gd name="connsiteX37" fmla="*/ 593970 w 1312985"/>
                <a:gd name="connsiteY37" fmla="*/ 356158 h 1692589"/>
                <a:gd name="connsiteX38" fmla="*/ 617416 w 1312985"/>
                <a:gd name="connsiteY38" fmla="*/ 371789 h 1692589"/>
                <a:gd name="connsiteX39" fmla="*/ 648677 w 1312985"/>
                <a:gd name="connsiteY39" fmla="*/ 442127 h 1692589"/>
                <a:gd name="connsiteX40" fmla="*/ 656493 w 1312985"/>
                <a:gd name="connsiteY40" fmla="*/ 465574 h 1692589"/>
                <a:gd name="connsiteX41" fmla="*/ 664308 w 1312985"/>
                <a:gd name="connsiteY41" fmla="*/ 754743 h 1692589"/>
                <a:gd name="connsiteX42" fmla="*/ 680497 w 1312985"/>
                <a:gd name="connsiteY42" fmla="*/ 1577870 h 1692589"/>
                <a:gd name="connsiteX43" fmla="*/ 734647 w 1312985"/>
                <a:gd name="connsiteY43" fmla="*/ 1676958 h 1692589"/>
                <a:gd name="connsiteX44" fmla="*/ 758093 w 1312985"/>
                <a:gd name="connsiteY44" fmla="*/ 1684774 h 1692589"/>
                <a:gd name="connsiteX45" fmla="*/ 820616 w 1312985"/>
                <a:gd name="connsiteY45" fmla="*/ 1661327 h 1692589"/>
                <a:gd name="connsiteX46" fmla="*/ 828431 w 1312985"/>
                <a:gd name="connsiteY46" fmla="*/ 1630066 h 1692589"/>
                <a:gd name="connsiteX47" fmla="*/ 867508 w 1312985"/>
                <a:gd name="connsiteY47" fmla="*/ 1590989 h 1692589"/>
                <a:gd name="connsiteX48" fmla="*/ 883139 w 1312985"/>
                <a:gd name="connsiteY48" fmla="*/ 1544097 h 1692589"/>
                <a:gd name="connsiteX49" fmla="*/ 898770 w 1312985"/>
                <a:gd name="connsiteY49" fmla="*/ 1473758 h 1692589"/>
                <a:gd name="connsiteX50" fmla="*/ 922216 w 1312985"/>
                <a:gd name="connsiteY50" fmla="*/ 1426866 h 1692589"/>
                <a:gd name="connsiteX51" fmla="*/ 930031 w 1312985"/>
                <a:gd name="connsiteY51" fmla="*/ 1379974 h 1692589"/>
                <a:gd name="connsiteX52" fmla="*/ 953477 w 1312985"/>
                <a:gd name="connsiteY52" fmla="*/ 1364343 h 1692589"/>
                <a:gd name="connsiteX53" fmla="*/ 961293 w 1312985"/>
                <a:gd name="connsiteY53" fmla="*/ 1317451 h 1692589"/>
                <a:gd name="connsiteX54" fmla="*/ 976923 w 1312985"/>
                <a:gd name="connsiteY54" fmla="*/ 1473758 h 1692589"/>
                <a:gd name="connsiteX55" fmla="*/ 984739 w 1312985"/>
                <a:gd name="connsiteY55" fmla="*/ 1505020 h 1692589"/>
                <a:gd name="connsiteX56" fmla="*/ 1000370 w 1312985"/>
                <a:gd name="connsiteY56" fmla="*/ 1551912 h 1692589"/>
                <a:gd name="connsiteX57" fmla="*/ 1023816 w 1312985"/>
                <a:gd name="connsiteY57" fmla="*/ 1645697 h 1692589"/>
                <a:gd name="connsiteX58" fmla="*/ 1039447 w 1312985"/>
                <a:gd name="connsiteY58" fmla="*/ 1669143 h 1692589"/>
                <a:gd name="connsiteX59" fmla="*/ 1086339 w 1312985"/>
                <a:gd name="connsiteY59" fmla="*/ 1692589 h 1692589"/>
                <a:gd name="connsiteX60" fmla="*/ 1133231 w 1312985"/>
                <a:gd name="connsiteY60" fmla="*/ 1669143 h 1692589"/>
                <a:gd name="connsiteX61" fmla="*/ 1148862 w 1312985"/>
                <a:gd name="connsiteY61" fmla="*/ 1645697 h 1692589"/>
                <a:gd name="connsiteX62" fmla="*/ 1156677 w 1312985"/>
                <a:gd name="connsiteY62" fmla="*/ 1622251 h 1692589"/>
                <a:gd name="connsiteX63" fmla="*/ 1172308 w 1312985"/>
                <a:gd name="connsiteY63" fmla="*/ 1598804 h 1692589"/>
                <a:gd name="connsiteX64" fmla="*/ 1187939 w 1312985"/>
                <a:gd name="connsiteY64" fmla="*/ 1551912 h 1692589"/>
                <a:gd name="connsiteX65" fmla="*/ 1195754 w 1312985"/>
                <a:gd name="connsiteY65" fmla="*/ 1528466 h 1692589"/>
                <a:gd name="connsiteX66" fmla="*/ 1234831 w 1312985"/>
                <a:gd name="connsiteY66" fmla="*/ 1590989 h 1692589"/>
                <a:gd name="connsiteX67" fmla="*/ 1258277 w 1312985"/>
                <a:gd name="connsiteY67" fmla="*/ 1637881 h 1692589"/>
                <a:gd name="connsiteX68" fmla="*/ 1281723 w 1312985"/>
                <a:gd name="connsiteY68" fmla="*/ 1645697 h 1692589"/>
                <a:gd name="connsiteX69" fmla="*/ 1312985 w 1312985"/>
                <a:gd name="connsiteY69" fmla="*/ 1669143 h 1692589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56493 w 1312985"/>
                <a:gd name="connsiteY40" fmla="*/ 465574 h 1684774"/>
                <a:gd name="connsiteX41" fmla="*/ 664308 w 1312985"/>
                <a:gd name="connsiteY41" fmla="*/ 754743 h 1684774"/>
                <a:gd name="connsiteX42" fmla="*/ 680497 w 1312985"/>
                <a:gd name="connsiteY42" fmla="*/ 1577870 h 1684774"/>
                <a:gd name="connsiteX43" fmla="*/ 734647 w 1312985"/>
                <a:gd name="connsiteY43" fmla="*/ 1676958 h 1684774"/>
                <a:gd name="connsiteX44" fmla="*/ 758093 w 1312985"/>
                <a:gd name="connsiteY44" fmla="*/ 1684774 h 1684774"/>
                <a:gd name="connsiteX45" fmla="*/ 820616 w 1312985"/>
                <a:gd name="connsiteY45" fmla="*/ 1661327 h 1684774"/>
                <a:gd name="connsiteX46" fmla="*/ 828431 w 1312985"/>
                <a:gd name="connsiteY46" fmla="*/ 1630066 h 1684774"/>
                <a:gd name="connsiteX47" fmla="*/ 867508 w 1312985"/>
                <a:gd name="connsiteY47" fmla="*/ 1590989 h 1684774"/>
                <a:gd name="connsiteX48" fmla="*/ 883139 w 1312985"/>
                <a:gd name="connsiteY48" fmla="*/ 1544097 h 1684774"/>
                <a:gd name="connsiteX49" fmla="*/ 898770 w 1312985"/>
                <a:gd name="connsiteY49" fmla="*/ 1473758 h 1684774"/>
                <a:gd name="connsiteX50" fmla="*/ 922216 w 1312985"/>
                <a:gd name="connsiteY50" fmla="*/ 1426866 h 1684774"/>
                <a:gd name="connsiteX51" fmla="*/ 930031 w 1312985"/>
                <a:gd name="connsiteY51" fmla="*/ 1379974 h 1684774"/>
                <a:gd name="connsiteX52" fmla="*/ 953477 w 1312985"/>
                <a:gd name="connsiteY52" fmla="*/ 1364343 h 1684774"/>
                <a:gd name="connsiteX53" fmla="*/ 961293 w 1312985"/>
                <a:gd name="connsiteY53" fmla="*/ 1317451 h 1684774"/>
                <a:gd name="connsiteX54" fmla="*/ 976923 w 1312985"/>
                <a:gd name="connsiteY54" fmla="*/ 1473758 h 1684774"/>
                <a:gd name="connsiteX55" fmla="*/ 984739 w 1312985"/>
                <a:gd name="connsiteY55" fmla="*/ 1505020 h 1684774"/>
                <a:gd name="connsiteX56" fmla="*/ 1000370 w 1312985"/>
                <a:gd name="connsiteY56" fmla="*/ 1551912 h 1684774"/>
                <a:gd name="connsiteX57" fmla="*/ 1023816 w 1312985"/>
                <a:gd name="connsiteY57" fmla="*/ 1645697 h 1684774"/>
                <a:gd name="connsiteX58" fmla="*/ 1039447 w 1312985"/>
                <a:gd name="connsiteY58" fmla="*/ 1669143 h 1684774"/>
                <a:gd name="connsiteX59" fmla="*/ 1089967 w 1312985"/>
                <a:gd name="connsiteY59" fmla="*/ 1681704 h 1684774"/>
                <a:gd name="connsiteX60" fmla="*/ 1133231 w 1312985"/>
                <a:gd name="connsiteY60" fmla="*/ 1669143 h 1684774"/>
                <a:gd name="connsiteX61" fmla="*/ 1148862 w 1312985"/>
                <a:gd name="connsiteY61" fmla="*/ 1645697 h 1684774"/>
                <a:gd name="connsiteX62" fmla="*/ 1156677 w 1312985"/>
                <a:gd name="connsiteY62" fmla="*/ 1622251 h 1684774"/>
                <a:gd name="connsiteX63" fmla="*/ 1172308 w 1312985"/>
                <a:gd name="connsiteY63" fmla="*/ 1598804 h 1684774"/>
                <a:gd name="connsiteX64" fmla="*/ 1187939 w 1312985"/>
                <a:gd name="connsiteY64" fmla="*/ 1551912 h 1684774"/>
                <a:gd name="connsiteX65" fmla="*/ 1195754 w 1312985"/>
                <a:gd name="connsiteY65" fmla="*/ 1528466 h 1684774"/>
                <a:gd name="connsiteX66" fmla="*/ 1234831 w 1312985"/>
                <a:gd name="connsiteY66" fmla="*/ 1590989 h 1684774"/>
                <a:gd name="connsiteX67" fmla="*/ 1258277 w 1312985"/>
                <a:gd name="connsiteY67" fmla="*/ 1637881 h 1684774"/>
                <a:gd name="connsiteX68" fmla="*/ 1281723 w 1312985"/>
                <a:gd name="connsiteY68" fmla="*/ 1645697 h 1684774"/>
                <a:gd name="connsiteX69" fmla="*/ 1312985 w 1312985"/>
                <a:gd name="connsiteY69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8677 w 1312985"/>
                <a:gd name="connsiteY39" fmla="*/ 442127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56234 w 1312985"/>
                <a:gd name="connsiteY39" fmla="*/ 525254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64308 w 1312985"/>
                <a:gd name="connsiteY40" fmla="*/ 754743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17416 w 1312985"/>
                <a:gd name="connsiteY38" fmla="*/ 371789 h 1684774"/>
                <a:gd name="connsiteX39" fmla="*/ 641120 w 1312985"/>
                <a:gd name="connsiteY39" fmla="*/ 570596 h 1684774"/>
                <a:gd name="connsiteX40" fmla="*/ 649193 w 1312985"/>
                <a:gd name="connsiteY40" fmla="*/ 928555 h 1684774"/>
                <a:gd name="connsiteX41" fmla="*/ 680497 w 1312985"/>
                <a:gd name="connsiteY41" fmla="*/ 1577870 h 1684774"/>
                <a:gd name="connsiteX42" fmla="*/ 734647 w 1312985"/>
                <a:gd name="connsiteY42" fmla="*/ 1676958 h 1684774"/>
                <a:gd name="connsiteX43" fmla="*/ 758093 w 1312985"/>
                <a:gd name="connsiteY43" fmla="*/ 1684774 h 1684774"/>
                <a:gd name="connsiteX44" fmla="*/ 820616 w 1312985"/>
                <a:gd name="connsiteY44" fmla="*/ 1661327 h 1684774"/>
                <a:gd name="connsiteX45" fmla="*/ 828431 w 1312985"/>
                <a:gd name="connsiteY45" fmla="*/ 1630066 h 1684774"/>
                <a:gd name="connsiteX46" fmla="*/ 867508 w 1312985"/>
                <a:gd name="connsiteY46" fmla="*/ 1590989 h 1684774"/>
                <a:gd name="connsiteX47" fmla="*/ 883139 w 1312985"/>
                <a:gd name="connsiteY47" fmla="*/ 1544097 h 1684774"/>
                <a:gd name="connsiteX48" fmla="*/ 898770 w 1312985"/>
                <a:gd name="connsiteY48" fmla="*/ 1473758 h 1684774"/>
                <a:gd name="connsiteX49" fmla="*/ 922216 w 1312985"/>
                <a:gd name="connsiteY49" fmla="*/ 1426866 h 1684774"/>
                <a:gd name="connsiteX50" fmla="*/ 930031 w 1312985"/>
                <a:gd name="connsiteY50" fmla="*/ 1379974 h 1684774"/>
                <a:gd name="connsiteX51" fmla="*/ 953477 w 1312985"/>
                <a:gd name="connsiteY51" fmla="*/ 1364343 h 1684774"/>
                <a:gd name="connsiteX52" fmla="*/ 961293 w 1312985"/>
                <a:gd name="connsiteY52" fmla="*/ 1317451 h 1684774"/>
                <a:gd name="connsiteX53" fmla="*/ 976923 w 1312985"/>
                <a:gd name="connsiteY53" fmla="*/ 1473758 h 1684774"/>
                <a:gd name="connsiteX54" fmla="*/ 984739 w 1312985"/>
                <a:gd name="connsiteY54" fmla="*/ 1505020 h 1684774"/>
                <a:gd name="connsiteX55" fmla="*/ 1000370 w 1312985"/>
                <a:gd name="connsiteY55" fmla="*/ 1551912 h 1684774"/>
                <a:gd name="connsiteX56" fmla="*/ 1023816 w 1312985"/>
                <a:gd name="connsiteY56" fmla="*/ 1645697 h 1684774"/>
                <a:gd name="connsiteX57" fmla="*/ 1039447 w 1312985"/>
                <a:gd name="connsiteY57" fmla="*/ 1669143 h 1684774"/>
                <a:gd name="connsiteX58" fmla="*/ 1089967 w 1312985"/>
                <a:gd name="connsiteY58" fmla="*/ 1681704 h 1684774"/>
                <a:gd name="connsiteX59" fmla="*/ 1133231 w 1312985"/>
                <a:gd name="connsiteY59" fmla="*/ 1669143 h 1684774"/>
                <a:gd name="connsiteX60" fmla="*/ 1148862 w 1312985"/>
                <a:gd name="connsiteY60" fmla="*/ 1645697 h 1684774"/>
                <a:gd name="connsiteX61" fmla="*/ 1156677 w 1312985"/>
                <a:gd name="connsiteY61" fmla="*/ 1622251 h 1684774"/>
                <a:gd name="connsiteX62" fmla="*/ 1172308 w 1312985"/>
                <a:gd name="connsiteY62" fmla="*/ 1598804 h 1684774"/>
                <a:gd name="connsiteX63" fmla="*/ 1187939 w 1312985"/>
                <a:gd name="connsiteY63" fmla="*/ 1551912 h 1684774"/>
                <a:gd name="connsiteX64" fmla="*/ 1195754 w 1312985"/>
                <a:gd name="connsiteY64" fmla="*/ 1528466 h 1684774"/>
                <a:gd name="connsiteX65" fmla="*/ 1234831 w 1312985"/>
                <a:gd name="connsiteY65" fmla="*/ 1590989 h 1684774"/>
                <a:gd name="connsiteX66" fmla="*/ 1258277 w 1312985"/>
                <a:gd name="connsiteY66" fmla="*/ 1637881 h 1684774"/>
                <a:gd name="connsiteX67" fmla="*/ 1281723 w 1312985"/>
                <a:gd name="connsiteY67" fmla="*/ 1645697 h 1684774"/>
                <a:gd name="connsiteX68" fmla="*/ 1312985 w 1312985"/>
                <a:gd name="connsiteY68" fmla="*/ 1669143 h 1684774"/>
                <a:gd name="connsiteX0" fmla="*/ 0 w 1312985"/>
                <a:gd name="connsiteY0" fmla="*/ 1676958 h 1684774"/>
                <a:gd name="connsiteX1" fmla="*/ 39077 w 1312985"/>
                <a:gd name="connsiteY1" fmla="*/ 1590989 h 1684774"/>
                <a:gd name="connsiteX2" fmla="*/ 54708 w 1312985"/>
                <a:gd name="connsiteY2" fmla="*/ 1544097 h 1684774"/>
                <a:gd name="connsiteX3" fmla="*/ 62523 w 1312985"/>
                <a:gd name="connsiteY3" fmla="*/ 1481574 h 1684774"/>
                <a:gd name="connsiteX4" fmla="*/ 85970 w 1312985"/>
                <a:gd name="connsiteY4" fmla="*/ 1505020 h 1684774"/>
                <a:gd name="connsiteX5" fmla="*/ 93785 w 1312985"/>
                <a:gd name="connsiteY5" fmla="*/ 1481574 h 1684774"/>
                <a:gd name="connsiteX6" fmla="*/ 117231 w 1312985"/>
                <a:gd name="connsiteY6" fmla="*/ 1372158 h 1684774"/>
                <a:gd name="connsiteX7" fmla="*/ 132862 w 1312985"/>
                <a:gd name="connsiteY7" fmla="*/ 1325266 h 1684774"/>
                <a:gd name="connsiteX8" fmla="*/ 156308 w 1312985"/>
                <a:gd name="connsiteY8" fmla="*/ 1254927 h 1684774"/>
                <a:gd name="connsiteX9" fmla="*/ 179754 w 1312985"/>
                <a:gd name="connsiteY9" fmla="*/ 1247112 h 1684774"/>
                <a:gd name="connsiteX10" fmla="*/ 187570 w 1312985"/>
                <a:gd name="connsiteY10" fmla="*/ 1208035 h 1684774"/>
                <a:gd name="connsiteX11" fmla="*/ 195385 w 1312985"/>
                <a:gd name="connsiteY11" fmla="*/ 1184589 h 1684774"/>
                <a:gd name="connsiteX12" fmla="*/ 203200 w 1312985"/>
                <a:gd name="connsiteY12" fmla="*/ 1137697 h 1684774"/>
                <a:gd name="connsiteX13" fmla="*/ 234462 w 1312985"/>
                <a:gd name="connsiteY13" fmla="*/ 1059543 h 1684774"/>
                <a:gd name="connsiteX14" fmla="*/ 242277 w 1312985"/>
                <a:gd name="connsiteY14" fmla="*/ 1028281 h 1684774"/>
                <a:gd name="connsiteX15" fmla="*/ 250093 w 1312985"/>
                <a:gd name="connsiteY15" fmla="*/ 1051727 h 1684774"/>
                <a:gd name="connsiteX16" fmla="*/ 265723 w 1312985"/>
                <a:gd name="connsiteY16" fmla="*/ 918866 h 1684774"/>
                <a:gd name="connsiteX17" fmla="*/ 281354 w 1312985"/>
                <a:gd name="connsiteY17" fmla="*/ 871974 h 1684774"/>
                <a:gd name="connsiteX18" fmla="*/ 289170 w 1312985"/>
                <a:gd name="connsiteY18" fmla="*/ 746927 h 1684774"/>
                <a:gd name="connsiteX19" fmla="*/ 296985 w 1312985"/>
                <a:gd name="connsiteY19" fmla="*/ 723481 h 1684774"/>
                <a:gd name="connsiteX20" fmla="*/ 304800 w 1312985"/>
                <a:gd name="connsiteY20" fmla="*/ 598435 h 1684774"/>
                <a:gd name="connsiteX21" fmla="*/ 328247 w 1312985"/>
                <a:gd name="connsiteY21" fmla="*/ 418681 h 1684774"/>
                <a:gd name="connsiteX22" fmla="*/ 343877 w 1312985"/>
                <a:gd name="connsiteY22" fmla="*/ 371789 h 1684774"/>
                <a:gd name="connsiteX23" fmla="*/ 351693 w 1312985"/>
                <a:gd name="connsiteY23" fmla="*/ 348343 h 1684774"/>
                <a:gd name="connsiteX24" fmla="*/ 367323 w 1312985"/>
                <a:gd name="connsiteY24" fmla="*/ 293635 h 1684774"/>
                <a:gd name="connsiteX25" fmla="*/ 379884 w 1312985"/>
                <a:gd name="connsiteY25" fmla="*/ 148213 h 1684774"/>
                <a:gd name="connsiteX26" fmla="*/ 433475 w 1312985"/>
                <a:gd name="connsiteY26" fmla="*/ 236137 h 1684774"/>
                <a:gd name="connsiteX27" fmla="*/ 445477 w 1312985"/>
                <a:gd name="connsiteY27" fmla="*/ 176404 h 1684774"/>
                <a:gd name="connsiteX28" fmla="*/ 458037 w 1312985"/>
                <a:gd name="connsiteY28" fmla="*/ 141235 h 1684774"/>
                <a:gd name="connsiteX29" fmla="*/ 476739 w 1312985"/>
                <a:gd name="connsiteY29" fmla="*/ 99646 h 1684774"/>
                <a:gd name="connsiteX30" fmla="*/ 488742 w 1312985"/>
                <a:gd name="connsiteY30" fmla="*/ 0 h 1684774"/>
                <a:gd name="connsiteX31" fmla="*/ 508000 w 1312985"/>
                <a:gd name="connsiteY31" fmla="*/ 66989 h 1684774"/>
                <a:gd name="connsiteX32" fmla="*/ 523631 w 1312985"/>
                <a:gd name="connsiteY32" fmla="*/ 199851 h 1684774"/>
                <a:gd name="connsiteX33" fmla="*/ 539262 w 1312985"/>
                <a:gd name="connsiteY33" fmla="*/ 199851 h 1684774"/>
                <a:gd name="connsiteX34" fmla="*/ 562708 w 1312985"/>
                <a:gd name="connsiteY34" fmla="*/ 262374 h 1684774"/>
                <a:gd name="connsiteX35" fmla="*/ 578339 w 1312985"/>
                <a:gd name="connsiteY35" fmla="*/ 309266 h 1684774"/>
                <a:gd name="connsiteX36" fmla="*/ 586154 w 1312985"/>
                <a:gd name="connsiteY36" fmla="*/ 332712 h 1684774"/>
                <a:gd name="connsiteX37" fmla="*/ 593970 w 1312985"/>
                <a:gd name="connsiteY37" fmla="*/ 356158 h 1684774"/>
                <a:gd name="connsiteX38" fmla="*/ 641120 w 1312985"/>
                <a:gd name="connsiteY38" fmla="*/ 570596 h 1684774"/>
                <a:gd name="connsiteX39" fmla="*/ 649193 w 1312985"/>
                <a:gd name="connsiteY39" fmla="*/ 928555 h 1684774"/>
                <a:gd name="connsiteX40" fmla="*/ 680497 w 1312985"/>
                <a:gd name="connsiteY40" fmla="*/ 1577870 h 1684774"/>
                <a:gd name="connsiteX41" fmla="*/ 734647 w 1312985"/>
                <a:gd name="connsiteY41" fmla="*/ 1676958 h 1684774"/>
                <a:gd name="connsiteX42" fmla="*/ 758093 w 1312985"/>
                <a:gd name="connsiteY42" fmla="*/ 1684774 h 1684774"/>
                <a:gd name="connsiteX43" fmla="*/ 820616 w 1312985"/>
                <a:gd name="connsiteY43" fmla="*/ 1661327 h 1684774"/>
                <a:gd name="connsiteX44" fmla="*/ 828431 w 1312985"/>
                <a:gd name="connsiteY44" fmla="*/ 1630066 h 1684774"/>
                <a:gd name="connsiteX45" fmla="*/ 867508 w 1312985"/>
                <a:gd name="connsiteY45" fmla="*/ 1590989 h 1684774"/>
                <a:gd name="connsiteX46" fmla="*/ 883139 w 1312985"/>
                <a:gd name="connsiteY46" fmla="*/ 1544097 h 1684774"/>
                <a:gd name="connsiteX47" fmla="*/ 898770 w 1312985"/>
                <a:gd name="connsiteY47" fmla="*/ 1473758 h 1684774"/>
                <a:gd name="connsiteX48" fmla="*/ 922216 w 1312985"/>
                <a:gd name="connsiteY48" fmla="*/ 1426866 h 1684774"/>
                <a:gd name="connsiteX49" fmla="*/ 930031 w 1312985"/>
                <a:gd name="connsiteY49" fmla="*/ 1379974 h 1684774"/>
                <a:gd name="connsiteX50" fmla="*/ 953477 w 1312985"/>
                <a:gd name="connsiteY50" fmla="*/ 1364343 h 1684774"/>
                <a:gd name="connsiteX51" fmla="*/ 961293 w 1312985"/>
                <a:gd name="connsiteY51" fmla="*/ 1317451 h 1684774"/>
                <a:gd name="connsiteX52" fmla="*/ 976923 w 1312985"/>
                <a:gd name="connsiteY52" fmla="*/ 1473758 h 1684774"/>
                <a:gd name="connsiteX53" fmla="*/ 984739 w 1312985"/>
                <a:gd name="connsiteY53" fmla="*/ 1505020 h 1684774"/>
                <a:gd name="connsiteX54" fmla="*/ 1000370 w 1312985"/>
                <a:gd name="connsiteY54" fmla="*/ 1551912 h 1684774"/>
                <a:gd name="connsiteX55" fmla="*/ 1023816 w 1312985"/>
                <a:gd name="connsiteY55" fmla="*/ 1645697 h 1684774"/>
                <a:gd name="connsiteX56" fmla="*/ 1039447 w 1312985"/>
                <a:gd name="connsiteY56" fmla="*/ 1669143 h 1684774"/>
                <a:gd name="connsiteX57" fmla="*/ 1089967 w 1312985"/>
                <a:gd name="connsiteY57" fmla="*/ 1681704 h 1684774"/>
                <a:gd name="connsiteX58" fmla="*/ 1133231 w 1312985"/>
                <a:gd name="connsiteY58" fmla="*/ 1669143 h 1684774"/>
                <a:gd name="connsiteX59" fmla="*/ 1148862 w 1312985"/>
                <a:gd name="connsiteY59" fmla="*/ 1645697 h 1684774"/>
                <a:gd name="connsiteX60" fmla="*/ 1156677 w 1312985"/>
                <a:gd name="connsiteY60" fmla="*/ 1622251 h 1684774"/>
                <a:gd name="connsiteX61" fmla="*/ 1172308 w 1312985"/>
                <a:gd name="connsiteY61" fmla="*/ 1598804 h 1684774"/>
                <a:gd name="connsiteX62" fmla="*/ 1187939 w 1312985"/>
                <a:gd name="connsiteY62" fmla="*/ 1551912 h 1684774"/>
                <a:gd name="connsiteX63" fmla="*/ 1195754 w 1312985"/>
                <a:gd name="connsiteY63" fmla="*/ 1528466 h 1684774"/>
                <a:gd name="connsiteX64" fmla="*/ 1234831 w 1312985"/>
                <a:gd name="connsiteY64" fmla="*/ 1590989 h 1684774"/>
                <a:gd name="connsiteX65" fmla="*/ 1258277 w 1312985"/>
                <a:gd name="connsiteY65" fmla="*/ 1637881 h 1684774"/>
                <a:gd name="connsiteX66" fmla="*/ 1281723 w 1312985"/>
                <a:gd name="connsiteY66" fmla="*/ 1645697 h 1684774"/>
                <a:gd name="connsiteX67" fmla="*/ 1312985 w 1312985"/>
                <a:gd name="connsiteY67" fmla="*/ 1669143 h 168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312985" h="1684774">
                  <a:moveTo>
                    <a:pt x="0" y="1676958"/>
                  </a:moveTo>
                  <a:cubicBezTo>
                    <a:pt x="47222" y="1594321"/>
                    <a:pt x="20731" y="1652141"/>
                    <a:pt x="39077" y="1590989"/>
                  </a:cubicBezTo>
                  <a:cubicBezTo>
                    <a:pt x="43811" y="1575208"/>
                    <a:pt x="54708" y="1544097"/>
                    <a:pt x="54708" y="1544097"/>
                  </a:cubicBezTo>
                  <a:cubicBezTo>
                    <a:pt x="57313" y="1523256"/>
                    <a:pt x="49402" y="1497975"/>
                    <a:pt x="62523" y="1481574"/>
                  </a:cubicBezTo>
                  <a:cubicBezTo>
                    <a:pt x="69428" y="1472943"/>
                    <a:pt x="74917" y="1505020"/>
                    <a:pt x="85970" y="1505020"/>
                  </a:cubicBezTo>
                  <a:cubicBezTo>
                    <a:pt x="94208" y="1505020"/>
                    <a:pt x="91180" y="1489389"/>
                    <a:pt x="93785" y="1481574"/>
                  </a:cubicBezTo>
                  <a:cubicBezTo>
                    <a:pt x="100344" y="1442219"/>
                    <a:pt x="104247" y="1411109"/>
                    <a:pt x="117231" y="1372158"/>
                  </a:cubicBezTo>
                  <a:lnTo>
                    <a:pt x="132862" y="1325266"/>
                  </a:lnTo>
                  <a:cubicBezTo>
                    <a:pt x="170635" y="1381925"/>
                    <a:pt x="131879" y="1334322"/>
                    <a:pt x="156308" y="1254927"/>
                  </a:cubicBezTo>
                  <a:cubicBezTo>
                    <a:pt x="158731" y="1247053"/>
                    <a:pt x="171939" y="1249717"/>
                    <a:pt x="179754" y="1247112"/>
                  </a:cubicBezTo>
                  <a:cubicBezTo>
                    <a:pt x="182359" y="1234086"/>
                    <a:pt x="184348" y="1220922"/>
                    <a:pt x="187570" y="1208035"/>
                  </a:cubicBezTo>
                  <a:cubicBezTo>
                    <a:pt x="189568" y="1200043"/>
                    <a:pt x="193598" y="1192631"/>
                    <a:pt x="195385" y="1184589"/>
                  </a:cubicBezTo>
                  <a:cubicBezTo>
                    <a:pt x="198822" y="1169120"/>
                    <a:pt x="199357" y="1153070"/>
                    <a:pt x="203200" y="1137697"/>
                  </a:cubicBezTo>
                  <a:cubicBezTo>
                    <a:pt x="212858" y="1099066"/>
                    <a:pt x="218291" y="1091884"/>
                    <a:pt x="234462" y="1059543"/>
                  </a:cubicBezTo>
                  <a:cubicBezTo>
                    <a:pt x="237067" y="1049122"/>
                    <a:pt x="232670" y="1033085"/>
                    <a:pt x="242277" y="1028281"/>
                  </a:cubicBezTo>
                  <a:cubicBezTo>
                    <a:pt x="249645" y="1024597"/>
                    <a:pt x="248477" y="1059805"/>
                    <a:pt x="250093" y="1051727"/>
                  </a:cubicBezTo>
                  <a:cubicBezTo>
                    <a:pt x="279892" y="902734"/>
                    <a:pt x="242979" y="994680"/>
                    <a:pt x="265723" y="918866"/>
                  </a:cubicBezTo>
                  <a:cubicBezTo>
                    <a:pt x="270457" y="903085"/>
                    <a:pt x="281354" y="871974"/>
                    <a:pt x="281354" y="871974"/>
                  </a:cubicBezTo>
                  <a:cubicBezTo>
                    <a:pt x="283959" y="830292"/>
                    <a:pt x="284798" y="788461"/>
                    <a:pt x="289170" y="746927"/>
                  </a:cubicBezTo>
                  <a:cubicBezTo>
                    <a:pt x="290032" y="738734"/>
                    <a:pt x="296123" y="731674"/>
                    <a:pt x="296985" y="723481"/>
                  </a:cubicBezTo>
                  <a:cubicBezTo>
                    <a:pt x="301357" y="681947"/>
                    <a:pt x="301715" y="640084"/>
                    <a:pt x="304800" y="598435"/>
                  </a:cubicBezTo>
                  <a:cubicBezTo>
                    <a:pt x="307659" y="559841"/>
                    <a:pt x="316506" y="453906"/>
                    <a:pt x="328247" y="418681"/>
                  </a:cubicBezTo>
                  <a:lnTo>
                    <a:pt x="343877" y="371789"/>
                  </a:lnTo>
                  <a:cubicBezTo>
                    <a:pt x="346482" y="363974"/>
                    <a:pt x="349695" y="356335"/>
                    <a:pt x="351693" y="348343"/>
                  </a:cubicBezTo>
                  <a:cubicBezTo>
                    <a:pt x="355658" y="332481"/>
                    <a:pt x="362625" y="326990"/>
                    <a:pt x="367323" y="293635"/>
                  </a:cubicBezTo>
                  <a:cubicBezTo>
                    <a:pt x="372021" y="260280"/>
                    <a:pt x="361552" y="203206"/>
                    <a:pt x="379884" y="148213"/>
                  </a:cubicBezTo>
                  <a:cubicBezTo>
                    <a:pt x="398484" y="204017"/>
                    <a:pt x="396319" y="211367"/>
                    <a:pt x="433475" y="236137"/>
                  </a:cubicBezTo>
                  <a:cubicBezTo>
                    <a:pt x="438563" y="190344"/>
                    <a:pt x="441383" y="192221"/>
                    <a:pt x="445477" y="176404"/>
                  </a:cubicBezTo>
                  <a:cubicBezTo>
                    <a:pt x="449571" y="160587"/>
                    <a:pt x="452827" y="154028"/>
                    <a:pt x="458037" y="141235"/>
                  </a:cubicBezTo>
                  <a:cubicBezTo>
                    <a:pt x="463247" y="128442"/>
                    <a:pt x="472169" y="106501"/>
                    <a:pt x="476739" y="99646"/>
                  </a:cubicBezTo>
                  <a:lnTo>
                    <a:pt x="488742" y="0"/>
                  </a:lnTo>
                  <a:cubicBezTo>
                    <a:pt x="493952" y="7815"/>
                    <a:pt x="502185" y="33681"/>
                    <a:pt x="508000" y="66989"/>
                  </a:cubicBezTo>
                  <a:cubicBezTo>
                    <a:pt x="513815" y="100297"/>
                    <a:pt x="522395" y="182544"/>
                    <a:pt x="523631" y="199851"/>
                  </a:cubicBezTo>
                  <a:cubicBezTo>
                    <a:pt x="536137" y="162335"/>
                    <a:pt x="532749" y="189431"/>
                    <a:pt x="539262" y="199851"/>
                  </a:cubicBezTo>
                  <a:cubicBezTo>
                    <a:pt x="545775" y="210271"/>
                    <a:pt x="556195" y="244138"/>
                    <a:pt x="562708" y="262374"/>
                  </a:cubicBezTo>
                  <a:cubicBezTo>
                    <a:pt x="569221" y="280610"/>
                    <a:pt x="573129" y="293635"/>
                    <a:pt x="578339" y="309266"/>
                  </a:cubicBezTo>
                  <a:lnTo>
                    <a:pt x="586154" y="332712"/>
                  </a:lnTo>
                  <a:cubicBezTo>
                    <a:pt x="588759" y="340527"/>
                    <a:pt x="587115" y="351588"/>
                    <a:pt x="593970" y="356158"/>
                  </a:cubicBezTo>
                  <a:lnTo>
                    <a:pt x="641120" y="570596"/>
                  </a:lnTo>
                  <a:cubicBezTo>
                    <a:pt x="643811" y="647092"/>
                    <a:pt x="642630" y="760676"/>
                    <a:pt x="649193" y="928555"/>
                  </a:cubicBezTo>
                  <a:cubicBezTo>
                    <a:pt x="655756" y="1096434"/>
                    <a:pt x="666255" y="1453136"/>
                    <a:pt x="680497" y="1577870"/>
                  </a:cubicBezTo>
                  <a:cubicBezTo>
                    <a:pt x="694739" y="1702604"/>
                    <a:pt x="722924" y="1673050"/>
                    <a:pt x="734647" y="1676958"/>
                  </a:cubicBezTo>
                  <a:lnTo>
                    <a:pt x="758093" y="1684774"/>
                  </a:lnTo>
                  <a:cubicBezTo>
                    <a:pt x="775106" y="1681371"/>
                    <a:pt x="808232" y="1679903"/>
                    <a:pt x="820616" y="1661327"/>
                  </a:cubicBezTo>
                  <a:cubicBezTo>
                    <a:pt x="826574" y="1652390"/>
                    <a:pt x="824200" y="1639939"/>
                    <a:pt x="828431" y="1630066"/>
                  </a:cubicBezTo>
                  <a:cubicBezTo>
                    <a:pt x="838851" y="1605752"/>
                    <a:pt x="846668" y="1604883"/>
                    <a:pt x="867508" y="1590989"/>
                  </a:cubicBezTo>
                  <a:cubicBezTo>
                    <a:pt x="872718" y="1575358"/>
                    <a:pt x="880430" y="1560349"/>
                    <a:pt x="883139" y="1544097"/>
                  </a:cubicBezTo>
                  <a:cubicBezTo>
                    <a:pt x="886142" y="1526079"/>
                    <a:pt x="889148" y="1493002"/>
                    <a:pt x="898770" y="1473758"/>
                  </a:cubicBezTo>
                  <a:cubicBezTo>
                    <a:pt x="929071" y="1413157"/>
                    <a:pt x="902570" y="1485799"/>
                    <a:pt x="922216" y="1426866"/>
                  </a:cubicBezTo>
                  <a:cubicBezTo>
                    <a:pt x="924821" y="1411235"/>
                    <a:pt x="922944" y="1394147"/>
                    <a:pt x="930031" y="1379974"/>
                  </a:cubicBezTo>
                  <a:cubicBezTo>
                    <a:pt x="934232" y="1371573"/>
                    <a:pt x="949276" y="1372744"/>
                    <a:pt x="953477" y="1364343"/>
                  </a:cubicBezTo>
                  <a:cubicBezTo>
                    <a:pt x="960564" y="1350170"/>
                    <a:pt x="958688" y="1333082"/>
                    <a:pt x="961293" y="1317451"/>
                  </a:cubicBezTo>
                  <a:cubicBezTo>
                    <a:pt x="984472" y="1386992"/>
                    <a:pt x="961431" y="1311092"/>
                    <a:pt x="976923" y="1473758"/>
                  </a:cubicBezTo>
                  <a:cubicBezTo>
                    <a:pt x="977941" y="1484451"/>
                    <a:pt x="981652" y="1494732"/>
                    <a:pt x="984739" y="1505020"/>
                  </a:cubicBezTo>
                  <a:cubicBezTo>
                    <a:pt x="989474" y="1520801"/>
                    <a:pt x="1000370" y="1551912"/>
                    <a:pt x="1000370" y="1551912"/>
                  </a:cubicBezTo>
                  <a:cubicBezTo>
                    <a:pt x="1004276" y="1575352"/>
                    <a:pt x="1010054" y="1625055"/>
                    <a:pt x="1023816" y="1645697"/>
                  </a:cubicBezTo>
                  <a:cubicBezTo>
                    <a:pt x="1029026" y="1653512"/>
                    <a:pt x="1028422" y="1663142"/>
                    <a:pt x="1039447" y="1669143"/>
                  </a:cubicBezTo>
                  <a:cubicBezTo>
                    <a:pt x="1050472" y="1675144"/>
                    <a:pt x="1070897" y="1675347"/>
                    <a:pt x="1089967" y="1681704"/>
                  </a:cubicBezTo>
                  <a:cubicBezTo>
                    <a:pt x="1109037" y="1675347"/>
                    <a:pt x="1123415" y="1675144"/>
                    <a:pt x="1133231" y="1669143"/>
                  </a:cubicBezTo>
                  <a:cubicBezTo>
                    <a:pt x="1143047" y="1663142"/>
                    <a:pt x="1143652" y="1653512"/>
                    <a:pt x="1148862" y="1645697"/>
                  </a:cubicBezTo>
                  <a:cubicBezTo>
                    <a:pt x="1151467" y="1637882"/>
                    <a:pt x="1152993" y="1629619"/>
                    <a:pt x="1156677" y="1622251"/>
                  </a:cubicBezTo>
                  <a:cubicBezTo>
                    <a:pt x="1160878" y="1613849"/>
                    <a:pt x="1168493" y="1607388"/>
                    <a:pt x="1172308" y="1598804"/>
                  </a:cubicBezTo>
                  <a:cubicBezTo>
                    <a:pt x="1179000" y="1583748"/>
                    <a:pt x="1182729" y="1567543"/>
                    <a:pt x="1187939" y="1551912"/>
                  </a:cubicBezTo>
                  <a:lnTo>
                    <a:pt x="1195754" y="1528466"/>
                  </a:lnTo>
                  <a:cubicBezTo>
                    <a:pt x="1214355" y="1584269"/>
                    <a:pt x="1197676" y="1566219"/>
                    <a:pt x="1234831" y="1590989"/>
                  </a:cubicBezTo>
                  <a:cubicBezTo>
                    <a:pt x="1239979" y="1606433"/>
                    <a:pt x="1244506" y="1626864"/>
                    <a:pt x="1258277" y="1637881"/>
                  </a:cubicBezTo>
                  <a:cubicBezTo>
                    <a:pt x="1264710" y="1643027"/>
                    <a:pt x="1274355" y="1642013"/>
                    <a:pt x="1281723" y="1645697"/>
                  </a:cubicBezTo>
                  <a:cubicBezTo>
                    <a:pt x="1299403" y="1654537"/>
                    <a:pt x="1301993" y="1658150"/>
                    <a:pt x="1312985" y="1669143"/>
                  </a:cubicBezTo>
                </a:path>
              </a:pathLst>
            </a:custGeom>
            <a:solidFill>
              <a:srgbClr val="C208F3">
                <a:alpha val="39807"/>
              </a:srgb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8DD2041-4A0B-74E7-A7B7-F3FAABE803C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3731342" y="6215167"/>
              <a:ext cx="25986" cy="3762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6B0DDF-375A-3F1D-5B9F-BDABA823AF02}"/>
                </a:ext>
              </a:extLst>
            </p:cNvPr>
            <p:cNvCxnSpPr>
              <a:cxnSpLocks/>
              <a:endCxn id="130" idx="21"/>
            </p:cNvCxnSpPr>
            <p:nvPr/>
          </p:nvCxnSpPr>
          <p:spPr>
            <a:xfrm flipH="1">
              <a:off x="3503221" y="6206053"/>
              <a:ext cx="158340" cy="15188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666E9D-795A-B491-7F93-4B45874479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7671" y="5738004"/>
              <a:ext cx="224395" cy="4408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53718E7-A705-B1E0-2F16-0654197011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7103" y="5755504"/>
              <a:ext cx="166935" cy="2050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9B588AF-9D16-626A-B4DD-7C2176C83FC2}"/>
                </a:ext>
              </a:extLst>
            </p:cNvPr>
            <p:cNvCxnSpPr>
              <a:cxnSpLocks/>
            </p:cNvCxnSpPr>
            <p:nvPr/>
          </p:nvCxnSpPr>
          <p:spPr>
            <a:xfrm>
              <a:off x="1790577" y="6090082"/>
              <a:ext cx="165398" cy="10723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75C02EF-32BF-F8FA-1299-A07337556169}"/>
                </a:ext>
              </a:extLst>
            </p:cNvPr>
            <p:cNvCxnSpPr>
              <a:cxnSpLocks/>
              <a:stCxn id="2" idx="3"/>
            </p:cNvCxnSpPr>
            <p:nvPr/>
          </p:nvCxnSpPr>
          <p:spPr>
            <a:xfrm flipV="1">
              <a:off x="1783395" y="5978425"/>
              <a:ext cx="336387" cy="3038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22">
              <a:extLst>
                <a:ext uri="{FF2B5EF4-FFF2-40B4-BE49-F238E27FC236}">
                  <a16:creationId xmlns:a16="http://schemas.microsoft.com/office/drawing/2014/main" id="{067FEB6E-6080-7286-1A59-67E49D2EDA29}"/>
                </a:ext>
              </a:extLst>
            </p:cNvPr>
            <p:cNvSpPr txBox="1"/>
            <p:nvPr/>
          </p:nvSpPr>
          <p:spPr>
            <a:xfrm>
              <a:off x="2253455" y="7542296"/>
              <a:ext cx="1091902" cy="307777"/>
            </a:xfrm>
            <a:prstGeom prst="rect">
              <a:avLst/>
            </a:prstGeom>
            <a:solidFill>
              <a:srgbClr val="947093"/>
            </a:solidFill>
            <a:ln w="19050"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</a:t>
              </a:r>
            </a:p>
          </p:txBody>
        </p:sp>
        <p:sp>
          <p:nvSpPr>
            <p:cNvPr id="136" name="TextBox 22">
              <a:extLst>
                <a:ext uri="{FF2B5EF4-FFF2-40B4-BE49-F238E27FC236}">
                  <a16:creationId xmlns:a16="http://schemas.microsoft.com/office/drawing/2014/main" id="{1F2ECE56-5568-A067-10E8-7D10546C4E59}"/>
                </a:ext>
              </a:extLst>
            </p:cNvPr>
            <p:cNvSpPr txBox="1"/>
            <p:nvPr/>
          </p:nvSpPr>
          <p:spPr>
            <a:xfrm>
              <a:off x="2794457" y="8151990"/>
              <a:ext cx="1228158" cy="307777"/>
            </a:xfrm>
            <a:prstGeom prst="rect">
              <a:avLst/>
            </a:prstGeom>
            <a:solidFill>
              <a:srgbClr val="7E298C"/>
            </a:solidFill>
            <a:ln w="19050">
              <a:solidFill>
                <a:schemeClr val="tx1"/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</a:t>
              </a:r>
            </a:p>
          </p:txBody>
        </p: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C3BF4BD6-3862-25F8-EEDF-97C0CD756301}"/>
                </a:ext>
              </a:extLst>
            </p:cNvPr>
            <p:cNvGrpSpPr/>
            <p:nvPr/>
          </p:nvGrpSpPr>
          <p:grpSpPr>
            <a:xfrm>
              <a:off x="5077729" y="520634"/>
              <a:ext cx="856460" cy="1176088"/>
              <a:chOff x="5063215" y="373489"/>
              <a:chExt cx="1041690" cy="1126215"/>
            </a:xfrm>
          </p:grpSpPr>
          <p:sp>
            <p:nvSpPr>
              <p:cNvPr id="32" name="TextBox 22">
                <a:extLst>
                  <a:ext uri="{FF2B5EF4-FFF2-40B4-BE49-F238E27FC236}">
                    <a16:creationId xmlns:a16="http://schemas.microsoft.com/office/drawing/2014/main" id="{BA3B825A-6611-EE6C-5996-2C8255454EB7}"/>
                  </a:ext>
                </a:extLst>
              </p:cNvPr>
              <p:cNvSpPr txBox="1"/>
              <p:nvPr/>
            </p:nvSpPr>
            <p:spPr>
              <a:xfrm>
                <a:off x="5355936" y="1236280"/>
                <a:ext cx="42511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~5˚C</a:t>
                </a:r>
              </a:p>
            </p:txBody>
          </p:sp>
          <p:sp>
            <p:nvSpPr>
              <p:cNvPr id="83" name="TextBox 22">
                <a:extLst>
                  <a:ext uri="{FF2B5EF4-FFF2-40B4-BE49-F238E27FC236}">
                    <a16:creationId xmlns:a16="http://schemas.microsoft.com/office/drawing/2014/main" id="{A3C94D20-126D-4B90-573E-BF24A9747C2C}"/>
                  </a:ext>
                </a:extLst>
              </p:cNvPr>
              <p:cNvSpPr txBox="1"/>
              <p:nvPr/>
            </p:nvSpPr>
            <p:spPr>
              <a:xfrm>
                <a:off x="5297537" y="373489"/>
                <a:ext cx="49084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solidFill>
                      <a:srgbClr val="FF0000"/>
                    </a:solidFill>
                    <a:latin typeface="Calibri"/>
                  </a:rPr>
                  <a:t>~40</a:t>
                </a:r>
                <a:r>
                  <a:rPr kumimoji="0" lang="en-GB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˚C</a:t>
                </a: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4AE6B28E-F06E-67B2-B98D-2F0C01E2C0EE}"/>
                  </a:ext>
                </a:extLst>
              </p:cNvPr>
              <p:cNvSpPr/>
              <p:nvPr/>
            </p:nvSpPr>
            <p:spPr>
              <a:xfrm rot="5400000">
                <a:off x="5029577" y="470749"/>
                <a:ext cx="1102135" cy="955776"/>
              </a:xfrm>
              <a:custGeom>
                <a:avLst/>
                <a:gdLst>
                  <a:gd name="connsiteX0" fmla="*/ 0 w 4320988"/>
                  <a:gd name="connsiteY0" fmla="*/ 803006 h 878979"/>
                  <a:gd name="connsiteX1" fmla="*/ 726141 w 4320988"/>
                  <a:gd name="connsiteY1" fmla="*/ 811971 h 878979"/>
                  <a:gd name="connsiteX2" fmla="*/ 1434353 w 4320988"/>
                  <a:gd name="connsiteY2" fmla="*/ 94794 h 878979"/>
                  <a:gd name="connsiteX3" fmla="*/ 2877671 w 4320988"/>
                  <a:gd name="connsiteY3" fmla="*/ 85830 h 878979"/>
                  <a:gd name="connsiteX4" fmla="*/ 3594847 w 4320988"/>
                  <a:gd name="connsiteY4" fmla="*/ 811971 h 878979"/>
                  <a:gd name="connsiteX5" fmla="*/ 4320988 w 4320988"/>
                  <a:gd name="connsiteY5" fmla="*/ 803006 h 878979"/>
                  <a:gd name="connsiteX0" fmla="*/ 0 w 4760258"/>
                  <a:gd name="connsiteY0" fmla="*/ 946442 h 972410"/>
                  <a:gd name="connsiteX1" fmla="*/ 1165411 w 4760258"/>
                  <a:gd name="connsiteY1" fmla="*/ 811971 h 972410"/>
                  <a:gd name="connsiteX2" fmla="*/ 1873623 w 4760258"/>
                  <a:gd name="connsiteY2" fmla="*/ 94794 h 972410"/>
                  <a:gd name="connsiteX3" fmla="*/ 3316941 w 4760258"/>
                  <a:gd name="connsiteY3" fmla="*/ 85830 h 972410"/>
                  <a:gd name="connsiteX4" fmla="*/ 4034117 w 4760258"/>
                  <a:gd name="connsiteY4" fmla="*/ 811971 h 972410"/>
                  <a:gd name="connsiteX5" fmla="*/ 4760258 w 4760258"/>
                  <a:gd name="connsiteY5" fmla="*/ 803006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5163670"/>
                  <a:gd name="connsiteY0" fmla="*/ 946442 h 972410"/>
                  <a:gd name="connsiteX1" fmla="*/ 1165411 w 5163670"/>
                  <a:gd name="connsiteY1" fmla="*/ 811971 h 972410"/>
                  <a:gd name="connsiteX2" fmla="*/ 1873623 w 5163670"/>
                  <a:gd name="connsiteY2" fmla="*/ 94794 h 972410"/>
                  <a:gd name="connsiteX3" fmla="*/ 3316941 w 5163670"/>
                  <a:gd name="connsiteY3" fmla="*/ 85830 h 972410"/>
                  <a:gd name="connsiteX4" fmla="*/ 4034117 w 5163670"/>
                  <a:gd name="connsiteY4" fmla="*/ 811971 h 972410"/>
                  <a:gd name="connsiteX5" fmla="*/ 5163670 w 5163670"/>
                  <a:gd name="connsiteY5" fmla="*/ 892653 h 972410"/>
                  <a:gd name="connsiteX0" fmla="*/ 0 w 4823011"/>
                  <a:gd name="connsiteY0" fmla="*/ 946442 h 972410"/>
                  <a:gd name="connsiteX1" fmla="*/ 1165411 w 4823011"/>
                  <a:gd name="connsiteY1" fmla="*/ 811971 h 972410"/>
                  <a:gd name="connsiteX2" fmla="*/ 1873623 w 4823011"/>
                  <a:gd name="connsiteY2" fmla="*/ 94794 h 972410"/>
                  <a:gd name="connsiteX3" fmla="*/ 3316941 w 4823011"/>
                  <a:gd name="connsiteY3" fmla="*/ 85830 h 972410"/>
                  <a:gd name="connsiteX4" fmla="*/ 4034117 w 4823011"/>
                  <a:gd name="connsiteY4" fmla="*/ 811971 h 972410"/>
                  <a:gd name="connsiteX5" fmla="*/ 4823011 w 4823011"/>
                  <a:gd name="connsiteY5" fmla="*/ 883688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742328"/>
                  <a:gd name="connsiteY0" fmla="*/ 946442 h 972410"/>
                  <a:gd name="connsiteX1" fmla="*/ 1165411 w 4742328"/>
                  <a:gd name="connsiteY1" fmla="*/ 811971 h 972410"/>
                  <a:gd name="connsiteX2" fmla="*/ 1873623 w 4742328"/>
                  <a:gd name="connsiteY2" fmla="*/ 94794 h 972410"/>
                  <a:gd name="connsiteX3" fmla="*/ 3316941 w 4742328"/>
                  <a:gd name="connsiteY3" fmla="*/ 85830 h 972410"/>
                  <a:gd name="connsiteX4" fmla="*/ 4034117 w 4742328"/>
                  <a:gd name="connsiteY4" fmla="*/ 811971 h 972410"/>
                  <a:gd name="connsiteX5" fmla="*/ 4742328 w 4742328"/>
                  <a:gd name="connsiteY5" fmla="*/ 892653 h 972410"/>
                  <a:gd name="connsiteX0" fmla="*/ 0 w 4312022"/>
                  <a:gd name="connsiteY0" fmla="*/ 955406 h 980010"/>
                  <a:gd name="connsiteX1" fmla="*/ 735105 w 4312022"/>
                  <a:gd name="connsiteY1" fmla="*/ 811971 h 980010"/>
                  <a:gd name="connsiteX2" fmla="*/ 1443317 w 4312022"/>
                  <a:gd name="connsiteY2" fmla="*/ 94794 h 980010"/>
                  <a:gd name="connsiteX3" fmla="*/ 2886635 w 4312022"/>
                  <a:gd name="connsiteY3" fmla="*/ 85830 h 980010"/>
                  <a:gd name="connsiteX4" fmla="*/ 3603811 w 4312022"/>
                  <a:gd name="connsiteY4" fmla="*/ 811971 h 980010"/>
                  <a:gd name="connsiteX5" fmla="*/ 4312022 w 4312022"/>
                  <a:gd name="connsiteY5" fmla="*/ 892653 h 980010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12022"/>
                  <a:gd name="connsiteY0" fmla="*/ 955406 h 955494"/>
                  <a:gd name="connsiteX1" fmla="*/ 735105 w 4312022"/>
                  <a:gd name="connsiteY1" fmla="*/ 811971 h 955494"/>
                  <a:gd name="connsiteX2" fmla="*/ 1443317 w 4312022"/>
                  <a:gd name="connsiteY2" fmla="*/ 94794 h 955494"/>
                  <a:gd name="connsiteX3" fmla="*/ 2886635 w 4312022"/>
                  <a:gd name="connsiteY3" fmla="*/ 85830 h 955494"/>
                  <a:gd name="connsiteX4" fmla="*/ 3603811 w 4312022"/>
                  <a:gd name="connsiteY4" fmla="*/ 811971 h 955494"/>
                  <a:gd name="connsiteX5" fmla="*/ 4312022 w 4312022"/>
                  <a:gd name="connsiteY5" fmla="*/ 892653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01618 h 955494"/>
                  <a:gd name="connsiteX0" fmla="*/ 0 w 4336187"/>
                  <a:gd name="connsiteY0" fmla="*/ 955406 h 955494"/>
                  <a:gd name="connsiteX1" fmla="*/ 735105 w 4336187"/>
                  <a:gd name="connsiteY1" fmla="*/ 811971 h 955494"/>
                  <a:gd name="connsiteX2" fmla="*/ 1443317 w 4336187"/>
                  <a:gd name="connsiteY2" fmla="*/ 94794 h 955494"/>
                  <a:gd name="connsiteX3" fmla="*/ 2886635 w 4336187"/>
                  <a:gd name="connsiteY3" fmla="*/ 85830 h 955494"/>
                  <a:gd name="connsiteX4" fmla="*/ 3603811 w 4336187"/>
                  <a:gd name="connsiteY4" fmla="*/ 811971 h 955494"/>
                  <a:gd name="connsiteX5" fmla="*/ 4336187 w 4336187"/>
                  <a:gd name="connsiteY5" fmla="*/ 948311 h 955494"/>
                  <a:gd name="connsiteX0" fmla="*/ 0 w 4345342"/>
                  <a:gd name="connsiteY0" fmla="*/ 955406 h 961236"/>
                  <a:gd name="connsiteX1" fmla="*/ 735105 w 4345342"/>
                  <a:gd name="connsiteY1" fmla="*/ 811971 h 961236"/>
                  <a:gd name="connsiteX2" fmla="*/ 1443317 w 4345342"/>
                  <a:gd name="connsiteY2" fmla="*/ 94794 h 961236"/>
                  <a:gd name="connsiteX3" fmla="*/ 2886635 w 4345342"/>
                  <a:gd name="connsiteY3" fmla="*/ 85830 h 961236"/>
                  <a:gd name="connsiteX4" fmla="*/ 3603811 w 4345342"/>
                  <a:gd name="connsiteY4" fmla="*/ 811971 h 961236"/>
                  <a:gd name="connsiteX5" fmla="*/ 4345342 w 4345342"/>
                  <a:gd name="connsiteY5" fmla="*/ 959600 h 96123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  <a:gd name="connsiteX0" fmla="*/ 0 w 4336187"/>
                  <a:gd name="connsiteY0" fmla="*/ 955406 h 955776"/>
                  <a:gd name="connsiteX1" fmla="*/ 735105 w 4336187"/>
                  <a:gd name="connsiteY1" fmla="*/ 811971 h 955776"/>
                  <a:gd name="connsiteX2" fmla="*/ 1443317 w 4336187"/>
                  <a:gd name="connsiteY2" fmla="*/ 94794 h 955776"/>
                  <a:gd name="connsiteX3" fmla="*/ 2886635 w 4336187"/>
                  <a:gd name="connsiteY3" fmla="*/ 85830 h 955776"/>
                  <a:gd name="connsiteX4" fmla="*/ 3603811 w 4336187"/>
                  <a:gd name="connsiteY4" fmla="*/ 811971 h 955776"/>
                  <a:gd name="connsiteX5" fmla="*/ 4336187 w 4336187"/>
                  <a:gd name="connsiteY5" fmla="*/ 953955 h 955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36187" h="955776">
                    <a:moveTo>
                      <a:pt x="0" y="955406"/>
                    </a:moveTo>
                    <a:cubicBezTo>
                      <a:pt x="369048" y="956153"/>
                      <a:pt x="494552" y="955406"/>
                      <a:pt x="735105" y="811971"/>
                    </a:cubicBezTo>
                    <a:cubicBezTo>
                      <a:pt x="975658" y="668536"/>
                      <a:pt x="1084729" y="215817"/>
                      <a:pt x="1443317" y="94794"/>
                    </a:cubicBezTo>
                    <a:cubicBezTo>
                      <a:pt x="1801905" y="-26229"/>
                      <a:pt x="2526553" y="-33700"/>
                      <a:pt x="2886635" y="85830"/>
                    </a:cubicBezTo>
                    <a:cubicBezTo>
                      <a:pt x="3246717" y="205359"/>
                      <a:pt x="3363258" y="692442"/>
                      <a:pt x="3603811" y="811971"/>
                    </a:cubicBezTo>
                    <a:cubicBezTo>
                      <a:pt x="3844364" y="931500"/>
                      <a:pt x="3957391" y="964414"/>
                      <a:pt x="4336187" y="953955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3A239AB6-79FC-3B53-42D2-2B4842245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3215" y="930742"/>
                <a:ext cx="1041690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22">
                <a:extLst>
                  <a:ext uri="{FF2B5EF4-FFF2-40B4-BE49-F238E27FC236}">
                    <a16:creationId xmlns:a16="http://schemas.microsoft.com/office/drawing/2014/main" id="{CDE9426C-1DB8-ADEF-7B23-FC4DB690F7A3}"/>
                  </a:ext>
                </a:extLst>
              </p:cNvPr>
              <p:cNvSpPr txBox="1"/>
              <p:nvPr/>
            </p:nvSpPr>
            <p:spPr>
              <a:xfrm>
                <a:off x="5198999" y="737564"/>
                <a:ext cx="6639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1000" dirty="0">
                    <a:latin typeface="Calibri"/>
                  </a:rPr>
                  <a:t>optimum</a:t>
                </a:r>
              </a:p>
            </p:txBody>
          </p:sp>
        </p:grpSp>
        <p:sp>
          <p:nvSpPr>
            <p:cNvPr id="142" name="TextBox 22">
              <a:extLst>
                <a:ext uri="{FF2B5EF4-FFF2-40B4-BE49-F238E27FC236}">
                  <a16:creationId xmlns:a16="http://schemas.microsoft.com/office/drawing/2014/main" id="{FBC6176F-4E26-40EA-585E-578F3391A6AA}"/>
                </a:ext>
              </a:extLst>
            </p:cNvPr>
            <p:cNvSpPr txBox="1"/>
            <p:nvPr/>
          </p:nvSpPr>
          <p:spPr>
            <a:xfrm>
              <a:off x="1476839" y="1625187"/>
              <a:ext cx="11412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(slow metabolism)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04A7623-7EED-9FA6-491D-4377205BD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6203" y="443230"/>
              <a:ext cx="284982" cy="7365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22">
              <a:extLst>
                <a:ext uri="{FF2B5EF4-FFF2-40B4-BE49-F238E27FC236}">
                  <a16:creationId xmlns:a16="http://schemas.microsoft.com/office/drawing/2014/main" id="{E2211208-C78F-6F87-17C6-97810327E49F}"/>
                </a:ext>
              </a:extLst>
            </p:cNvPr>
            <p:cNvSpPr txBox="1"/>
            <p:nvPr/>
          </p:nvSpPr>
          <p:spPr>
            <a:xfrm>
              <a:off x="1464405" y="1438953"/>
              <a:ext cx="7777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too cold</a:t>
              </a:r>
            </a:p>
          </p:txBody>
        </p: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092463-431F-7856-AD61-553F0D822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7561" y="1671430"/>
              <a:ext cx="419799" cy="127868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EA91F85-642D-C1D7-7C1C-B30C67C3C6EF}"/>
                </a:ext>
              </a:extLst>
            </p:cNvPr>
            <p:cNvSpPr/>
            <p:nvPr/>
          </p:nvSpPr>
          <p:spPr>
            <a:xfrm>
              <a:off x="5100435" y="377157"/>
              <a:ext cx="1043859" cy="128028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TextBox 22">
              <a:extLst>
                <a:ext uri="{FF2B5EF4-FFF2-40B4-BE49-F238E27FC236}">
                  <a16:creationId xmlns:a16="http://schemas.microsoft.com/office/drawing/2014/main" id="{8AFC93EE-CE3E-8D45-4ACE-38C8EACC0C76}"/>
                </a:ext>
              </a:extLst>
            </p:cNvPr>
            <p:cNvSpPr txBox="1"/>
            <p:nvPr/>
          </p:nvSpPr>
          <p:spPr>
            <a:xfrm>
              <a:off x="5225716" y="160443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0443E915-F555-DE65-5151-58A5EEF9F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2777" y="3158893"/>
              <a:ext cx="282857" cy="7480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22">
              <a:extLst>
                <a:ext uri="{FF2B5EF4-FFF2-40B4-BE49-F238E27FC236}">
                  <a16:creationId xmlns:a16="http://schemas.microsoft.com/office/drawing/2014/main" id="{E7C54FE9-BB89-9744-653C-BBB53E1B36AB}"/>
                </a:ext>
              </a:extLst>
            </p:cNvPr>
            <p:cNvSpPr txBox="1"/>
            <p:nvPr/>
          </p:nvSpPr>
          <p:spPr>
            <a:xfrm>
              <a:off x="5211834" y="3455311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Growth rate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6CDF4F7-A334-2546-0FA5-A7C782413AE8}"/>
                </a:ext>
              </a:extLst>
            </p:cNvPr>
            <p:cNvSpPr/>
            <p:nvPr/>
          </p:nvSpPr>
          <p:spPr>
            <a:xfrm>
              <a:off x="5100833" y="2140563"/>
              <a:ext cx="1043859" cy="135250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D71CDF4C-3F6C-4577-DA0B-1F2CD768641F}"/>
                </a:ext>
              </a:extLst>
            </p:cNvPr>
            <p:cNvSpPr/>
            <p:nvPr/>
          </p:nvSpPr>
          <p:spPr>
            <a:xfrm>
              <a:off x="5108983" y="2198595"/>
              <a:ext cx="790875" cy="1208358"/>
            </a:xfrm>
            <a:custGeom>
              <a:avLst/>
              <a:gdLst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78287 w 807076"/>
                <a:gd name="connsiteY4" fmla="*/ 407831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59853 w 807076"/>
                <a:gd name="connsiteY5" fmla="*/ 334851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076"/>
                <a:gd name="connsiteY0" fmla="*/ 1086119 h 1086119"/>
                <a:gd name="connsiteX1" fmla="*/ 17171 w 807076"/>
                <a:gd name="connsiteY1" fmla="*/ 772733 h 1086119"/>
                <a:gd name="connsiteX2" fmla="*/ 103031 w 807076"/>
                <a:gd name="connsiteY2" fmla="*/ 605307 h 1086119"/>
                <a:gd name="connsiteX3" fmla="*/ 334850 w 807076"/>
                <a:gd name="connsiteY3" fmla="*/ 510862 h 1086119"/>
                <a:gd name="connsiteX4" fmla="*/ 618185 w 807076"/>
                <a:gd name="connsiteY4" fmla="*/ 420710 h 1086119"/>
                <a:gd name="connsiteX5" fmla="*/ 738388 w 807076"/>
                <a:gd name="connsiteY5" fmla="*/ 352023 h 1086119"/>
                <a:gd name="connsiteX6" fmla="*/ 794197 w 807076"/>
                <a:gd name="connsiteY6" fmla="*/ 231820 h 1086119"/>
                <a:gd name="connsiteX7" fmla="*/ 807076 w 807076"/>
                <a:gd name="connsiteY7" fmla="*/ 0 h 1086119"/>
                <a:gd name="connsiteX0" fmla="*/ 0 w 807757"/>
                <a:gd name="connsiteY0" fmla="*/ 1086119 h 1086119"/>
                <a:gd name="connsiteX1" fmla="*/ 17171 w 807757"/>
                <a:gd name="connsiteY1" fmla="*/ 772733 h 1086119"/>
                <a:gd name="connsiteX2" fmla="*/ 103031 w 807757"/>
                <a:gd name="connsiteY2" fmla="*/ 605307 h 1086119"/>
                <a:gd name="connsiteX3" fmla="*/ 334850 w 807757"/>
                <a:gd name="connsiteY3" fmla="*/ 510862 h 1086119"/>
                <a:gd name="connsiteX4" fmla="*/ 618185 w 807757"/>
                <a:gd name="connsiteY4" fmla="*/ 420710 h 1086119"/>
                <a:gd name="connsiteX5" fmla="*/ 738388 w 807757"/>
                <a:gd name="connsiteY5" fmla="*/ 352023 h 1086119"/>
                <a:gd name="connsiteX6" fmla="*/ 794197 w 807757"/>
                <a:gd name="connsiteY6" fmla="*/ 231820 h 1086119"/>
                <a:gd name="connsiteX7" fmla="*/ 806715 w 807757"/>
                <a:gd name="connsiteY7" fmla="*/ 226836 h 1086119"/>
                <a:gd name="connsiteX8" fmla="*/ 807076 w 807757"/>
                <a:gd name="connsiteY8" fmla="*/ 0 h 1086119"/>
                <a:gd name="connsiteX0" fmla="*/ 0 w 815592"/>
                <a:gd name="connsiteY0" fmla="*/ 1086119 h 1086119"/>
                <a:gd name="connsiteX1" fmla="*/ 17171 w 815592"/>
                <a:gd name="connsiteY1" fmla="*/ 772733 h 1086119"/>
                <a:gd name="connsiteX2" fmla="*/ 103031 w 815592"/>
                <a:gd name="connsiteY2" fmla="*/ 605307 h 1086119"/>
                <a:gd name="connsiteX3" fmla="*/ 334850 w 815592"/>
                <a:gd name="connsiteY3" fmla="*/ 510862 h 1086119"/>
                <a:gd name="connsiteX4" fmla="*/ 618185 w 815592"/>
                <a:gd name="connsiteY4" fmla="*/ 420710 h 1086119"/>
                <a:gd name="connsiteX5" fmla="*/ 738388 w 815592"/>
                <a:gd name="connsiteY5" fmla="*/ 352023 h 1086119"/>
                <a:gd name="connsiteX6" fmla="*/ 794197 w 815592"/>
                <a:gd name="connsiteY6" fmla="*/ 231820 h 1086119"/>
                <a:gd name="connsiteX7" fmla="*/ 815301 w 815592"/>
                <a:gd name="connsiteY7" fmla="*/ 102341 h 1086119"/>
                <a:gd name="connsiteX8" fmla="*/ 807076 w 815592"/>
                <a:gd name="connsiteY8" fmla="*/ 0 h 1086119"/>
                <a:gd name="connsiteX0" fmla="*/ 0 w 816343"/>
                <a:gd name="connsiteY0" fmla="*/ 1313645 h 1313645"/>
                <a:gd name="connsiteX1" fmla="*/ 17171 w 816343"/>
                <a:gd name="connsiteY1" fmla="*/ 1000259 h 1313645"/>
                <a:gd name="connsiteX2" fmla="*/ 103031 w 816343"/>
                <a:gd name="connsiteY2" fmla="*/ 832833 h 1313645"/>
                <a:gd name="connsiteX3" fmla="*/ 334850 w 816343"/>
                <a:gd name="connsiteY3" fmla="*/ 738388 h 1313645"/>
                <a:gd name="connsiteX4" fmla="*/ 618185 w 816343"/>
                <a:gd name="connsiteY4" fmla="*/ 648236 h 1313645"/>
                <a:gd name="connsiteX5" fmla="*/ 738388 w 816343"/>
                <a:gd name="connsiteY5" fmla="*/ 579549 h 1313645"/>
                <a:gd name="connsiteX6" fmla="*/ 794197 w 816343"/>
                <a:gd name="connsiteY6" fmla="*/ 459346 h 1313645"/>
                <a:gd name="connsiteX7" fmla="*/ 815301 w 816343"/>
                <a:gd name="connsiteY7" fmla="*/ 329867 h 1313645"/>
                <a:gd name="connsiteX8" fmla="*/ 815662 w 816343"/>
                <a:gd name="connsiteY8" fmla="*/ 0 h 1313645"/>
                <a:gd name="connsiteX0" fmla="*/ 0 w 816343"/>
                <a:gd name="connsiteY0" fmla="*/ 1337069 h 1337069"/>
                <a:gd name="connsiteX1" fmla="*/ 17171 w 816343"/>
                <a:gd name="connsiteY1" fmla="*/ 1023683 h 1337069"/>
                <a:gd name="connsiteX2" fmla="*/ 103031 w 816343"/>
                <a:gd name="connsiteY2" fmla="*/ 856257 h 1337069"/>
                <a:gd name="connsiteX3" fmla="*/ 334850 w 816343"/>
                <a:gd name="connsiteY3" fmla="*/ 761812 h 1337069"/>
                <a:gd name="connsiteX4" fmla="*/ 618185 w 816343"/>
                <a:gd name="connsiteY4" fmla="*/ 671660 h 1337069"/>
                <a:gd name="connsiteX5" fmla="*/ 738388 w 816343"/>
                <a:gd name="connsiteY5" fmla="*/ 602973 h 1337069"/>
                <a:gd name="connsiteX6" fmla="*/ 794197 w 816343"/>
                <a:gd name="connsiteY6" fmla="*/ 482770 h 1337069"/>
                <a:gd name="connsiteX7" fmla="*/ 815301 w 816343"/>
                <a:gd name="connsiteY7" fmla="*/ 353291 h 1337069"/>
                <a:gd name="connsiteX8" fmla="*/ 815662 w 816343"/>
                <a:gd name="connsiteY8" fmla="*/ 23424 h 1337069"/>
                <a:gd name="connsiteX9" fmla="*/ 815300 w 816343"/>
                <a:gd name="connsiteY9" fmla="*/ 27026 h 1337069"/>
                <a:gd name="connsiteX0" fmla="*/ 0 w 815756"/>
                <a:gd name="connsiteY0" fmla="*/ 1440122 h 1440122"/>
                <a:gd name="connsiteX1" fmla="*/ 17171 w 815756"/>
                <a:gd name="connsiteY1" fmla="*/ 1126736 h 1440122"/>
                <a:gd name="connsiteX2" fmla="*/ 103031 w 815756"/>
                <a:gd name="connsiteY2" fmla="*/ 959310 h 1440122"/>
                <a:gd name="connsiteX3" fmla="*/ 334850 w 815756"/>
                <a:gd name="connsiteY3" fmla="*/ 864865 h 1440122"/>
                <a:gd name="connsiteX4" fmla="*/ 618185 w 815756"/>
                <a:gd name="connsiteY4" fmla="*/ 774713 h 1440122"/>
                <a:gd name="connsiteX5" fmla="*/ 738388 w 815756"/>
                <a:gd name="connsiteY5" fmla="*/ 706026 h 1440122"/>
                <a:gd name="connsiteX6" fmla="*/ 794197 w 815756"/>
                <a:gd name="connsiteY6" fmla="*/ 585823 h 1440122"/>
                <a:gd name="connsiteX7" fmla="*/ 815301 w 815756"/>
                <a:gd name="connsiteY7" fmla="*/ 456344 h 1440122"/>
                <a:gd name="connsiteX8" fmla="*/ 811369 w 815756"/>
                <a:gd name="connsiteY8" fmla="*/ 10567 h 1440122"/>
                <a:gd name="connsiteX9" fmla="*/ 815300 w 815756"/>
                <a:gd name="connsiteY9" fmla="*/ 130079 h 1440122"/>
                <a:gd name="connsiteX0" fmla="*/ 0 w 819955"/>
                <a:gd name="connsiteY0" fmla="*/ 1573320 h 1573320"/>
                <a:gd name="connsiteX1" fmla="*/ 17171 w 819955"/>
                <a:gd name="connsiteY1" fmla="*/ 1259934 h 1573320"/>
                <a:gd name="connsiteX2" fmla="*/ 103031 w 819955"/>
                <a:gd name="connsiteY2" fmla="*/ 1092508 h 1573320"/>
                <a:gd name="connsiteX3" fmla="*/ 334850 w 819955"/>
                <a:gd name="connsiteY3" fmla="*/ 998063 h 1573320"/>
                <a:gd name="connsiteX4" fmla="*/ 618185 w 819955"/>
                <a:gd name="connsiteY4" fmla="*/ 907911 h 1573320"/>
                <a:gd name="connsiteX5" fmla="*/ 738388 w 819955"/>
                <a:gd name="connsiteY5" fmla="*/ 839224 h 1573320"/>
                <a:gd name="connsiteX6" fmla="*/ 794197 w 819955"/>
                <a:gd name="connsiteY6" fmla="*/ 719021 h 1573320"/>
                <a:gd name="connsiteX7" fmla="*/ 815301 w 819955"/>
                <a:gd name="connsiteY7" fmla="*/ 589542 h 1573320"/>
                <a:gd name="connsiteX8" fmla="*/ 819955 w 819955"/>
                <a:gd name="connsiteY8" fmla="*/ 6390 h 1573320"/>
                <a:gd name="connsiteX9" fmla="*/ 815300 w 819955"/>
                <a:gd name="connsiteY9" fmla="*/ 263277 h 1573320"/>
                <a:gd name="connsiteX0" fmla="*/ 0 w 819955"/>
                <a:gd name="connsiteY0" fmla="*/ 1573741 h 1573741"/>
                <a:gd name="connsiteX1" fmla="*/ 17171 w 819955"/>
                <a:gd name="connsiteY1" fmla="*/ 1260355 h 1573741"/>
                <a:gd name="connsiteX2" fmla="*/ 103031 w 819955"/>
                <a:gd name="connsiteY2" fmla="*/ 1092929 h 1573741"/>
                <a:gd name="connsiteX3" fmla="*/ 334850 w 819955"/>
                <a:gd name="connsiteY3" fmla="*/ 998484 h 1573741"/>
                <a:gd name="connsiteX4" fmla="*/ 618185 w 819955"/>
                <a:gd name="connsiteY4" fmla="*/ 908332 h 1573741"/>
                <a:gd name="connsiteX5" fmla="*/ 738388 w 819955"/>
                <a:gd name="connsiteY5" fmla="*/ 839645 h 1573741"/>
                <a:gd name="connsiteX6" fmla="*/ 794197 w 819955"/>
                <a:gd name="connsiteY6" fmla="*/ 719442 h 1573741"/>
                <a:gd name="connsiteX7" fmla="*/ 815301 w 819955"/>
                <a:gd name="connsiteY7" fmla="*/ 589963 h 1573741"/>
                <a:gd name="connsiteX8" fmla="*/ 819955 w 819955"/>
                <a:gd name="connsiteY8" fmla="*/ 6811 h 1573741"/>
                <a:gd name="connsiteX9" fmla="*/ 707976 w 819955"/>
                <a:gd name="connsiteY9" fmla="*/ 242233 h 1573741"/>
                <a:gd name="connsiteX0" fmla="*/ 0 w 819955"/>
                <a:gd name="connsiteY0" fmla="*/ 1566930 h 1566930"/>
                <a:gd name="connsiteX1" fmla="*/ 17171 w 819955"/>
                <a:gd name="connsiteY1" fmla="*/ 1253544 h 1566930"/>
                <a:gd name="connsiteX2" fmla="*/ 103031 w 819955"/>
                <a:gd name="connsiteY2" fmla="*/ 1086118 h 1566930"/>
                <a:gd name="connsiteX3" fmla="*/ 334850 w 819955"/>
                <a:gd name="connsiteY3" fmla="*/ 991673 h 1566930"/>
                <a:gd name="connsiteX4" fmla="*/ 618185 w 819955"/>
                <a:gd name="connsiteY4" fmla="*/ 901521 h 1566930"/>
                <a:gd name="connsiteX5" fmla="*/ 738388 w 819955"/>
                <a:gd name="connsiteY5" fmla="*/ 832834 h 1566930"/>
                <a:gd name="connsiteX6" fmla="*/ 794197 w 819955"/>
                <a:gd name="connsiteY6" fmla="*/ 712631 h 1566930"/>
                <a:gd name="connsiteX7" fmla="*/ 815301 w 819955"/>
                <a:gd name="connsiteY7" fmla="*/ 583152 h 1566930"/>
                <a:gd name="connsiteX8" fmla="*/ 819955 w 819955"/>
                <a:gd name="connsiteY8" fmla="*/ 0 h 1566930"/>
                <a:gd name="connsiteX0" fmla="*/ 0 w 832834"/>
                <a:gd name="connsiteY0" fmla="*/ 1596980 h 1596980"/>
                <a:gd name="connsiteX1" fmla="*/ 17171 w 832834"/>
                <a:gd name="connsiteY1" fmla="*/ 1283594 h 1596980"/>
                <a:gd name="connsiteX2" fmla="*/ 103031 w 832834"/>
                <a:gd name="connsiteY2" fmla="*/ 1116168 h 1596980"/>
                <a:gd name="connsiteX3" fmla="*/ 334850 w 832834"/>
                <a:gd name="connsiteY3" fmla="*/ 1021723 h 1596980"/>
                <a:gd name="connsiteX4" fmla="*/ 618185 w 832834"/>
                <a:gd name="connsiteY4" fmla="*/ 931571 h 1596980"/>
                <a:gd name="connsiteX5" fmla="*/ 738388 w 832834"/>
                <a:gd name="connsiteY5" fmla="*/ 862884 h 1596980"/>
                <a:gd name="connsiteX6" fmla="*/ 794197 w 832834"/>
                <a:gd name="connsiteY6" fmla="*/ 742681 h 1596980"/>
                <a:gd name="connsiteX7" fmla="*/ 815301 w 832834"/>
                <a:gd name="connsiteY7" fmla="*/ 613202 h 1596980"/>
                <a:gd name="connsiteX8" fmla="*/ 832834 w 832834"/>
                <a:gd name="connsiteY8" fmla="*/ 0 h 1596980"/>
                <a:gd name="connsiteX0" fmla="*/ 0 w 815592"/>
                <a:gd name="connsiteY0" fmla="*/ 1601273 h 1601273"/>
                <a:gd name="connsiteX1" fmla="*/ 17171 w 815592"/>
                <a:gd name="connsiteY1" fmla="*/ 1287887 h 1601273"/>
                <a:gd name="connsiteX2" fmla="*/ 103031 w 815592"/>
                <a:gd name="connsiteY2" fmla="*/ 1120461 h 1601273"/>
                <a:gd name="connsiteX3" fmla="*/ 334850 w 815592"/>
                <a:gd name="connsiteY3" fmla="*/ 1026016 h 1601273"/>
                <a:gd name="connsiteX4" fmla="*/ 618185 w 815592"/>
                <a:gd name="connsiteY4" fmla="*/ 935864 h 1601273"/>
                <a:gd name="connsiteX5" fmla="*/ 738388 w 815592"/>
                <a:gd name="connsiteY5" fmla="*/ 867177 h 1601273"/>
                <a:gd name="connsiteX6" fmla="*/ 794197 w 815592"/>
                <a:gd name="connsiteY6" fmla="*/ 746974 h 1601273"/>
                <a:gd name="connsiteX7" fmla="*/ 815301 w 815592"/>
                <a:gd name="connsiteY7" fmla="*/ 617495 h 1601273"/>
                <a:gd name="connsiteX8" fmla="*/ 807077 w 815592"/>
                <a:gd name="connsiteY8" fmla="*/ 0 h 1601273"/>
                <a:gd name="connsiteX0" fmla="*/ 0 w 819956"/>
                <a:gd name="connsiteY0" fmla="*/ 1627031 h 1627031"/>
                <a:gd name="connsiteX1" fmla="*/ 17171 w 819956"/>
                <a:gd name="connsiteY1" fmla="*/ 1313645 h 1627031"/>
                <a:gd name="connsiteX2" fmla="*/ 103031 w 819956"/>
                <a:gd name="connsiteY2" fmla="*/ 1146219 h 1627031"/>
                <a:gd name="connsiteX3" fmla="*/ 334850 w 819956"/>
                <a:gd name="connsiteY3" fmla="*/ 1051774 h 1627031"/>
                <a:gd name="connsiteX4" fmla="*/ 618185 w 819956"/>
                <a:gd name="connsiteY4" fmla="*/ 961622 h 1627031"/>
                <a:gd name="connsiteX5" fmla="*/ 738388 w 819956"/>
                <a:gd name="connsiteY5" fmla="*/ 892935 h 1627031"/>
                <a:gd name="connsiteX6" fmla="*/ 794197 w 819956"/>
                <a:gd name="connsiteY6" fmla="*/ 772732 h 1627031"/>
                <a:gd name="connsiteX7" fmla="*/ 815301 w 819956"/>
                <a:gd name="connsiteY7" fmla="*/ 643253 h 1627031"/>
                <a:gd name="connsiteX8" fmla="*/ 819956 w 819956"/>
                <a:gd name="connsiteY8" fmla="*/ 0 h 1627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956" h="1627031">
                  <a:moveTo>
                    <a:pt x="0" y="1627031"/>
                  </a:moveTo>
                  <a:cubicBezTo>
                    <a:pt x="-1" y="1510405"/>
                    <a:pt x="-1" y="1393780"/>
                    <a:pt x="17171" y="1313645"/>
                  </a:cubicBezTo>
                  <a:cubicBezTo>
                    <a:pt x="34343" y="1233510"/>
                    <a:pt x="50085" y="1189864"/>
                    <a:pt x="103031" y="1146219"/>
                  </a:cubicBezTo>
                  <a:cubicBezTo>
                    <a:pt x="155977" y="1102574"/>
                    <a:pt x="248991" y="1082540"/>
                    <a:pt x="334850" y="1051774"/>
                  </a:cubicBezTo>
                  <a:cubicBezTo>
                    <a:pt x="420709" y="1021008"/>
                    <a:pt x="550929" y="988095"/>
                    <a:pt x="618185" y="961622"/>
                  </a:cubicBezTo>
                  <a:cubicBezTo>
                    <a:pt x="685441" y="935149"/>
                    <a:pt x="709053" y="924417"/>
                    <a:pt x="738388" y="892935"/>
                  </a:cubicBezTo>
                  <a:cubicBezTo>
                    <a:pt x="767723" y="861453"/>
                    <a:pt x="782809" y="793596"/>
                    <a:pt x="794197" y="772732"/>
                  </a:cubicBezTo>
                  <a:cubicBezTo>
                    <a:pt x="805585" y="751868"/>
                    <a:pt x="813155" y="681890"/>
                    <a:pt x="815301" y="643253"/>
                  </a:cubicBezTo>
                  <a:cubicBezTo>
                    <a:pt x="817448" y="604616"/>
                    <a:pt x="819896" y="37806"/>
                    <a:pt x="819956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172639" y="3270775"/>
              <a:ext cx="10246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hydraulic failure</a:t>
              </a:r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E1EEAFA-AB5B-93EA-4CA5-83A015FBB7C9}"/>
                </a:ext>
              </a:extLst>
            </p:cNvPr>
            <p:cNvCxnSpPr>
              <a:cxnSpLocks/>
            </p:cNvCxnSpPr>
            <p:nvPr/>
          </p:nvCxnSpPr>
          <p:spPr>
            <a:xfrm>
              <a:off x="621214" y="3407605"/>
              <a:ext cx="46045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3075842"/>
              <a:ext cx="470496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22">
              <a:extLst>
                <a:ext uri="{FF2B5EF4-FFF2-40B4-BE49-F238E27FC236}">
                  <a16:creationId xmlns:a16="http://schemas.microsoft.com/office/drawing/2014/main" id="{327CA755-746A-9A22-A3F9-CFADE419C54E}"/>
                </a:ext>
              </a:extLst>
            </p:cNvPr>
            <p:cNvSpPr txBox="1"/>
            <p:nvPr/>
          </p:nvSpPr>
          <p:spPr>
            <a:xfrm>
              <a:off x="5281792" y="2959414"/>
              <a:ext cx="93487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l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ow cell turgor</a:t>
              </a:r>
            </a:p>
          </p:txBody>
        </p:sp>
        <p:sp>
          <p:nvSpPr>
            <p:cNvPr id="175" name="TextBox 22">
              <a:extLst>
                <a:ext uri="{FF2B5EF4-FFF2-40B4-BE49-F238E27FC236}">
                  <a16:creationId xmlns:a16="http://schemas.microsoft.com/office/drawing/2014/main" id="{29DB1732-8C38-FBFC-8CDC-E0B169D4B3A1}"/>
                </a:ext>
              </a:extLst>
            </p:cNvPr>
            <p:cNvSpPr txBox="1"/>
            <p:nvPr/>
          </p:nvSpPr>
          <p:spPr>
            <a:xfrm>
              <a:off x="1329305" y="3211975"/>
              <a:ext cx="21006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(limited cell expansion)</a:t>
              </a:r>
              <a:endPara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6A5407E-AEDB-6489-5FBE-D5260C470B80}"/>
                </a:ext>
              </a:extLst>
            </p:cNvPr>
            <p:cNvSpPr/>
            <p:nvPr/>
          </p:nvSpPr>
          <p:spPr>
            <a:xfrm>
              <a:off x="3848334" y="4279550"/>
              <a:ext cx="1252309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C4809F-44FB-F1A9-25BD-28EFB46AF479}"/>
                </a:ext>
              </a:extLst>
            </p:cNvPr>
            <p:cNvSpPr/>
            <p:nvPr/>
          </p:nvSpPr>
          <p:spPr>
            <a:xfrm>
              <a:off x="4066090" y="4783230"/>
              <a:ext cx="1031203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D75BB257-4423-4BFC-AD23-E3356362BD81}"/>
                </a:ext>
              </a:extLst>
            </p:cNvPr>
            <p:cNvSpPr/>
            <p:nvPr/>
          </p:nvSpPr>
          <p:spPr>
            <a:xfrm flipH="1">
              <a:off x="635273" y="4290896"/>
              <a:ext cx="1039025" cy="113392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C55A1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8B10D11C-AE7B-4DED-3F63-3B9420D19107}"/>
                </a:ext>
              </a:extLst>
            </p:cNvPr>
            <p:cNvSpPr/>
            <p:nvPr/>
          </p:nvSpPr>
          <p:spPr>
            <a:xfrm flipH="1">
              <a:off x="634651" y="4792354"/>
              <a:ext cx="804774" cy="630243"/>
            </a:xfrm>
            <a:custGeom>
              <a:avLst/>
              <a:gdLst>
                <a:gd name="connsiteX0" fmla="*/ 0 w 1245379"/>
                <a:gd name="connsiteY0" fmla="*/ 1122639 h 1122639"/>
                <a:gd name="connsiteX1" fmla="*/ 39268 w 1245379"/>
                <a:gd name="connsiteY1" fmla="*/ 1117029 h 1122639"/>
                <a:gd name="connsiteX2" fmla="*/ 56098 w 1245379"/>
                <a:gd name="connsiteY2" fmla="*/ 1100199 h 1122639"/>
                <a:gd name="connsiteX3" fmla="*/ 72927 w 1245379"/>
                <a:gd name="connsiteY3" fmla="*/ 1088980 h 1122639"/>
                <a:gd name="connsiteX4" fmla="*/ 84147 w 1245379"/>
                <a:gd name="connsiteY4" fmla="*/ 1072150 h 1122639"/>
                <a:gd name="connsiteX5" fmla="*/ 89757 w 1245379"/>
                <a:gd name="connsiteY5" fmla="*/ 1055321 h 1122639"/>
                <a:gd name="connsiteX6" fmla="*/ 112196 w 1245379"/>
                <a:gd name="connsiteY6" fmla="*/ 1021662 h 1122639"/>
                <a:gd name="connsiteX7" fmla="*/ 117806 w 1245379"/>
                <a:gd name="connsiteY7" fmla="*/ 1004832 h 1122639"/>
                <a:gd name="connsiteX8" fmla="*/ 129026 w 1245379"/>
                <a:gd name="connsiteY8" fmla="*/ 988003 h 1122639"/>
                <a:gd name="connsiteX9" fmla="*/ 140245 w 1245379"/>
                <a:gd name="connsiteY9" fmla="*/ 948734 h 1122639"/>
                <a:gd name="connsiteX10" fmla="*/ 151465 w 1245379"/>
                <a:gd name="connsiteY10" fmla="*/ 931905 h 1122639"/>
                <a:gd name="connsiteX11" fmla="*/ 173904 w 1245379"/>
                <a:gd name="connsiteY11" fmla="*/ 881416 h 1122639"/>
                <a:gd name="connsiteX12" fmla="*/ 185124 w 1245379"/>
                <a:gd name="connsiteY12" fmla="*/ 836538 h 1122639"/>
                <a:gd name="connsiteX13" fmla="*/ 207563 w 1245379"/>
                <a:gd name="connsiteY13" fmla="*/ 780440 h 1122639"/>
                <a:gd name="connsiteX14" fmla="*/ 230002 w 1245379"/>
                <a:gd name="connsiteY14" fmla="*/ 701902 h 1122639"/>
                <a:gd name="connsiteX15" fmla="*/ 235612 w 1245379"/>
                <a:gd name="connsiteY15" fmla="*/ 685073 h 1122639"/>
                <a:gd name="connsiteX16" fmla="*/ 241222 w 1245379"/>
                <a:gd name="connsiteY16" fmla="*/ 662634 h 1122639"/>
                <a:gd name="connsiteX17" fmla="*/ 252441 w 1245379"/>
                <a:gd name="connsiteY17" fmla="*/ 645804 h 1122639"/>
                <a:gd name="connsiteX18" fmla="*/ 258051 w 1245379"/>
                <a:gd name="connsiteY18" fmla="*/ 623365 h 1122639"/>
                <a:gd name="connsiteX19" fmla="*/ 280491 w 1245379"/>
                <a:gd name="connsiteY19" fmla="*/ 578486 h 1122639"/>
                <a:gd name="connsiteX20" fmla="*/ 297320 w 1245379"/>
                <a:gd name="connsiteY20" fmla="*/ 533608 h 1122639"/>
                <a:gd name="connsiteX21" fmla="*/ 302930 w 1245379"/>
                <a:gd name="connsiteY21" fmla="*/ 505559 h 1122639"/>
                <a:gd name="connsiteX22" fmla="*/ 314149 w 1245379"/>
                <a:gd name="connsiteY22" fmla="*/ 488729 h 1122639"/>
                <a:gd name="connsiteX23" fmla="*/ 336589 w 1245379"/>
                <a:gd name="connsiteY23" fmla="*/ 443851 h 1122639"/>
                <a:gd name="connsiteX24" fmla="*/ 347808 w 1245379"/>
                <a:gd name="connsiteY24" fmla="*/ 421412 h 1122639"/>
                <a:gd name="connsiteX25" fmla="*/ 370248 w 1245379"/>
                <a:gd name="connsiteY25" fmla="*/ 387753 h 1122639"/>
                <a:gd name="connsiteX26" fmla="*/ 398297 w 1245379"/>
                <a:gd name="connsiteY26" fmla="*/ 348484 h 1122639"/>
                <a:gd name="connsiteX27" fmla="*/ 415126 w 1245379"/>
                <a:gd name="connsiteY27" fmla="*/ 331655 h 1122639"/>
                <a:gd name="connsiteX28" fmla="*/ 431956 w 1245379"/>
                <a:gd name="connsiteY28" fmla="*/ 309215 h 1122639"/>
                <a:gd name="connsiteX29" fmla="*/ 493664 w 1245379"/>
                <a:gd name="connsiteY29" fmla="*/ 247507 h 1122639"/>
                <a:gd name="connsiteX30" fmla="*/ 516103 w 1245379"/>
                <a:gd name="connsiteY30" fmla="*/ 225068 h 1122639"/>
                <a:gd name="connsiteX31" fmla="*/ 532932 w 1245379"/>
                <a:gd name="connsiteY31" fmla="*/ 213848 h 1122639"/>
                <a:gd name="connsiteX32" fmla="*/ 589030 w 1245379"/>
                <a:gd name="connsiteY32" fmla="*/ 168970 h 1122639"/>
                <a:gd name="connsiteX33" fmla="*/ 611470 w 1245379"/>
                <a:gd name="connsiteY33" fmla="*/ 152140 h 1122639"/>
                <a:gd name="connsiteX34" fmla="*/ 633909 w 1245379"/>
                <a:gd name="connsiteY34" fmla="*/ 140921 h 1122639"/>
                <a:gd name="connsiteX35" fmla="*/ 667568 w 1245379"/>
                <a:gd name="connsiteY35" fmla="*/ 118482 h 1122639"/>
                <a:gd name="connsiteX36" fmla="*/ 684397 w 1245379"/>
                <a:gd name="connsiteY36" fmla="*/ 107262 h 1122639"/>
                <a:gd name="connsiteX37" fmla="*/ 740495 w 1245379"/>
                <a:gd name="connsiteY37" fmla="*/ 84823 h 1122639"/>
                <a:gd name="connsiteX38" fmla="*/ 762935 w 1245379"/>
                <a:gd name="connsiteY38" fmla="*/ 73603 h 1122639"/>
                <a:gd name="connsiteX39" fmla="*/ 796594 w 1245379"/>
                <a:gd name="connsiteY39" fmla="*/ 62383 h 1122639"/>
                <a:gd name="connsiteX40" fmla="*/ 813423 w 1245379"/>
                <a:gd name="connsiteY40" fmla="*/ 56774 h 1122639"/>
                <a:gd name="connsiteX41" fmla="*/ 830253 w 1245379"/>
                <a:gd name="connsiteY41" fmla="*/ 51164 h 1122639"/>
                <a:gd name="connsiteX42" fmla="*/ 920010 w 1245379"/>
                <a:gd name="connsiteY42" fmla="*/ 34334 h 1122639"/>
                <a:gd name="connsiteX43" fmla="*/ 976108 w 1245379"/>
                <a:gd name="connsiteY43" fmla="*/ 23115 h 1122639"/>
                <a:gd name="connsiteX44" fmla="*/ 1043426 w 1245379"/>
                <a:gd name="connsiteY44" fmla="*/ 11895 h 1122639"/>
                <a:gd name="connsiteX45" fmla="*/ 1099524 w 1245379"/>
                <a:gd name="connsiteY45" fmla="*/ 675 h 1122639"/>
                <a:gd name="connsiteX46" fmla="*/ 1245379 w 1245379"/>
                <a:gd name="connsiteY46" fmla="*/ 675 h 1122639"/>
                <a:gd name="connsiteX0" fmla="*/ 0 w 1254699"/>
                <a:gd name="connsiteY0" fmla="*/ 1127573 h 1127573"/>
                <a:gd name="connsiteX1" fmla="*/ 39268 w 1254699"/>
                <a:gd name="connsiteY1" fmla="*/ 1121963 h 1127573"/>
                <a:gd name="connsiteX2" fmla="*/ 56098 w 1254699"/>
                <a:gd name="connsiteY2" fmla="*/ 1105133 h 1127573"/>
                <a:gd name="connsiteX3" fmla="*/ 72927 w 1254699"/>
                <a:gd name="connsiteY3" fmla="*/ 1093914 h 1127573"/>
                <a:gd name="connsiteX4" fmla="*/ 84147 w 1254699"/>
                <a:gd name="connsiteY4" fmla="*/ 1077084 h 1127573"/>
                <a:gd name="connsiteX5" fmla="*/ 89757 w 1254699"/>
                <a:gd name="connsiteY5" fmla="*/ 1060255 h 1127573"/>
                <a:gd name="connsiteX6" fmla="*/ 112196 w 1254699"/>
                <a:gd name="connsiteY6" fmla="*/ 1026596 h 1127573"/>
                <a:gd name="connsiteX7" fmla="*/ 117806 w 1254699"/>
                <a:gd name="connsiteY7" fmla="*/ 1009766 h 1127573"/>
                <a:gd name="connsiteX8" fmla="*/ 129026 w 1254699"/>
                <a:gd name="connsiteY8" fmla="*/ 992937 h 1127573"/>
                <a:gd name="connsiteX9" fmla="*/ 140245 w 1254699"/>
                <a:gd name="connsiteY9" fmla="*/ 953668 h 1127573"/>
                <a:gd name="connsiteX10" fmla="*/ 151465 w 1254699"/>
                <a:gd name="connsiteY10" fmla="*/ 936839 h 1127573"/>
                <a:gd name="connsiteX11" fmla="*/ 173904 w 1254699"/>
                <a:gd name="connsiteY11" fmla="*/ 886350 h 1127573"/>
                <a:gd name="connsiteX12" fmla="*/ 185124 w 1254699"/>
                <a:gd name="connsiteY12" fmla="*/ 841472 h 1127573"/>
                <a:gd name="connsiteX13" fmla="*/ 207563 w 1254699"/>
                <a:gd name="connsiteY13" fmla="*/ 785374 h 1127573"/>
                <a:gd name="connsiteX14" fmla="*/ 230002 w 1254699"/>
                <a:gd name="connsiteY14" fmla="*/ 706836 h 1127573"/>
                <a:gd name="connsiteX15" fmla="*/ 235612 w 1254699"/>
                <a:gd name="connsiteY15" fmla="*/ 690007 h 1127573"/>
                <a:gd name="connsiteX16" fmla="*/ 241222 w 1254699"/>
                <a:gd name="connsiteY16" fmla="*/ 667568 h 1127573"/>
                <a:gd name="connsiteX17" fmla="*/ 252441 w 1254699"/>
                <a:gd name="connsiteY17" fmla="*/ 650738 h 1127573"/>
                <a:gd name="connsiteX18" fmla="*/ 258051 w 1254699"/>
                <a:gd name="connsiteY18" fmla="*/ 628299 h 1127573"/>
                <a:gd name="connsiteX19" fmla="*/ 280491 w 1254699"/>
                <a:gd name="connsiteY19" fmla="*/ 583420 h 1127573"/>
                <a:gd name="connsiteX20" fmla="*/ 297320 w 1254699"/>
                <a:gd name="connsiteY20" fmla="*/ 538542 h 1127573"/>
                <a:gd name="connsiteX21" fmla="*/ 302930 w 1254699"/>
                <a:gd name="connsiteY21" fmla="*/ 510493 h 1127573"/>
                <a:gd name="connsiteX22" fmla="*/ 314149 w 1254699"/>
                <a:gd name="connsiteY22" fmla="*/ 493663 h 1127573"/>
                <a:gd name="connsiteX23" fmla="*/ 336589 w 1254699"/>
                <a:gd name="connsiteY23" fmla="*/ 448785 h 1127573"/>
                <a:gd name="connsiteX24" fmla="*/ 347808 w 1254699"/>
                <a:gd name="connsiteY24" fmla="*/ 426346 h 1127573"/>
                <a:gd name="connsiteX25" fmla="*/ 370248 w 1254699"/>
                <a:gd name="connsiteY25" fmla="*/ 392687 h 1127573"/>
                <a:gd name="connsiteX26" fmla="*/ 398297 w 1254699"/>
                <a:gd name="connsiteY26" fmla="*/ 353418 h 1127573"/>
                <a:gd name="connsiteX27" fmla="*/ 415126 w 1254699"/>
                <a:gd name="connsiteY27" fmla="*/ 336589 h 1127573"/>
                <a:gd name="connsiteX28" fmla="*/ 431956 w 1254699"/>
                <a:gd name="connsiteY28" fmla="*/ 314149 h 1127573"/>
                <a:gd name="connsiteX29" fmla="*/ 493664 w 1254699"/>
                <a:gd name="connsiteY29" fmla="*/ 252441 h 1127573"/>
                <a:gd name="connsiteX30" fmla="*/ 516103 w 1254699"/>
                <a:gd name="connsiteY30" fmla="*/ 230002 h 1127573"/>
                <a:gd name="connsiteX31" fmla="*/ 532932 w 1254699"/>
                <a:gd name="connsiteY31" fmla="*/ 218782 h 1127573"/>
                <a:gd name="connsiteX32" fmla="*/ 589030 w 1254699"/>
                <a:gd name="connsiteY32" fmla="*/ 173904 h 1127573"/>
                <a:gd name="connsiteX33" fmla="*/ 611470 w 1254699"/>
                <a:gd name="connsiteY33" fmla="*/ 157074 h 1127573"/>
                <a:gd name="connsiteX34" fmla="*/ 633909 w 1254699"/>
                <a:gd name="connsiteY34" fmla="*/ 145855 h 1127573"/>
                <a:gd name="connsiteX35" fmla="*/ 667568 w 1254699"/>
                <a:gd name="connsiteY35" fmla="*/ 123416 h 1127573"/>
                <a:gd name="connsiteX36" fmla="*/ 684397 w 1254699"/>
                <a:gd name="connsiteY36" fmla="*/ 112196 h 1127573"/>
                <a:gd name="connsiteX37" fmla="*/ 740495 w 1254699"/>
                <a:gd name="connsiteY37" fmla="*/ 89757 h 1127573"/>
                <a:gd name="connsiteX38" fmla="*/ 762935 w 1254699"/>
                <a:gd name="connsiteY38" fmla="*/ 78537 h 1127573"/>
                <a:gd name="connsiteX39" fmla="*/ 796594 w 1254699"/>
                <a:gd name="connsiteY39" fmla="*/ 67317 h 1127573"/>
                <a:gd name="connsiteX40" fmla="*/ 813423 w 1254699"/>
                <a:gd name="connsiteY40" fmla="*/ 61708 h 1127573"/>
                <a:gd name="connsiteX41" fmla="*/ 830253 w 1254699"/>
                <a:gd name="connsiteY41" fmla="*/ 56098 h 1127573"/>
                <a:gd name="connsiteX42" fmla="*/ 920010 w 1254699"/>
                <a:gd name="connsiteY42" fmla="*/ 39268 h 1127573"/>
                <a:gd name="connsiteX43" fmla="*/ 976108 w 1254699"/>
                <a:gd name="connsiteY43" fmla="*/ 28049 h 1127573"/>
                <a:gd name="connsiteX44" fmla="*/ 1043426 w 1254699"/>
                <a:gd name="connsiteY44" fmla="*/ 16829 h 1127573"/>
                <a:gd name="connsiteX45" fmla="*/ 1099524 w 1254699"/>
                <a:gd name="connsiteY45" fmla="*/ 5609 h 1127573"/>
                <a:gd name="connsiteX46" fmla="*/ 1245379 w 1254699"/>
                <a:gd name="connsiteY46" fmla="*/ 5609 h 1127573"/>
                <a:gd name="connsiteX47" fmla="*/ 1239769 w 1254699"/>
                <a:gd name="connsiteY47" fmla="*/ 0 h 1127573"/>
                <a:gd name="connsiteX0" fmla="*/ 0 w 1257790"/>
                <a:gd name="connsiteY0" fmla="*/ 1122640 h 1128249"/>
                <a:gd name="connsiteX1" fmla="*/ 39268 w 1257790"/>
                <a:gd name="connsiteY1" fmla="*/ 1117030 h 1128249"/>
                <a:gd name="connsiteX2" fmla="*/ 56098 w 1257790"/>
                <a:gd name="connsiteY2" fmla="*/ 1100200 h 1128249"/>
                <a:gd name="connsiteX3" fmla="*/ 72927 w 1257790"/>
                <a:gd name="connsiteY3" fmla="*/ 1088981 h 1128249"/>
                <a:gd name="connsiteX4" fmla="*/ 84147 w 1257790"/>
                <a:gd name="connsiteY4" fmla="*/ 1072151 h 1128249"/>
                <a:gd name="connsiteX5" fmla="*/ 89757 w 1257790"/>
                <a:gd name="connsiteY5" fmla="*/ 1055322 h 1128249"/>
                <a:gd name="connsiteX6" fmla="*/ 112196 w 1257790"/>
                <a:gd name="connsiteY6" fmla="*/ 1021663 h 1128249"/>
                <a:gd name="connsiteX7" fmla="*/ 117806 w 1257790"/>
                <a:gd name="connsiteY7" fmla="*/ 1004833 h 1128249"/>
                <a:gd name="connsiteX8" fmla="*/ 129026 w 1257790"/>
                <a:gd name="connsiteY8" fmla="*/ 988004 h 1128249"/>
                <a:gd name="connsiteX9" fmla="*/ 140245 w 1257790"/>
                <a:gd name="connsiteY9" fmla="*/ 948735 h 1128249"/>
                <a:gd name="connsiteX10" fmla="*/ 151465 w 1257790"/>
                <a:gd name="connsiteY10" fmla="*/ 931906 h 1128249"/>
                <a:gd name="connsiteX11" fmla="*/ 173904 w 1257790"/>
                <a:gd name="connsiteY11" fmla="*/ 881417 h 1128249"/>
                <a:gd name="connsiteX12" fmla="*/ 185124 w 1257790"/>
                <a:gd name="connsiteY12" fmla="*/ 836539 h 1128249"/>
                <a:gd name="connsiteX13" fmla="*/ 207563 w 1257790"/>
                <a:gd name="connsiteY13" fmla="*/ 780441 h 1128249"/>
                <a:gd name="connsiteX14" fmla="*/ 230002 w 1257790"/>
                <a:gd name="connsiteY14" fmla="*/ 701903 h 1128249"/>
                <a:gd name="connsiteX15" fmla="*/ 235612 w 1257790"/>
                <a:gd name="connsiteY15" fmla="*/ 685074 h 1128249"/>
                <a:gd name="connsiteX16" fmla="*/ 241222 w 1257790"/>
                <a:gd name="connsiteY16" fmla="*/ 662635 h 1128249"/>
                <a:gd name="connsiteX17" fmla="*/ 252441 w 1257790"/>
                <a:gd name="connsiteY17" fmla="*/ 645805 h 1128249"/>
                <a:gd name="connsiteX18" fmla="*/ 258051 w 1257790"/>
                <a:gd name="connsiteY18" fmla="*/ 623366 h 1128249"/>
                <a:gd name="connsiteX19" fmla="*/ 280491 w 1257790"/>
                <a:gd name="connsiteY19" fmla="*/ 578487 h 1128249"/>
                <a:gd name="connsiteX20" fmla="*/ 297320 w 1257790"/>
                <a:gd name="connsiteY20" fmla="*/ 533609 h 1128249"/>
                <a:gd name="connsiteX21" fmla="*/ 302930 w 1257790"/>
                <a:gd name="connsiteY21" fmla="*/ 505560 h 1128249"/>
                <a:gd name="connsiteX22" fmla="*/ 314149 w 1257790"/>
                <a:gd name="connsiteY22" fmla="*/ 488730 h 1128249"/>
                <a:gd name="connsiteX23" fmla="*/ 336589 w 1257790"/>
                <a:gd name="connsiteY23" fmla="*/ 443852 h 1128249"/>
                <a:gd name="connsiteX24" fmla="*/ 347808 w 1257790"/>
                <a:gd name="connsiteY24" fmla="*/ 421413 h 1128249"/>
                <a:gd name="connsiteX25" fmla="*/ 370248 w 1257790"/>
                <a:gd name="connsiteY25" fmla="*/ 387754 h 1128249"/>
                <a:gd name="connsiteX26" fmla="*/ 398297 w 1257790"/>
                <a:gd name="connsiteY26" fmla="*/ 348485 h 1128249"/>
                <a:gd name="connsiteX27" fmla="*/ 415126 w 1257790"/>
                <a:gd name="connsiteY27" fmla="*/ 331656 h 1128249"/>
                <a:gd name="connsiteX28" fmla="*/ 431956 w 1257790"/>
                <a:gd name="connsiteY28" fmla="*/ 309216 h 1128249"/>
                <a:gd name="connsiteX29" fmla="*/ 493664 w 1257790"/>
                <a:gd name="connsiteY29" fmla="*/ 247508 h 1128249"/>
                <a:gd name="connsiteX30" fmla="*/ 516103 w 1257790"/>
                <a:gd name="connsiteY30" fmla="*/ 225069 h 1128249"/>
                <a:gd name="connsiteX31" fmla="*/ 532932 w 1257790"/>
                <a:gd name="connsiteY31" fmla="*/ 213849 h 1128249"/>
                <a:gd name="connsiteX32" fmla="*/ 589030 w 1257790"/>
                <a:gd name="connsiteY32" fmla="*/ 168971 h 1128249"/>
                <a:gd name="connsiteX33" fmla="*/ 611470 w 1257790"/>
                <a:gd name="connsiteY33" fmla="*/ 152141 h 1128249"/>
                <a:gd name="connsiteX34" fmla="*/ 633909 w 1257790"/>
                <a:gd name="connsiteY34" fmla="*/ 140922 h 1128249"/>
                <a:gd name="connsiteX35" fmla="*/ 667568 w 1257790"/>
                <a:gd name="connsiteY35" fmla="*/ 118483 h 1128249"/>
                <a:gd name="connsiteX36" fmla="*/ 684397 w 1257790"/>
                <a:gd name="connsiteY36" fmla="*/ 107263 h 1128249"/>
                <a:gd name="connsiteX37" fmla="*/ 740495 w 1257790"/>
                <a:gd name="connsiteY37" fmla="*/ 84824 h 1128249"/>
                <a:gd name="connsiteX38" fmla="*/ 762935 w 1257790"/>
                <a:gd name="connsiteY38" fmla="*/ 73604 h 1128249"/>
                <a:gd name="connsiteX39" fmla="*/ 796594 w 1257790"/>
                <a:gd name="connsiteY39" fmla="*/ 62384 h 1128249"/>
                <a:gd name="connsiteX40" fmla="*/ 813423 w 1257790"/>
                <a:gd name="connsiteY40" fmla="*/ 56775 h 1128249"/>
                <a:gd name="connsiteX41" fmla="*/ 830253 w 1257790"/>
                <a:gd name="connsiteY41" fmla="*/ 51165 h 1128249"/>
                <a:gd name="connsiteX42" fmla="*/ 920010 w 1257790"/>
                <a:gd name="connsiteY42" fmla="*/ 34335 h 1128249"/>
                <a:gd name="connsiteX43" fmla="*/ 976108 w 1257790"/>
                <a:gd name="connsiteY43" fmla="*/ 23116 h 1128249"/>
                <a:gd name="connsiteX44" fmla="*/ 1043426 w 1257790"/>
                <a:gd name="connsiteY44" fmla="*/ 11896 h 1128249"/>
                <a:gd name="connsiteX45" fmla="*/ 1099524 w 1257790"/>
                <a:gd name="connsiteY45" fmla="*/ 676 h 1128249"/>
                <a:gd name="connsiteX46" fmla="*/ 1245379 w 1257790"/>
                <a:gd name="connsiteY46" fmla="*/ 676 h 1128249"/>
                <a:gd name="connsiteX47" fmla="*/ 1250989 w 1257790"/>
                <a:gd name="connsiteY47" fmla="*/ 1128249 h 1128249"/>
                <a:gd name="connsiteX0" fmla="*/ 0 w 1252649"/>
                <a:gd name="connsiteY0" fmla="*/ 1122640 h 1128249"/>
                <a:gd name="connsiteX1" fmla="*/ 39268 w 1252649"/>
                <a:gd name="connsiteY1" fmla="*/ 1117030 h 1128249"/>
                <a:gd name="connsiteX2" fmla="*/ 56098 w 1252649"/>
                <a:gd name="connsiteY2" fmla="*/ 1100200 h 1128249"/>
                <a:gd name="connsiteX3" fmla="*/ 72927 w 1252649"/>
                <a:gd name="connsiteY3" fmla="*/ 1088981 h 1128249"/>
                <a:gd name="connsiteX4" fmla="*/ 84147 w 1252649"/>
                <a:gd name="connsiteY4" fmla="*/ 1072151 h 1128249"/>
                <a:gd name="connsiteX5" fmla="*/ 89757 w 1252649"/>
                <a:gd name="connsiteY5" fmla="*/ 1055322 h 1128249"/>
                <a:gd name="connsiteX6" fmla="*/ 112196 w 1252649"/>
                <a:gd name="connsiteY6" fmla="*/ 1021663 h 1128249"/>
                <a:gd name="connsiteX7" fmla="*/ 117806 w 1252649"/>
                <a:gd name="connsiteY7" fmla="*/ 1004833 h 1128249"/>
                <a:gd name="connsiteX8" fmla="*/ 129026 w 1252649"/>
                <a:gd name="connsiteY8" fmla="*/ 988004 h 1128249"/>
                <a:gd name="connsiteX9" fmla="*/ 140245 w 1252649"/>
                <a:gd name="connsiteY9" fmla="*/ 948735 h 1128249"/>
                <a:gd name="connsiteX10" fmla="*/ 151465 w 1252649"/>
                <a:gd name="connsiteY10" fmla="*/ 931906 h 1128249"/>
                <a:gd name="connsiteX11" fmla="*/ 173904 w 1252649"/>
                <a:gd name="connsiteY11" fmla="*/ 881417 h 1128249"/>
                <a:gd name="connsiteX12" fmla="*/ 185124 w 1252649"/>
                <a:gd name="connsiteY12" fmla="*/ 836539 h 1128249"/>
                <a:gd name="connsiteX13" fmla="*/ 207563 w 1252649"/>
                <a:gd name="connsiteY13" fmla="*/ 780441 h 1128249"/>
                <a:gd name="connsiteX14" fmla="*/ 230002 w 1252649"/>
                <a:gd name="connsiteY14" fmla="*/ 701903 h 1128249"/>
                <a:gd name="connsiteX15" fmla="*/ 235612 w 1252649"/>
                <a:gd name="connsiteY15" fmla="*/ 685074 h 1128249"/>
                <a:gd name="connsiteX16" fmla="*/ 241222 w 1252649"/>
                <a:gd name="connsiteY16" fmla="*/ 662635 h 1128249"/>
                <a:gd name="connsiteX17" fmla="*/ 252441 w 1252649"/>
                <a:gd name="connsiteY17" fmla="*/ 645805 h 1128249"/>
                <a:gd name="connsiteX18" fmla="*/ 258051 w 1252649"/>
                <a:gd name="connsiteY18" fmla="*/ 623366 h 1128249"/>
                <a:gd name="connsiteX19" fmla="*/ 280491 w 1252649"/>
                <a:gd name="connsiteY19" fmla="*/ 578487 h 1128249"/>
                <a:gd name="connsiteX20" fmla="*/ 297320 w 1252649"/>
                <a:gd name="connsiteY20" fmla="*/ 533609 h 1128249"/>
                <a:gd name="connsiteX21" fmla="*/ 302930 w 1252649"/>
                <a:gd name="connsiteY21" fmla="*/ 505560 h 1128249"/>
                <a:gd name="connsiteX22" fmla="*/ 314149 w 1252649"/>
                <a:gd name="connsiteY22" fmla="*/ 488730 h 1128249"/>
                <a:gd name="connsiteX23" fmla="*/ 336589 w 1252649"/>
                <a:gd name="connsiteY23" fmla="*/ 443852 h 1128249"/>
                <a:gd name="connsiteX24" fmla="*/ 347808 w 1252649"/>
                <a:gd name="connsiteY24" fmla="*/ 421413 h 1128249"/>
                <a:gd name="connsiteX25" fmla="*/ 370248 w 1252649"/>
                <a:gd name="connsiteY25" fmla="*/ 387754 h 1128249"/>
                <a:gd name="connsiteX26" fmla="*/ 398297 w 1252649"/>
                <a:gd name="connsiteY26" fmla="*/ 348485 h 1128249"/>
                <a:gd name="connsiteX27" fmla="*/ 415126 w 1252649"/>
                <a:gd name="connsiteY27" fmla="*/ 331656 h 1128249"/>
                <a:gd name="connsiteX28" fmla="*/ 431956 w 1252649"/>
                <a:gd name="connsiteY28" fmla="*/ 309216 h 1128249"/>
                <a:gd name="connsiteX29" fmla="*/ 493664 w 1252649"/>
                <a:gd name="connsiteY29" fmla="*/ 247508 h 1128249"/>
                <a:gd name="connsiteX30" fmla="*/ 516103 w 1252649"/>
                <a:gd name="connsiteY30" fmla="*/ 225069 h 1128249"/>
                <a:gd name="connsiteX31" fmla="*/ 532932 w 1252649"/>
                <a:gd name="connsiteY31" fmla="*/ 213849 h 1128249"/>
                <a:gd name="connsiteX32" fmla="*/ 589030 w 1252649"/>
                <a:gd name="connsiteY32" fmla="*/ 168971 h 1128249"/>
                <a:gd name="connsiteX33" fmla="*/ 611470 w 1252649"/>
                <a:gd name="connsiteY33" fmla="*/ 152141 h 1128249"/>
                <a:gd name="connsiteX34" fmla="*/ 633909 w 1252649"/>
                <a:gd name="connsiteY34" fmla="*/ 140922 h 1128249"/>
                <a:gd name="connsiteX35" fmla="*/ 667568 w 1252649"/>
                <a:gd name="connsiteY35" fmla="*/ 118483 h 1128249"/>
                <a:gd name="connsiteX36" fmla="*/ 684397 w 1252649"/>
                <a:gd name="connsiteY36" fmla="*/ 107263 h 1128249"/>
                <a:gd name="connsiteX37" fmla="*/ 740495 w 1252649"/>
                <a:gd name="connsiteY37" fmla="*/ 84824 h 1128249"/>
                <a:gd name="connsiteX38" fmla="*/ 762935 w 1252649"/>
                <a:gd name="connsiteY38" fmla="*/ 73604 h 1128249"/>
                <a:gd name="connsiteX39" fmla="*/ 796594 w 1252649"/>
                <a:gd name="connsiteY39" fmla="*/ 62384 h 1128249"/>
                <a:gd name="connsiteX40" fmla="*/ 813423 w 1252649"/>
                <a:gd name="connsiteY40" fmla="*/ 56775 h 1128249"/>
                <a:gd name="connsiteX41" fmla="*/ 830253 w 1252649"/>
                <a:gd name="connsiteY41" fmla="*/ 51165 h 1128249"/>
                <a:gd name="connsiteX42" fmla="*/ 920010 w 1252649"/>
                <a:gd name="connsiteY42" fmla="*/ 34335 h 1128249"/>
                <a:gd name="connsiteX43" fmla="*/ 976108 w 1252649"/>
                <a:gd name="connsiteY43" fmla="*/ 23116 h 1128249"/>
                <a:gd name="connsiteX44" fmla="*/ 1043426 w 1252649"/>
                <a:gd name="connsiteY44" fmla="*/ 11896 h 1128249"/>
                <a:gd name="connsiteX45" fmla="*/ 1099524 w 1252649"/>
                <a:gd name="connsiteY45" fmla="*/ 676 h 1128249"/>
                <a:gd name="connsiteX46" fmla="*/ 1245379 w 1252649"/>
                <a:gd name="connsiteY46" fmla="*/ 676 h 1128249"/>
                <a:gd name="connsiteX47" fmla="*/ 1250989 w 1252649"/>
                <a:gd name="connsiteY47" fmla="*/ 1128249 h 1128249"/>
                <a:gd name="connsiteX0" fmla="*/ 0 w 1251042"/>
                <a:gd name="connsiteY0" fmla="*/ 1131489 h 1137098"/>
                <a:gd name="connsiteX1" fmla="*/ 39268 w 1251042"/>
                <a:gd name="connsiteY1" fmla="*/ 1125879 h 1137098"/>
                <a:gd name="connsiteX2" fmla="*/ 56098 w 1251042"/>
                <a:gd name="connsiteY2" fmla="*/ 1109049 h 1137098"/>
                <a:gd name="connsiteX3" fmla="*/ 72927 w 1251042"/>
                <a:gd name="connsiteY3" fmla="*/ 1097830 h 1137098"/>
                <a:gd name="connsiteX4" fmla="*/ 84147 w 1251042"/>
                <a:gd name="connsiteY4" fmla="*/ 1081000 h 1137098"/>
                <a:gd name="connsiteX5" fmla="*/ 89757 w 1251042"/>
                <a:gd name="connsiteY5" fmla="*/ 1064171 h 1137098"/>
                <a:gd name="connsiteX6" fmla="*/ 112196 w 1251042"/>
                <a:gd name="connsiteY6" fmla="*/ 1030512 h 1137098"/>
                <a:gd name="connsiteX7" fmla="*/ 117806 w 1251042"/>
                <a:gd name="connsiteY7" fmla="*/ 1013682 h 1137098"/>
                <a:gd name="connsiteX8" fmla="*/ 129026 w 1251042"/>
                <a:gd name="connsiteY8" fmla="*/ 996853 h 1137098"/>
                <a:gd name="connsiteX9" fmla="*/ 140245 w 1251042"/>
                <a:gd name="connsiteY9" fmla="*/ 957584 h 1137098"/>
                <a:gd name="connsiteX10" fmla="*/ 151465 w 1251042"/>
                <a:gd name="connsiteY10" fmla="*/ 940755 h 1137098"/>
                <a:gd name="connsiteX11" fmla="*/ 173904 w 1251042"/>
                <a:gd name="connsiteY11" fmla="*/ 890266 h 1137098"/>
                <a:gd name="connsiteX12" fmla="*/ 185124 w 1251042"/>
                <a:gd name="connsiteY12" fmla="*/ 845388 h 1137098"/>
                <a:gd name="connsiteX13" fmla="*/ 207563 w 1251042"/>
                <a:gd name="connsiteY13" fmla="*/ 789290 h 1137098"/>
                <a:gd name="connsiteX14" fmla="*/ 230002 w 1251042"/>
                <a:gd name="connsiteY14" fmla="*/ 710752 h 1137098"/>
                <a:gd name="connsiteX15" fmla="*/ 235612 w 1251042"/>
                <a:gd name="connsiteY15" fmla="*/ 693923 h 1137098"/>
                <a:gd name="connsiteX16" fmla="*/ 241222 w 1251042"/>
                <a:gd name="connsiteY16" fmla="*/ 671484 h 1137098"/>
                <a:gd name="connsiteX17" fmla="*/ 252441 w 1251042"/>
                <a:gd name="connsiteY17" fmla="*/ 654654 h 1137098"/>
                <a:gd name="connsiteX18" fmla="*/ 258051 w 1251042"/>
                <a:gd name="connsiteY18" fmla="*/ 632215 h 1137098"/>
                <a:gd name="connsiteX19" fmla="*/ 280491 w 1251042"/>
                <a:gd name="connsiteY19" fmla="*/ 587336 h 1137098"/>
                <a:gd name="connsiteX20" fmla="*/ 297320 w 1251042"/>
                <a:gd name="connsiteY20" fmla="*/ 542458 h 1137098"/>
                <a:gd name="connsiteX21" fmla="*/ 302930 w 1251042"/>
                <a:gd name="connsiteY21" fmla="*/ 514409 h 1137098"/>
                <a:gd name="connsiteX22" fmla="*/ 314149 w 1251042"/>
                <a:gd name="connsiteY22" fmla="*/ 497579 h 1137098"/>
                <a:gd name="connsiteX23" fmla="*/ 336589 w 1251042"/>
                <a:gd name="connsiteY23" fmla="*/ 452701 h 1137098"/>
                <a:gd name="connsiteX24" fmla="*/ 347808 w 1251042"/>
                <a:gd name="connsiteY24" fmla="*/ 430262 h 1137098"/>
                <a:gd name="connsiteX25" fmla="*/ 370248 w 1251042"/>
                <a:gd name="connsiteY25" fmla="*/ 396603 h 1137098"/>
                <a:gd name="connsiteX26" fmla="*/ 398297 w 1251042"/>
                <a:gd name="connsiteY26" fmla="*/ 357334 h 1137098"/>
                <a:gd name="connsiteX27" fmla="*/ 415126 w 1251042"/>
                <a:gd name="connsiteY27" fmla="*/ 340505 h 1137098"/>
                <a:gd name="connsiteX28" fmla="*/ 431956 w 1251042"/>
                <a:gd name="connsiteY28" fmla="*/ 318065 h 1137098"/>
                <a:gd name="connsiteX29" fmla="*/ 493664 w 1251042"/>
                <a:gd name="connsiteY29" fmla="*/ 256357 h 1137098"/>
                <a:gd name="connsiteX30" fmla="*/ 516103 w 1251042"/>
                <a:gd name="connsiteY30" fmla="*/ 233918 h 1137098"/>
                <a:gd name="connsiteX31" fmla="*/ 532932 w 1251042"/>
                <a:gd name="connsiteY31" fmla="*/ 222698 h 1137098"/>
                <a:gd name="connsiteX32" fmla="*/ 589030 w 1251042"/>
                <a:gd name="connsiteY32" fmla="*/ 177820 h 1137098"/>
                <a:gd name="connsiteX33" fmla="*/ 611470 w 1251042"/>
                <a:gd name="connsiteY33" fmla="*/ 160990 h 1137098"/>
                <a:gd name="connsiteX34" fmla="*/ 633909 w 1251042"/>
                <a:gd name="connsiteY34" fmla="*/ 149771 h 1137098"/>
                <a:gd name="connsiteX35" fmla="*/ 667568 w 1251042"/>
                <a:gd name="connsiteY35" fmla="*/ 127332 h 1137098"/>
                <a:gd name="connsiteX36" fmla="*/ 684397 w 1251042"/>
                <a:gd name="connsiteY36" fmla="*/ 116112 h 1137098"/>
                <a:gd name="connsiteX37" fmla="*/ 740495 w 1251042"/>
                <a:gd name="connsiteY37" fmla="*/ 93673 h 1137098"/>
                <a:gd name="connsiteX38" fmla="*/ 762935 w 1251042"/>
                <a:gd name="connsiteY38" fmla="*/ 82453 h 1137098"/>
                <a:gd name="connsiteX39" fmla="*/ 796594 w 1251042"/>
                <a:gd name="connsiteY39" fmla="*/ 71233 h 1137098"/>
                <a:gd name="connsiteX40" fmla="*/ 813423 w 1251042"/>
                <a:gd name="connsiteY40" fmla="*/ 65624 h 1137098"/>
                <a:gd name="connsiteX41" fmla="*/ 830253 w 1251042"/>
                <a:gd name="connsiteY41" fmla="*/ 60014 h 1137098"/>
                <a:gd name="connsiteX42" fmla="*/ 920010 w 1251042"/>
                <a:gd name="connsiteY42" fmla="*/ 43184 h 1137098"/>
                <a:gd name="connsiteX43" fmla="*/ 976108 w 1251042"/>
                <a:gd name="connsiteY43" fmla="*/ 31965 h 1137098"/>
                <a:gd name="connsiteX44" fmla="*/ 1043426 w 1251042"/>
                <a:gd name="connsiteY44" fmla="*/ 20745 h 1137098"/>
                <a:gd name="connsiteX45" fmla="*/ 1099524 w 1251042"/>
                <a:gd name="connsiteY45" fmla="*/ 9525 h 1137098"/>
                <a:gd name="connsiteX46" fmla="*/ 1223154 w 1251042"/>
                <a:gd name="connsiteY46" fmla="*/ 0 h 1137098"/>
                <a:gd name="connsiteX47" fmla="*/ 1250989 w 1251042"/>
                <a:gd name="connsiteY47" fmla="*/ 1137098 h 1137098"/>
                <a:gd name="connsiteX0" fmla="*/ 0 w 1251024"/>
                <a:gd name="connsiteY0" fmla="*/ 1131489 h 1137098"/>
                <a:gd name="connsiteX1" fmla="*/ 39268 w 1251024"/>
                <a:gd name="connsiteY1" fmla="*/ 1125879 h 1137098"/>
                <a:gd name="connsiteX2" fmla="*/ 56098 w 1251024"/>
                <a:gd name="connsiteY2" fmla="*/ 1109049 h 1137098"/>
                <a:gd name="connsiteX3" fmla="*/ 72927 w 1251024"/>
                <a:gd name="connsiteY3" fmla="*/ 1097830 h 1137098"/>
                <a:gd name="connsiteX4" fmla="*/ 84147 w 1251024"/>
                <a:gd name="connsiteY4" fmla="*/ 1081000 h 1137098"/>
                <a:gd name="connsiteX5" fmla="*/ 89757 w 1251024"/>
                <a:gd name="connsiteY5" fmla="*/ 1064171 h 1137098"/>
                <a:gd name="connsiteX6" fmla="*/ 112196 w 1251024"/>
                <a:gd name="connsiteY6" fmla="*/ 1030512 h 1137098"/>
                <a:gd name="connsiteX7" fmla="*/ 117806 w 1251024"/>
                <a:gd name="connsiteY7" fmla="*/ 1013682 h 1137098"/>
                <a:gd name="connsiteX8" fmla="*/ 129026 w 1251024"/>
                <a:gd name="connsiteY8" fmla="*/ 996853 h 1137098"/>
                <a:gd name="connsiteX9" fmla="*/ 140245 w 1251024"/>
                <a:gd name="connsiteY9" fmla="*/ 957584 h 1137098"/>
                <a:gd name="connsiteX10" fmla="*/ 151465 w 1251024"/>
                <a:gd name="connsiteY10" fmla="*/ 940755 h 1137098"/>
                <a:gd name="connsiteX11" fmla="*/ 173904 w 1251024"/>
                <a:gd name="connsiteY11" fmla="*/ 890266 h 1137098"/>
                <a:gd name="connsiteX12" fmla="*/ 185124 w 1251024"/>
                <a:gd name="connsiteY12" fmla="*/ 845388 h 1137098"/>
                <a:gd name="connsiteX13" fmla="*/ 207563 w 1251024"/>
                <a:gd name="connsiteY13" fmla="*/ 789290 h 1137098"/>
                <a:gd name="connsiteX14" fmla="*/ 230002 w 1251024"/>
                <a:gd name="connsiteY14" fmla="*/ 710752 h 1137098"/>
                <a:gd name="connsiteX15" fmla="*/ 235612 w 1251024"/>
                <a:gd name="connsiteY15" fmla="*/ 693923 h 1137098"/>
                <a:gd name="connsiteX16" fmla="*/ 241222 w 1251024"/>
                <a:gd name="connsiteY16" fmla="*/ 671484 h 1137098"/>
                <a:gd name="connsiteX17" fmla="*/ 252441 w 1251024"/>
                <a:gd name="connsiteY17" fmla="*/ 654654 h 1137098"/>
                <a:gd name="connsiteX18" fmla="*/ 258051 w 1251024"/>
                <a:gd name="connsiteY18" fmla="*/ 632215 h 1137098"/>
                <a:gd name="connsiteX19" fmla="*/ 280491 w 1251024"/>
                <a:gd name="connsiteY19" fmla="*/ 587336 h 1137098"/>
                <a:gd name="connsiteX20" fmla="*/ 297320 w 1251024"/>
                <a:gd name="connsiteY20" fmla="*/ 542458 h 1137098"/>
                <a:gd name="connsiteX21" fmla="*/ 302930 w 1251024"/>
                <a:gd name="connsiteY21" fmla="*/ 514409 h 1137098"/>
                <a:gd name="connsiteX22" fmla="*/ 314149 w 1251024"/>
                <a:gd name="connsiteY22" fmla="*/ 497579 h 1137098"/>
                <a:gd name="connsiteX23" fmla="*/ 336589 w 1251024"/>
                <a:gd name="connsiteY23" fmla="*/ 452701 h 1137098"/>
                <a:gd name="connsiteX24" fmla="*/ 347808 w 1251024"/>
                <a:gd name="connsiteY24" fmla="*/ 430262 h 1137098"/>
                <a:gd name="connsiteX25" fmla="*/ 370248 w 1251024"/>
                <a:gd name="connsiteY25" fmla="*/ 396603 h 1137098"/>
                <a:gd name="connsiteX26" fmla="*/ 398297 w 1251024"/>
                <a:gd name="connsiteY26" fmla="*/ 357334 h 1137098"/>
                <a:gd name="connsiteX27" fmla="*/ 415126 w 1251024"/>
                <a:gd name="connsiteY27" fmla="*/ 340505 h 1137098"/>
                <a:gd name="connsiteX28" fmla="*/ 431956 w 1251024"/>
                <a:gd name="connsiteY28" fmla="*/ 318065 h 1137098"/>
                <a:gd name="connsiteX29" fmla="*/ 493664 w 1251024"/>
                <a:gd name="connsiteY29" fmla="*/ 256357 h 1137098"/>
                <a:gd name="connsiteX30" fmla="*/ 516103 w 1251024"/>
                <a:gd name="connsiteY30" fmla="*/ 233918 h 1137098"/>
                <a:gd name="connsiteX31" fmla="*/ 532932 w 1251024"/>
                <a:gd name="connsiteY31" fmla="*/ 222698 h 1137098"/>
                <a:gd name="connsiteX32" fmla="*/ 589030 w 1251024"/>
                <a:gd name="connsiteY32" fmla="*/ 177820 h 1137098"/>
                <a:gd name="connsiteX33" fmla="*/ 611470 w 1251024"/>
                <a:gd name="connsiteY33" fmla="*/ 160990 h 1137098"/>
                <a:gd name="connsiteX34" fmla="*/ 633909 w 1251024"/>
                <a:gd name="connsiteY34" fmla="*/ 149771 h 1137098"/>
                <a:gd name="connsiteX35" fmla="*/ 667568 w 1251024"/>
                <a:gd name="connsiteY35" fmla="*/ 127332 h 1137098"/>
                <a:gd name="connsiteX36" fmla="*/ 684397 w 1251024"/>
                <a:gd name="connsiteY36" fmla="*/ 116112 h 1137098"/>
                <a:gd name="connsiteX37" fmla="*/ 740495 w 1251024"/>
                <a:gd name="connsiteY37" fmla="*/ 93673 h 1137098"/>
                <a:gd name="connsiteX38" fmla="*/ 762935 w 1251024"/>
                <a:gd name="connsiteY38" fmla="*/ 82453 h 1137098"/>
                <a:gd name="connsiteX39" fmla="*/ 796594 w 1251024"/>
                <a:gd name="connsiteY39" fmla="*/ 71233 h 1137098"/>
                <a:gd name="connsiteX40" fmla="*/ 813423 w 1251024"/>
                <a:gd name="connsiteY40" fmla="*/ 65624 h 1137098"/>
                <a:gd name="connsiteX41" fmla="*/ 830253 w 1251024"/>
                <a:gd name="connsiteY41" fmla="*/ 60014 h 1137098"/>
                <a:gd name="connsiteX42" fmla="*/ 920010 w 1251024"/>
                <a:gd name="connsiteY42" fmla="*/ 43184 h 1137098"/>
                <a:gd name="connsiteX43" fmla="*/ 976108 w 1251024"/>
                <a:gd name="connsiteY43" fmla="*/ 31965 h 1137098"/>
                <a:gd name="connsiteX44" fmla="*/ 1043426 w 1251024"/>
                <a:gd name="connsiteY44" fmla="*/ 20745 h 1137098"/>
                <a:gd name="connsiteX45" fmla="*/ 1099524 w 1251024"/>
                <a:gd name="connsiteY45" fmla="*/ 9525 h 1137098"/>
                <a:gd name="connsiteX46" fmla="*/ 1223154 w 1251024"/>
                <a:gd name="connsiteY46" fmla="*/ 0 h 1137098"/>
                <a:gd name="connsiteX47" fmla="*/ 1250989 w 1251024"/>
                <a:gd name="connsiteY47" fmla="*/ 1137098 h 1137098"/>
                <a:gd name="connsiteX0" fmla="*/ 0 w 1252309"/>
                <a:gd name="connsiteY0" fmla="*/ 1128314 h 1133923"/>
                <a:gd name="connsiteX1" fmla="*/ 39268 w 1252309"/>
                <a:gd name="connsiteY1" fmla="*/ 1122704 h 1133923"/>
                <a:gd name="connsiteX2" fmla="*/ 56098 w 1252309"/>
                <a:gd name="connsiteY2" fmla="*/ 1105874 h 1133923"/>
                <a:gd name="connsiteX3" fmla="*/ 72927 w 1252309"/>
                <a:gd name="connsiteY3" fmla="*/ 1094655 h 1133923"/>
                <a:gd name="connsiteX4" fmla="*/ 84147 w 1252309"/>
                <a:gd name="connsiteY4" fmla="*/ 1077825 h 1133923"/>
                <a:gd name="connsiteX5" fmla="*/ 89757 w 1252309"/>
                <a:gd name="connsiteY5" fmla="*/ 1060996 h 1133923"/>
                <a:gd name="connsiteX6" fmla="*/ 112196 w 1252309"/>
                <a:gd name="connsiteY6" fmla="*/ 1027337 h 1133923"/>
                <a:gd name="connsiteX7" fmla="*/ 117806 w 1252309"/>
                <a:gd name="connsiteY7" fmla="*/ 1010507 h 1133923"/>
                <a:gd name="connsiteX8" fmla="*/ 129026 w 1252309"/>
                <a:gd name="connsiteY8" fmla="*/ 993678 h 1133923"/>
                <a:gd name="connsiteX9" fmla="*/ 140245 w 1252309"/>
                <a:gd name="connsiteY9" fmla="*/ 954409 h 1133923"/>
                <a:gd name="connsiteX10" fmla="*/ 151465 w 1252309"/>
                <a:gd name="connsiteY10" fmla="*/ 937580 h 1133923"/>
                <a:gd name="connsiteX11" fmla="*/ 173904 w 1252309"/>
                <a:gd name="connsiteY11" fmla="*/ 887091 h 1133923"/>
                <a:gd name="connsiteX12" fmla="*/ 185124 w 1252309"/>
                <a:gd name="connsiteY12" fmla="*/ 842213 h 1133923"/>
                <a:gd name="connsiteX13" fmla="*/ 207563 w 1252309"/>
                <a:gd name="connsiteY13" fmla="*/ 786115 h 1133923"/>
                <a:gd name="connsiteX14" fmla="*/ 230002 w 1252309"/>
                <a:gd name="connsiteY14" fmla="*/ 707577 h 1133923"/>
                <a:gd name="connsiteX15" fmla="*/ 235612 w 1252309"/>
                <a:gd name="connsiteY15" fmla="*/ 690748 h 1133923"/>
                <a:gd name="connsiteX16" fmla="*/ 241222 w 1252309"/>
                <a:gd name="connsiteY16" fmla="*/ 668309 h 1133923"/>
                <a:gd name="connsiteX17" fmla="*/ 252441 w 1252309"/>
                <a:gd name="connsiteY17" fmla="*/ 651479 h 1133923"/>
                <a:gd name="connsiteX18" fmla="*/ 258051 w 1252309"/>
                <a:gd name="connsiteY18" fmla="*/ 629040 h 1133923"/>
                <a:gd name="connsiteX19" fmla="*/ 280491 w 1252309"/>
                <a:gd name="connsiteY19" fmla="*/ 584161 h 1133923"/>
                <a:gd name="connsiteX20" fmla="*/ 297320 w 1252309"/>
                <a:gd name="connsiteY20" fmla="*/ 539283 h 1133923"/>
                <a:gd name="connsiteX21" fmla="*/ 302930 w 1252309"/>
                <a:gd name="connsiteY21" fmla="*/ 511234 h 1133923"/>
                <a:gd name="connsiteX22" fmla="*/ 314149 w 1252309"/>
                <a:gd name="connsiteY22" fmla="*/ 494404 h 1133923"/>
                <a:gd name="connsiteX23" fmla="*/ 336589 w 1252309"/>
                <a:gd name="connsiteY23" fmla="*/ 449526 h 1133923"/>
                <a:gd name="connsiteX24" fmla="*/ 347808 w 1252309"/>
                <a:gd name="connsiteY24" fmla="*/ 427087 h 1133923"/>
                <a:gd name="connsiteX25" fmla="*/ 370248 w 1252309"/>
                <a:gd name="connsiteY25" fmla="*/ 393428 h 1133923"/>
                <a:gd name="connsiteX26" fmla="*/ 398297 w 1252309"/>
                <a:gd name="connsiteY26" fmla="*/ 354159 h 1133923"/>
                <a:gd name="connsiteX27" fmla="*/ 415126 w 1252309"/>
                <a:gd name="connsiteY27" fmla="*/ 337330 h 1133923"/>
                <a:gd name="connsiteX28" fmla="*/ 431956 w 1252309"/>
                <a:gd name="connsiteY28" fmla="*/ 314890 h 1133923"/>
                <a:gd name="connsiteX29" fmla="*/ 493664 w 1252309"/>
                <a:gd name="connsiteY29" fmla="*/ 253182 h 1133923"/>
                <a:gd name="connsiteX30" fmla="*/ 516103 w 1252309"/>
                <a:gd name="connsiteY30" fmla="*/ 230743 h 1133923"/>
                <a:gd name="connsiteX31" fmla="*/ 532932 w 1252309"/>
                <a:gd name="connsiteY31" fmla="*/ 219523 h 1133923"/>
                <a:gd name="connsiteX32" fmla="*/ 589030 w 1252309"/>
                <a:gd name="connsiteY32" fmla="*/ 174645 h 1133923"/>
                <a:gd name="connsiteX33" fmla="*/ 611470 w 1252309"/>
                <a:gd name="connsiteY33" fmla="*/ 157815 h 1133923"/>
                <a:gd name="connsiteX34" fmla="*/ 633909 w 1252309"/>
                <a:gd name="connsiteY34" fmla="*/ 146596 h 1133923"/>
                <a:gd name="connsiteX35" fmla="*/ 667568 w 1252309"/>
                <a:gd name="connsiteY35" fmla="*/ 124157 h 1133923"/>
                <a:gd name="connsiteX36" fmla="*/ 684397 w 1252309"/>
                <a:gd name="connsiteY36" fmla="*/ 112937 h 1133923"/>
                <a:gd name="connsiteX37" fmla="*/ 740495 w 1252309"/>
                <a:gd name="connsiteY37" fmla="*/ 90498 h 1133923"/>
                <a:gd name="connsiteX38" fmla="*/ 762935 w 1252309"/>
                <a:gd name="connsiteY38" fmla="*/ 79278 h 1133923"/>
                <a:gd name="connsiteX39" fmla="*/ 796594 w 1252309"/>
                <a:gd name="connsiteY39" fmla="*/ 68058 h 1133923"/>
                <a:gd name="connsiteX40" fmla="*/ 813423 w 1252309"/>
                <a:gd name="connsiteY40" fmla="*/ 62449 h 1133923"/>
                <a:gd name="connsiteX41" fmla="*/ 830253 w 1252309"/>
                <a:gd name="connsiteY41" fmla="*/ 56839 h 1133923"/>
                <a:gd name="connsiteX42" fmla="*/ 920010 w 1252309"/>
                <a:gd name="connsiteY42" fmla="*/ 40009 h 1133923"/>
                <a:gd name="connsiteX43" fmla="*/ 976108 w 1252309"/>
                <a:gd name="connsiteY43" fmla="*/ 28790 h 1133923"/>
                <a:gd name="connsiteX44" fmla="*/ 1043426 w 1252309"/>
                <a:gd name="connsiteY44" fmla="*/ 17570 h 1133923"/>
                <a:gd name="connsiteX45" fmla="*/ 1099524 w 1252309"/>
                <a:gd name="connsiteY45" fmla="*/ 6350 h 1133923"/>
                <a:gd name="connsiteX46" fmla="*/ 1251729 w 1252309"/>
                <a:gd name="connsiteY46" fmla="*/ 0 h 1133923"/>
                <a:gd name="connsiteX47" fmla="*/ 1250989 w 1252309"/>
                <a:gd name="connsiteY47" fmla="*/ 1133923 h 1133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252309" h="1133923">
                  <a:moveTo>
                    <a:pt x="0" y="1128314"/>
                  </a:moveTo>
                  <a:cubicBezTo>
                    <a:pt x="13089" y="1126444"/>
                    <a:pt x="26992" y="1127615"/>
                    <a:pt x="39268" y="1122704"/>
                  </a:cubicBezTo>
                  <a:cubicBezTo>
                    <a:pt x="46634" y="1119757"/>
                    <a:pt x="50003" y="1110953"/>
                    <a:pt x="56098" y="1105874"/>
                  </a:cubicBezTo>
                  <a:cubicBezTo>
                    <a:pt x="61277" y="1101558"/>
                    <a:pt x="67317" y="1098395"/>
                    <a:pt x="72927" y="1094655"/>
                  </a:cubicBezTo>
                  <a:cubicBezTo>
                    <a:pt x="76667" y="1089045"/>
                    <a:pt x="81132" y="1083856"/>
                    <a:pt x="84147" y="1077825"/>
                  </a:cubicBezTo>
                  <a:cubicBezTo>
                    <a:pt x="86792" y="1072536"/>
                    <a:pt x="86885" y="1066165"/>
                    <a:pt x="89757" y="1060996"/>
                  </a:cubicBezTo>
                  <a:cubicBezTo>
                    <a:pt x="96306" y="1049209"/>
                    <a:pt x="112196" y="1027337"/>
                    <a:pt x="112196" y="1027337"/>
                  </a:cubicBezTo>
                  <a:cubicBezTo>
                    <a:pt x="114066" y="1021727"/>
                    <a:pt x="115161" y="1015796"/>
                    <a:pt x="117806" y="1010507"/>
                  </a:cubicBezTo>
                  <a:cubicBezTo>
                    <a:pt x="120821" y="1004477"/>
                    <a:pt x="126370" y="999875"/>
                    <a:pt x="129026" y="993678"/>
                  </a:cubicBezTo>
                  <a:cubicBezTo>
                    <a:pt x="139814" y="968506"/>
                    <a:pt x="129325" y="976249"/>
                    <a:pt x="140245" y="954409"/>
                  </a:cubicBezTo>
                  <a:cubicBezTo>
                    <a:pt x="143260" y="948379"/>
                    <a:pt x="147725" y="943190"/>
                    <a:pt x="151465" y="937580"/>
                  </a:cubicBezTo>
                  <a:cubicBezTo>
                    <a:pt x="164816" y="897525"/>
                    <a:pt x="156124" y="913761"/>
                    <a:pt x="173904" y="887091"/>
                  </a:cubicBezTo>
                  <a:cubicBezTo>
                    <a:pt x="177644" y="872132"/>
                    <a:pt x="178228" y="856005"/>
                    <a:pt x="185124" y="842213"/>
                  </a:cubicBezTo>
                  <a:cubicBezTo>
                    <a:pt x="196730" y="819001"/>
                    <a:pt x="200631" y="813841"/>
                    <a:pt x="207563" y="786115"/>
                  </a:cubicBezTo>
                  <a:cubicBezTo>
                    <a:pt x="221649" y="729773"/>
                    <a:pt x="213909" y="755857"/>
                    <a:pt x="230002" y="707577"/>
                  </a:cubicBezTo>
                  <a:cubicBezTo>
                    <a:pt x="231872" y="701967"/>
                    <a:pt x="234178" y="696485"/>
                    <a:pt x="235612" y="690748"/>
                  </a:cubicBezTo>
                  <a:cubicBezTo>
                    <a:pt x="237482" y="683268"/>
                    <a:pt x="238185" y="675396"/>
                    <a:pt x="241222" y="668309"/>
                  </a:cubicBezTo>
                  <a:cubicBezTo>
                    <a:pt x="243878" y="662112"/>
                    <a:pt x="248701" y="657089"/>
                    <a:pt x="252441" y="651479"/>
                  </a:cubicBezTo>
                  <a:cubicBezTo>
                    <a:pt x="254311" y="643999"/>
                    <a:pt x="255086" y="636157"/>
                    <a:pt x="258051" y="629040"/>
                  </a:cubicBezTo>
                  <a:cubicBezTo>
                    <a:pt x="264484" y="613601"/>
                    <a:pt x="280491" y="584161"/>
                    <a:pt x="280491" y="584161"/>
                  </a:cubicBezTo>
                  <a:cubicBezTo>
                    <a:pt x="301642" y="499547"/>
                    <a:pt x="267994" y="627258"/>
                    <a:pt x="297320" y="539283"/>
                  </a:cubicBezTo>
                  <a:cubicBezTo>
                    <a:pt x="300335" y="530237"/>
                    <a:pt x="299582" y="520162"/>
                    <a:pt x="302930" y="511234"/>
                  </a:cubicBezTo>
                  <a:cubicBezTo>
                    <a:pt x="305297" y="504921"/>
                    <a:pt x="310920" y="500323"/>
                    <a:pt x="314149" y="494404"/>
                  </a:cubicBezTo>
                  <a:cubicBezTo>
                    <a:pt x="322158" y="479721"/>
                    <a:pt x="329109" y="464485"/>
                    <a:pt x="336589" y="449526"/>
                  </a:cubicBezTo>
                  <a:cubicBezTo>
                    <a:pt x="340329" y="442046"/>
                    <a:pt x="343169" y="434045"/>
                    <a:pt x="347808" y="427087"/>
                  </a:cubicBezTo>
                  <a:lnTo>
                    <a:pt x="370248" y="393428"/>
                  </a:lnTo>
                  <a:cubicBezTo>
                    <a:pt x="379135" y="380098"/>
                    <a:pt x="387848" y="366350"/>
                    <a:pt x="398297" y="354159"/>
                  </a:cubicBezTo>
                  <a:cubicBezTo>
                    <a:pt x="403460" y="348136"/>
                    <a:pt x="409963" y="343353"/>
                    <a:pt x="415126" y="337330"/>
                  </a:cubicBezTo>
                  <a:cubicBezTo>
                    <a:pt x="421211" y="330231"/>
                    <a:pt x="425667" y="321808"/>
                    <a:pt x="431956" y="314890"/>
                  </a:cubicBezTo>
                  <a:lnTo>
                    <a:pt x="493664" y="253182"/>
                  </a:lnTo>
                  <a:cubicBezTo>
                    <a:pt x="501144" y="245702"/>
                    <a:pt x="507302" y="236611"/>
                    <a:pt x="516103" y="230743"/>
                  </a:cubicBezTo>
                  <a:cubicBezTo>
                    <a:pt x="521713" y="227003"/>
                    <a:pt x="527588" y="223634"/>
                    <a:pt x="532932" y="219523"/>
                  </a:cubicBezTo>
                  <a:cubicBezTo>
                    <a:pt x="551913" y="204922"/>
                    <a:pt x="570200" y="189440"/>
                    <a:pt x="589030" y="174645"/>
                  </a:cubicBezTo>
                  <a:cubicBezTo>
                    <a:pt x="596382" y="168868"/>
                    <a:pt x="603107" y="161996"/>
                    <a:pt x="611470" y="157815"/>
                  </a:cubicBezTo>
                  <a:cubicBezTo>
                    <a:pt x="618950" y="154075"/>
                    <a:pt x="626738" y="150898"/>
                    <a:pt x="633909" y="146596"/>
                  </a:cubicBezTo>
                  <a:cubicBezTo>
                    <a:pt x="645472" y="139659"/>
                    <a:pt x="656348" y="131637"/>
                    <a:pt x="667568" y="124157"/>
                  </a:cubicBezTo>
                  <a:cubicBezTo>
                    <a:pt x="673178" y="120417"/>
                    <a:pt x="678137" y="115441"/>
                    <a:pt x="684397" y="112937"/>
                  </a:cubicBezTo>
                  <a:cubicBezTo>
                    <a:pt x="703096" y="105457"/>
                    <a:pt x="722481" y="99505"/>
                    <a:pt x="740495" y="90498"/>
                  </a:cubicBezTo>
                  <a:cubicBezTo>
                    <a:pt x="747975" y="86758"/>
                    <a:pt x="755170" y="82384"/>
                    <a:pt x="762935" y="79278"/>
                  </a:cubicBezTo>
                  <a:cubicBezTo>
                    <a:pt x="773916" y="74886"/>
                    <a:pt x="785374" y="71798"/>
                    <a:pt x="796594" y="68058"/>
                  </a:cubicBezTo>
                  <a:lnTo>
                    <a:pt x="813423" y="62449"/>
                  </a:lnTo>
                  <a:cubicBezTo>
                    <a:pt x="819033" y="60579"/>
                    <a:pt x="824420" y="57811"/>
                    <a:pt x="830253" y="56839"/>
                  </a:cubicBezTo>
                  <a:cubicBezTo>
                    <a:pt x="882720" y="48094"/>
                    <a:pt x="852760" y="53459"/>
                    <a:pt x="920010" y="40009"/>
                  </a:cubicBezTo>
                  <a:lnTo>
                    <a:pt x="976108" y="28790"/>
                  </a:lnTo>
                  <a:cubicBezTo>
                    <a:pt x="998547" y="25050"/>
                    <a:pt x="1021356" y="23088"/>
                    <a:pt x="1043426" y="17570"/>
                  </a:cubicBezTo>
                  <a:cubicBezTo>
                    <a:pt x="1059585" y="13530"/>
                    <a:pt x="1083804" y="6841"/>
                    <a:pt x="1099524" y="6350"/>
                  </a:cubicBezTo>
                  <a:cubicBezTo>
                    <a:pt x="1148119" y="4831"/>
                    <a:pt x="1203111" y="0"/>
                    <a:pt x="1251729" y="0"/>
                  </a:cubicBezTo>
                  <a:cubicBezTo>
                    <a:pt x="1252878" y="5415"/>
                    <a:pt x="1252158" y="1135092"/>
                    <a:pt x="1250989" y="1133923"/>
                  </a:cubicBezTo>
                </a:path>
              </a:pathLst>
            </a:custGeom>
            <a:solidFill>
              <a:srgbClr val="DA651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Left-Right Arrow 65">
              <a:extLst>
                <a:ext uri="{FF2B5EF4-FFF2-40B4-BE49-F238E27FC236}">
                  <a16:creationId xmlns:a16="http://schemas.microsoft.com/office/drawing/2014/main" id="{6A5D2C0A-6BCF-DA35-AE16-E5258391927E}"/>
                </a:ext>
              </a:extLst>
            </p:cNvPr>
            <p:cNvSpPr/>
            <p:nvPr/>
          </p:nvSpPr>
          <p:spPr>
            <a:xfrm rot="16200000">
              <a:off x="4933455" y="5196592"/>
              <a:ext cx="3139839" cy="56681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55515E29-7D11-79DB-07C4-3AA970A175D3}"/>
                </a:ext>
              </a:extLst>
            </p:cNvPr>
            <p:cNvSpPr txBox="1"/>
            <p:nvPr/>
          </p:nvSpPr>
          <p:spPr>
            <a:xfrm rot="16200000">
              <a:off x="5216813" y="5306346"/>
              <a:ext cx="2556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 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(life history/phenology)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637665" y="4809562"/>
              <a:ext cx="819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dormant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-125357" y="255383"/>
              <a:ext cx="1736437" cy="30777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filter: Temperature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-135024" y="1908305"/>
              <a:ext cx="1750929" cy="30777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Soil moisture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-135048" y="3669672"/>
              <a:ext cx="1948547" cy="3077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filter: Dormancy cycle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0B8F30C-441D-0C1F-A934-0125232DCE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3500" y="4949951"/>
              <a:ext cx="315849" cy="21016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1C3B09A-7011-7D96-C0E6-BAA2C193B2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63632" y="4638488"/>
              <a:ext cx="322624" cy="26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9CE6607-EF57-12AA-D280-D2F62F7C1C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3448" y="7801528"/>
              <a:ext cx="218792" cy="34334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CF0FCC0-DCF6-A41C-C545-CF842B4B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424" y="8372178"/>
              <a:ext cx="632100" cy="341753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95FF0D-6A8E-E13D-7F73-A22F398A2AA5}"/>
                </a:ext>
              </a:extLst>
            </p:cNvPr>
            <p:cNvSpPr/>
            <p:nvPr/>
          </p:nvSpPr>
          <p:spPr>
            <a:xfrm>
              <a:off x="3848334" y="5427547"/>
              <a:ext cx="1248960" cy="1843314"/>
            </a:xfrm>
            <a:prstGeom prst="rect">
              <a:avLst/>
            </a:prstGeom>
            <a:solidFill>
              <a:srgbClr val="C6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9BDECF-5B30-BA2B-3133-E2B4878F16F2}"/>
                </a:ext>
              </a:extLst>
            </p:cNvPr>
            <p:cNvSpPr/>
            <p:nvPr/>
          </p:nvSpPr>
          <p:spPr>
            <a:xfrm>
              <a:off x="4109888" y="5439218"/>
              <a:ext cx="987405" cy="1843314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F86C326-8DBF-374A-F510-1A929570997F}"/>
                </a:ext>
              </a:extLst>
            </p:cNvPr>
            <p:cNvSpPr/>
            <p:nvPr/>
          </p:nvSpPr>
          <p:spPr>
            <a:xfrm>
              <a:off x="647915" y="5756758"/>
              <a:ext cx="746811" cy="1512863"/>
            </a:xfrm>
            <a:prstGeom prst="rect">
              <a:avLst/>
            </a:prstGeom>
            <a:solidFill>
              <a:srgbClr val="DA651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4D748D0-C537-9724-7E9E-8485530AD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6852" y="5446931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D0C1D5C-B616-0216-28F4-4A2517B6AF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7166" y="5414384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385682B-ED03-F37E-AD7B-E5E4249452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2903" y="5431029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F478F3-7D8A-7AAF-4CA7-60CDD03844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5315" y="5429322"/>
              <a:ext cx="27779" cy="3957382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22">
              <a:extLst>
                <a:ext uri="{FF2B5EF4-FFF2-40B4-BE49-F238E27FC236}">
                  <a16:creationId xmlns:a16="http://schemas.microsoft.com/office/drawing/2014/main" id="{54C6480B-99E0-6DD5-8235-9FD4767B8C77}"/>
                </a:ext>
              </a:extLst>
            </p:cNvPr>
            <p:cNvSpPr txBox="1"/>
            <p:nvPr/>
          </p:nvSpPr>
          <p:spPr>
            <a:xfrm>
              <a:off x="3387899" y="5907390"/>
              <a:ext cx="73885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Storage</a:t>
              </a:r>
            </a:p>
          </p:txBody>
        </p:sp>
        <p:sp>
          <p:nvSpPr>
            <p:cNvPr id="2" name="TextBox 22">
              <a:extLst>
                <a:ext uri="{FF2B5EF4-FFF2-40B4-BE49-F238E27FC236}">
                  <a16:creationId xmlns:a16="http://schemas.microsoft.com/office/drawing/2014/main" id="{E53BEAB3-6FD8-82D9-9EDA-B303146DA376}"/>
                </a:ext>
              </a:extLst>
            </p:cNvPr>
            <p:cNvSpPr txBox="1"/>
            <p:nvPr/>
          </p:nvSpPr>
          <p:spPr>
            <a:xfrm>
              <a:off x="1047361" y="5854918"/>
              <a:ext cx="73603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</a:t>
              </a:r>
            </a:p>
          </p:txBody>
        </p:sp>
        <p:sp>
          <p:nvSpPr>
            <p:cNvPr id="63" name="TextBox 22">
              <a:extLst>
                <a:ext uri="{FF2B5EF4-FFF2-40B4-BE49-F238E27FC236}">
                  <a16:creationId xmlns:a16="http://schemas.microsoft.com/office/drawing/2014/main" id="{373A70E7-344C-8E88-4BA0-A692C19706DE}"/>
                </a:ext>
              </a:extLst>
            </p:cNvPr>
            <p:cNvSpPr txBox="1"/>
            <p:nvPr/>
          </p:nvSpPr>
          <p:spPr>
            <a:xfrm>
              <a:off x="-139085" y="5446931"/>
              <a:ext cx="2230105" cy="30777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4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filter: Investment strategy</a:t>
              </a:r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CA7C776A-5F53-79D8-DBFF-DAB5121D04FE}"/>
                </a:ext>
              </a:extLst>
            </p:cNvPr>
            <p:cNvSpPr/>
            <p:nvPr/>
          </p:nvSpPr>
          <p:spPr>
            <a:xfrm>
              <a:off x="1385786" y="6090082"/>
              <a:ext cx="2716621" cy="1187685"/>
            </a:xfrm>
            <a:custGeom>
              <a:avLst/>
              <a:gdLst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84293 w 2233406"/>
                <a:gd name="connsiteY84" fmla="*/ 570488 h 1229989"/>
                <a:gd name="connsiteX85" fmla="*/ 1796431 w 2233406"/>
                <a:gd name="connsiteY85" fmla="*/ 582626 h 1229989"/>
                <a:gd name="connsiteX86" fmla="*/ 1820708 w 2233406"/>
                <a:gd name="connsiteY86" fmla="*/ 590718 h 1229989"/>
                <a:gd name="connsiteX87" fmla="*/ 1836892 w 2233406"/>
                <a:gd name="connsiteY87" fmla="*/ 606902 h 1229989"/>
                <a:gd name="connsiteX88" fmla="*/ 1865214 w 2233406"/>
                <a:gd name="connsiteY88" fmla="*/ 639271 h 1229989"/>
                <a:gd name="connsiteX89" fmla="*/ 1889490 w 2233406"/>
                <a:gd name="connsiteY89" fmla="*/ 655455 h 1229989"/>
                <a:gd name="connsiteX90" fmla="*/ 1913766 w 2233406"/>
                <a:gd name="connsiteY90" fmla="*/ 671639 h 1229989"/>
                <a:gd name="connsiteX91" fmla="*/ 1925904 w 2233406"/>
                <a:gd name="connsiteY91" fmla="*/ 679731 h 1229989"/>
                <a:gd name="connsiteX92" fmla="*/ 1946134 w 2233406"/>
                <a:gd name="connsiteY92" fmla="*/ 699961 h 1229989"/>
                <a:gd name="connsiteX93" fmla="*/ 1970410 w 2233406"/>
                <a:gd name="connsiteY93" fmla="*/ 720191 h 1229989"/>
                <a:gd name="connsiteX94" fmla="*/ 1990640 w 2233406"/>
                <a:gd name="connsiteY94" fmla="*/ 740421 h 1229989"/>
                <a:gd name="connsiteX95" fmla="*/ 1998732 w 2233406"/>
                <a:gd name="connsiteY95" fmla="*/ 752559 h 1229989"/>
                <a:gd name="connsiteX96" fmla="*/ 2010870 w 2233406"/>
                <a:gd name="connsiteY96" fmla="*/ 764697 h 1229989"/>
                <a:gd name="connsiteX97" fmla="*/ 2018962 w 2233406"/>
                <a:gd name="connsiteY97" fmla="*/ 776835 h 1229989"/>
                <a:gd name="connsiteX98" fmla="*/ 2031100 w 2233406"/>
                <a:gd name="connsiteY98" fmla="*/ 788973 h 1229989"/>
                <a:gd name="connsiteX99" fmla="*/ 2047285 w 2233406"/>
                <a:gd name="connsiteY99" fmla="*/ 813249 h 1229989"/>
                <a:gd name="connsiteX100" fmla="*/ 2063469 w 2233406"/>
                <a:gd name="connsiteY100" fmla="*/ 837525 h 1229989"/>
                <a:gd name="connsiteX101" fmla="*/ 2071561 w 2233406"/>
                <a:gd name="connsiteY101" fmla="*/ 849663 h 1229989"/>
                <a:gd name="connsiteX102" fmla="*/ 2079653 w 2233406"/>
                <a:gd name="connsiteY102" fmla="*/ 861801 h 1229989"/>
                <a:gd name="connsiteX103" fmla="*/ 2095837 w 2233406"/>
                <a:gd name="connsiteY103" fmla="*/ 882032 h 1229989"/>
                <a:gd name="connsiteX104" fmla="*/ 2099883 w 2233406"/>
                <a:gd name="connsiteY104" fmla="*/ 894170 h 1229989"/>
                <a:gd name="connsiteX105" fmla="*/ 2116067 w 2233406"/>
                <a:gd name="connsiteY105" fmla="*/ 918446 h 1229989"/>
                <a:gd name="connsiteX106" fmla="*/ 2124159 w 2233406"/>
                <a:gd name="connsiteY106" fmla="*/ 942722 h 1229989"/>
                <a:gd name="connsiteX107" fmla="*/ 2128205 w 2233406"/>
                <a:gd name="connsiteY107" fmla="*/ 962952 h 1229989"/>
                <a:gd name="connsiteX108" fmla="*/ 2140343 w 2233406"/>
                <a:gd name="connsiteY108" fmla="*/ 999366 h 1229989"/>
                <a:gd name="connsiteX109" fmla="*/ 2148435 w 2233406"/>
                <a:gd name="connsiteY109" fmla="*/ 1023642 h 1229989"/>
                <a:gd name="connsiteX110" fmla="*/ 2152481 w 2233406"/>
                <a:gd name="connsiteY110" fmla="*/ 1035780 h 1229989"/>
                <a:gd name="connsiteX111" fmla="*/ 2160573 w 2233406"/>
                <a:gd name="connsiteY111" fmla="*/ 1047918 h 1229989"/>
                <a:gd name="connsiteX112" fmla="*/ 2168665 w 2233406"/>
                <a:gd name="connsiteY112" fmla="*/ 1072194 h 1229989"/>
                <a:gd name="connsiteX113" fmla="*/ 2176757 w 2233406"/>
                <a:gd name="connsiteY113" fmla="*/ 1096471 h 1229989"/>
                <a:gd name="connsiteX114" fmla="*/ 2180803 w 2233406"/>
                <a:gd name="connsiteY114" fmla="*/ 1112655 h 1229989"/>
                <a:gd name="connsiteX115" fmla="*/ 2188895 w 2233406"/>
                <a:gd name="connsiteY115" fmla="*/ 1124793 h 1229989"/>
                <a:gd name="connsiteX116" fmla="*/ 2192941 w 2233406"/>
                <a:gd name="connsiteY116" fmla="*/ 1136931 h 1229989"/>
                <a:gd name="connsiteX117" fmla="*/ 2209125 w 2233406"/>
                <a:gd name="connsiteY117" fmla="*/ 1161207 h 1229989"/>
                <a:gd name="connsiteX118" fmla="*/ 2217217 w 2233406"/>
                <a:gd name="connsiteY118" fmla="*/ 1185483 h 1229989"/>
                <a:gd name="connsiteX119" fmla="*/ 2221263 w 2233406"/>
                <a:gd name="connsiteY119" fmla="*/ 1197621 h 1229989"/>
                <a:gd name="connsiteX120" fmla="*/ 2229355 w 2233406"/>
                <a:gd name="connsiteY120" fmla="*/ 1209759 h 1229989"/>
                <a:gd name="connsiteX121" fmla="*/ 2233401 w 2233406"/>
                <a:gd name="connsiteY121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72155 w 2233406"/>
                <a:gd name="connsiteY83" fmla="*/ 566442 h 1229989"/>
                <a:gd name="connsiteX84" fmla="*/ 1796431 w 2233406"/>
                <a:gd name="connsiteY84" fmla="*/ 582626 h 1229989"/>
                <a:gd name="connsiteX85" fmla="*/ 1820708 w 2233406"/>
                <a:gd name="connsiteY85" fmla="*/ 590718 h 1229989"/>
                <a:gd name="connsiteX86" fmla="*/ 1836892 w 2233406"/>
                <a:gd name="connsiteY86" fmla="*/ 606902 h 1229989"/>
                <a:gd name="connsiteX87" fmla="*/ 1865214 w 2233406"/>
                <a:gd name="connsiteY87" fmla="*/ 639271 h 1229989"/>
                <a:gd name="connsiteX88" fmla="*/ 1889490 w 2233406"/>
                <a:gd name="connsiteY88" fmla="*/ 655455 h 1229989"/>
                <a:gd name="connsiteX89" fmla="*/ 1913766 w 2233406"/>
                <a:gd name="connsiteY89" fmla="*/ 671639 h 1229989"/>
                <a:gd name="connsiteX90" fmla="*/ 1925904 w 2233406"/>
                <a:gd name="connsiteY90" fmla="*/ 679731 h 1229989"/>
                <a:gd name="connsiteX91" fmla="*/ 1946134 w 2233406"/>
                <a:gd name="connsiteY91" fmla="*/ 699961 h 1229989"/>
                <a:gd name="connsiteX92" fmla="*/ 1970410 w 2233406"/>
                <a:gd name="connsiteY92" fmla="*/ 720191 h 1229989"/>
                <a:gd name="connsiteX93" fmla="*/ 1990640 w 2233406"/>
                <a:gd name="connsiteY93" fmla="*/ 740421 h 1229989"/>
                <a:gd name="connsiteX94" fmla="*/ 1998732 w 2233406"/>
                <a:gd name="connsiteY94" fmla="*/ 752559 h 1229989"/>
                <a:gd name="connsiteX95" fmla="*/ 2010870 w 2233406"/>
                <a:gd name="connsiteY95" fmla="*/ 764697 h 1229989"/>
                <a:gd name="connsiteX96" fmla="*/ 2018962 w 2233406"/>
                <a:gd name="connsiteY96" fmla="*/ 776835 h 1229989"/>
                <a:gd name="connsiteX97" fmla="*/ 2031100 w 2233406"/>
                <a:gd name="connsiteY97" fmla="*/ 788973 h 1229989"/>
                <a:gd name="connsiteX98" fmla="*/ 2047285 w 2233406"/>
                <a:gd name="connsiteY98" fmla="*/ 813249 h 1229989"/>
                <a:gd name="connsiteX99" fmla="*/ 2063469 w 2233406"/>
                <a:gd name="connsiteY99" fmla="*/ 837525 h 1229989"/>
                <a:gd name="connsiteX100" fmla="*/ 2071561 w 2233406"/>
                <a:gd name="connsiteY100" fmla="*/ 849663 h 1229989"/>
                <a:gd name="connsiteX101" fmla="*/ 2079653 w 2233406"/>
                <a:gd name="connsiteY101" fmla="*/ 861801 h 1229989"/>
                <a:gd name="connsiteX102" fmla="*/ 2095837 w 2233406"/>
                <a:gd name="connsiteY102" fmla="*/ 882032 h 1229989"/>
                <a:gd name="connsiteX103" fmla="*/ 2099883 w 2233406"/>
                <a:gd name="connsiteY103" fmla="*/ 894170 h 1229989"/>
                <a:gd name="connsiteX104" fmla="*/ 2116067 w 2233406"/>
                <a:gd name="connsiteY104" fmla="*/ 918446 h 1229989"/>
                <a:gd name="connsiteX105" fmla="*/ 2124159 w 2233406"/>
                <a:gd name="connsiteY105" fmla="*/ 942722 h 1229989"/>
                <a:gd name="connsiteX106" fmla="*/ 2128205 w 2233406"/>
                <a:gd name="connsiteY106" fmla="*/ 962952 h 1229989"/>
                <a:gd name="connsiteX107" fmla="*/ 2140343 w 2233406"/>
                <a:gd name="connsiteY107" fmla="*/ 999366 h 1229989"/>
                <a:gd name="connsiteX108" fmla="*/ 2148435 w 2233406"/>
                <a:gd name="connsiteY108" fmla="*/ 1023642 h 1229989"/>
                <a:gd name="connsiteX109" fmla="*/ 2152481 w 2233406"/>
                <a:gd name="connsiteY109" fmla="*/ 1035780 h 1229989"/>
                <a:gd name="connsiteX110" fmla="*/ 2160573 w 2233406"/>
                <a:gd name="connsiteY110" fmla="*/ 1047918 h 1229989"/>
                <a:gd name="connsiteX111" fmla="*/ 2168665 w 2233406"/>
                <a:gd name="connsiteY111" fmla="*/ 1072194 h 1229989"/>
                <a:gd name="connsiteX112" fmla="*/ 2176757 w 2233406"/>
                <a:gd name="connsiteY112" fmla="*/ 1096471 h 1229989"/>
                <a:gd name="connsiteX113" fmla="*/ 2180803 w 2233406"/>
                <a:gd name="connsiteY113" fmla="*/ 1112655 h 1229989"/>
                <a:gd name="connsiteX114" fmla="*/ 2188895 w 2233406"/>
                <a:gd name="connsiteY114" fmla="*/ 1124793 h 1229989"/>
                <a:gd name="connsiteX115" fmla="*/ 2192941 w 2233406"/>
                <a:gd name="connsiteY115" fmla="*/ 1136931 h 1229989"/>
                <a:gd name="connsiteX116" fmla="*/ 2209125 w 2233406"/>
                <a:gd name="connsiteY116" fmla="*/ 1161207 h 1229989"/>
                <a:gd name="connsiteX117" fmla="*/ 2217217 w 2233406"/>
                <a:gd name="connsiteY117" fmla="*/ 1185483 h 1229989"/>
                <a:gd name="connsiteX118" fmla="*/ 2221263 w 2233406"/>
                <a:gd name="connsiteY118" fmla="*/ 1197621 h 1229989"/>
                <a:gd name="connsiteX119" fmla="*/ 2229355 w 2233406"/>
                <a:gd name="connsiteY119" fmla="*/ 1209759 h 1229989"/>
                <a:gd name="connsiteX120" fmla="*/ 2233401 w 2233406"/>
                <a:gd name="connsiteY120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796431 w 2233406"/>
                <a:gd name="connsiteY83" fmla="*/ 582626 h 1229989"/>
                <a:gd name="connsiteX84" fmla="*/ 1820708 w 2233406"/>
                <a:gd name="connsiteY84" fmla="*/ 590718 h 1229989"/>
                <a:gd name="connsiteX85" fmla="*/ 1836892 w 2233406"/>
                <a:gd name="connsiteY85" fmla="*/ 606902 h 1229989"/>
                <a:gd name="connsiteX86" fmla="*/ 1865214 w 2233406"/>
                <a:gd name="connsiteY86" fmla="*/ 639271 h 1229989"/>
                <a:gd name="connsiteX87" fmla="*/ 1889490 w 2233406"/>
                <a:gd name="connsiteY87" fmla="*/ 655455 h 1229989"/>
                <a:gd name="connsiteX88" fmla="*/ 1913766 w 2233406"/>
                <a:gd name="connsiteY88" fmla="*/ 671639 h 1229989"/>
                <a:gd name="connsiteX89" fmla="*/ 1925904 w 2233406"/>
                <a:gd name="connsiteY89" fmla="*/ 679731 h 1229989"/>
                <a:gd name="connsiteX90" fmla="*/ 1946134 w 2233406"/>
                <a:gd name="connsiteY90" fmla="*/ 699961 h 1229989"/>
                <a:gd name="connsiteX91" fmla="*/ 1970410 w 2233406"/>
                <a:gd name="connsiteY91" fmla="*/ 720191 h 1229989"/>
                <a:gd name="connsiteX92" fmla="*/ 1990640 w 2233406"/>
                <a:gd name="connsiteY92" fmla="*/ 740421 h 1229989"/>
                <a:gd name="connsiteX93" fmla="*/ 1998732 w 2233406"/>
                <a:gd name="connsiteY93" fmla="*/ 752559 h 1229989"/>
                <a:gd name="connsiteX94" fmla="*/ 2010870 w 2233406"/>
                <a:gd name="connsiteY94" fmla="*/ 764697 h 1229989"/>
                <a:gd name="connsiteX95" fmla="*/ 2018962 w 2233406"/>
                <a:gd name="connsiteY95" fmla="*/ 776835 h 1229989"/>
                <a:gd name="connsiteX96" fmla="*/ 2031100 w 2233406"/>
                <a:gd name="connsiteY96" fmla="*/ 788973 h 1229989"/>
                <a:gd name="connsiteX97" fmla="*/ 2047285 w 2233406"/>
                <a:gd name="connsiteY97" fmla="*/ 813249 h 1229989"/>
                <a:gd name="connsiteX98" fmla="*/ 2063469 w 2233406"/>
                <a:gd name="connsiteY98" fmla="*/ 837525 h 1229989"/>
                <a:gd name="connsiteX99" fmla="*/ 2071561 w 2233406"/>
                <a:gd name="connsiteY99" fmla="*/ 849663 h 1229989"/>
                <a:gd name="connsiteX100" fmla="*/ 2079653 w 2233406"/>
                <a:gd name="connsiteY100" fmla="*/ 861801 h 1229989"/>
                <a:gd name="connsiteX101" fmla="*/ 2095837 w 2233406"/>
                <a:gd name="connsiteY101" fmla="*/ 882032 h 1229989"/>
                <a:gd name="connsiteX102" fmla="*/ 2099883 w 2233406"/>
                <a:gd name="connsiteY102" fmla="*/ 894170 h 1229989"/>
                <a:gd name="connsiteX103" fmla="*/ 2116067 w 2233406"/>
                <a:gd name="connsiteY103" fmla="*/ 918446 h 1229989"/>
                <a:gd name="connsiteX104" fmla="*/ 2124159 w 2233406"/>
                <a:gd name="connsiteY104" fmla="*/ 942722 h 1229989"/>
                <a:gd name="connsiteX105" fmla="*/ 2128205 w 2233406"/>
                <a:gd name="connsiteY105" fmla="*/ 962952 h 1229989"/>
                <a:gd name="connsiteX106" fmla="*/ 2140343 w 2233406"/>
                <a:gd name="connsiteY106" fmla="*/ 999366 h 1229989"/>
                <a:gd name="connsiteX107" fmla="*/ 2148435 w 2233406"/>
                <a:gd name="connsiteY107" fmla="*/ 1023642 h 1229989"/>
                <a:gd name="connsiteX108" fmla="*/ 2152481 w 2233406"/>
                <a:gd name="connsiteY108" fmla="*/ 1035780 h 1229989"/>
                <a:gd name="connsiteX109" fmla="*/ 2160573 w 2233406"/>
                <a:gd name="connsiteY109" fmla="*/ 1047918 h 1229989"/>
                <a:gd name="connsiteX110" fmla="*/ 2168665 w 2233406"/>
                <a:gd name="connsiteY110" fmla="*/ 1072194 h 1229989"/>
                <a:gd name="connsiteX111" fmla="*/ 2176757 w 2233406"/>
                <a:gd name="connsiteY111" fmla="*/ 1096471 h 1229989"/>
                <a:gd name="connsiteX112" fmla="*/ 2180803 w 2233406"/>
                <a:gd name="connsiteY112" fmla="*/ 1112655 h 1229989"/>
                <a:gd name="connsiteX113" fmla="*/ 2188895 w 2233406"/>
                <a:gd name="connsiteY113" fmla="*/ 1124793 h 1229989"/>
                <a:gd name="connsiteX114" fmla="*/ 2192941 w 2233406"/>
                <a:gd name="connsiteY114" fmla="*/ 1136931 h 1229989"/>
                <a:gd name="connsiteX115" fmla="*/ 2209125 w 2233406"/>
                <a:gd name="connsiteY115" fmla="*/ 1161207 h 1229989"/>
                <a:gd name="connsiteX116" fmla="*/ 2217217 w 2233406"/>
                <a:gd name="connsiteY116" fmla="*/ 1185483 h 1229989"/>
                <a:gd name="connsiteX117" fmla="*/ 2221263 w 2233406"/>
                <a:gd name="connsiteY117" fmla="*/ 1197621 h 1229989"/>
                <a:gd name="connsiteX118" fmla="*/ 2229355 w 2233406"/>
                <a:gd name="connsiteY118" fmla="*/ 1209759 h 1229989"/>
                <a:gd name="connsiteX119" fmla="*/ 2233401 w 2233406"/>
                <a:gd name="connsiteY119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65214 w 2233406"/>
                <a:gd name="connsiteY85" fmla="*/ 639271 h 1229989"/>
                <a:gd name="connsiteX86" fmla="*/ 1889490 w 2233406"/>
                <a:gd name="connsiteY86" fmla="*/ 655455 h 1229989"/>
                <a:gd name="connsiteX87" fmla="*/ 1913766 w 2233406"/>
                <a:gd name="connsiteY87" fmla="*/ 671639 h 1229989"/>
                <a:gd name="connsiteX88" fmla="*/ 1925904 w 2233406"/>
                <a:gd name="connsiteY88" fmla="*/ 679731 h 1229989"/>
                <a:gd name="connsiteX89" fmla="*/ 1946134 w 2233406"/>
                <a:gd name="connsiteY89" fmla="*/ 699961 h 1229989"/>
                <a:gd name="connsiteX90" fmla="*/ 1970410 w 2233406"/>
                <a:gd name="connsiteY90" fmla="*/ 720191 h 1229989"/>
                <a:gd name="connsiteX91" fmla="*/ 1990640 w 2233406"/>
                <a:gd name="connsiteY91" fmla="*/ 740421 h 1229989"/>
                <a:gd name="connsiteX92" fmla="*/ 1998732 w 2233406"/>
                <a:gd name="connsiteY92" fmla="*/ 752559 h 1229989"/>
                <a:gd name="connsiteX93" fmla="*/ 2010870 w 2233406"/>
                <a:gd name="connsiteY93" fmla="*/ 764697 h 1229989"/>
                <a:gd name="connsiteX94" fmla="*/ 2018962 w 2233406"/>
                <a:gd name="connsiteY94" fmla="*/ 776835 h 1229989"/>
                <a:gd name="connsiteX95" fmla="*/ 2031100 w 2233406"/>
                <a:gd name="connsiteY95" fmla="*/ 788973 h 1229989"/>
                <a:gd name="connsiteX96" fmla="*/ 2047285 w 2233406"/>
                <a:gd name="connsiteY96" fmla="*/ 813249 h 1229989"/>
                <a:gd name="connsiteX97" fmla="*/ 2063469 w 2233406"/>
                <a:gd name="connsiteY97" fmla="*/ 837525 h 1229989"/>
                <a:gd name="connsiteX98" fmla="*/ 2071561 w 2233406"/>
                <a:gd name="connsiteY98" fmla="*/ 849663 h 1229989"/>
                <a:gd name="connsiteX99" fmla="*/ 2079653 w 2233406"/>
                <a:gd name="connsiteY99" fmla="*/ 861801 h 1229989"/>
                <a:gd name="connsiteX100" fmla="*/ 2095837 w 2233406"/>
                <a:gd name="connsiteY100" fmla="*/ 882032 h 1229989"/>
                <a:gd name="connsiteX101" fmla="*/ 2099883 w 2233406"/>
                <a:gd name="connsiteY101" fmla="*/ 894170 h 1229989"/>
                <a:gd name="connsiteX102" fmla="*/ 2116067 w 2233406"/>
                <a:gd name="connsiteY102" fmla="*/ 918446 h 1229989"/>
                <a:gd name="connsiteX103" fmla="*/ 2124159 w 2233406"/>
                <a:gd name="connsiteY103" fmla="*/ 942722 h 1229989"/>
                <a:gd name="connsiteX104" fmla="*/ 2128205 w 2233406"/>
                <a:gd name="connsiteY104" fmla="*/ 962952 h 1229989"/>
                <a:gd name="connsiteX105" fmla="*/ 2140343 w 2233406"/>
                <a:gd name="connsiteY105" fmla="*/ 999366 h 1229989"/>
                <a:gd name="connsiteX106" fmla="*/ 2148435 w 2233406"/>
                <a:gd name="connsiteY106" fmla="*/ 1023642 h 1229989"/>
                <a:gd name="connsiteX107" fmla="*/ 2152481 w 2233406"/>
                <a:gd name="connsiteY107" fmla="*/ 1035780 h 1229989"/>
                <a:gd name="connsiteX108" fmla="*/ 2160573 w 2233406"/>
                <a:gd name="connsiteY108" fmla="*/ 1047918 h 1229989"/>
                <a:gd name="connsiteX109" fmla="*/ 2168665 w 2233406"/>
                <a:gd name="connsiteY109" fmla="*/ 1072194 h 1229989"/>
                <a:gd name="connsiteX110" fmla="*/ 2176757 w 2233406"/>
                <a:gd name="connsiteY110" fmla="*/ 1096471 h 1229989"/>
                <a:gd name="connsiteX111" fmla="*/ 2180803 w 2233406"/>
                <a:gd name="connsiteY111" fmla="*/ 1112655 h 1229989"/>
                <a:gd name="connsiteX112" fmla="*/ 2188895 w 2233406"/>
                <a:gd name="connsiteY112" fmla="*/ 1124793 h 1229989"/>
                <a:gd name="connsiteX113" fmla="*/ 2192941 w 2233406"/>
                <a:gd name="connsiteY113" fmla="*/ 1136931 h 1229989"/>
                <a:gd name="connsiteX114" fmla="*/ 2209125 w 2233406"/>
                <a:gd name="connsiteY114" fmla="*/ 1161207 h 1229989"/>
                <a:gd name="connsiteX115" fmla="*/ 2217217 w 2233406"/>
                <a:gd name="connsiteY115" fmla="*/ 1185483 h 1229989"/>
                <a:gd name="connsiteX116" fmla="*/ 2221263 w 2233406"/>
                <a:gd name="connsiteY116" fmla="*/ 1197621 h 1229989"/>
                <a:gd name="connsiteX117" fmla="*/ 2229355 w 2233406"/>
                <a:gd name="connsiteY117" fmla="*/ 1209759 h 1229989"/>
                <a:gd name="connsiteX118" fmla="*/ 2233401 w 2233406"/>
                <a:gd name="connsiteY118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35741 w 2233406"/>
                <a:gd name="connsiteY81" fmla="*/ 538120 h 1229989"/>
                <a:gd name="connsiteX82" fmla="*/ 1760017 w 2233406"/>
                <a:gd name="connsiteY82" fmla="*/ 554304 h 1229989"/>
                <a:gd name="connsiteX83" fmla="*/ 1820708 w 2233406"/>
                <a:gd name="connsiteY83" fmla="*/ 590718 h 1229989"/>
                <a:gd name="connsiteX84" fmla="*/ 1836892 w 2233406"/>
                <a:gd name="connsiteY84" fmla="*/ 606902 h 1229989"/>
                <a:gd name="connsiteX85" fmla="*/ 1889490 w 2233406"/>
                <a:gd name="connsiteY85" fmla="*/ 655455 h 1229989"/>
                <a:gd name="connsiteX86" fmla="*/ 1913766 w 2233406"/>
                <a:gd name="connsiteY86" fmla="*/ 671639 h 1229989"/>
                <a:gd name="connsiteX87" fmla="*/ 1925904 w 2233406"/>
                <a:gd name="connsiteY87" fmla="*/ 679731 h 1229989"/>
                <a:gd name="connsiteX88" fmla="*/ 1946134 w 2233406"/>
                <a:gd name="connsiteY88" fmla="*/ 699961 h 1229989"/>
                <a:gd name="connsiteX89" fmla="*/ 1970410 w 2233406"/>
                <a:gd name="connsiteY89" fmla="*/ 720191 h 1229989"/>
                <a:gd name="connsiteX90" fmla="*/ 1990640 w 2233406"/>
                <a:gd name="connsiteY90" fmla="*/ 740421 h 1229989"/>
                <a:gd name="connsiteX91" fmla="*/ 1998732 w 2233406"/>
                <a:gd name="connsiteY91" fmla="*/ 752559 h 1229989"/>
                <a:gd name="connsiteX92" fmla="*/ 2010870 w 2233406"/>
                <a:gd name="connsiteY92" fmla="*/ 764697 h 1229989"/>
                <a:gd name="connsiteX93" fmla="*/ 2018962 w 2233406"/>
                <a:gd name="connsiteY93" fmla="*/ 776835 h 1229989"/>
                <a:gd name="connsiteX94" fmla="*/ 2031100 w 2233406"/>
                <a:gd name="connsiteY94" fmla="*/ 788973 h 1229989"/>
                <a:gd name="connsiteX95" fmla="*/ 2047285 w 2233406"/>
                <a:gd name="connsiteY95" fmla="*/ 813249 h 1229989"/>
                <a:gd name="connsiteX96" fmla="*/ 2063469 w 2233406"/>
                <a:gd name="connsiteY96" fmla="*/ 837525 h 1229989"/>
                <a:gd name="connsiteX97" fmla="*/ 2071561 w 2233406"/>
                <a:gd name="connsiteY97" fmla="*/ 849663 h 1229989"/>
                <a:gd name="connsiteX98" fmla="*/ 2079653 w 2233406"/>
                <a:gd name="connsiteY98" fmla="*/ 861801 h 1229989"/>
                <a:gd name="connsiteX99" fmla="*/ 2095837 w 2233406"/>
                <a:gd name="connsiteY99" fmla="*/ 882032 h 1229989"/>
                <a:gd name="connsiteX100" fmla="*/ 2099883 w 2233406"/>
                <a:gd name="connsiteY100" fmla="*/ 894170 h 1229989"/>
                <a:gd name="connsiteX101" fmla="*/ 2116067 w 2233406"/>
                <a:gd name="connsiteY101" fmla="*/ 918446 h 1229989"/>
                <a:gd name="connsiteX102" fmla="*/ 2124159 w 2233406"/>
                <a:gd name="connsiteY102" fmla="*/ 942722 h 1229989"/>
                <a:gd name="connsiteX103" fmla="*/ 2128205 w 2233406"/>
                <a:gd name="connsiteY103" fmla="*/ 962952 h 1229989"/>
                <a:gd name="connsiteX104" fmla="*/ 2140343 w 2233406"/>
                <a:gd name="connsiteY104" fmla="*/ 999366 h 1229989"/>
                <a:gd name="connsiteX105" fmla="*/ 2148435 w 2233406"/>
                <a:gd name="connsiteY105" fmla="*/ 1023642 h 1229989"/>
                <a:gd name="connsiteX106" fmla="*/ 2152481 w 2233406"/>
                <a:gd name="connsiteY106" fmla="*/ 1035780 h 1229989"/>
                <a:gd name="connsiteX107" fmla="*/ 2160573 w 2233406"/>
                <a:gd name="connsiteY107" fmla="*/ 1047918 h 1229989"/>
                <a:gd name="connsiteX108" fmla="*/ 2168665 w 2233406"/>
                <a:gd name="connsiteY108" fmla="*/ 1072194 h 1229989"/>
                <a:gd name="connsiteX109" fmla="*/ 2176757 w 2233406"/>
                <a:gd name="connsiteY109" fmla="*/ 1096471 h 1229989"/>
                <a:gd name="connsiteX110" fmla="*/ 2180803 w 2233406"/>
                <a:gd name="connsiteY110" fmla="*/ 1112655 h 1229989"/>
                <a:gd name="connsiteX111" fmla="*/ 2188895 w 2233406"/>
                <a:gd name="connsiteY111" fmla="*/ 1124793 h 1229989"/>
                <a:gd name="connsiteX112" fmla="*/ 2192941 w 2233406"/>
                <a:gd name="connsiteY112" fmla="*/ 1136931 h 1229989"/>
                <a:gd name="connsiteX113" fmla="*/ 2209125 w 2233406"/>
                <a:gd name="connsiteY113" fmla="*/ 1161207 h 1229989"/>
                <a:gd name="connsiteX114" fmla="*/ 2217217 w 2233406"/>
                <a:gd name="connsiteY114" fmla="*/ 1185483 h 1229989"/>
                <a:gd name="connsiteX115" fmla="*/ 2221263 w 2233406"/>
                <a:gd name="connsiteY115" fmla="*/ 1197621 h 1229989"/>
                <a:gd name="connsiteX116" fmla="*/ 2229355 w 2233406"/>
                <a:gd name="connsiteY116" fmla="*/ 1209759 h 1229989"/>
                <a:gd name="connsiteX117" fmla="*/ 2233401 w 2233406"/>
                <a:gd name="connsiteY117" fmla="*/ 1229989 h 1229989"/>
                <a:gd name="connsiteX0" fmla="*/ 0 w 2233406"/>
                <a:gd name="connsiteY0" fmla="*/ 287267 h 1229989"/>
                <a:gd name="connsiteX1" fmla="*/ 28322 w 2233406"/>
                <a:gd name="connsiteY1" fmla="*/ 246807 h 1229989"/>
                <a:gd name="connsiteX2" fmla="*/ 32368 w 2233406"/>
                <a:gd name="connsiteY2" fmla="*/ 234669 h 1229989"/>
                <a:gd name="connsiteX3" fmla="*/ 40460 w 2233406"/>
                <a:gd name="connsiteY3" fmla="*/ 222531 h 1229989"/>
                <a:gd name="connsiteX4" fmla="*/ 44506 w 2233406"/>
                <a:gd name="connsiteY4" fmla="*/ 210393 h 1229989"/>
                <a:gd name="connsiteX5" fmla="*/ 60690 w 2233406"/>
                <a:gd name="connsiteY5" fmla="*/ 186117 h 1229989"/>
                <a:gd name="connsiteX6" fmla="*/ 72828 w 2233406"/>
                <a:gd name="connsiteY6" fmla="*/ 161840 h 1229989"/>
                <a:gd name="connsiteX7" fmla="*/ 76874 w 2233406"/>
                <a:gd name="connsiteY7" fmla="*/ 149702 h 1229989"/>
                <a:gd name="connsiteX8" fmla="*/ 84966 w 2233406"/>
                <a:gd name="connsiteY8" fmla="*/ 137564 h 1229989"/>
                <a:gd name="connsiteX9" fmla="*/ 89012 w 2233406"/>
                <a:gd name="connsiteY9" fmla="*/ 125426 h 1229989"/>
                <a:gd name="connsiteX10" fmla="*/ 105196 w 2233406"/>
                <a:gd name="connsiteY10" fmla="*/ 101150 h 1229989"/>
                <a:gd name="connsiteX11" fmla="*/ 109242 w 2233406"/>
                <a:gd name="connsiteY11" fmla="*/ 89012 h 1229989"/>
                <a:gd name="connsiteX12" fmla="*/ 125426 w 2233406"/>
                <a:gd name="connsiteY12" fmla="*/ 64736 h 1229989"/>
                <a:gd name="connsiteX13" fmla="*/ 145656 w 2233406"/>
                <a:gd name="connsiteY13" fmla="*/ 28322 h 1229989"/>
                <a:gd name="connsiteX14" fmla="*/ 194208 w 2233406"/>
                <a:gd name="connsiteY14" fmla="*/ 4046 h 1229989"/>
                <a:gd name="connsiteX15" fmla="*/ 206346 w 2233406"/>
                <a:gd name="connsiteY15" fmla="*/ 0 h 1229989"/>
                <a:gd name="connsiteX16" fmla="*/ 258945 w 2233406"/>
                <a:gd name="connsiteY16" fmla="*/ 12138 h 1229989"/>
                <a:gd name="connsiteX17" fmla="*/ 271083 w 2233406"/>
                <a:gd name="connsiteY17" fmla="*/ 16184 h 1229989"/>
                <a:gd name="connsiteX18" fmla="*/ 295359 w 2233406"/>
                <a:gd name="connsiteY18" fmla="*/ 32368 h 1229989"/>
                <a:gd name="connsiteX19" fmla="*/ 319635 w 2233406"/>
                <a:gd name="connsiteY19" fmla="*/ 48552 h 1229989"/>
                <a:gd name="connsiteX20" fmla="*/ 331773 w 2233406"/>
                <a:gd name="connsiteY20" fmla="*/ 52598 h 1229989"/>
                <a:gd name="connsiteX21" fmla="*/ 356049 w 2233406"/>
                <a:gd name="connsiteY21" fmla="*/ 68782 h 1229989"/>
                <a:gd name="connsiteX22" fmla="*/ 392463 w 2233406"/>
                <a:gd name="connsiteY22" fmla="*/ 93058 h 1229989"/>
                <a:gd name="connsiteX23" fmla="*/ 404601 w 2233406"/>
                <a:gd name="connsiteY23" fmla="*/ 101150 h 1229989"/>
                <a:gd name="connsiteX24" fmla="*/ 416739 w 2233406"/>
                <a:gd name="connsiteY24" fmla="*/ 109242 h 1229989"/>
                <a:gd name="connsiteX25" fmla="*/ 441016 w 2233406"/>
                <a:gd name="connsiteY25" fmla="*/ 121380 h 1229989"/>
                <a:gd name="connsiteX26" fmla="*/ 453154 w 2233406"/>
                <a:gd name="connsiteY26" fmla="*/ 125426 h 1229989"/>
                <a:gd name="connsiteX27" fmla="*/ 465292 w 2233406"/>
                <a:gd name="connsiteY27" fmla="*/ 133518 h 1229989"/>
                <a:gd name="connsiteX28" fmla="*/ 477430 w 2233406"/>
                <a:gd name="connsiteY28" fmla="*/ 137564 h 1229989"/>
                <a:gd name="connsiteX29" fmla="*/ 489568 w 2233406"/>
                <a:gd name="connsiteY29" fmla="*/ 145656 h 1229989"/>
                <a:gd name="connsiteX30" fmla="*/ 513844 w 2233406"/>
                <a:gd name="connsiteY30" fmla="*/ 153748 h 1229989"/>
                <a:gd name="connsiteX31" fmla="*/ 525982 w 2233406"/>
                <a:gd name="connsiteY31" fmla="*/ 161840 h 1229989"/>
                <a:gd name="connsiteX32" fmla="*/ 550258 w 2233406"/>
                <a:gd name="connsiteY32" fmla="*/ 169932 h 1229989"/>
                <a:gd name="connsiteX33" fmla="*/ 558350 w 2233406"/>
                <a:gd name="connsiteY33" fmla="*/ 178025 h 1229989"/>
                <a:gd name="connsiteX34" fmla="*/ 582626 w 2233406"/>
                <a:gd name="connsiteY34" fmla="*/ 186117 h 1229989"/>
                <a:gd name="connsiteX35" fmla="*/ 594764 w 2233406"/>
                <a:gd name="connsiteY35" fmla="*/ 190163 h 1229989"/>
                <a:gd name="connsiteX36" fmla="*/ 606902 w 2233406"/>
                <a:gd name="connsiteY36" fmla="*/ 198255 h 1229989"/>
                <a:gd name="connsiteX37" fmla="*/ 631178 w 2233406"/>
                <a:gd name="connsiteY37" fmla="*/ 206347 h 1229989"/>
                <a:gd name="connsiteX38" fmla="*/ 667593 w 2233406"/>
                <a:gd name="connsiteY38" fmla="*/ 218485 h 1229989"/>
                <a:gd name="connsiteX39" fmla="*/ 691869 w 2233406"/>
                <a:gd name="connsiteY39" fmla="*/ 230623 h 1229989"/>
                <a:gd name="connsiteX40" fmla="*/ 708053 w 2233406"/>
                <a:gd name="connsiteY40" fmla="*/ 234669 h 1229989"/>
                <a:gd name="connsiteX41" fmla="*/ 732329 w 2233406"/>
                <a:gd name="connsiteY41" fmla="*/ 242761 h 1229989"/>
                <a:gd name="connsiteX42" fmla="*/ 748513 w 2233406"/>
                <a:gd name="connsiteY42" fmla="*/ 246807 h 1229989"/>
                <a:gd name="connsiteX43" fmla="*/ 772789 w 2233406"/>
                <a:gd name="connsiteY43" fmla="*/ 254899 h 1229989"/>
                <a:gd name="connsiteX44" fmla="*/ 784927 w 2233406"/>
                <a:gd name="connsiteY44" fmla="*/ 258945 h 1229989"/>
                <a:gd name="connsiteX45" fmla="*/ 801111 w 2233406"/>
                <a:gd name="connsiteY45" fmla="*/ 262991 h 1229989"/>
                <a:gd name="connsiteX46" fmla="*/ 837525 w 2233406"/>
                <a:gd name="connsiteY46" fmla="*/ 275129 h 1229989"/>
                <a:gd name="connsiteX47" fmla="*/ 849663 w 2233406"/>
                <a:gd name="connsiteY47" fmla="*/ 279175 h 1229989"/>
                <a:gd name="connsiteX48" fmla="*/ 886077 w 2233406"/>
                <a:gd name="connsiteY48" fmla="*/ 287267 h 1229989"/>
                <a:gd name="connsiteX49" fmla="*/ 902262 w 2233406"/>
                <a:gd name="connsiteY49" fmla="*/ 291313 h 1229989"/>
                <a:gd name="connsiteX50" fmla="*/ 926538 w 2233406"/>
                <a:gd name="connsiteY50" fmla="*/ 295359 h 1229989"/>
                <a:gd name="connsiteX51" fmla="*/ 946768 w 2233406"/>
                <a:gd name="connsiteY51" fmla="*/ 299405 h 1229989"/>
                <a:gd name="connsiteX52" fmla="*/ 971044 w 2233406"/>
                <a:gd name="connsiteY52" fmla="*/ 303451 h 1229989"/>
                <a:gd name="connsiteX53" fmla="*/ 1007458 w 2233406"/>
                <a:gd name="connsiteY53" fmla="*/ 311543 h 1229989"/>
                <a:gd name="connsiteX54" fmla="*/ 1047918 w 2233406"/>
                <a:gd name="connsiteY54" fmla="*/ 319635 h 1229989"/>
                <a:gd name="connsiteX55" fmla="*/ 1068148 w 2233406"/>
                <a:gd name="connsiteY55" fmla="*/ 323681 h 1229989"/>
                <a:gd name="connsiteX56" fmla="*/ 1088378 w 2233406"/>
                <a:gd name="connsiteY56" fmla="*/ 327727 h 1229989"/>
                <a:gd name="connsiteX57" fmla="*/ 1112654 w 2233406"/>
                <a:gd name="connsiteY57" fmla="*/ 331773 h 1229989"/>
                <a:gd name="connsiteX58" fmla="*/ 1132885 w 2233406"/>
                <a:gd name="connsiteY58" fmla="*/ 335819 h 1229989"/>
                <a:gd name="connsiteX59" fmla="*/ 1157161 w 2233406"/>
                <a:gd name="connsiteY59" fmla="*/ 339865 h 1229989"/>
                <a:gd name="connsiteX60" fmla="*/ 1197621 w 2233406"/>
                <a:gd name="connsiteY60" fmla="*/ 347957 h 1229989"/>
                <a:gd name="connsiteX61" fmla="*/ 1217851 w 2233406"/>
                <a:gd name="connsiteY61" fmla="*/ 352003 h 1229989"/>
                <a:gd name="connsiteX62" fmla="*/ 1234035 w 2233406"/>
                <a:gd name="connsiteY62" fmla="*/ 356049 h 1229989"/>
                <a:gd name="connsiteX63" fmla="*/ 1254265 w 2233406"/>
                <a:gd name="connsiteY63" fmla="*/ 360095 h 1229989"/>
                <a:gd name="connsiteX64" fmla="*/ 1290679 w 2233406"/>
                <a:gd name="connsiteY64" fmla="*/ 368187 h 1229989"/>
                <a:gd name="connsiteX65" fmla="*/ 1319001 w 2233406"/>
                <a:gd name="connsiteY65" fmla="*/ 372233 h 1229989"/>
                <a:gd name="connsiteX66" fmla="*/ 1387784 w 2233406"/>
                <a:gd name="connsiteY66" fmla="*/ 384371 h 1229989"/>
                <a:gd name="connsiteX67" fmla="*/ 1432290 w 2233406"/>
                <a:gd name="connsiteY67" fmla="*/ 392463 h 1229989"/>
                <a:gd name="connsiteX68" fmla="*/ 1456566 w 2233406"/>
                <a:gd name="connsiteY68" fmla="*/ 400555 h 1229989"/>
                <a:gd name="connsiteX69" fmla="*/ 1472750 w 2233406"/>
                <a:gd name="connsiteY69" fmla="*/ 404601 h 1229989"/>
                <a:gd name="connsiteX70" fmla="*/ 1497026 w 2233406"/>
                <a:gd name="connsiteY70" fmla="*/ 412694 h 1229989"/>
                <a:gd name="connsiteX71" fmla="*/ 1521302 w 2233406"/>
                <a:gd name="connsiteY71" fmla="*/ 420786 h 1229989"/>
                <a:gd name="connsiteX72" fmla="*/ 1594131 w 2233406"/>
                <a:gd name="connsiteY72" fmla="*/ 445062 h 1229989"/>
                <a:gd name="connsiteX73" fmla="*/ 1606269 w 2233406"/>
                <a:gd name="connsiteY73" fmla="*/ 449108 h 1229989"/>
                <a:gd name="connsiteX74" fmla="*/ 1618407 w 2233406"/>
                <a:gd name="connsiteY74" fmla="*/ 453154 h 1229989"/>
                <a:gd name="connsiteX75" fmla="*/ 1646729 w 2233406"/>
                <a:gd name="connsiteY75" fmla="*/ 469338 h 1229989"/>
                <a:gd name="connsiteX76" fmla="*/ 1658867 w 2233406"/>
                <a:gd name="connsiteY76" fmla="*/ 473384 h 1229989"/>
                <a:gd name="connsiteX77" fmla="*/ 1683143 w 2233406"/>
                <a:gd name="connsiteY77" fmla="*/ 489568 h 1229989"/>
                <a:gd name="connsiteX78" fmla="*/ 1695281 w 2233406"/>
                <a:gd name="connsiteY78" fmla="*/ 497660 h 1229989"/>
                <a:gd name="connsiteX79" fmla="*/ 1707419 w 2233406"/>
                <a:gd name="connsiteY79" fmla="*/ 505752 h 1229989"/>
                <a:gd name="connsiteX80" fmla="*/ 1727649 w 2233406"/>
                <a:gd name="connsiteY80" fmla="*/ 525982 h 1229989"/>
                <a:gd name="connsiteX81" fmla="*/ 1760017 w 2233406"/>
                <a:gd name="connsiteY81" fmla="*/ 554304 h 1229989"/>
                <a:gd name="connsiteX82" fmla="*/ 1820708 w 2233406"/>
                <a:gd name="connsiteY82" fmla="*/ 590718 h 1229989"/>
                <a:gd name="connsiteX83" fmla="*/ 1836892 w 2233406"/>
                <a:gd name="connsiteY83" fmla="*/ 606902 h 1229989"/>
                <a:gd name="connsiteX84" fmla="*/ 1889490 w 2233406"/>
                <a:gd name="connsiteY84" fmla="*/ 655455 h 1229989"/>
                <a:gd name="connsiteX85" fmla="*/ 1913766 w 2233406"/>
                <a:gd name="connsiteY85" fmla="*/ 671639 h 1229989"/>
                <a:gd name="connsiteX86" fmla="*/ 1925904 w 2233406"/>
                <a:gd name="connsiteY86" fmla="*/ 679731 h 1229989"/>
                <a:gd name="connsiteX87" fmla="*/ 1946134 w 2233406"/>
                <a:gd name="connsiteY87" fmla="*/ 699961 h 1229989"/>
                <a:gd name="connsiteX88" fmla="*/ 1970410 w 2233406"/>
                <a:gd name="connsiteY88" fmla="*/ 720191 h 1229989"/>
                <a:gd name="connsiteX89" fmla="*/ 1990640 w 2233406"/>
                <a:gd name="connsiteY89" fmla="*/ 740421 h 1229989"/>
                <a:gd name="connsiteX90" fmla="*/ 1998732 w 2233406"/>
                <a:gd name="connsiteY90" fmla="*/ 752559 h 1229989"/>
                <a:gd name="connsiteX91" fmla="*/ 2010870 w 2233406"/>
                <a:gd name="connsiteY91" fmla="*/ 764697 h 1229989"/>
                <a:gd name="connsiteX92" fmla="*/ 2018962 w 2233406"/>
                <a:gd name="connsiteY92" fmla="*/ 776835 h 1229989"/>
                <a:gd name="connsiteX93" fmla="*/ 2031100 w 2233406"/>
                <a:gd name="connsiteY93" fmla="*/ 788973 h 1229989"/>
                <a:gd name="connsiteX94" fmla="*/ 2047285 w 2233406"/>
                <a:gd name="connsiteY94" fmla="*/ 813249 h 1229989"/>
                <a:gd name="connsiteX95" fmla="*/ 2063469 w 2233406"/>
                <a:gd name="connsiteY95" fmla="*/ 837525 h 1229989"/>
                <a:gd name="connsiteX96" fmla="*/ 2071561 w 2233406"/>
                <a:gd name="connsiteY96" fmla="*/ 849663 h 1229989"/>
                <a:gd name="connsiteX97" fmla="*/ 2079653 w 2233406"/>
                <a:gd name="connsiteY97" fmla="*/ 861801 h 1229989"/>
                <a:gd name="connsiteX98" fmla="*/ 2095837 w 2233406"/>
                <a:gd name="connsiteY98" fmla="*/ 882032 h 1229989"/>
                <a:gd name="connsiteX99" fmla="*/ 2099883 w 2233406"/>
                <a:gd name="connsiteY99" fmla="*/ 894170 h 1229989"/>
                <a:gd name="connsiteX100" fmla="*/ 2116067 w 2233406"/>
                <a:gd name="connsiteY100" fmla="*/ 918446 h 1229989"/>
                <a:gd name="connsiteX101" fmla="*/ 2124159 w 2233406"/>
                <a:gd name="connsiteY101" fmla="*/ 942722 h 1229989"/>
                <a:gd name="connsiteX102" fmla="*/ 2128205 w 2233406"/>
                <a:gd name="connsiteY102" fmla="*/ 962952 h 1229989"/>
                <a:gd name="connsiteX103" fmla="*/ 2140343 w 2233406"/>
                <a:gd name="connsiteY103" fmla="*/ 999366 h 1229989"/>
                <a:gd name="connsiteX104" fmla="*/ 2148435 w 2233406"/>
                <a:gd name="connsiteY104" fmla="*/ 1023642 h 1229989"/>
                <a:gd name="connsiteX105" fmla="*/ 2152481 w 2233406"/>
                <a:gd name="connsiteY105" fmla="*/ 1035780 h 1229989"/>
                <a:gd name="connsiteX106" fmla="*/ 2160573 w 2233406"/>
                <a:gd name="connsiteY106" fmla="*/ 1047918 h 1229989"/>
                <a:gd name="connsiteX107" fmla="*/ 2168665 w 2233406"/>
                <a:gd name="connsiteY107" fmla="*/ 1072194 h 1229989"/>
                <a:gd name="connsiteX108" fmla="*/ 2176757 w 2233406"/>
                <a:gd name="connsiteY108" fmla="*/ 1096471 h 1229989"/>
                <a:gd name="connsiteX109" fmla="*/ 2180803 w 2233406"/>
                <a:gd name="connsiteY109" fmla="*/ 1112655 h 1229989"/>
                <a:gd name="connsiteX110" fmla="*/ 2188895 w 2233406"/>
                <a:gd name="connsiteY110" fmla="*/ 1124793 h 1229989"/>
                <a:gd name="connsiteX111" fmla="*/ 2192941 w 2233406"/>
                <a:gd name="connsiteY111" fmla="*/ 1136931 h 1229989"/>
                <a:gd name="connsiteX112" fmla="*/ 2209125 w 2233406"/>
                <a:gd name="connsiteY112" fmla="*/ 1161207 h 1229989"/>
                <a:gd name="connsiteX113" fmla="*/ 2217217 w 2233406"/>
                <a:gd name="connsiteY113" fmla="*/ 1185483 h 1229989"/>
                <a:gd name="connsiteX114" fmla="*/ 2221263 w 2233406"/>
                <a:gd name="connsiteY114" fmla="*/ 1197621 h 1229989"/>
                <a:gd name="connsiteX115" fmla="*/ 2229355 w 2233406"/>
                <a:gd name="connsiteY115" fmla="*/ 1209759 h 1229989"/>
                <a:gd name="connsiteX116" fmla="*/ 2233401 w 2233406"/>
                <a:gd name="connsiteY116" fmla="*/ 1229989 h 1229989"/>
                <a:gd name="connsiteX0" fmla="*/ 0 w 2414710"/>
                <a:gd name="connsiteY0" fmla="*/ 783880 h 1229989"/>
                <a:gd name="connsiteX1" fmla="*/ 209626 w 2414710"/>
                <a:gd name="connsiteY1" fmla="*/ 246807 h 1229989"/>
                <a:gd name="connsiteX2" fmla="*/ 213672 w 2414710"/>
                <a:gd name="connsiteY2" fmla="*/ 234669 h 1229989"/>
                <a:gd name="connsiteX3" fmla="*/ 221764 w 2414710"/>
                <a:gd name="connsiteY3" fmla="*/ 222531 h 1229989"/>
                <a:gd name="connsiteX4" fmla="*/ 225810 w 2414710"/>
                <a:gd name="connsiteY4" fmla="*/ 210393 h 1229989"/>
                <a:gd name="connsiteX5" fmla="*/ 241994 w 2414710"/>
                <a:gd name="connsiteY5" fmla="*/ 186117 h 1229989"/>
                <a:gd name="connsiteX6" fmla="*/ 254132 w 2414710"/>
                <a:gd name="connsiteY6" fmla="*/ 161840 h 1229989"/>
                <a:gd name="connsiteX7" fmla="*/ 258178 w 2414710"/>
                <a:gd name="connsiteY7" fmla="*/ 149702 h 1229989"/>
                <a:gd name="connsiteX8" fmla="*/ 266270 w 2414710"/>
                <a:gd name="connsiteY8" fmla="*/ 137564 h 1229989"/>
                <a:gd name="connsiteX9" fmla="*/ 270316 w 2414710"/>
                <a:gd name="connsiteY9" fmla="*/ 125426 h 1229989"/>
                <a:gd name="connsiteX10" fmla="*/ 286500 w 2414710"/>
                <a:gd name="connsiteY10" fmla="*/ 101150 h 1229989"/>
                <a:gd name="connsiteX11" fmla="*/ 290546 w 2414710"/>
                <a:gd name="connsiteY11" fmla="*/ 89012 h 1229989"/>
                <a:gd name="connsiteX12" fmla="*/ 306730 w 2414710"/>
                <a:gd name="connsiteY12" fmla="*/ 64736 h 1229989"/>
                <a:gd name="connsiteX13" fmla="*/ 326960 w 2414710"/>
                <a:gd name="connsiteY13" fmla="*/ 28322 h 1229989"/>
                <a:gd name="connsiteX14" fmla="*/ 375512 w 2414710"/>
                <a:gd name="connsiteY14" fmla="*/ 4046 h 1229989"/>
                <a:gd name="connsiteX15" fmla="*/ 387650 w 2414710"/>
                <a:gd name="connsiteY15" fmla="*/ 0 h 1229989"/>
                <a:gd name="connsiteX16" fmla="*/ 440249 w 2414710"/>
                <a:gd name="connsiteY16" fmla="*/ 12138 h 1229989"/>
                <a:gd name="connsiteX17" fmla="*/ 452387 w 2414710"/>
                <a:gd name="connsiteY17" fmla="*/ 16184 h 1229989"/>
                <a:gd name="connsiteX18" fmla="*/ 476663 w 2414710"/>
                <a:gd name="connsiteY18" fmla="*/ 32368 h 1229989"/>
                <a:gd name="connsiteX19" fmla="*/ 500939 w 2414710"/>
                <a:gd name="connsiteY19" fmla="*/ 48552 h 1229989"/>
                <a:gd name="connsiteX20" fmla="*/ 513077 w 2414710"/>
                <a:gd name="connsiteY20" fmla="*/ 52598 h 1229989"/>
                <a:gd name="connsiteX21" fmla="*/ 537353 w 2414710"/>
                <a:gd name="connsiteY21" fmla="*/ 68782 h 1229989"/>
                <a:gd name="connsiteX22" fmla="*/ 573767 w 2414710"/>
                <a:gd name="connsiteY22" fmla="*/ 93058 h 1229989"/>
                <a:gd name="connsiteX23" fmla="*/ 585905 w 2414710"/>
                <a:gd name="connsiteY23" fmla="*/ 101150 h 1229989"/>
                <a:gd name="connsiteX24" fmla="*/ 598043 w 2414710"/>
                <a:gd name="connsiteY24" fmla="*/ 109242 h 1229989"/>
                <a:gd name="connsiteX25" fmla="*/ 622320 w 2414710"/>
                <a:gd name="connsiteY25" fmla="*/ 121380 h 1229989"/>
                <a:gd name="connsiteX26" fmla="*/ 634458 w 2414710"/>
                <a:gd name="connsiteY26" fmla="*/ 125426 h 1229989"/>
                <a:gd name="connsiteX27" fmla="*/ 646596 w 2414710"/>
                <a:gd name="connsiteY27" fmla="*/ 133518 h 1229989"/>
                <a:gd name="connsiteX28" fmla="*/ 658734 w 2414710"/>
                <a:gd name="connsiteY28" fmla="*/ 137564 h 1229989"/>
                <a:gd name="connsiteX29" fmla="*/ 670872 w 2414710"/>
                <a:gd name="connsiteY29" fmla="*/ 145656 h 1229989"/>
                <a:gd name="connsiteX30" fmla="*/ 695148 w 2414710"/>
                <a:gd name="connsiteY30" fmla="*/ 153748 h 1229989"/>
                <a:gd name="connsiteX31" fmla="*/ 707286 w 2414710"/>
                <a:gd name="connsiteY31" fmla="*/ 161840 h 1229989"/>
                <a:gd name="connsiteX32" fmla="*/ 731562 w 2414710"/>
                <a:gd name="connsiteY32" fmla="*/ 169932 h 1229989"/>
                <a:gd name="connsiteX33" fmla="*/ 739654 w 2414710"/>
                <a:gd name="connsiteY33" fmla="*/ 178025 h 1229989"/>
                <a:gd name="connsiteX34" fmla="*/ 763930 w 2414710"/>
                <a:gd name="connsiteY34" fmla="*/ 186117 h 1229989"/>
                <a:gd name="connsiteX35" fmla="*/ 776068 w 2414710"/>
                <a:gd name="connsiteY35" fmla="*/ 190163 h 1229989"/>
                <a:gd name="connsiteX36" fmla="*/ 788206 w 2414710"/>
                <a:gd name="connsiteY36" fmla="*/ 198255 h 1229989"/>
                <a:gd name="connsiteX37" fmla="*/ 812482 w 2414710"/>
                <a:gd name="connsiteY37" fmla="*/ 206347 h 1229989"/>
                <a:gd name="connsiteX38" fmla="*/ 848897 w 2414710"/>
                <a:gd name="connsiteY38" fmla="*/ 218485 h 1229989"/>
                <a:gd name="connsiteX39" fmla="*/ 873173 w 2414710"/>
                <a:gd name="connsiteY39" fmla="*/ 230623 h 1229989"/>
                <a:gd name="connsiteX40" fmla="*/ 889357 w 2414710"/>
                <a:gd name="connsiteY40" fmla="*/ 234669 h 1229989"/>
                <a:gd name="connsiteX41" fmla="*/ 913633 w 2414710"/>
                <a:gd name="connsiteY41" fmla="*/ 242761 h 1229989"/>
                <a:gd name="connsiteX42" fmla="*/ 929817 w 2414710"/>
                <a:gd name="connsiteY42" fmla="*/ 246807 h 1229989"/>
                <a:gd name="connsiteX43" fmla="*/ 954093 w 2414710"/>
                <a:gd name="connsiteY43" fmla="*/ 254899 h 1229989"/>
                <a:gd name="connsiteX44" fmla="*/ 966231 w 2414710"/>
                <a:gd name="connsiteY44" fmla="*/ 258945 h 1229989"/>
                <a:gd name="connsiteX45" fmla="*/ 982415 w 2414710"/>
                <a:gd name="connsiteY45" fmla="*/ 262991 h 1229989"/>
                <a:gd name="connsiteX46" fmla="*/ 1018829 w 2414710"/>
                <a:gd name="connsiteY46" fmla="*/ 275129 h 1229989"/>
                <a:gd name="connsiteX47" fmla="*/ 1030967 w 2414710"/>
                <a:gd name="connsiteY47" fmla="*/ 279175 h 1229989"/>
                <a:gd name="connsiteX48" fmla="*/ 1067381 w 2414710"/>
                <a:gd name="connsiteY48" fmla="*/ 287267 h 1229989"/>
                <a:gd name="connsiteX49" fmla="*/ 1083566 w 2414710"/>
                <a:gd name="connsiteY49" fmla="*/ 291313 h 1229989"/>
                <a:gd name="connsiteX50" fmla="*/ 1107842 w 2414710"/>
                <a:gd name="connsiteY50" fmla="*/ 295359 h 1229989"/>
                <a:gd name="connsiteX51" fmla="*/ 1128072 w 2414710"/>
                <a:gd name="connsiteY51" fmla="*/ 299405 h 1229989"/>
                <a:gd name="connsiteX52" fmla="*/ 1152348 w 2414710"/>
                <a:gd name="connsiteY52" fmla="*/ 303451 h 1229989"/>
                <a:gd name="connsiteX53" fmla="*/ 1188762 w 2414710"/>
                <a:gd name="connsiteY53" fmla="*/ 311543 h 1229989"/>
                <a:gd name="connsiteX54" fmla="*/ 1229222 w 2414710"/>
                <a:gd name="connsiteY54" fmla="*/ 319635 h 1229989"/>
                <a:gd name="connsiteX55" fmla="*/ 1249452 w 2414710"/>
                <a:gd name="connsiteY55" fmla="*/ 323681 h 1229989"/>
                <a:gd name="connsiteX56" fmla="*/ 1269682 w 2414710"/>
                <a:gd name="connsiteY56" fmla="*/ 327727 h 1229989"/>
                <a:gd name="connsiteX57" fmla="*/ 1293958 w 2414710"/>
                <a:gd name="connsiteY57" fmla="*/ 331773 h 1229989"/>
                <a:gd name="connsiteX58" fmla="*/ 1314189 w 2414710"/>
                <a:gd name="connsiteY58" fmla="*/ 335819 h 1229989"/>
                <a:gd name="connsiteX59" fmla="*/ 1338465 w 2414710"/>
                <a:gd name="connsiteY59" fmla="*/ 339865 h 1229989"/>
                <a:gd name="connsiteX60" fmla="*/ 1378925 w 2414710"/>
                <a:gd name="connsiteY60" fmla="*/ 347957 h 1229989"/>
                <a:gd name="connsiteX61" fmla="*/ 1399155 w 2414710"/>
                <a:gd name="connsiteY61" fmla="*/ 352003 h 1229989"/>
                <a:gd name="connsiteX62" fmla="*/ 1415339 w 2414710"/>
                <a:gd name="connsiteY62" fmla="*/ 356049 h 1229989"/>
                <a:gd name="connsiteX63" fmla="*/ 1435569 w 2414710"/>
                <a:gd name="connsiteY63" fmla="*/ 360095 h 1229989"/>
                <a:gd name="connsiteX64" fmla="*/ 1471983 w 2414710"/>
                <a:gd name="connsiteY64" fmla="*/ 368187 h 1229989"/>
                <a:gd name="connsiteX65" fmla="*/ 1500305 w 2414710"/>
                <a:gd name="connsiteY65" fmla="*/ 372233 h 1229989"/>
                <a:gd name="connsiteX66" fmla="*/ 1569088 w 2414710"/>
                <a:gd name="connsiteY66" fmla="*/ 384371 h 1229989"/>
                <a:gd name="connsiteX67" fmla="*/ 1613594 w 2414710"/>
                <a:gd name="connsiteY67" fmla="*/ 392463 h 1229989"/>
                <a:gd name="connsiteX68" fmla="*/ 1637870 w 2414710"/>
                <a:gd name="connsiteY68" fmla="*/ 400555 h 1229989"/>
                <a:gd name="connsiteX69" fmla="*/ 1654054 w 2414710"/>
                <a:gd name="connsiteY69" fmla="*/ 404601 h 1229989"/>
                <a:gd name="connsiteX70" fmla="*/ 1678330 w 2414710"/>
                <a:gd name="connsiteY70" fmla="*/ 412694 h 1229989"/>
                <a:gd name="connsiteX71" fmla="*/ 1702606 w 2414710"/>
                <a:gd name="connsiteY71" fmla="*/ 420786 h 1229989"/>
                <a:gd name="connsiteX72" fmla="*/ 1775435 w 2414710"/>
                <a:gd name="connsiteY72" fmla="*/ 445062 h 1229989"/>
                <a:gd name="connsiteX73" fmla="*/ 1787573 w 2414710"/>
                <a:gd name="connsiteY73" fmla="*/ 449108 h 1229989"/>
                <a:gd name="connsiteX74" fmla="*/ 1799711 w 2414710"/>
                <a:gd name="connsiteY74" fmla="*/ 453154 h 1229989"/>
                <a:gd name="connsiteX75" fmla="*/ 1828033 w 2414710"/>
                <a:gd name="connsiteY75" fmla="*/ 469338 h 1229989"/>
                <a:gd name="connsiteX76" fmla="*/ 1840171 w 2414710"/>
                <a:gd name="connsiteY76" fmla="*/ 473384 h 1229989"/>
                <a:gd name="connsiteX77" fmla="*/ 1864447 w 2414710"/>
                <a:gd name="connsiteY77" fmla="*/ 489568 h 1229989"/>
                <a:gd name="connsiteX78" fmla="*/ 1876585 w 2414710"/>
                <a:gd name="connsiteY78" fmla="*/ 497660 h 1229989"/>
                <a:gd name="connsiteX79" fmla="*/ 1888723 w 2414710"/>
                <a:gd name="connsiteY79" fmla="*/ 505752 h 1229989"/>
                <a:gd name="connsiteX80" fmla="*/ 1908953 w 2414710"/>
                <a:gd name="connsiteY80" fmla="*/ 525982 h 1229989"/>
                <a:gd name="connsiteX81" fmla="*/ 1941321 w 2414710"/>
                <a:gd name="connsiteY81" fmla="*/ 554304 h 1229989"/>
                <a:gd name="connsiteX82" fmla="*/ 2002012 w 2414710"/>
                <a:gd name="connsiteY82" fmla="*/ 590718 h 1229989"/>
                <a:gd name="connsiteX83" fmla="*/ 2018196 w 2414710"/>
                <a:gd name="connsiteY83" fmla="*/ 606902 h 1229989"/>
                <a:gd name="connsiteX84" fmla="*/ 2070794 w 2414710"/>
                <a:gd name="connsiteY84" fmla="*/ 655455 h 1229989"/>
                <a:gd name="connsiteX85" fmla="*/ 2095070 w 2414710"/>
                <a:gd name="connsiteY85" fmla="*/ 671639 h 1229989"/>
                <a:gd name="connsiteX86" fmla="*/ 2107208 w 2414710"/>
                <a:gd name="connsiteY86" fmla="*/ 679731 h 1229989"/>
                <a:gd name="connsiteX87" fmla="*/ 2127438 w 2414710"/>
                <a:gd name="connsiteY87" fmla="*/ 699961 h 1229989"/>
                <a:gd name="connsiteX88" fmla="*/ 2151714 w 2414710"/>
                <a:gd name="connsiteY88" fmla="*/ 720191 h 1229989"/>
                <a:gd name="connsiteX89" fmla="*/ 2171944 w 2414710"/>
                <a:gd name="connsiteY89" fmla="*/ 740421 h 1229989"/>
                <a:gd name="connsiteX90" fmla="*/ 2180036 w 2414710"/>
                <a:gd name="connsiteY90" fmla="*/ 752559 h 1229989"/>
                <a:gd name="connsiteX91" fmla="*/ 2192174 w 2414710"/>
                <a:gd name="connsiteY91" fmla="*/ 764697 h 1229989"/>
                <a:gd name="connsiteX92" fmla="*/ 2200266 w 2414710"/>
                <a:gd name="connsiteY92" fmla="*/ 776835 h 1229989"/>
                <a:gd name="connsiteX93" fmla="*/ 2212404 w 2414710"/>
                <a:gd name="connsiteY93" fmla="*/ 788973 h 1229989"/>
                <a:gd name="connsiteX94" fmla="*/ 2228589 w 2414710"/>
                <a:gd name="connsiteY94" fmla="*/ 813249 h 1229989"/>
                <a:gd name="connsiteX95" fmla="*/ 2244773 w 2414710"/>
                <a:gd name="connsiteY95" fmla="*/ 837525 h 1229989"/>
                <a:gd name="connsiteX96" fmla="*/ 2252865 w 2414710"/>
                <a:gd name="connsiteY96" fmla="*/ 849663 h 1229989"/>
                <a:gd name="connsiteX97" fmla="*/ 2260957 w 2414710"/>
                <a:gd name="connsiteY97" fmla="*/ 861801 h 1229989"/>
                <a:gd name="connsiteX98" fmla="*/ 2277141 w 2414710"/>
                <a:gd name="connsiteY98" fmla="*/ 882032 h 1229989"/>
                <a:gd name="connsiteX99" fmla="*/ 2281187 w 2414710"/>
                <a:gd name="connsiteY99" fmla="*/ 894170 h 1229989"/>
                <a:gd name="connsiteX100" fmla="*/ 2297371 w 2414710"/>
                <a:gd name="connsiteY100" fmla="*/ 918446 h 1229989"/>
                <a:gd name="connsiteX101" fmla="*/ 2305463 w 2414710"/>
                <a:gd name="connsiteY101" fmla="*/ 942722 h 1229989"/>
                <a:gd name="connsiteX102" fmla="*/ 2309509 w 2414710"/>
                <a:gd name="connsiteY102" fmla="*/ 962952 h 1229989"/>
                <a:gd name="connsiteX103" fmla="*/ 2321647 w 2414710"/>
                <a:gd name="connsiteY103" fmla="*/ 999366 h 1229989"/>
                <a:gd name="connsiteX104" fmla="*/ 2329739 w 2414710"/>
                <a:gd name="connsiteY104" fmla="*/ 1023642 h 1229989"/>
                <a:gd name="connsiteX105" fmla="*/ 2333785 w 2414710"/>
                <a:gd name="connsiteY105" fmla="*/ 1035780 h 1229989"/>
                <a:gd name="connsiteX106" fmla="*/ 2341877 w 2414710"/>
                <a:gd name="connsiteY106" fmla="*/ 1047918 h 1229989"/>
                <a:gd name="connsiteX107" fmla="*/ 2349969 w 2414710"/>
                <a:gd name="connsiteY107" fmla="*/ 1072194 h 1229989"/>
                <a:gd name="connsiteX108" fmla="*/ 2358061 w 2414710"/>
                <a:gd name="connsiteY108" fmla="*/ 1096471 h 1229989"/>
                <a:gd name="connsiteX109" fmla="*/ 2362107 w 2414710"/>
                <a:gd name="connsiteY109" fmla="*/ 1112655 h 1229989"/>
                <a:gd name="connsiteX110" fmla="*/ 2370199 w 2414710"/>
                <a:gd name="connsiteY110" fmla="*/ 1124793 h 1229989"/>
                <a:gd name="connsiteX111" fmla="*/ 2374245 w 2414710"/>
                <a:gd name="connsiteY111" fmla="*/ 1136931 h 1229989"/>
                <a:gd name="connsiteX112" fmla="*/ 2390429 w 2414710"/>
                <a:gd name="connsiteY112" fmla="*/ 1161207 h 1229989"/>
                <a:gd name="connsiteX113" fmla="*/ 2398521 w 2414710"/>
                <a:gd name="connsiteY113" fmla="*/ 1185483 h 1229989"/>
                <a:gd name="connsiteX114" fmla="*/ 2402567 w 2414710"/>
                <a:gd name="connsiteY114" fmla="*/ 1197621 h 1229989"/>
                <a:gd name="connsiteX115" fmla="*/ 2410659 w 2414710"/>
                <a:gd name="connsiteY115" fmla="*/ 1209759 h 1229989"/>
                <a:gd name="connsiteX116" fmla="*/ 2414705 w 2414710"/>
                <a:gd name="connsiteY116" fmla="*/ 1229989 h 1229989"/>
                <a:gd name="connsiteX0" fmla="*/ 0 w 2788480"/>
                <a:gd name="connsiteY0" fmla="*/ 1187685 h 1229989"/>
                <a:gd name="connsiteX1" fmla="*/ 583396 w 2788480"/>
                <a:gd name="connsiteY1" fmla="*/ 246807 h 1229989"/>
                <a:gd name="connsiteX2" fmla="*/ 587442 w 2788480"/>
                <a:gd name="connsiteY2" fmla="*/ 234669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2165 w 2790645"/>
                <a:gd name="connsiteY0" fmla="*/ 1187685 h 1229989"/>
                <a:gd name="connsiteX1" fmla="*/ 64953 w 2790645"/>
                <a:gd name="connsiteY1" fmla="*/ 1121160 h 1229989"/>
                <a:gd name="connsiteX2" fmla="*/ 589607 w 2790645"/>
                <a:gd name="connsiteY2" fmla="*/ 234669 h 1229989"/>
                <a:gd name="connsiteX3" fmla="*/ 597699 w 2790645"/>
                <a:gd name="connsiteY3" fmla="*/ 222531 h 1229989"/>
                <a:gd name="connsiteX4" fmla="*/ 601745 w 2790645"/>
                <a:gd name="connsiteY4" fmla="*/ 210393 h 1229989"/>
                <a:gd name="connsiteX5" fmla="*/ 617929 w 2790645"/>
                <a:gd name="connsiteY5" fmla="*/ 186117 h 1229989"/>
                <a:gd name="connsiteX6" fmla="*/ 630067 w 2790645"/>
                <a:gd name="connsiteY6" fmla="*/ 161840 h 1229989"/>
                <a:gd name="connsiteX7" fmla="*/ 634113 w 2790645"/>
                <a:gd name="connsiteY7" fmla="*/ 149702 h 1229989"/>
                <a:gd name="connsiteX8" fmla="*/ 642205 w 2790645"/>
                <a:gd name="connsiteY8" fmla="*/ 137564 h 1229989"/>
                <a:gd name="connsiteX9" fmla="*/ 646251 w 2790645"/>
                <a:gd name="connsiteY9" fmla="*/ 125426 h 1229989"/>
                <a:gd name="connsiteX10" fmla="*/ 662435 w 2790645"/>
                <a:gd name="connsiteY10" fmla="*/ 101150 h 1229989"/>
                <a:gd name="connsiteX11" fmla="*/ 666481 w 2790645"/>
                <a:gd name="connsiteY11" fmla="*/ 89012 h 1229989"/>
                <a:gd name="connsiteX12" fmla="*/ 682665 w 2790645"/>
                <a:gd name="connsiteY12" fmla="*/ 64736 h 1229989"/>
                <a:gd name="connsiteX13" fmla="*/ 702895 w 2790645"/>
                <a:gd name="connsiteY13" fmla="*/ 28322 h 1229989"/>
                <a:gd name="connsiteX14" fmla="*/ 751447 w 2790645"/>
                <a:gd name="connsiteY14" fmla="*/ 4046 h 1229989"/>
                <a:gd name="connsiteX15" fmla="*/ 763585 w 2790645"/>
                <a:gd name="connsiteY15" fmla="*/ 0 h 1229989"/>
                <a:gd name="connsiteX16" fmla="*/ 816184 w 2790645"/>
                <a:gd name="connsiteY16" fmla="*/ 12138 h 1229989"/>
                <a:gd name="connsiteX17" fmla="*/ 828322 w 2790645"/>
                <a:gd name="connsiteY17" fmla="*/ 16184 h 1229989"/>
                <a:gd name="connsiteX18" fmla="*/ 852598 w 2790645"/>
                <a:gd name="connsiteY18" fmla="*/ 32368 h 1229989"/>
                <a:gd name="connsiteX19" fmla="*/ 876874 w 2790645"/>
                <a:gd name="connsiteY19" fmla="*/ 48552 h 1229989"/>
                <a:gd name="connsiteX20" fmla="*/ 889012 w 2790645"/>
                <a:gd name="connsiteY20" fmla="*/ 52598 h 1229989"/>
                <a:gd name="connsiteX21" fmla="*/ 913288 w 2790645"/>
                <a:gd name="connsiteY21" fmla="*/ 68782 h 1229989"/>
                <a:gd name="connsiteX22" fmla="*/ 949702 w 2790645"/>
                <a:gd name="connsiteY22" fmla="*/ 93058 h 1229989"/>
                <a:gd name="connsiteX23" fmla="*/ 961840 w 2790645"/>
                <a:gd name="connsiteY23" fmla="*/ 101150 h 1229989"/>
                <a:gd name="connsiteX24" fmla="*/ 973978 w 2790645"/>
                <a:gd name="connsiteY24" fmla="*/ 109242 h 1229989"/>
                <a:gd name="connsiteX25" fmla="*/ 998255 w 2790645"/>
                <a:gd name="connsiteY25" fmla="*/ 121380 h 1229989"/>
                <a:gd name="connsiteX26" fmla="*/ 1010393 w 2790645"/>
                <a:gd name="connsiteY26" fmla="*/ 125426 h 1229989"/>
                <a:gd name="connsiteX27" fmla="*/ 1022531 w 2790645"/>
                <a:gd name="connsiteY27" fmla="*/ 133518 h 1229989"/>
                <a:gd name="connsiteX28" fmla="*/ 1034669 w 2790645"/>
                <a:gd name="connsiteY28" fmla="*/ 137564 h 1229989"/>
                <a:gd name="connsiteX29" fmla="*/ 1046807 w 2790645"/>
                <a:gd name="connsiteY29" fmla="*/ 145656 h 1229989"/>
                <a:gd name="connsiteX30" fmla="*/ 1071083 w 2790645"/>
                <a:gd name="connsiteY30" fmla="*/ 153748 h 1229989"/>
                <a:gd name="connsiteX31" fmla="*/ 1083221 w 2790645"/>
                <a:gd name="connsiteY31" fmla="*/ 161840 h 1229989"/>
                <a:gd name="connsiteX32" fmla="*/ 1107497 w 2790645"/>
                <a:gd name="connsiteY32" fmla="*/ 169932 h 1229989"/>
                <a:gd name="connsiteX33" fmla="*/ 1115589 w 2790645"/>
                <a:gd name="connsiteY33" fmla="*/ 178025 h 1229989"/>
                <a:gd name="connsiteX34" fmla="*/ 1139865 w 2790645"/>
                <a:gd name="connsiteY34" fmla="*/ 186117 h 1229989"/>
                <a:gd name="connsiteX35" fmla="*/ 1152003 w 2790645"/>
                <a:gd name="connsiteY35" fmla="*/ 190163 h 1229989"/>
                <a:gd name="connsiteX36" fmla="*/ 1164141 w 2790645"/>
                <a:gd name="connsiteY36" fmla="*/ 198255 h 1229989"/>
                <a:gd name="connsiteX37" fmla="*/ 1188417 w 2790645"/>
                <a:gd name="connsiteY37" fmla="*/ 206347 h 1229989"/>
                <a:gd name="connsiteX38" fmla="*/ 1224832 w 2790645"/>
                <a:gd name="connsiteY38" fmla="*/ 218485 h 1229989"/>
                <a:gd name="connsiteX39" fmla="*/ 1249108 w 2790645"/>
                <a:gd name="connsiteY39" fmla="*/ 230623 h 1229989"/>
                <a:gd name="connsiteX40" fmla="*/ 1265292 w 2790645"/>
                <a:gd name="connsiteY40" fmla="*/ 234669 h 1229989"/>
                <a:gd name="connsiteX41" fmla="*/ 1289568 w 2790645"/>
                <a:gd name="connsiteY41" fmla="*/ 242761 h 1229989"/>
                <a:gd name="connsiteX42" fmla="*/ 1305752 w 2790645"/>
                <a:gd name="connsiteY42" fmla="*/ 246807 h 1229989"/>
                <a:gd name="connsiteX43" fmla="*/ 1330028 w 2790645"/>
                <a:gd name="connsiteY43" fmla="*/ 254899 h 1229989"/>
                <a:gd name="connsiteX44" fmla="*/ 1342166 w 2790645"/>
                <a:gd name="connsiteY44" fmla="*/ 258945 h 1229989"/>
                <a:gd name="connsiteX45" fmla="*/ 1358350 w 2790645"/>
                <a:gd name="connsiteY45" fmla="*/ 262991 h 1229989"/>
                <a:gd name="connsiteX46" fmla="*/ 1394764 w 2790645"/>
                <a:gd name="connsiteY46" fmla="*/ 275129 h 1229989"/>
                <a:gd name="connsiteX47" fmla="*/ 1406902 w 2790645"/>
                <a:gd name="connsiteY47" fmla="*/ 279175 h 1229989"/>
                <a:gd name="connsiteX48" fmla="*/ 1443316 w 2790645"/>
                <a:gd name="connsiteY48" fmla="*/ 287267 h 1229989"/>
                <a:gd name="connsiteX49" fmla="*/ 1459501 w 2790645"/>
                <a:gd name="connsiteY49" fmla="*/ 291313 h 1229989"/>
                <a:gd name="connsiteX50" fmla="*/ 1483777 w 2790645"/>
                <a:gd name="connsiteY50" fmla="*/ 295359 h 1229989"/>
                <a:gd name="connsiteX51" fmla="*/ 1504007 w 2790645"/>
                <a:gd name="connsiteY51" fmla="*/ 299405 h 1229989"/>
                <a:gd name="connsiteX52" fmla="*/ 1528283 w 2790645"/>
                <a:gd name="connsiteY52" fmla="*/ 303451 h 1229989"/>
                <a:gd name="connsiteX53" fmla="*/ 1564697 w 2790645"/>
                <a:gd name="connsiteY53" fmla="*/ 311543 h 1229989"/>
                <a:gd name="connsiteX54" fmla="*/ 1605157 w 2790645"/>
                <a:gd name="connsiteY54" fmla="*/ 319635 h 1229989"/>
                <a:gd name="connsiteX55" fmla="*/ 1625387 w 2790645"/>
                <a:gd name="connsiteY55" fmla="*/ 323681 h 1229989"/>
                <a:gd name="connsiteX56" fmla="*/ 1645617 w 2790645"/>
                <a:gd name="connsiteY56" fmla="*/ 327727 h 1229989"/>
                <a:gd name="connsiteX57" fmla="*/ 1669893 w 2790645"/>
                <a:gd name="connsiteY57" fmla="*/ 331773 h 1229989"/>
                <a:gd name="connsiteX58" fmla="*/ 1690124 w 2790645"/>
                <a:gd name="connsiteY58" fmla="*/ 335819 h 1229989"/>
                <a:gd name="connsiteX59" fmla="*/ 1714400 w 2790645"/>
                <a:gd name="connsiteY59" fmla="*/ 339865 h 1229989"/>
                <a:gd name="connsiteX60" fmla="*/ 1754860 w 2790645"/>
                <a:gd name="connsiteY60" fmla="*/ 347957 h 1229989"/>
                <a:gd name="connsiteX61" fmla="*/ 1775090 w 2790645"/>
                <a:gd name="connsiteY61" fmla="*/ 352003 h 1229989"/>
                <a:gd name="connsiteX62" fmla="*/ 1791274 w 2790645"/>
                <a:gd name="connsiteY62" fmla="*/ 356049 h 1229989"/>
                <a:gd name="connsiteX63" fmla="*/ 1811504 w 2790645"/>
                <a:gd name="connsiteY63" fmla="*/ 360095 h 1229989"/>
                <a:gd name="connsiteX64" fmla="*/ 1847918 w 2790645"/>
                <a:gd name="connsiteY64" fmla="*/ 368187 h 1229989"/>
                <a:gd name="connsiteX65" fmla="*/ 1876240 w 2790645"/>
                <a:gd name="connsiteY65" fmla="*/ 372233 h 1229989"/>
                <a:gd name="connsiteX66" fmla="*/ 1945023 w 2790645"/>
                <a:gd name="connsiteY66" fmla="*/ 384371 h 1229989"/>
                <a:gd name="connsiteX67" fmla="*/ 1989529 w 2790645"/>
                <a:gd name="connsiteY67" fmla="*/ 392463 h 1229989"/>
                <a:gd name="connsiteX68" fmla="*/ 2013805 w 2790645"/>
                <a:gd name="connsiteY68" fmla="*/ 400555 h 1229989"/>
                <a:gd name="connsiteX69" fmla="*/ 2029989 w 2790645"/>
                <a:gd name="connsiteY69" fmla="*/ 404601 h 1229989"/>
                <a:gd name="connsiteX70" fmla="*/ 2054265 w 2790645"/>
                <a:gd name="connsiteY70" fmla="*/ 412694 h 1229989"/>
                <a:gd name="connsiteX71" fmla="*/ 2078541 w 2790645"/>
                <a:gd name="connsiteY71" fmla="*/ 420786 h 1229989"/>
                <a:gd name="connsiteX72" fmla="*/ 2151370 w 2790645"/>
                <a:gd name="connsiteY72" fmla="*/ 445062 h 1229989"/>
                <a:gd name="connsiteX73" fmla="*/ 2163508 w 2790645"/>
                <a:gd name="connsiteY73" fmla="*/ 449108 h 1229989"/>
                <a:gd name="connsiteX74" fmla="*/ 2175646 w 2790645"/>
                <a:gd name="connsiteY74" fmla="*/ 453154 h 1229989"/>
                <a:gd name="connsiteX75" fmla="*/ 2203968 w 2790645"/>
                <a:gd name="connsiteY75" fmla="*/ 469338 h 1229989"/>
                <a:gd name="connsiteX76" fmla="*/ 2216106 w 2790645"/>
                <a:gd name="connsiteY76" fmla="*/ 473384 h 1229989"/>
                <a:gd name="connsiteX77" fmla="*/ 2240382 w 2790645"/>
                <a:gd name="connsiteY77" fmla="*/ 489568 h 1229989"/>
                <a:gd name="connsiteX78" fmla="*/ 2252520 w 2790645"/>
                <a:gd name="connsiteY78" fmla="*/ 497660 h 1229989"/>
                <a:gd name="connsiteX79" fmla="*/ 2264658 w 2790645"/>
                <a:gd name="connsiteY79" fmla="*/ 505752 h 1229989"/>
                <a:gd name="connsiteX80" fmla="*/ 2284888 w 2790645"/>
                <a:gd name="connsiteY80" fmla="*/ 525982 h 1229989"/>
                <a:gd name="connsiteX81" fmla="*/ 2317256 w 2790645"/>
                <a:gd name="connsiteY81" fmla="*/ 554304 h 1229989"/>
                <a:gd name="connsiteX82" fmla="*/ 2377947 w 2790645"/>
                <a:gd name="connsiteY82" fmla="*/ 590718 h 1229989"/>
                <a:gd name="connsiteX83" fmla="*/ 2394131 w 2790645"/>
                <a:gd name="connsiteY83" fmla="*/ 606902 h 1229989"/>
                <a:gd name="connsiteX84" fmla="*/ 2446729 w 2790645"/>
                <a:gd name="connsiteY84" fmla="*/ 655455 h 1229989"/>
                <a:gd name="connsiteX85" fmla="*/ 2471005 w 2790645"/>
                <a:gd name="connsiteY85" fmla="*/ 671639 h 1229989"/>
                <a:gd name="connsiteX86" fmla="*/ 2483143 w 2790645"/>
                <a:gd name="connsiteY86" fmla="*/ 679731 h 1229989"/>
                <a:gd name="connsiteX87" fmla="*/ 2503373 w 2790645"/>
                <a:gd name="connsiteY87" fmla="*/ 699961 h 1229989"/>
                <a:gd name="connsiteX88" fmla="*/ 2527649 w 2790645"/>
                <a:gd name="connsiteY88" fmla="*/ 720191 h 1229989"/>
                <a:gd name="connsiteX89" fmla="*/ 2547879 w 2790645"/>
                <a:gd name="connsiteY89" fmla="*/ 740421 h 1229989"/>
                <a:gd name="connsiteX90" fmla="*/ 2555971 w 2790645"/>
                <a:gd name="connsiteY90" fmla="*/ 752559 h 1229989"/>
                <a:gd name="connsiteX91" fmla="*/ 2568109 w 2790645"/>
                <a:gd name="connsiteY91" fmla="*/ 764697 h 1229989"/>
                <a:gd name="connsiteX92" fmla="*/ 2576201 w 2790645"/>
                <a:gd name="connsiteY92" fmla="*/ 776835 h 1229989"/>
                <a:gd name="connsiteX93" fmla="*/ 2588339 w 2790645"/>
                <a:gd name="connsiteY93" fmla="*/ 788973 h 1229989"/>
                <a:gd name="connsiteX94" fmla="*/ 2604524 w 2790645"/>
                <a:gd name="connsiteY94" fmla="*/ 813249 h 1229989"/>
                <a:gd name="connsiteX95" fmla="*/ 2620708 w 2790645"/>
                <a:gd name="connsiteY95" fmla="*/ 837525 h 1229989"/>
                <a:gd name="connsiteX96" fmla="*/ 2628800 w 2790645"/>
                <a:gd name="connsiteY96" fmla="*/ 849663 h 1229989"/>
                <a:gd name="connsiteX97" fmla="*/ 2636892 w 2790645"/>
                <a:gd name="connsiteY97" fmla="*/ 861801 h 1229989"/>
                <a:gd name="connsiteX98" fmla="*/ 2653076 w 2790645"/>
                <a:gd name="connsiteY98" fmla="*/ 882032 h 1229989"/>
                <a:gd name="connsiteX99" fmla="*/ 2657122 w 2790645"/>
                <a:gd name="connsiteY99" fmla="*/ 894170 h 1229989"/>
                <a:gd name="connsiteX100" fmla="*/ 2673306 w 2790645"/>
                <a:gd name="connsiteY100" fmla="*/ 918446 h 1229989"/>
                <a:gd name="connsiteX101" fmla="*/ 2681398 w 2790645"/>
                <a:gd name="connsiteY101" fmla="*/ 942722 h 1229989"/>
                <a:gd name="connsiteX102" fmla="*/ 2685444 w 2790645"/>
                <a:gd name="connsiteY102" fmla="*/ 962952 h 1229989"/>
                <a:gd name="connsiteX103" fmla="*/ 2697582 w 2790645"/>
                <a:gd name="connsiteY103" fmla="*/ 999366 h 1229989"/>
                <a:gd name="connsiteX104" fmla="*/ 2705674 w 2790645"/>
                <a:gd name="connsiteY104" fmla="*/ 1023642 h 1229989"/>
                <a:gd name="connsiteX105" fmla="*/ 2709720 w 2790645"/>
                <a:gd name="connsiteY105" fmla="*/ 1035780 h 1229989"/>
                <a:gd name="connsiteX106" fmla="*/ 2717812 w 2790645"/>
                <a:gd name="connsiteY106" fmla="*/ 1047918 h 1229989"/>
                <a:gd name="connsiteX107" fmla="*/ 2725904 w 2790645"/>
                <a:gd name="connsiteY107" fmla="*/ 1072194 h 1229989"/>
                <a:gd name="connsiteX108" fmla="*/ 2733996 w 2790645"/>
                <a:gd name="connsiteY108" fmla="*/ 1096471 h 1229989"/>
                <a:gd name="connsiteX109" fmla="*/ 2738042 w 2790645"/>
                <a:gd name="connsiteY109" fmla="*/ 1112655 h 1229989"/>
                <a:gd name="connsiteX110" fmla="*/ 2746134 w 2790645"/>
                <a:gd name="connsiteY110" fmla="*/ 1124793 h 1229989"/>
                <a:gd name="connsiteX111" fmla="*/ 2750180 w 2790645"/>
                <a:gd name="connsiteY111" fmla="*/ 1136931 h 1229989"/>
                <a:gd name="connsiteX112" fmla="*/ 2766364 w 2790645"/>
                <a:gd name="connsiteY112" fmla="*/ 1161207 h 1229989"/>
                <a:gd name="connsiteX113" fmla="*/ 2774456 w 2790645"/>
                <a:gd name="connsiteY113" fmla="*/ 1185483 h 1229989"/>
                <a:gd name="connsiteX114" fmla="*/ 2778502 w 2790645"/>
                <a:gd name="connsiteY114" fmla="*/ 1197621 h 1229989"/>
                <a:gd name="connsiteX115" fmla="*/ 2786594 w 2790645"/>
                <a:gd name="connsiteY115" fmla="*/ 1209759 h 1229989"/>
                <a:gd name="connsiteX116" fmla="*/ 2790640 w 2790645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599580 w 2788480"/>
                <a:gd name="connsiteY4" fmla="*/ 210393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595534 w 2788480"/>
                <a:gd name="connsiteY3" fmla="*/ 22253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425335 w 2788480"/>
                <a:gd name="connsiteY3" fmla="*/ 319311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269195 w 2788480"/>
                <a:gd name="connsiteY4" fmla="*/ 834454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15090 w 2788480"/>
                <a:gd name="connsiteY3" fmla="*/ 903326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73626 w 2788480"/>
                <a:gd name="connsiteY2" fmla="*/ 978870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62788 w 2788480"/>
                <a:gd name="connsiteY1" fmla="*/ 1121160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615764 w 2788480"/>
                <a:gd name="connsiteY5" fmla="*/ 186117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627902 w 2788480"/>
                <a:gd name="connsiteY6" fmla="*/ 161840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0040 w 2788480"/>
                <a:gd name="connsiteY8" fmla="*/ 137564 h 1229989"/>
                <a:gd name="connsiteX9" fmla="*/ 644086 w 2788480"/>
                <a:gd name="connsiteY9" fmla="*/ 125426 h 1229989"/>
                <a:gd name="connsiteX10" fmla="*/ 660270 w 2788480"/>
                <a:gd name="connsiteY10" fmla="*/ 101150 h 1229989"/>
                <a:gd name="connsiteX11" fmla="*/ 664316 w 2788480"/>
                <a:gd name="connsiteY11" fmla="*/ 89012 h 1229989"/>
                <a:gd name="connsiteX12" fmla="*/ 680500 w 2788480"/>
                <a:gd name="connsiteY12" fmla="*/ 64736 h 1229989"/>
                <a:gd name="connsiteX13" fmla="*/ 700730 w 2788480"/>
                <a:gd name="connsiteY13" fmla="*/ 28322 h 1229989"/>
                <a:gd name="connsiteX14" fmla="*/ 749282 w 2788480"/>
                <a:gd name="connsiteY14" fmla="*/ 4046 h 1229989"/>
                <a:gd name="connsiteX15" fmla="*/ 761420 w 2788480"/>
                <a:gd name="connsiteY15" fmla="*/ 0 h 1229989"/>
                <a:gd name="connsiteX16" fmla="*/ 814019 w 2788480"/>
                <a:gd name="connsiteY16" fmla="*/ 12138 h 1229989"/>
                <a:gd name="connsiteX17" fmla="*/ 826157 w 2788480"/>
                <a:gd name="connsiteY17" fmla="*/ 16184 h 1229989"/>
                <a:gd name="connsiteX18" fmla="*/ 850433 w 2788480"/>
                <a:gd name="connsiteY18" fmla="*/ 32368 h 1229989"/>
                <a:gd name="connsiteX19" fmla="*/ 874709 w 2788480"/>
                <a:gd name="connsiteY19" fmla="*/ 48552 h 1229989"/>
                <a:gd name="connsiteX20" fmla="*/ 886847 w 2788480"/>
                <a:gd name="connsiteY20" fmla="*/ 52598 h 1229989"/>
                <a:gd name="connsiteX21" fmla="*/ 911123 w 2788480"/>
                <a:gd name="connsiteY21" fmla="*/ 68782 h 1229989"/>
                <a:gd name="connsiteX22" fmla="*/ 947537 w 2788480"/>
                <a:gd name="connsiteY22" fmla="*/ 93058 h 1229989"/>
                <a:gd name="connsiteX23" fmla="*/ 959675 w 2788480"/>
                <a:gd name="connsiteY23" fmla="*/ 101150 h 1229989"/>
                <a:gd name="connsiteX24" fmla="*/ 971813 w 2788480"/>
                <a:gd name="connsiteY24" fmla="*/ 109242 h 1229989"/>
                <a:gd name="connsiteX25" fmla="*/ 996090 w 2788480"/>
                <a:gd name="connsiteY25" fmla="*/ 121380 h 1229989"/>
                <a:gd name="connsiteX26" fmla="*/ 1008228 w 2788480"/>
                <a:gd name="connsiteY26" fmla="*/ 125426 h 1229989"/>
                <a:gd name="connsiteX27" fmla="*/ 1020366 w 2788480"/>
                <a:gd name="connsiteY27" fmla="*/ 133518 h 1229989"/>
                <a:gd name="connsiteX28" fmla="*/ 1032504 w 2788480"/>
                <a:gd name="connsiteY28" fmla="*/ 137564 h 1229989"/>
                <a:gd name="connsiteX29" fmla="*/ 1044642 w 2788480"/>
                <a:gd name="connsiteY29" fmla="*/ 145656 h 1229989"/>
                <a:gd name="connsiteX30" fmla="*/ 1068918 w 2788480"/>
                <a:gd name="connsiteY30" fmla="*/ 153748 h 1229989"/>
                <a:gd name="connsiteX31" fmla="*/ 1081056 w 2788480"/>
                <a:gd name="connsiteY31" fmla="*/ 161840 h 1229989"/>
                <a:gd name="connsiteX32" fmla="*/ 1105332 w 2788480"/>
                <a:gd name="connsiteY32" fmla="*/ 169932 h 1229989"/>
                <a:gd name="connsiteX33" fmla="*/ 1113424 w 2788480"/>
                <a:gd name="connsiteY33" fmla="*/ 178025 h 1229989"/>
                <a:gd name="connsiteX34" fmla="*/ 1137700 w 2788480"/>
                <a:gd name="connsiteY34" fmla="*/ 186117 h 1229989"/>
                <a:gd name="connsiteX35" fmla="*/ 1149838 w 2788480"/>
                <a:gd name="connsiteY35" fmla="*/ 190163 h 1229989"/>
                <a:gd name="connsiteX36" fmla="*/ 1161976 w 2788480"/>
                <a:gd name="connsiteY36" fmla="*/ 198255 h 1229989"/>
                <a:gd name="connsiteX37" fmla="*/ 1186252 w 2788480"/>
                <a:gd name="connsiteY37" fmla="*/ 206347 h 1229989"/>
                <a:gd name="connsiteX38" fmla="*/ 1222667 w 2788480"/>
                <a:gd name="connsiteY38" fmla="*/ 218485 h 1229989"/>
                <a:gd name="connsiteX39" fmla="*/ 1246943 w 2788480"/>
                <a:gd name="connsiteY39" fmla="*/ 230623 h 1229989"/>
                <a:gd name="connsiteX40" fmla="*/ 1263127 w 2788480"/>
                <a:gd name="connsiteY40" fmla="*/ 234669 h 1229989"/>
                <a:gd name="connsiteX41" fmla="*/ 1287403 w 2788480"/>
                <a:gd name="connsiteY41" fmla="*/ 242761 h 1229989"/>
                <a:gd name="connsiteX42" fmla="*/ 1303587 w 2788480"/>
                <a:gd name="connsiteY42" fmla="*/ 246807 h 1229989"/>
                <a:gd name="connsiteX43" fmla="*/ 1327863 w 2788480"/>
                <a:gd name="connsiteY43" fmla="*/ 254899 h 1229989"/>
                <a:gd name="connsiteX44" fmla="*/ 1340001 w 2788480"/>
                <a:gd name="connsiteY44" fmla="*/ 258945 h 1229989"/>
                <a:gd name="connsiteX45" fmla="*/ 1356185 w 2788480"/>
                <a:gd name="connsiteY45" fmla="*/ 262991 h 1229989"/>
                <a:gd name="connsiteX46" fmla="*/ 1392599 w 2788480"/>
                <a:gd name="connsiteY46" fmla="*/ 275129 h 1229989"/>
                <a:gd name="connsiteX47" fmla="*/ 1404737 w 2788480"/>
                <a:gd name="connsiteY47" fmla="*/ 279175 h 1229989"/>
                <a:gd name="connsiteX48" fmla="*/ 1441151 w 2788480"/>
                <a:gd name="connsiteY48" fmla="*/ 287267 h 1229989"/>
                <a:gd name="connsiteX49" fmla="*/ 1457336 w 2788480"/>
                <a:gd name="connsiteY49" fmla="*/ 291313 h 1229989"/>
                <a:gd name="connsiteX50" fmla="*/ 1481612 w 2788480"/>
                <a:gd name="connsiteY50" fmla="*/ 295359 h 1229989"/>
                <a:gd name="connsiteX51" fmla="*/ 1501842 w 2788480"/>
                <a:gd name="connsiteY51" fmla="*/ 299405 h 1229989"/>
                <a:gd name="connsiteX52" fmla="*/ 1526118 w 2788480"/>
                <a:gd name="connsiteY52" fmla="*/ 303451 h 1229989"/>
                <a:gd name="connsiteX53" fmla="*/ 1562532 w 2788480"/>
                <a:gd name="connsiteY53" fmla="*/ 311543 h 1229989"/>
                <a:gd name="connsiteX54" fmla="*/ 1602992 w 2788480"/>
                <a:gd name="connsiteY54" fmla="*/ 319635 h 1229989"/>
                <a:gd name="connsiteX55" fmla="*/ 1623222 w 2788480"/>
                <a:gd name="connsiteY55" fmla="*/ 323681 h 1229989"/>
                <a:gd name="connsiteX56" fmla="*/ 1643452 w 2788480"/>
                <a:gd name="connsiteY56" fmla="*/ 327727 h 1229989"/>
                <a:gd name="connsiteX57" fmla="*/ 1667728 w 2788480"/>
                <a:gd name="connsiteY57" fmla="*/ 331773 h 1229989"/>
                <a:gd name="connsiteX58" fmla="*/ 1687959 w 2788480"/>
                <a:gd name="connsiteY58" fmla="*/ 335819 h 1229989"/>
                <a:gd name="connsiteX59" fmla="*/ 1712235 w 2788480"/>
                <a:gd name="connsiteY59" fmla="*/ 339865 h 1229989"/>
                <a:gd name="connsiteX60" fmla="*/ 1752695 w 2788480"/>
                <a:gd name="connsiteY60" fmla="*/ 347957 h 1229989"/>
                <a:gd name="connsiteX61" fmla="*/ 1772925 w 2788480"/>
                <a:gd name="connsiteY61" fmla="*/ 352003 h 1229989"/>
                <a:gd name="connsiteX62" fmla="*/ 1789109 w 2788480"/>
                <a:gd name="connsiteY62" fmla="*/ 356049 h 1229989"/>
                <a:gd name="connsiteX63" fmla="*/ 1809339 w 2788480"/>
                <a:gd name="connsiteY63" fmla="*/ 360095 h 1229989"/>
                <a:gd name="connsiteX64" fmla="*/ 1845753 w 2788480"/>
                <a:gd name="connsiteY64" fmla="*/ 368187 h 1229989"/>
                <a:gd name="connsiteX65" fmla="*/ 1874075 w 2788480"/>
                <a:gd name="connsiteY65" fmla="*/ 372233 h 1229989"/>
                <a:gd name="connsiteX66" fmla="*/ 1942858 w 2788480"/>
                <a:gd name="connsiteY66" fmla="*/ 384371 h 1229989"/>
                <a:gd name="connsiteX67" fmla="*/ 1987364 w 2788480"/>
                <a:gd name="connsiteY67" fmla="*/ 392463 h 1229989"/>
                <a:gd name="connsiteX68" fmla="*/ 2011640 w 2788480"/>
                <a:gd name="connsiteY68" fmla="*/ 400555 h 1229989"/>
                <a:gd name="connsiteX69" fmla="*/ 2027824 w 2788480"/>
                <a:gd name="connsiteY69" fmla="*/ 404601 h 1229989"/>
                <a:gd name="connsiteX70" fmla="*/ 2052100 w 2788480"/>
                <a:gd name="connsiteY70" fmla="*/ 412694 h 1229989"/>
                <a:gd name="connsiteX71" fmla="*/ 2076376 w 2788480"/>
                <a:gd name="connsiteY71" fmla="*/ 420786 h 1229989"/>
                <a:gd name="connsiteX72" fmla="*/ 2149205 w 2788480"/>
                <a:gd name="connsiteY72" fmla="*/ 445062 h 1229989"/>
                <a:gd name="connsiteX73" fmla="*/ 2161343 w 2788480"/>
                <a:gd name="connsiteY73" fmla="*/ 449108 h 1229989"/>
                <a:gd name="connsiteX74" fmla="*/ 2173481 w 2788480"/>
                <a:gd name="connsiteY74" fmla="*/ 453154 h 1229989"/>
                <a:gd name="connsiteX75" fmla="*/ 2201803 w 2788480"/>
                <a:gd name="connsiteY75" fmla="*/ 469338 h 1229989"/>
                <a:gd name="connsiteX76" fmla="*/ 2213941 w 2788480"/>
                <a:gd name="connsiteY76" fmla="*/ 473384 h 1229989"/>
                <a:gd name="connsiteX77" fmla="*/ 2238217 w 2788480"/>
                <a:gd name="connsiteY77" fmla="*/ 489568 h 1229989"/>
                <a:gd name="connsiteX78" fmla="*/ 2250355 w 2788480"/>
                <a:gd name="connsiteY78" fmla="*/ 497660 h 1229989"/>
                <a:gd name="connsiteX79" fmla="*/ 2262493 w 2788480"/>
                <a:gd name="connsiteY79" fmla="*/ 505752 h 1229989"/>
                <a:gd name="connsiteX80" fmla="*/ 2282723 w 2788480"/>
                <a:gd name="connsiteY80" fmla="*/ 525982 h 1229989"/>
                <a:gd name="connsiteX81" fmla="*/ 2315091 w 2788480"/>
                <a:gd name="connsiteY81" fmla="*/ 554304 h 1229989"/>
                <a:gd name="connsiteX82" fmla="*/ 2375782 w 2788480"/>
                <a:gd name="connsiteY82" fmla="*/ 590718 h 1229989"/>
                <a:gd name="connsiteX83" fmla="*/ 2391966 w 2788480"/>
                <a:gd name="connsiteY83" fmla="*/ 606902 h 1229989"/>
                <a:gd name="connsiteX84" fmla="*/ 2444564 w 2788480"/>
                <a:gd name="connsiteY84" fmla="*/ 655455 h 1229989"/>
                <a:gd name="connsiteX85" fmla="*/ 2468840 w 2788480"/>
                <a:gd name="connsiteY85" fmla="*/ 671639 h 1229989"/>
                <a:gd name="connsiteX86" fmla="*/ 2480978 w 2788480"/>
                <a:gd name="connsiteY86" fmla="*/ 679731 h 1229989"/>
                <a:gd name="connsiteX87" fmla="*/ 2501208 w 2788480"/>
                <a:gd name="connsiteY87" fmla="*/ 699961 h 1229989"/>
                <a:gd name="connsiteX88" fmla="*/ 2525484 w 2788480"/>
                <a:gd name="connsiteY88" fmla="*/ 720191 h 1229989"/>
                <a:gd name="connsiteX89" fmla="*/ 2545714 w 2788480"/>
                <a:gd name="connsiteY89" fmla="*/ 740421 h 1229989"/>
                <a:gd name="connsiteX90" fmla="*/ 2553806 w 2788480"/>
                <a:gd name="connsiteY90" fmla="*/ 752559 h 1229989"/>
                <a:gd name="connsiteX91" fmla="*/ 2565944 w 2788480"/>
                <a:gd name="connsiteY91" fmla="*/ 764697 h 1229989"/>
                <a:gd name="connsiteX92" fmla="*/ 2574036 w 2788480"/>
                <a:gd name="connsiteY92" fmla="*/ 776835 h 1229989"/>
                <a:gd name="connsiteX93" fmla="*/ 2586174 w 2788480"/>
                <a:gd name="connsiteY93" fmla="*/ 788973 h 1229989"/>
                <a:gd name="connsiteX94" fmla="*/ 2602359 w 2788480"/>
                <a:gd name="connsiteY94" fmla="*/ 813249 h 1229989"/>
                <a:gd name="connsiteX95" fmla="*/ 2618543 w 2788480"/>
                <a:gd name="connsiteY95" fmla="*/ 837525 h 1229989"/>
                <a:gd name="connsiteX96" fmla="*/ 2626635 w 2788480"/>
                <a:gd name="connsiteY96" fmla="*/ 849663 h 1229989"/>
                <a:gd name="connsiteX97" fmla="*/ 2634727 w 2788480"/>
                <a:gd name="connsiteY97" fmla="*/ 861801 h 1229989"/>
                <a:gd name="connsiteX98" fmla="*/ 2650911 w 2788480"/>
                <a:gd name="connsiteY98" fmla="*/ 882032 h 1229989"/>
                <a:gd name="connsiteX99" fmla="*/ 2654957 w 2788480"/>
                <a:gd name="connsiteY99" fmla="*/ 894170 h 1229989"/>
                <a:gd name="connsiteX100" fmla="*/ 2671141 w 2788480"/>
                <a:gd name="connsiteY100" fmla="*/ 918446 h 1229989"/>
                <a:gd name="connsiteX101" fmla="*/ 2679233 w 2788480"/>
                <a:gd name="connsiteY101" fmla="*/ 942722 h 1229989"/>
                <a:gd name="connsiteX102" fmla="*/ 2683279 w 2788480"/>
                <a:gd name="connsiteY102" fmla="*/ 962952 h 1229989"/>
                <a:gd name="connsiteX103" fmla="*/ 2695417 w 2788480"/>
                <a:gd name="connsiteY103" fmla="*/ 999366 h 1229989"/>
                <a:gd name="connsiteX104" fmla="*/ 2703509 w 2788480"/>
                <a:gd name="connsiteY104" fmla="*/ 1023642 h 1229989"/>
                <a:gd name="connsiteX105" fmla="*/ 2707555 w 2788480"/>
                <a:gd name="connsiteY105" fmla="*/ 1035780 h 1229989"/>
                <a:gd name="connsiteX106" fmla="*/ 2715647 w 2788480"/>
                <a:gd name="connsiteY106" fmla="*/ 1047918 h 1229989"/>
                <a:gd name="connsiteX107" fmla="*/ 2723739 w 2788480"/>
                <a:gd name="connsiteY107" fmla="*/ 1072194 h 1229989"/>
                <a:gd name="connsiteX108" fmla="*/ 2731831 w 2788480"/>
                <a:gd name="connsiteY108" fmla="*/ 1096471 h 1229989"/>
                <a:gd name="connsiteX109" fmla="*/ 2735877 w 2788480"/>
                <a:gd name="connsiteY109" fmla="*/ 1112655 h 1229989"/>
                <a:gd name="connsiteX110" fmla="*/ 2743969 w 2788480"/>
                <a:gd name="connsiteY110" fmla="*/ 1124793 h 1229989"/>
                <a:gd name="connsiteX111" fmla="*/ 2748015 w 2788480"/>
                <a:gd name="connsiteY111" fmla="*/ 1136931 h 1229989"/>
                <a:gd name="connsiteX112" fmla="*/ 2764199 w 2788480"/>
                <a:gd name="connsiteY112" fmla="*/ 1161207 h 1229989"/>
                <a:gd name="connsiteX113" fmla="*/ 2772291 w 2788480"/>
                <a:gd name="connsiteY113" fmla="*/ 1185483 h 1229989"/>
                <a:gd name="connsiteX114" fmla="*/ 2776337 w 2788480"/>
                <a:gd name="connsiteY114" fmla="*/ 1197621 h 1229989"/>
                <a:gd name="connsiteX115" fmla="*/ 2784429 w 2788480"/>
                <a:gd name="connsiteY115" fmla="*/ 1209759 h 1229989"/>
                <a:gd name="connsiteX116" fmla="*/ 2788475 w 2788480"/>
                <a:gd name="connsiteY116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44086 w 2788480"/>
                <a:gd name="connsiteY8" fmla="*/ 125426 h 1229989"/>
                <a:gd name="connsiteX9" fmla="*/ 660270 w 2788480"/>
                <a:gd name="connsiteY9" fmla="*/ 101150 h 1229989"/>
                <a:gd name="connsiteX10" fmla="*/ 664316 w 2788480"/>
                <a:gd name="connsiteY10" fmla="*/ 89012 h 1229989"/>
                <a:gd name="connsiteX11" fmla="*/ 680500 w 2788480"/>
                <a:gd name="connsiteY11" fmla="*/ 64736 h 1229989"/>
                <a:gd name="connsiteX12" fmla="*/ 700730 w 2788480"/>
                <a:gd name="connsiteY12" fmla="*/ 28322 h 1229989"/>
                <a:gd name="connsiteX13" fmla="*/ 749282 w 2788480"/>
                <a:gd name="connsiteY13" fmla="*/ 4046 h 1229989"/>
                <a:gd name="connsiteX14" fmla="*/ 761420 w 2788480"/>
                <a:gd name="connsiteY14" fmla="*/ 0 h 1229989"/>
                <a:gd name="connsiteX15" fmla="*/ 814019 w 2788480"/>
                <a:gd name="connsiteY15" fmla="*/ 12138 h 1229989"/>
                <a:gd name="connsiteX16" fmla="*/ 826157 w 2788480"/>
                <a:gd name="connsiteY16" fmla="*/ 16184 h 1229989"/>
                <a:gd name="connsiteX17" fmla="*/ 850433 w 2788480"/>
                <a:gd name="connsiteY17" fmla="*/ 32368 h 1229989"/>
                <a:gd name="connsiteX18" fmla="*/ 874709 w 2788480"/>
                <a:gd name="connsiteY18" fmla="*/ 48552 h 1229989"/>
                <a:gd name="connsiteX19" fmla="*/ 886847 w 2788480"/>
                <a:gd name="connsiteY19" fmla="*/ 52598 h 1229989"/>
                <a:gd name="connsiteX20" fmla="*/ 911123 w 2788480"/>
                <a:gd name="connsiteY20" fmla="*/ 68782 h 1229989"/>
                <a:gd name="connsiteX21" fmla="*/ 947537 w 2788480"/>
                <a:gd name="connsiteY21" fmla="*/ 93058 h 1229989"/>
                <a:gd name="connsiteX22" fmla="*/ 959675 w 2788480"/>
                <a:gd name="connsiteY22" fmla="*/ 101150 h 1229989"/>
                <a:gd name="connsiteX23" fmla="*/ 971813 w 2788480"/>
                <a:gd name="connsiteY23" fmla="*/ 109242 h 1229989"/>
                <a:gd name="connsiteX24" fmla="*/ 996090 w 2788480"/>
                <a:gd name="connsiteY24" fmla="*/ 121380 h 1229989"/>
                <a:gd name="connsiteX25" fmla="*/ 1008228 w 2788480"/>
                <a:gd name="connsiteY25" fmla="*/ 125426 h 1229989"/>
                <a:gd name="connsiteX26" fmla="*/ 1020366 w 2788480"/>
                <a:gd name="connsiteY26" fmla="*/ 133518 h 1229989"/>
                <a:gd name="connsiteX27" fmla="*/ 1032504 w 2788480"/>
                <a:gd name="connsiteY27" fmla="*/ 137564 h 1229989"/>
                <a:gd name="connsiteX28" fmla="*/ 1044642 w 2788480"/>
                <a:gd name="connsiteY28" fmla="*/ 145656 h 1229989"/>
                <a:gd name="connsiteX29" fmla="*/ 1068918 w 2788480"/>
                <a:gd name="connsiteY29" fmla="*/ 153748 h 1229989"/>
                <a:gd name="connsiteX30" fmla="*/ 1081056 w 2788480"/>
                <a:gd name="connsiteY30" fmla="*/ 161840 h 1229989"/>
                <a:gd name="connsiteX31" fmla="*/ 1105332 w 2788480"/>
                <a:gd name="connsiteY31" fmla="*/ 169932 h 1229989"/>
                <a:gd name="connsiteX32" fmla="*/ 1113424 w 2788480"/>
                <a:gd name="connsiteY32" fmla="*/ 178025 h 1229989"/>
                <a:gd name="connsiteX33" fmla="*/ 1137700 w 2788480"/>
                <a:gd name="connsiteY33" fmla="*/ 186117 h 1229989"/>
                <a:gd name="connsiteX34" fmla="*/ 1149838 w 2788480"/>
                <a:gd name="connsiteY34" fmla="*/ 190163 h 1229989"/>
                <a:gd name="connsiteX35" fmla="*/ 1161976 w 2788480"/>
                <a:gd name="connsiteY35" fmla="*/ 198255 h 1229989"/>
                <a:gd name="connsiteX36" fmla="*/ 1186252 w 2788480"/>
                <a:gd name="connsiteY36" fmla="*/ 206347 h 1229989"/>
                <a:gd name="connsiteX37" fmla="*/ 1222667 w 2788480"/>
                <a:gd name="connsiteY37" fmla="*/ 218485 h 1229989"/>
                <a:gd name="connsiteX38" fmla="*/ 1246943 w 2788480"/>
                <a:gd name="connsiteY38" fmla="*/ 230623 h 1229989"/>
                <a:gd name="connsiteX39" fmla="*/ 1263127 w 2788480"/>
                <a:gd name="connsiteY39" fmla="*/ 234669 h 1229989"/>
                <a:gd name="connsiteX40" fmla="*/ 1287403 w 2788480"/>
                <a:gd name="connsiteY40" fmla="*/ 242761 h 1229989"/>
                <a:gd name="connsiteX41" fmla="*/ 1303587 w 2788480"/>
                <a:gd name="connsiteY41" fmla="*/ 246807 h 1229989"/>
                <a:gd name="connsiteX42" fmla="*/ 1327863 w 2788480"/>
                <a:gd name="connsiteY42" fmla="*/ 254899 h 1229989"/>
                <a:gd name="connsiteX43" fmla="*/ 1340001 w 2788480"/>
                <a:gd name="connsiteY43" fmla="*/ 258945 h 1229989"/>
                <a:gd name="connsiteX44" fmla="*/ 1356185 w 2788480"/>
                <a:gd name="connsiteY44" fmla="*/ 262991 h 1229989"/>
                <a:gd name="connsiteX45" fmla="*/ 1392599 w 2788480"/>
                <a:gd name="connsiteY45" fmla="*/ 275129 h 1229989"/>
                <a:gd name="connsiteX46" fmla="*/ 1404737 w 2788480"/>
                <a:gd name="connsiteY46" fmla="*/ 279175 h 1229989"/>
                <a:gd name="connsiteX47" fmla="*/ 1441151 w 2788480"/>
                <a:gd name="connsiteY47" fmla="*/ 287267 h 1229989"/>
                <a:gd name="connsiteX48" fmla="*/ 1457336 w 2788480"/>
                <a:gd name="connsiteY48" fmla="*/ 291313 h 1229989"/>
                <a:gd name="connsiteX49" fmla="*/ 1481612 w 2788480"/>
                <a:gd name="connsiteY49" fmla="*/ 295359 h 1229989"/>
                <a:gd name="connsiteX50" fmla="*/ 1501842 w 2788480"/>
                <a:gd name="connsiteY50" fmla="*/ 299405 h 1229989"/>
                <a:gd name="connsiteX51" fmla="*/ 1526118 w 2788480"/>
                <a:gd name="connsiteY51" fmla="*/ 303451 h 1229989"/>
                <a:gd name="connsiteX52" fmla="*/ 1562532 w 2788480"/>
                <a:gd name="connsiteY52" fmla="*/ 311543 h 1229989"/>
                <a:gd name="connsiteX53" fmla="*/ 1602992 w 2788480"/>
                <a:gd name="connsiteY53" fmla="*/ 319635 h 1229989"/>
                <a:gd name="connsiteX54" fmla="*/ 1623222 w 2788480"/>
                <a:gd name="connsiteY54" fmla="*/ 323681 h 1229989"/>
                <a:gd name="connsiteX55" fmla="*/ 1643452 w 2788480"/>
                <a:gd name="connsiteY55" fmla="*/ 327727 h 1229989"/>
                <a:gd name="connsiteX56" fmla="*/ 1667728 w 2788480"/>
                <a:gd name="connsiteY56" fmla="*/ 331773 h 1229989"/>
                <a:gd name="connsiteX57" fmla="*/ 1687959 w 2788480"/>
                <a:gd name="connsiteY57" fmla="*/ 335819 h 1229989"/>
                <a:gd name="connsiteX58" fmla="*/ 1712235 w 2788480"/>
                <a:gd name="connsiteY58" fmla="*/ 339865 h 1229989"/>
                <a:gd name="connsiteX59" fmla="*/ 1752695 w 2788480"/>
                <a:gd name="connsiteY59" fmla="*/ 347957 h 1229989"/>
                <a:gd name="connsiteX60" fmla="*/ 1772925 w 2788480"/>
                <a:gd name="connsiteY60" fmla="*/ 352003 h 1229989"/>
                <a:gd name="connsiteX61" fmla="*/ 1789109 w 2788480"/>
                <a:gd name="connsiteY61" fmla="*/ 356049 h 1229989"/>
                <a:gd name="connsiteX62" fmla="*/ 1809339 w 2788480"/>
                <a:gd name="connsiteY62" fmla="*/ 360095 h 1229989"/>
                <a:gd name="connsiteX63" fmla="*/ 1845753 w 2788480"/>
                <a:gd name="connsiteY63" fmla="*/ 368187 h 1229989"/>
                <a:gd name="connsiteX64" fmla="*/ 1874075 w 2788480"/>
                <a:gd name="connsiteY64" fmla="*/ 372233 h 1229989"/>
                <a:gd name="connsiteX65" fmla="*/ 1942858 w 2788480"/>
                <a:gd name="connsiteY65" fmla="*/ 384371 h 1229989"/>
                <a:gd name="connsiteX66" fmla="*/ 1987364 w 2788480"/>
                <a:gd name="connsiteY66" fmla="*/ 392463 h 1229989"/>
                <a:gd name="connsiteX67" fmla="*/ 2011640 w 2788480"/>
                <a:gd name="connsiteY67" fmla="*/ 400555 h 1229989"/>
                <a:gd name="connsiteX68" fmla="*/ 2027824 w 2788480"/>
                <a:gd name="connsiteY68" fmla="*/ 404601 h 1229989"/>
                <a:gd name="connsiteX69" fmla="*/ 2052100 w 2788480"/>
                <a:gd name="connsiteY69" fmla="*/ 412694 h 1229989"/>
                <a:gd name="connsiteX70" fmla="*/ 2076376 w 2788480"/>
                <a:gd name="connsiteY70" fmla="*/ 420786 h 1229989"/>
                <a:gd name="connsiteX71" fmla="*/ 2149205 w 2788480"/>
                <a:gd name="connsiteY71" fmla="*/ 445062 h 1229989"/>
                <a:gd name="connsiteX72" fmla="*/ 2161343 w 2788480"/>
                <a:gd name="connsiteY72" fmla="*/ 449108 h 1229989"/>
                <a:gd name="connsiteX73" fmla="*/ 2173481 w 2788480"/>
                <a:gd name="connsiteY73" fmla="*/ 453154 h 1229989"/>
                <a:gd name="connsiteX74" fmla="*/ 2201803 w 2788480"/>
                <a:gd name="connsiteY74" fmla="*/ 469338 h 1229989"/>
                <a:gd name="connsiteX75" fmla="*/ 2213941 w 2788480"/>
                <a:gd name="connsiteY75" fmla="*/ 473384 h 1229989"/>
                <a:gd name="connsiteX76" fmla="*/ 2238217 w 2788480"/>
                <a:gd name="connsiteY76" fmla="*/ 489568 h 1229989"/>
                <a:gd name="connsiteX77" fmla="*/ 2250355 w 2788480"/>
                <a:gd name="connsiteY77" fmla="*/ 497660 h 1229989"/>
                <a:gd name="connsiteX78" fmla="*/ 2262493 w 2788480"/>
                <a:gd name="connsiteY78" fmla="*/ 505752 h 1229989"/>
                <a:gd name="connsiteX79" fmla="*/ 2282723 w 2788480"/>
                <a:gd name="connsiteY79" fmla="*/ 525982 h 1229989"/>
                <a:gd name="connsiteX80" fmla="*/ 2315091 w 2788480"/>
                <a:gd name="connsiteY80" fmla="*/ 554304 h 1229989"/>
                <a:gd name="connsiteX81" fmla="*/ 2375782 w 2788480"/>
                <a:gd name="connsiteY81" fmla="*/ 590718 h 1229989"/>
                <a:gd name="connsiteX82" fmla="*/ 2391966 w 2788480"/>
                <a:gd name="connsiteY82" fmla="*/ 606902 h 1229989"/>
                <a:gd name="connsiteX83" fmla="*/ 2444564 w 2788480"/>
                <a:gd name="connsiteY83" fmla="*/ 655455 h 1229989"/>
                <a:gd name="connsiteX84" fmla="*/ 2468840 w 2788480"/>
                <a:gd name="connsiteY84" fmla="*/ 671639 h 1229989"/>
                <a:gd name="connsiteX85" fmla="*/ 2480978 w 2788480"/>
                <a:gd name="connsiteY85" fmla="*/ 679731 h 1229989"/>
                <a:gd name="connsiteX86" fmla="*/ 2501208 w 2788480"/>
                <a:gd name="connsiteY86" fmla="*/ 699961 h 1229989"/>
                <a:gd name="connsiteX87" fmla="*/ 2525484 w 2788480"/>
                <a:gd name="connsiteY87" fmla="*/ 720191 h 1229989"/>
                <a:gd name="connsiteX88" fmla="*/ 2545714 w 2788480"/>
                <a:gd name="connsiteY88" fmla="*/ 740421 h 1229989"/>
                <a:gd name="connsiteX89" fmla="*/ 2553806 w 2788480"/>
                <a:gd name="connsiteY89" fmla="*/ 752559 h 1229989"/>
                <a:gd name="connsiteX90" fmla="*/ 2565944 w 2788480"/>
                <a:gd name="connsiteY90" fmla="*/ 764697 h 1229989"/>
                <a:gd name="connsiteX91" fmla="*/ 2574036 w 2788480"/>
                <a:gd name="connsiteY91" fmla="*/ 776835 h 1229989"/>
                <a:gd name="connsiteX92" fmla="*/ 2586174 w 2788480"/>
                <a:gd name="connsiteY92" fmla="*/ 788973 h 1229989"/>
                <a:gd name="connsiteX93" fmla="*/ 2602359 w 2788480"/>
                <a:gd name="connsiteY93" fmla="*/ 813249 h 1229989"/>
                <a:gd name="connsiteX94" fmla="*/ 2618543 w 2788480"/>
                <a:gd name="connsiteY94" fmla="*/ 837525 h 1229989"/>
                <a:gd name="connsiteX95" fmla="*/ 2626635 w 2788480"/>
                <a:gd name="connsiteY95" fmla="*/ 849663 h 1229989"/>
                <a:gd name="connsiteX96" fmla="*/ 2634727 w 2788480"/>
                <a:gd name="connsiteY96" fmla="*/ 861801 h 1229989"/>
                <a:gd name="connsiteX97" fmla="*/ 2650911 w 2788480"/>
                <a:gd name="connsiteY97" fmla="*/ 882032 h 1229989"/>
                <a:gd name="connsiteX98" fmla="*/ 2654957 w 2788480"/>
                <a:gd name="connsiteY98" fmla="*/ 894170 h 1229989"/>
                <a:gd name="connsiteX99" fmla="*/ 2671141 w 2788480"/>
                <a:gd name="connsiteY99" fmla="*/ 918446 h 1229989"/>
                <a:gd name="connsiteX100" fmla="*/ 2679233 w 2788480"/>
                <a:gd name="connsiteY100" fmla="*/ 942722 h 1229989"/>
                <a:gd name="connsiteX101" fmla="*/ 2683279 w 2788480"/>
                <a:gd name="connsiteY101" fmla="*/ 962952 h 1229989"/>
                <a:gd name="connsiteX102" fmla="*/ 2695417 w 2788480"/>
                <a:gd name="connsiteY102" fmla="*/ 999366 h 1229989"/>
                <a:gd name="connsiteX103" fmla="*/ 2703509 w 2788480"/>
                <a:gd name="connsiteY103" fmla="*/ 1023642 h 1229989"/>
                <a:gd name="connsiteX104" fmla="*/ 2707555 w 2788480"/>
                <a:gd name="connsiteY104" fmla="*/ 1035780 h 1229989"/>
                <a:gd name="connsiteX105" fmla="*/ 2715647 w 2788480"/>
                <a:gd name="connsiteY105" fmla="*/ 1047918 h 1229989"/>
                <a:gd name="connsiteX106" fmla="*/ 2723739 w 2788480"/>
                <a:gd name="connsiteY106" fmla="*/ 1072194 h 1229989"/>
                <a:gd name="connsiteX107" fmla="*/ 2731831 w 2788480"/>
                <a:gd name="connsiteY107" fmla="*/ 1096471 h 1229989"/>
                <a:gd name="connsiteX108" fmla="*/ 2735877 w 2788480"/>
                <a:gd name="connsiteY108" fmla="*/ 1112655 h 1229989"/>
                <a:gd name="connsiteX109" fmla="*/ 2743969 w 2788480"/>
                <a:gd name="connsiteY109" fmla="*/ 1124793 h 1229989"/>
                <a:gd name="connsiteX110" fmla="*/ 2748015 w 2788480"/>
                <a:gd name="connsiteY110" fmla="*/ 1136931 h 1229989"/>
                <a:gd name="connsiteX111" fmla="*/ 2764199 w 2788480"/>
                <a:gd name="connsiteY111" fmla="*/ 1161207 h 1229989"/>
                <a:gd name="connsiteX112" fmla="*/ 2772291 w 2788480"/>
                <a:gd name="connsiteY112" fmla="*/ 1185483 h 1229989"/>
                <a:gd name="connsiteX113" fmla="*/ 2776337 w 2788480"/>
                <a:gd name="connsiteY113" fmla="*/ 1197621 h 1229989"/>
                <a:gd name="connsiteX114" fmla="*/ 2784429 w 2788480"/>
                <a:gd name="connsiteY114" fmla="*/ 1209759 h 1229989"/>
                <a:gd name="connsiteX115" fmla="*/ 2788475 w 2788480"/>
                <a:gd name="connsiteY115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31948 w 2788480"/>
                <a:gd name="connsiteY7" fmla="*/ 149702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64316 w 2788480"/>
                <a:gd name="connsiteY9" fmla="*/ 89012 h 1229989"/>
                <a:gd name="connsiteX10" fmla="*/ 680500 w 2788480"/>
                <a:gd name="connsiteY10" fmla="*/ 64736 h 1229989"/>
                <a:gd name="connsiteX11" fmla="*/ 700730 w 2788480"/>
                <a:gd name="connsiteY11" fmla="*/ 28322 h 1229989"/>
                <a:gd name="connsiteX12" fmla="*/ 749282 w 2788480"/>
                <a:gd name="connsiteY12" fmla="*/ 4046 h 1229989"/>
                <a:gd name="connsiteX13" fmla="*/ 761420 w 2788480"/>
                <a:gd name="connsiteY13" fmla="*/ 0 h 1229989"/>
                <a:gd name="connsiteX14" fmla="*/ 814019 w 2788480"/>
                <a:gd name="connsiteY14" fmla="*/ 12138 h 1229989"/>
                <a:gd name="connsiteX15" fmla="*/ 826157 w 2788480"/>
                <a:gd name="connsiteY15" fmla="*/ 16184 h 1229989"/>
                <a:gd name="connsiteX16" fmla="*/ 850433 w 2788480"/>
                <a:gd name="connsiteY16" fmla="*/ 32368 h 1229989"/>
                <a:gd name="connsiteX17" fmla="*/ 874709 w 2788480"/>
                <a:gd name="connsiteY17" fmla="*/ 48552 h 1229989"/>
                <a:gd name="connsiteX18" fmla="*/ 886847 w 2788480"/>
                <a:gd name="connsiteY18" fmla="*/ 52598 h 1229989"/>
                <a:gd name="connsiteX19" fmla="*/ 911123 w 2788480"/>
                <a:gd name="connsiteY19" fmla="*/ 68782 h 1229989"/>
                <a:gd name="connsiteX20" fmla="*/ 947537 w 2788480"/>
                <a:gd name="connsiteY20" fmla="*/ 93058 h 1229989"/>
                <a:gd name="connsiteX21" fmla="*/ 959675 w 2788480"/>
                <a:gd name="connsiteY21" fmla="*/ 101150 h 1229989"/>
                <a:gd name="connsiteX22" fmla="*/ 971813 w 2788480"/>
                <a:gd name="connsiteY22" fmla="*/ 109242 h 1229989"/>
                <a:gd name="connsiteX23" fmla="*/ 996090 w 2788480"/>
                <a:gd name="connsiteY23" fmla="*/ 121380 h 1229989"/>
                <a:gd name="connsiteX24" fmla="*/ 1008228 w 2788480"/>
                <a:gd name="connsiteY24" fmla="*/ 125426 h 1229989"/>
                <a:gd name="connsiteX25" fmla="*/ 1020366 w 2788480"/>
                <a:gd name="connsiteY25" fmla="*/ 133518 h 1229989"/>
                <a:gd name="connsiteX26" fmla="*/ 1032504 w 2788480"/>
                <a:gd name="connsiteY26" fmla="*/ 137564 h 1229989"/>
                <a:gd name="connsiteX27" fmla="*/ 1044642 w 2788480"/>
                <a:gd name="connsiteY27" fmla="*/ 145656 h 1229989"/>
                <a:gd name="connsiteX28" fmla="*/ 1068918 w 2788480"/>
                <a:gd name="connsiteY28" fmla="*/ 153748 h 1229989"/>
                <a:gd name="connsiteX29" fmla="*/ 1081056 w 2788480"/>
                <a:gd name="connsiteY29" fmla="*/ 161840 h 1229989"/>
                <a:gd name="connsiteX30" fmla="*/ 1105332 w 2788480"/>
                <a:gd name="connsiteY30" fmla="*/ 169932 h 1229989"/>
                <a:gd name="connsiteX31" fmla="*/ 1113424 w 2788480"/>
                <a:gd name="connsiteY31" fmla="*/ 178025 h 1229989"/>
                <a:gd name="connsiteX32" fmla="*/ 1137700 w 2788480"/>
                <a:gd name="connsiteY32" fmla="*/ 186117 h 1229989"/>
                <a:gd name="connsiteX33" fmla="*/ 1149838 w 2788480"/>
                <a:gd name="connsiteY33" fmla="*/ 190163 h 1229989"/>
                <a:gd name="connsiteX34" fmla="*/ 1161976 w 2788480"/>
                <a:gd name="connsiteY34" fmla="*/ 198255 h 1229989"/>
                <a:gd name="connsiteX35" fmla="*/ 1186252 w 2788480"/>
                <a:gd name="connsiteY35" fmla="*/ 206347 h 1229989"/>
                <a:gd name="connsiteX36" fmla="*/ 1222667 w 2788480"/>
                <a:gd name="connsiteY36" fmla="*/ 218485 h 1229989"/>
                <a:gd name="connsiteX37" fmla="*/ 1246943 w 2788480"/>
                <a:gd name="connsiteY37" fmla="*/ 230623 h 1229989"/>
                <a:gd name="connsiteX38" fmla="*/ 1263127 w 2788480"/>
                <a:gd name="connsiteY38" fmla="*/ 234669 h 1229989"/>
                <a:gd name="connsiteX39" fmla="*/ 1287403 w 2788480"/>
                <a:gd name="connsiteY39" fmla="*/ 242761 h 1229989"/>
                <a:gd name="connsiteX40" fmla="*/ 1303587 w 2788480"/>
                <a:gd name="connsiteY40" fmla="*/ 246807 h 1229989"/>
                <a:gd name="connsiteX41" fmla="*/ 1327863 w 2788480"/>
                <a:gd name="connsiteY41" fmla="*/ 254899 h 1229989"/>
                <a:gd name="connsiteX42" fmla="*/ 1340001 w 2788480"/>
                <a:gd name="connsiteY42" fmla="*/ 258945 h 1229989"/>
                <a:gd name="connsiteX43" fmla="*/ 1356185 w 2788480"/>
                <a:gd name="connsiteY43" fmla="*/ 262991 h 1229989"/>
                <a:gd name="connsiteX44" fmla="*/ 1392599 w 2788480"/>
                <a:gd name="connsiteY44" fmla="*/ 275129 h 1229989"/>
                <a:gd name="connsiteX45" fmla="*/ 1404737 w 2788480"/>
                <a:gd name="connsiteY45" fmla="*/ 279175 h 1229989"/>
                <a:gd name="connsiteX46" fmla="*/ 1441151 w 2788480"/>
                <a:gd name="connsiteY46" fmla="*/ 287267 h 1229989"/>
                <a:gd name="connsiteX47" fmla="*/ 1457336 w 2788480"/>
                <a:gd name="connsiteY47" fmla="*/ 291313 h 1229989"/>
                <a:gd name="connsiteX48" fmla="*/ 1481612 w 2788480"/>
                <a:gd name="connsiteY48" fmla="*/ 295359 h 1229989"/>
                <a:gd name="connsiteX49" fmla="*/ 1501842 w 2788480"/>
                <a:gd name="connsiteY49" fmla="*/ 299405 h 1229989"/>
                <a:gd name="connsiteX50" fmla="*/ 1526118 w 2788480"/>
                <a:gd name="connsiteY50" fmla="*/ 303451 h 1229989"/>
                <a:gd name="connsiteX51" fmla="*/ 1562532 w 2788480"/>
                <a:gd name="connsiteY51" fmla="*/ 311543 h 1229989"/>
                <a:gd name="connsiteX52" fmla="*/ 1602992 w 2788480"/>
                <a:gd name="connsiteY52" fmla="*/ 319635 h 1229989"/>
                <a:gd name="connsiteX53" fmla="*/ 1623222 w 2788480"/>
                <a:gd name="connsiteY53" fmla="*/ 323681 h 1229989"/>
                <a:gd name="connsiteX54" fmla="*/ 1643452 w 2788480"/>
                <a:gd name="connsiteY54" fmla="*/ 327727 h 1229989"/>
                <a:gd name="connsiteX55" fmla="*/ 1667728 w 2788480"/>
                <a:gd name="connsiteY55" fmla="*/ 331773 h 1229989"/>
                <a:gd name="connsiteX56" fmla="*/ 1687959 w 2788480"/>
                <a:gd name="connsiteY56" fmla="*/ 335819 h 1229989"/>
                <a:gd name="connsiteX57" fmla="*/ 1712235 w 2788480"/>
                <a:gd name="connsiteY57" fmla="*/ 339865 h 1229989"/>
                <a:gd name="connsiteX58" fmla="*/ 1752695 w 2788480"/>
                <a:gd name="connsiteY58" fmla="*/ 347957 h 1229989"/>
                <a:gd name="connsiteX59" fmla="*/ 1772925 w 2788480"/>
                <a:gd name="connsiteY59" fmla="*/ 352003 h 1229989"/>
                <a:gd name="connsiteX60" fmla="*/ 1789109 w 2788480"/>
                <a:gd name="connsiteY60" fmla="*/ 356049 h 1229989"/>
                <a:gd name="connsiteX61" fmla="*/ 1809339 w 2788480"/>
                <a:gd name="connsiteY61" fmla="*/ 360095 h 1229989"/>
                <a:gd name="connsiteX62" fmla="*/ 1845753 w 2788480"/>
                <a:gd name="connsiteY62" fmla="*/ 368187 h 1229989"/>
                <a:gd name="connsiteX63" fmla="*/ 1874075 w 2788480"/>
                <a:gd name="connsiteY63" fmla="*/ 372233 h 1229989"/>
                <a:gd name="connsiteX64" fmla="*/ 1942858 w 2788480"/>
                <a:gd name="connsiteY64" fmla="*/ 384371 h 1229989"/>
                <a:gd name="connsiteX65" fmla="*/ 1987364 w 2788480"/>
                <a:gd name="connsiteY65" fmla="*/ 392463 h 1229989"/>
                <a:gd name="connsiteX66" fmla="*/ 2011640 w 2788480"/>
                <a:gd name="connsiteY66" fmla="*/ 400555 h 1229989"/>
                <a:gd name="connsiteX67" fmla="*/ 2027824 w 2788480"/>
                <a:gd name="connsiteY67" fmla="*/ 404601 h 1229989"/>
                <a:gd name="connsiteX68" fmla="*/ 2052100 w 2788480"/>
                <a:gd name="connsiteY68" fmla="*/ 412694 h 1229989"/>
                <a:gd name="connsiteX69" fmla="*/ 2076376 w 2788480"/>
                <a:gd name="connsiteY69" fmla="*/ 420786 h 1229989"/>
                <a:gd name="connsiteX70" fmla="*/ 2149205 w 2788480"/>
                <a:gd name="connsiteY70" fmla="*/ 445062 h 1229989"/>
                <a:gd name="connsiteX71" fmla="*/ 2161343 w 2788480"/>
                <a:gd name="connsiteY71" fmla="*/ 449108 h 1229989"/>
                <a:gd name="connsiteX72" fmla="*/ 2173481 w 2788480"/>
                <a:gd name="connsiteY72" fmla="*/ 453154 h 1229989"/>
                <a:gd name="connsiteX73" fmla="*/ 2201803 w 2788480"/>
                <a:gd name="connsiteY73" fmla="*/ 469338 h 1229989"/>
                <a:gd name="connsiteX74" fmla="*/ 2213941 w 2788480"/>
                <a:gd name="connsiteY74" fmla="*/ 473384 h 1229989"/>
                <a:gd name="connsiteX75" fmla="*/ 2238217 w 2788480"/>
                <a:gd name="connsiteY75" fmla="*/ 489568 h 1229989"/>
                <a:gd name="connsiteX76" fmla="*/ 2250355 w 2788480"/>
                <a:gd name="connsiteY76" fmla="*/ 497660 h 1229989"/>
                <a:gd name="connsiteX77" fmla="*/ 2262493 w 2788480"/>
                <a:gd name="connsiteY77" fmla="*/ 505752 h 1229989"/>
                <a:gd name="connsiteX78" fmla="*/ 2282723 w 2788480"/>
                <a:gd name="connsiteY78" fmla="*/ 525982 h 1229989"/>
                <a:gd name="connsiteX79" fmla="*/ 2315091 w 2788480"/>
                <a:gd name="connsiteY79" fmla="*/ 554304 h 1229989"/>
                <a:gd name="connsiteX80" fmla="*/ 2375782 w 2788480"/>
                <a:gd name="connsiteY80" fmla="*/ 590718 h 1229989"/>
                <a:gd name="connsiteX81" fmla="*/ 2391966 w 2788480"/>
                <a:gd name="connsiteY81" fmla="*/ 606902 h 1229989"/>
                <a:gd name="connsiteX82" fmla="*/ 2444564 w 2788480"/>
                <a:gd name="connsiteY82" fmla="*/ 655455 h 1229989"/>
                <a:gd name="connsiteX83" fmla="*/ 2468840 w 2788480"/>
                <a:gd name="connsiteY83" fmla="*/ 671639 h 1229989"/>
                <a:gd name="connsiteX84" fmla="*/ 2480978 w 2788480"/>
                <a:gd name="connsiteY84" fmla="*/ 679731 h 1229989"/>
                <a:gd name="connsiteX85" fmla="*/ 2501208 w 2788480"/>
                <a:gd name="connsiteY85" fmla="*/ 699961 h 1229989"/>
                <a:gd name="connsiteX86" fmla="*/ 2525484 w 2788480"/>
                <a:gd name="connsiteY86" fmla="*/ 720191 h 1229989"/>
                <a:gd name="connsiteX87" fmla="*/ 2545714 w 2788480"/>
                <a:gd name="connsiteY87" fmla="*/ 740421 h 1229989"/>
                <a:gd name="connsiteX88" fmla="*/ 2553806 w 2788480"/>
                <a:gd name="connsiteY88" fmla="*/ 752559 h 1229989"/>
                <a:gd name="connsiteX89" fmla="*/ 2565944 w 2788480"/>
                <a:gd name="connsiteY89" fmla="*/ 764697 h 1229989"/>
                <a:gd name="connsiteX90" fmla="*/ 2574036 w 2788480"/>
                <a:gd name="connsiteY90" fmla="*/ 776835 h 1229989"/>
                <a:gd name="connsiteX91" fmla="*/ 2586174 w 2788480"/>
                <a:gd name="connsiteY91" fmla="*/ 788973 h 1229989"/>
                <a:gd name="connsiteX92" fmla="*/ 2602359 w 2788480"/>
                <a:gd name="connsiteY92" fmla="*/ 813249 h 1229989"/>
                <a:gd name="connsiteX93" fmla="*/ 2618543 w 2788480"/>
                <a:gd name="connsiteY93" fmla="*/ 837525 h 1229989"/>
                <a:gd name="connsiteX94" fmla="*/ 2626635 w 2788480"/>
                <a:gd name="connsiteY94" fmla="*/ 849663 h 1229989"/>
                <a:gd name="connsiteX95" fmla="*/ 2634727 w 2788480"/>
                <a:gd name="connsiteY95" fmla="*/ 861801 h 1229989"/>
                <a:gd name="connsiteX96" fmla="*/ 2650911 w 2788480"/>
                <a:gd name="connsiteY96" fmla="*/ 882032 h 1229989"/>
                <a:gd name="connsiteX97" fmla="*/ 2654957 w 2788480"/>
                <a:gd name="connsiteY97" fmla="*/ 894170 h 1229989"/>
                <a:gd name="connsiteX98" fmla="*/ 2671141 w 2788480"/>
                <a:gd name="connsiteY98" fmla="*/ 918446 h 1229989"/>
                <a:gd name="connsiteX99" fmla="*/ 2679233 w 2788480"/>
                <a:gd name="connsiteY99" fmla="*/ 942722 h 1229989"/>
                <a:gd name="connsiteX100" fmla="*/ 2683279 w 2788480"/>
                <a:gd name="connsiteY100" fmla="*/ 962952 h 1229989"/>
                <a:gd name="connsiteX101" fmla="*/ 2695417 w 2788480"/>
                <a:gd name="connsiteY101" fmla="*/ 999366 h 1229989"/>
                <a:gd name="connsiteX102" fmla="*/ 2703509 w 2788480"/>
                <a:gd name="connsiteY102" fmla="*/ 1023642 h 1229989"/>
                <a:gd name="connsiteX103" fmla="*/ 2707555 w 2788480"/>
                <a:gd name="connsiteY103" fmla="*/ 1035780 h 1229989"/>
                <a:gd name="connsiteX104" fmla="*/ 2715647 w 2788480"/>
                <a:gd name="connsiteY104" fmla="*/ 1047918 h 1229989"/>
                <a:gd name="connsiteX105" fmla="*/ 2723739 w 2788480"/>
                <a:gd name="connsiteY105" fmla="*/ 1072194 h 1229989"/>
                <a:gd name="connsiteX106" fmla="*/ 2731831 w 2788480"/>
                <a:gd name="connsiteY106" fmla="*/ 1096471 h 1229989"/>
                <a:gd name="connsiteX107" fmla="*/ 2735877 w 2788480"/>
                <a:gd name="connsiteY107" fmla="*/ 1112655 h 1229989"/>
                <a:gd name="connsiteX108" fmla="*/ 2743969 w 2788480"/>
                <a:gd name="connsiteY108" fmla="*/ 1124793 h 1229989"/>
                <a:gd name="connsiteX109" fmla="*/ 2748015 w 2788480"/>
                <a:gd name="connsiteY109" fmla="*/ 1136931 h 1229989"/>
                <a:gd name="connsiteX110" fmla="*/ 2764199 w 2788480"/>
                <a:gd name="connsiteY110" fmla="*/ 1161207 h 1229989"/>
                <a:gd name="connsiteX111" fmla="*/ 2772291 w 2788480"/>
                <a:gd name="connsiteY111" fmla="*/ 1185483 h 1229989"/>
                <a:gd name="connsiteX112" fmla="*/ 2776337 w 2788480"/>
                <a:gd name="connsiteY112" fmla="*/ 1197621 h 1229989"/>
                <a:gd name="connsiteX113" fmla="*/ 2784429 w 2788480"/>
                <a:gd name="connsiteY113" fmla="*/ 1209759 h 1229989"/>
                <a:gd name="connsiteX114" fmla="*/ 2788475 w 2788480"/>
                <a:gd name="connsiteY114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680500 w 2788480"/>
                <a:gd name="connsiteY9" fmla="*/ 64736 h 1229989"/>
                <a:gd name="connsiteX10" fmla="*/ 700730 w 2788480"/>
                <a:gd name="connsiteY10" fmla="*/ 28322 h 1229989"/>
                <a:gd name="connsiteX11" fmla="*/ 749282 w 2788480"/>
                <a:gd name="connsiteY11" fmla="*/ 4046 h 1229989"/>
                <a:gd name="connsiteX12" fmla="*/ 761420 w 2788480"/>
                <a:gd name="connsiteY12" fmla="*/ 0 h 1229989"/>
                <a:gd name="connsiteX13" fmla="*/ 814019 w 2788480"/>
                <a:gd name="connsiteY13" fmla="*/ 12138 h 1229989"/>
                <a:gd name="connsiteX14" fmla="*/ 826157 w 2788480"/>
                <a:gd name="connsiteY14" fmla="*/ 16184 h 1229989"/>
                <a:gd name="connsiteX15" fmla="*/ 850433 w 2788480"/>
                <a:gd name="connsiteY15" fmla="*/ 32368 h 1229989"/>
                <a:gd name="connsiteX16" fmla="*/ 874709 w 2788480"/>
                <a:gd name="connsiteY16" fmla="*/ 48552 h 1229989"/>
                <a:gd name="connsiteX17" fmla="*/ 886847 w 2788480"/>
                <a:gd name="connsiteY17" fmla="*/ 52598 h 1229989"/>
                <a:gd name="connsiteX18" fmla="*/ 911123 w 2788480"/>
                <a:gd name="connsiteY18" fmla="*/ 68782 h 1229989"/>
                <a:gd name="connsiteX19" fmla="*/ 947537 w 2788480"/>
                <a:gd name="connsiteY19" fmla="*/ 93058 h 1229989"/>
                <a:gd name="connsiteX20" fmla="*/ 959675 w 2788480"/>
                <a:gd name="connsiteY20" fmla="*/ 101150 h 1229989"/>
                <a:gd name="connsiteX21" fmla="*/ 971813 w 2788480"/>
                <a:gd name="connsiteY21" fmla="*/ 109242 h 1229989"/>
                <a:gd name="connsiteX22" fmla="*/ 996090 w 2788480"/>
                <a:gd name="connsiteY22" fmla="*/ 121380 h 1229989"/>
                <a:gd name="connsiteX23" fmla="*/ 1008228 w 2788480"/>
                <a:gd name="connsiteY23" fmla="*/ 125426 h 1229989"/>
                <a:gd name="connsiteX24" fmla="*/ 1020366 w 2788480"/>
                <a:gd name="connsiteY24" fmla="*/ 133518 h 1229989"/>
                <a:gd name="connsiteX25" fmla="*/ 1032504 w 2788480"/>
                <a:gd name="connsiteY25" fmla="*/ 137564 h 1229989"/>
                <a:gd name="connsiteX26" fmla="*/ 1044642 w 2788480"/>
                <a:gd name="connsiteY26" fmla="*/ 145656 h 1229989"/>
                <a:gd name="connsiteX27" fmla="*/ 1068918 w 2788480"/>
                <a:gd name="connsiteY27" fmla="*/ 153748 h 1229989"/>
                <a:gd name="connsiteX28" fmla="*/ 1081056 w 2788480"/>
                <a:gd name="connsiteY28" fmla="*/ 161840 h 1229989"/>
                <a:gd name="connsiteX29" fmla="*/ 1105332 w 2788480"/>
                <a:gd name="connsiteY29" fmla="*/ 169932 h 1229989"/>
                <a:gd name="connsiteX30" fmla="*/ 1113424 w 2788480"/>
                <a:gd name="connsiteY30" fmla="*/ 178025 h 1229989"/>
                <a:gd name="connsiteX31" fmla="*/ 1137700 w 2788480"/>
                <a:gd name="connsiteY31" fmla="*/ 186117 h 1229989"/>
                <a:gd name="connsiteX32" fmla="*/ 1149838 w 2788480"/>
                <a:gd name="connsiteY32" fmla="*/ 190163 h 1229989"/>
                <a:gd name="connsiteX33" fmla="*/ 1161976 w 2788480"/>
                <a:gd name="connsiteY33" fmla="*/ 198255 h 1229989"/>
                <a:gd name="connsiteX34" fmla="*/ 1186252 w 2788480"/>
                <a:gd name="connsiteY34" fmla="*/ 206347 h 1229989"/>
                <a:gd name="connsiteX35" fmla="*/ 1222667 w 2788480"/>
                <a:gd name="connsiteY35" fmla="*/ 218485 h 1229989"/>
                <a:gd name="connsiteX36" fmla="*/ 1246943 w 2788480"/>
                <a:gd name="connsiteY36" fmla="*/ 230623 h 1229989"/>
                <a:gd name="connsiteX37" fmla="*/ 1263127 w 2788480"/>
                <a:gd name="connsiteY37" fmla="*/ 234669 h 1229989"/>
                <a:gd name="connsiteX38" fmla="*/ 1287403 w 2788480"/>
                <a:gd name="connsiteY38" fmla="*/ 242761 h 1229989"/>
                <a:gd name="connsiteX39" fmla="*/ 1303587 w 2788480"/>
                <a:gd name="connsiteY39" fmla="*/ 246807 h 1229989"/>
                <a:gd name="connsiteX40" fmla="*/ 1327863 w 2788480"/>
                <a:gd name="connsiteY40" fmla="*/ 254899 h 1229989"/>
                <a:gd name="connsiteX41" fmla="*/ 1340001 w 2788480"/>
                <a:gd name="connsiteY41" fmla="*/ 258945 h 1229989"/>
                <a:gd name="connsiteX42" fmla="*/ 1356185 w 2788480"/>
                <a:gd name="connsiteY42" fmla="*/ 262991 h 1229989"/>
                <a:gd name="connsiteX43" fmla="*/ 1392599 w 2788480"/>
                <a:gd name="connsiteY43" fmla="*/ 275129 h 1229989"/>
                <a:gd name="connsiteX44" fmla="*/ 1404737 w 2788480"/>
                <a:gd name="connsiteY44" fmla="*/ 279175 h 1229989"/>
                <a:gd name="connsiteX45" fmla="*/ 1441151 w 2788480"/>
                <a:gd name="connsiteY45" fmla="*/ 287267 h 1229989"/>
                <a:gd name="connsiteX46" fmla="*/ 1457336 w 2788480"/>
                <a:gd name="connsiteY46" fmla="*/ 291313 h 1229989"/>
                <a:gd name="connsiteX47" fmla="*/ 1481612 w 2788480"/>
                <a:gd name="connsiteY47" fmla="*/ 295359 h 1229989"/>
                <a:gd name="connsiteX48" fmla="*/ 1501842 w 2788480"/>
                <a:gd name="connsiteY48" fmla="*/ 299405 h 1229989"/>
                <a:gd name="connsiteX49" fmla="*/ 1526118 w 2788480"/>
                <a:gd name="connsiteY49" fmla="*/ 303451 h 1229989"/>
                <a:gd name="connsiteX50" fmla="*/ 1562532 w 2788480"/>
                <a:gd name="connsiteY50" fmla="*/ 311543 h 1229989"/>
                <a:gd name="connsiteX51" fmla="*/ 1602992 w 2788480"/>
                <a:gd name="connsiteY51" fmla="*/ 319635 h 1229989"/>
                <a:gd name="connsiteX52" fmla="*/ 1623222 w 2788480"/>
                <a:gd name="connsiteY52" fmla="*/ 323681 h 1229989"/>
                <a:gd name="connsiteX53" fmla="*/ 1643452 w 2788480"/>
                <a:gd name="connsiteY53" fmla="*/ 327727 h 1229989"/>
                <a:gd name="connsiteX54" fmla="*/ 1667728 w 2788480"/>
                <a:gd name="connsiteY54" fmla="*/ 331773 h 1229989"/>
                <a:gd name="connsiteX55" fmla="*/ 1687959 w 2788480"/>
                <a:gd name="connsiteY55" fmla="*/ 335819 h 1229989"/>
                <a:gd name="connsiteX56" fmla="*/ 1712235 w 2788480"/>
                <a:gd name="connsiteY56" fmla="*/ 339865 h 1229989"/>
                <a:gd name="connsiteX57" fmla="*/ 1752695 w 2788480"/>
                <a:gd name="connsiteY57" fmla="*/ 347957 h 1229989"/>
                <a:gd name="connsiteX58" fmla="*/ 1772925 w 2788480"/>
                <a:gd name="connsiteY58" fmla="*/ 352003 h 1229989"/>
                <a:gd name="connsiteX59" fmla="*/ 1789109 w 2788480"/>
                <a:gd name="connsiteY59" fmla="*/ 356049 h 1229989"/>
                <a:gd name="connsiteX60" fmla="*/ 1809339 w 2788480"/>
                <a:gd name="connsiteY60" fmla="*/ 360095 h 1229989"/>
                <a:gd name="connsiteX61" fmla="*/ 1845753 w 2788480"/>
                <a:gd name="connsiteY61" fmla="*/ 368187 h 1229989"/>
                <a:gd name="connsiteX62" fmla="*/ 1874075 w 2788480"/>
                <a:gd name="connsiteY62" fmla="*/ 372233 h 1229989"/>
                <a:gd name="connsiteX63" fmla="*/ 1942858 w 2788480"/>
                <a:gd name="connsiteY63" fmla="*/ 384371 h 1229989"/>
                <a:gd name="connsiteX64" fmla="*/ 1987364 w 2788480"/>
                <a:gd name="connsiteY64" fmla="*/ 392463 h 1229989"/>
                <a:gd name="connsiteX65" fmla="*/ 2011640 w 2788480"/>
                <a:gd name="connsiteY65" fmla="*/ 400555 h 1229989"/>
                <a:gd name="connsiteX66" fmla="*/ 2027824 w 2788480"/>
                <a:gd name="connsiteY66" fmla="*/ 404601 h 1229989"/>
                <a:gd name="connsiteX67" fmla="*/ 2052100 w 2788480"/>
                <a:gd name="connsiteY67" fmla="*/ 412694 h 1229989"/>
                <a:gd name="connsiteX68" fmla="*/ 2076376 w 2788480"/>
                <a:gd name="connsiteY68" fmla="*/ 420786 h 1229989"/>
                <a:gd name="connsiteX69" fmla="*/ 2149205 w 2788480"/>
                <a:gd name="connsiteY69" fmla="*/ 445062 h 1229989"/>
                <a:gd name="connsiteX70" fmla="*/ 2161343 w 2788480"/>
                <a:gd name="connsiteY70" fmla="*/ 449108 h 1229989"/>
                <a:gd name="connsiteX71" fmla="*/ 2173481 w 2788480"/>
                <a:gd name="connsiteY71" fmla="*/ 453154 h 1229989"/>
                <a:gd name="connsiteX72" fmla="*/ 2201803 w 2788480"/>
                <a:gd name="connsiteY72" fmla="*/ 469338 h 1229989"/>
                <a:gd name="connsiteX73" fmla="*/ 2213941 w 2788480"/>
                <a:gd name="connsiteY73" fmla="*/ 473384 h 1229989"/>
                <a:gd name="connsiteX74" fmla="*/ 2238217 w 2788480"/>
                <a:gd name="connsiteY74" fmla="*/ 489568 h 1229989"/>
                <a:gd name="connsiteX75" fmla="*/ 2250355 w 2788480"/>
                <a:gd name="connsiteY75" fmla="*/ 497660 h 1229989"/>
                <a:gd name="connsiteX76" fmla="*/ 2262493 w 2788480"/>
                <a:gd name="connsiteY76" fmla="*/ 505752 h 1229989"/>
                <a:gd name="connsiteX77" fmla="*/ 2282723 w 2788480"/>
                <a:gd name="connsiteY77" fmla="*/ 525982 h 1229989"/>
                <a:gd name="connsiteX78" fmla="*/ 2315091 w 2788480"/>
                <a:gd name="connsiteY78" fmla="*/ 554304 h 1229989"/>
                <a:gd name="connsiteX79" fmla="*/ 2375782 w 2788480"/>
                <a:gd name="connsiteY79" fmla="*/ 590718 h 1229989"/>
                <a:gd name="connsiteX80" fmla="*/ 2391966 w 2788480"/>
                <a:gd name="connsiteY80" fmla="*/ 606902 h 1229989"/>
                <a:gd name="connsiteX81" fmla="*/ 2444564 w 2788480"/>
                <a:gd name="connsiteY81" fmla="*/ 655455 h 1229989"/>
                <a:gd name="connsiteX82" fmla="*/ 2468840 w 2788480"/>
                <a:gd name="connsiteY82" fmla="*/ 671639 h 1229989"/>
                <a:gd name="connsiteX83" fmla="*/ 2480978 w 2788480"/>
                <a:gd name="connsiteY83" fmla="*/ 679731 h 1229989"/>
                <a:gd name="connsiteX84" fmla="*/ 2501208 w 2788480"/>
                <a:gd name="connsiteY84" fmla="*/ 699961 h 1229989"/>
                <a:gd name="connsiteX85" fmla="*/ 2525484 w 2788480"/>
                <a:gd name="connsiteY85" fmla="*/ 720191 h 1229989"/>
                <a:gd name="connsiteX86" fmla="*/ 2545714 w 2788480"/>
                <a:gd name="connsiteY86" fmla="*/ 740421 h 1229989"/>
                <a:gd name="connsiteX87" fmla="*/ 2553806 w 2788480"/>
                <a:gd name="connsiteY87" fmla="*/ 752559 h 1229989"/>
                <a:gd name="connsiteX88" fmla="*/ 2565944 w 2788480"/>
                <a:gd name="connsiteY88" fmla="*/ 764697 h 1229989"/>
                <a:gd name="connsiteX89" fmla="*/ 2574036 w 2788480"/>
                <a:gd name="connsiteY89" fmla="*/ 776835 h 1229989"/>
                <a:gd name="connsiteX90" fmla="*/ 2586174 w 2788480"/>
                <a:gd name="connsiteY90" fmla="*/ 788973 h 1229989"/>
                <a:gd name="connsiteX91" fmla="*/ 2602359 w 2788480"/>
                <a:gd name="connsiteY91" fmla="*/ 813249 h 1229989"/>
                <a:gd name="connsiteX92" fmla="*/ 2618543 w 2788480"/>
                <a:gd name="connsiteY92" fmla="*/ 837525 h 1229989"/>
                <a:gd name="connsiteX93" fmla="*/ 2626635 w 2788480"/>
                <a:gd name="connsiteY93" fmla="*/ 849663 h 1229989"/>
                <a:gd name="connsiteX94" fmla="*/ 2634727 w 2788480"/>
                <a:gd name="connsiteY94" fmla="*/ 861801 h 1229989"/>
                <a:gd name="connsiteX95" fmla="*/ 2650911 w 2788480"/>
                <a:gd name="connsiteY95" fmla="*/ 882032 h 1229989"/>
                <a:gd name="connsiteX96" fmla="*/ 2654957 w 2788480"/>
                <a:gd name="connsiteY96" fmla="*/ 894170 h 1229989"/>
                <a:gd name="connsiteX97" fmla="*/ 2671141 w 2788480"/>
                <a:gd name="connsiteY97" fmla="*/ 918446 h 1229989"/>
                <a:gd name="connsiteX98" fmla="*/ 2679233 w 2788480"/>
                <a:gd name="connsiteY98" fmla="*/ 942722 h 1229989"/>
                <a:gd name="connsiteX99" fmla="*/ 2683279 w 2788480"/>
                <a:gd name="connsiteY99" fmla="*/ 962952 h 1229989"/>
                <a:gd name="connsiteX100" fmla="*/ 2695417 w 2788480"/>
                <a:gd name="connsiteY100" fmla="*/ 999366 h 1229989"/>
                <a:gd name="connsiteX101" fmla="*/ 2703509 w 2788480"/>
                <a:gd name="connsiteY101" fmla="*/ 1023642 h 1229989"/>
                <a:gd name="connsiteX102" fmla="*/ 2707555 w 2788480"/>
                <a:gd name="connsiteY102" fmla="*/ 1035780 h 1229989"/>
                <a:gd name="connsiteX103" fmla="*/ 2715647 w 2788480"/>
                <a:gd name="connsiteY103" fmla="*/ 1047918 h 1229989"/>
                <a:gd name="connsiteX104" fmla="*/ 2723739 w 2788480"/>
                <a:gd name="connsiteY104" fmla="*/ 1072194 h 1229989"/>
                <a:gd name="connsiteX105" fmla="*/ 2731831 w 2788480"/>
                <a:gd name="connsiteY105" fmla="*/ 1096471 h 1229989"/>
                <a:gd name="connsiteX106" fmla="*/ 2735877 w 2788480"/>
                <a:gd name="connsiteY106" fmla="*/ 1112655 h 1229989"/>
                <a:gd name="connsiteX107" fmla="*/ 2743969 w 2788480"/>
                <a:gd name="connsiteY107" fmla="*/ 1124793 h 1229989"/>
                <a:gd name="connsiteX108" fmla="*/ 2748015 w 2788480"/>
                <a:gd name="connsiteY108" fmla="*/ 1136931 h 1229989"/>
                <a:gd name="connsiteX109" fmla="*/ 2764199 w 2788480"/>
                <a:gd name="connsiteY109" fmla="*/ 1161207 h 1229989"/>
                <a:gd name="connsiteX110" fmla="*/ 2772291 w 2788480"/>
                <a:gd name="connsiteY110" fmla="*/ 1185483 h 1229989"/>
                <a:gd name="connsiteX111" fmla="*/ 2776337 w 2788480"/>
                <a:gd name="connsiteY111" fmla="*/ 1197621 h 1229989"/>
                <a:gd name="connsiteX112" fmla="*/ 2784429 w 2788480"/>
                <a:gd name="connsiteY112" fmla="*/ 1209759 h 1229989"/>
                <a:gd name="connsiteX113" fmla="*/ 2788475 w 2788480"/>
                <a:gd name="connsiteY113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60270 w 2788480"/>
                <a:gd name="connsiteY8" fmla="*/ 101150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0730 w 2788480"/>
                <a:gd name="connsiteY9" fmla="*/ 28322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5262 w 2788480"/>
                <a:gd name="connsiteY7" fmla="*/ 109655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80"/>
                <a:gd name="connsiteY0" fmla="*/ 1187685 h 1229989"/>
                <a:gd name="connsiteX1" fmla="*/ 79474 w 2788480"/>
                <a:gd name="connsiteY1" fmla="*/ 1154532 h 1229989"/>
                <a:gd name="connsiteX2" fmla="*/ 140254 w 2788480"/>
                <a:gd name="connsiteY2" fmla="*/ 1068975 h 1229989"/>
                <a:gd name="connsiteX3" fmla="*/ 248462 w 2788480"/>
                <a:gd name="connsiteY3" fmla="*/ 886640 h 1229989"/>
                <a:gd name="connsiteX4" fmla="*/ 382661 w 2788480"/>
                <a:gd name="connsiteY4" fmla="*/ 637558 h 1229989"/>
                <a:gd name="connsiteX5" fmla="*/ 498962 w 2788480"/>
                <a:gd name="connsiteY5" fmla="*/ 359653 h 1229989"/>
                <a:gd name="connsiteX6" fmla="*/ 577844 w 2788480"/>
                <a:gd name="connsiteY6" fmla="*/ 158503 h 1229989"/>
                <a:gd name="connsiteX7" fmla="*/ 611925 w 2788480"/>
                <a:gd name="connsiteY7" fmla="*/ 89632 h 1229989"/>
                <a:gd name="connsiteX8" fmla="*/ 653596 w 2788480"/>
                <a:gd name="connsiteY8" fmla="*/ 47754 h 1229989"/>
                <a:gd name="connsiteX9" fmla="*/ 704067 w 2788480"/>
                <a:gd name="connsiteY9" fmla="*/ 4961 h 1229989"/>
                <a:gd name="connsiteX10" fmla="*/ 749282 w 2788480"/>
                <a:gd name="connsiteY10" fmla="*/ 4046 h 1229989"/>
                <a:gd name="connsiteX11" fmla="*/ 761420 w 2788480"/>
                <a:gd name="connsiteY11" fmla="*/ 0 h 1229989"/>
                <a:gd name="connsiteX12" fmla="*/ 814019 w 2788480"/>
                <a:gd name="connsiteY12" fmla="*/ 12138 h 1229989"/>
                <a:gd name="connsiteX13" fmla="*/ 826157 w 2788480"/>
                <a:gd name="connsiteY13" fmla="*/ 16184 h 1229989"/>
                <a:gd name="connsiteX14" fmla="*/ 850433 w 2788480"/>
                <a:gd name="connsiteY14" fmla="*/ 32368 h 1229989"/>
                <a:gd name="connsiteX15" fmla="*/ 874709 w 2788480"/>
                <a:gd name="connsiteY15" fmla="*/ 48552 h 1229989"/>
                <a:gd name="connsiteX16" fmla="*/ 886847 w 2788480"/>
                <a:gd name="connsiteY16" fmla="*/ 52598 h 1229989"/>
                <a:gd name="connsiteX17" fmla="*/ 911123 w 2788480"/>
                <a:gd name="connsiteY17" fmla="*/ 68782 h 1229989"/>
                <a:gd name="connsiteX18" fmla="*/ 947537 w 2788480"/>
                <a:gd name="connsiteY18" fmla="*/ 93058 h 1229989"/>
                <a:gd name="connsiteX19" fmla="*/ 959675 w 2788480"/>
                <a:gd name="connsiteY19" fmla="*/ 101150 h 1229989"/>
                <a:gd name="connsiteX20" fmla="*/ 971813 w 2788480"/>
                <a:gd name="connsiteY20" fmla="*/ 109242 h 1229989"/>
                <a:gd name="connsiteX21" fmla="*/ 996090 w 2788480"/>
                <a:gd name="connsiteY21" fmla="*/ 121380 h 1229989"/>
                <a:gd name="connsiteX22" fmla="*/ 1008228 w 2788480"/>
                <a:gd name="connsiteY22" fmla="*/ 125426 h 1229989"/>
                <a:gd name="connsiteX23" fmla="*/ 1020366 w 2788480"/>
                <a:gd name="connsiteY23" fmla="*/ 133518 h 1229989"/>
                <a:gd name="connsiteX24" fmla="*/ 1032504 w 2788480"/>
                <a:gd name="connsiteY24" fmla="*/ 137564 h 1229989"/>
                <a:gd name="connsiteX25" fmla="*/ 1044642 w 2788480"/>
                <a:gd name="connsiteY25" fmla="*/ 145656 h 1229989"/>
                <a:gd name="connsiteX26" fmla="*/ 1068918 w 2788480"/>
                <a:gd name="connsiteY26" fmla="*/ 153748 h 1229989"/>
                <a:gd name="connsiteX27" fmla="*/ 1081056 w 2788480"/>
                <a:gd name="connsiteY27" fmla="*/ 161840 h 1229989"/>
                <a:gd name="connsiteX28" fmla="*/ 1105332 w 2788480"/>
                <a:gd name="connsiteY28" fmla="*/ 169932 h 1229989"/>
                <a:gd name="connsiteX29" fmla="*/ 1113424 w 2788480"/>
                <a:gd name="connsiteY29" fmla="*/ 178025 h 1229989"/>
                <a:gd name="connsiteX30" fmla="*/ 1137700 w 2788480"/>
                <a:gd name="connsiteY30" fmla="*/ 186117 h 1229989"/>
                <a:gd name="connsiteX31" fmla="*/ 1149838 w 2788480"/>
                <a:gd name="connsiteY31" fmla="*/ 190163 h 1229989"/>
                <a:gd name="connsiteX32" fmla="*/ 1161976 w 2788480"/>
                <a:gd name="connsiteY32" fmla="*/ 198255 h 1229989"/>
                <a:gd name="connsiteX33" fmla="*/ 1186252 w 2788480"/>
                <a:gd name="connsiteY33" fmla="*/ 206347 h 1229989"/>
                <a:gd name="connsiteX34" fmla="*/ 1222667 w 2788480"/>
                <a:gd name="connsiteY34" fmla="*/ 218485 h 1229989"/>
                <a:gd name="connsiteX35" fmla="*/ 1246943 w 2788480"/>
                <a:gd name="connsiteY35" fmla="*/ 230623 h 1229989"/>
                <a:gd name="connsiteX36" fmla="*/ 1263127 w 2788480"/>
                <a:gd name="connsiteY36" fmla="*/ 234669 h 1229989"/>
                <a:gd name="connsiteX37" fmla="*/ 1287403 w 2788480"/>
                <a:gd name="connsiteY37" fmla="*/ 242761 h 1229989"/>
                <a:gd name="connsiteX38" fmla="*/ 1303587 w 2788480"/>
                <a:gd name="connsiteY38" fmla="*/ 246807 h 1229989"/>
                <a:gd name="connsiteX39" fmla="*/ 1327863 w 2788480"/>
                <a:gd name="connsiteY39" fmla="*/ 254899 h 1229989"/>
                <a:gd name="connsiteX40" fmla="*/ 1340001 w 2788480"/>
                <a:gd name="connsiteY40" fmla="*/ 258945 h 1229989"/>
                <a:gd name="connsiteX41" fmla="*/ 1356185 w 2788480"/>
                <a:gd name="connsiteY41" fmla="*/ 262991 h 1229989"/>
                <a:gd name="connsiteX42" fmla="*/ 1392599 w 2788480"/>
                <a:gd name="connsiteY42" fmla="*/ 275129 h 1229989"/>
                <a:gd name="connsiteX43" fmla="*/ 1404737 w 2788480"/>
                <a:gd name="connsiteY43" fmla="*/ 279175 h 1229989"/>
                <a:gd name="connsiteX44" fmla="*/ 1441151 w 2788480"/>
                <a:gd name="connsiteY44" fmla="*/ 287267 h 1229989"/>
                <a:gd name="connsiteX45" fmla="*/ 1457336 w 2788480"/>
                <a:gd name="connsiteY45" fmla="*/ 291313 h 1229989"/>
                <a:gd name="connsiteX46" fmla="*/ 1481612 w 2788480"/>
                <a:gd name="connsiteY46" fmla="*/ 295359 h 1229989"/>
                <a:gd name="connsiteX47" fmla="*/ 1501842 w 2788480"/>
                <a:gd name="connsiteY47" fmla="*/ 299405 h 1229989"/>
                <a:gd name="connsiteX48" fmla="*/ 1526118 w 2788480"/>
                <a:gd name="connsiteY48" fmla="*/ 303451 h 1229989"/>
                <a:gd name="connsiteX49" fmla="*/ 1562532 w 2788480"/>
                <a:gd name="connsiteY49" fmla="*/ 311543 h 1229989"/>
                <a:gd name="connsiteX50" fmla="*/ 1602992 w 2788480"/>
                <a:gd name="connsiteY50" fmla="*/ 319635 h 1229989"/>
                <a:gd name="connsiteX51" fmla="*/ 1623222 w 2788480"/>
                <a:gd name="connsiteY51" fmla="*/ 323681 h 1229989"/>
                <a:gd name="connsiteX52" fmla="*/ 1643452 w 2788480"/>
                <a:gd name="connsiteY52" fmla="*/ 327727 h 1229989"/>
                <a:gd name="connsiteX53" fmla="*/ 1667728 w 2788480"/>
                <a:gd name="connsiteY53" fmla="*/ 331773 h 1229989"/>
                <a:gd name="connsiteX54" fmla="*/ 1687959 w 2788480"/>
                <a:gd name="connsiteY54" fmla="*/ 335819 h 1229989"/>
                <a:gd name="connsiteX55" fmla="*/ 1712235 w 2788480"/>
                <a:gd name="connsiteY55" fmla="*/ 339865 h 1229989"/>
                <a:gd name="connsiteX56" fmla="*/ 1752695 w 2788480"/>
                <a:gd name="connsiteY56" fmla="*/ 347957 h 1229989"/>
                <a:gd name="connsiteX57" fmla="*/ 1772925 w 2788480"/>
                <a:gd name="connsiteY57" fmla="*/ 352003 h 1229989"/>
                <a:gd name="connsiteX58" fmla="*/ 1789109 w 2788480"/>
                <a:gd name="connsiteY58" fmla="*/ 356049 h 1229989"/>
                <a:gd name="connsiteX59" fmla="*/ 1809339 w 2788480"/>
                <a:gd name="connsiteY59" fmla="*/ 360095 h 1229989"/>
                <a:gd name="connsiteX60" fmla="*/ 1845753 w 2788480"/>
                <a:gd name="connsiteY60" fmla="*/ 368187 h 1229989"/>
                <a:gd name="connsiteX61" fmla="*/ 1874075 w 2788480"/>
                <a:gd name="connsiteY61" fmla="*/ 372233 h 1229989"/>
                <a:gd name="connsiteX62" fmla="*/ 1942858 w 2788480"/>
                <a:gd name="connsiteY62" fmla="*/ 384371 h 1229989"/>
                <a:gd name="connsiteX63" fmla="*/ 1987364 w 2788480"/>
                <a:gd name="connsiteY63" fmla="*/ 392463 h 1229989"/>
                <a:gd name="connsiteX64" fmla="*/ 2011640 w 2788480"/>
                <a:gd name="connsiteY64" fmla="*/ 400555 h 1229989"/>
                <a:gd name="connsiteX65" fmla="*/ 2027824 w 2788480"/>
                <a:gd name="connsiteY65" fmla="*/ 404601 h 1229989"/>
                <a:gd name="connsiteX66" fmla="*/ 2052100 w 2788480"/>
                <a:gd name="connsiteY66" fmla="*/ 412694 h 1229989"/>
                <a:gd name="connsiteX67" fmla="*/ 2076376 w 2788480"/>
                <a:gd name="connsiteY67" fmla="*/ 420786 h 1229989"/>
                <a:gd name="connsiteX68" fmla="*/ 2149205 w 2788480"/>
                <a:gd name="connsiteY68" fmla="*/ 445062 h 1229989"/>
                <a:gd name="connsiteX69" fmla="*/ 2161343 w 2788480"/>
                <a:gd name="connsiteY69" fmla="*/ 449108 h 1229989"/>
                <a:gd name="connsiteX70" fmla="*/ 2173481 w 2788480"/>
                <a:gd name="connsiteY70" fmla="*/ 453154 h 1229989"/>
                <a:gd name="connsiteX71" fmla="*/ 2201803 w 2788480"/>
                <a:gd name="connsiteY71" fmla="*/ 469338 h 1229989"/>
                <a:gd name="connsiteX72" fmla="*/ 2213941 w 2788480"/>
                <a:gd name="connsiteY72" fmla="*/ 473384 h 1229989"/>
                <a:gd name="connsiteX73" fmla="*/ 2238217 w 2788480"/>
                <a:gd name="connsiteY73" fmla="*/ 489568 h 1229989"/>
                <a:gd name="connsiteX74" fmla="*/ 2250355 w 2788480"/>
                <a:gd name="connsiteY74" fmla="*/ 497660 h 1229989"/>
                <a:gd name="connsiteX75" fmla="*/ 2262493 w 2788480"/>
                <a:gd name="connsiteY75" fmla="*/ 505752 h 1229989"/>
                <a:gd name="connsiteX76" fmla="*/ 2282723 w 2788480"/>
                <a:gd name="connsiteY76" fmla="*/ 525982 h 1229989"/>
                <a:gd name="connsiteX77" fmla="*/ 2315091 w 2788480"/>
                <a:gd name="connsiteY77" fmla="*/ 554304 h 1229989"/>
                <a:gd name="connsiteX78" fmla="*/ 2375782 w 2788480"/>
                <a:gd name="connsiteY78" fmla="*/ 590718 h 1229989"/>
                <a:gd name="connsiteX79" fmla="*/ 2391966 w 2788480"/>
                <a:gd name="connsiteY79" fmla="*/ 606902 h 1229989"/>
                <a:gd name="connsiteX80" fmla="*/ 2444564 w 2788480"/>
                <a:gd name="connsiteY80" fmla="*/ 655455 h 1229989"/>
                <a:gd name="connsiteX81" fmla="*/ 2468840 w 2788480"/>
                <a:gd name="connsiteY81" fmla="*/ 671639 h 1229989"/>
                <a:gd name="connsiteX82" fmla="*/ 2480978 w 2788480"/>
                <a:gd name="connsiteY82" fmla="*/ 679731 h 1229989"/>
                <a:gd name="connsiteX83" fmla="*/ 2501208 w 2788480"/>
                <a:gd name="connsiteY83" fmla="*/ 699961 h 1229989"/>
                <a:gd name="connsiteX84" fmla="*/ 2525484 w 2788480"/>
                <a:gd name="connsiteY84" fmla="*/ 720191 h 1229989"/>
                <a:gd name="connsiteX85" fmla="*/ 2545714 w 2788480"/>
                <a:gd name="connsiteY85" fmla="*/ 740421 h 1229989"/>
                <a:gd name="connsiteX86" fmla="*/ 2553806 w 2788480"/>
                <a:gd name="connsiteY86" fmla="*/ 752559 h 1229989"/>
                <a:gd name="connsiteX87" fmla="*/ 2565944 w 2788480"/>
                <a:gd name="connsiteY87" fmla="*/ 764697 h 1229989"/>
                <a:gd name="connsiteX88" fmla="*/ 2574036 w 2788480"/>
                <a:gd name="connsiteY88" fmla="*/ 776835 h 1229989"/>
                <a:gd name="connsiteX89" fmla="*/ 2586174 w 2788480"/>
                <a:gd name="connsiteY89" fmla="*/ 788973 h 1229989"/>
                <a:gd name="connsiteX90" fmla="*/ 2602359 w 2788480"/>
                <a:gd name="connsiteY90" fmla="*/ 813249 h 1229989"/>
                <a:gd name="connsiteX91" fmla="*/ 2618543 w 2788480"/>
                <a:gd name="connsiteY91" fmla="*/ 837525 h 1229989"/>
                <a:gd name="connsiteX92" fmla="*/ 2626635 w 2788480"/>
                <a:gd name="connsiteY92" fmla="*/ 849663 h 1229989"/>
                <a:gd name="connsiteX93" fmla="*/ 2634727 w 2788480"/>
                <a:gd name="connsiteY93" fmla="*/ 861801 h 1229989"/>
                <a:gd name="connsiteX94" fmla="*/ 2650911 w 2788480"/>
                <a:gd name="connsiteY94" fmla="*/ 882032 h 1229989"/>
                <a:gd name="connsiteX95" fmla="*/ 2654957 w 2788480"/>
                <a:gd name="connsiteY95" fmla="*/ 894170 h 1229989"/>
                <a:gd name="connsiteX96" fmla="*/ 2671141 w 2788480"/>
                <a:gd name="connsiteY96" fmla="*/ 918446 h 1229989"/>
                <a:gd name="connsiteX97" fmla="*/ 2679233 w 2788480"/>
                <a:gd name="connsiteY97" fmla="*/ 942722 h 1229989"/>
                <a:gd name="connsiteX98" fmla="*/ 2683279 w 2788480"/>
                <a:gd name="connsiteY98" fmla="*/ 962952 h 1229989"/>
                <a:gd name="connsiteX99" fmla="*/ 2695417 w 2788480"/>
                <a:gd name="connsiteY99" fmla="*/ 999366 h 1229989"/>
                <a:gd name="connsiteX100" fmla="*/ 2703509 w 2788480"/>
                <a:gd name="connsiteY100" fmla="*/ 1023642 h 1229989"/>
                <a:gd name="connsiteX101" fmla="*/ 2707555 w 2788480"/>
                <a:gd name="connsiteY101" fmla="*/ 1035780 h 1229989"/>
                <a:gd name="connsiteX102" fmla="*/ 2715647 w 2788480"/>
                <a:gd name="connsiteY102" fmla="*/ 1047918 h 1229989"/>
                <a:gd name="connsiteX103" fmla="*/ 2723739 w 2788480"/>
                <a:gd name="connsiteY103" fmla="*/ 1072194 h 1229989"/>
                <a:gd name="connsiteX104" fmla="*/ 2731831 w 2788480"/>
                <a:gd name="connsiteY104" fmla="*/ 1096471 h 1229989"/>
                <a:gd name="connsiteX105" fmla="*/ 2735877 w 2788480"/>
                <a:gd name="connsiteY105" fmla="*/ 1112655 h 1229989"/>
                <a:gd name="connsiteX106" fmla="*/ 2743969 w 2788480"/>
                <a:gd name="connsiteY106" fmla="*/ 1124793 h 1229989"/>
                <a:gd name="connsiteX107" fmla="*/ 2748015 w 2788480"/>
                <a:gd name="connsiteY107" fmla="*/ 1136931 h 1229989"/>
                <a:gd name="connsiteX108" fmla="*/ 2764199 w 2788480"/>
                <a:gd name="connsiteY108" fmla="*/ 1161207 h 1229989"/>
                <a:gd name="connsiteX109" fmla="*/ 2772291 w 2788480"/>
                <a:gd name="connsiteY109" fmla="*/ 1185483 h 1229989"/>
                <a:gd name="connsiteX110" fmla="*/ 2776337 w 2788480"/>
                <a:gd name="connsiteY110" fmla="*/ 1197621 h 1229989"/>
                <a:gd name="connsiteX111" fmla="*/ 2784429 w 2788480"/>
                <a:gd name="connsiteY111" fmla="*/ 1209759 h 1229989"/>
                <a:gd name="connsiteX112" fmla="*/ 2788475 w 2788480"/>
                <a:gd name="connsiteY112" fmla="*/ 1229989 h 1229989"/>
                <a:gd name="connsiteX0" fmla="*/ 0 w 2788475"/>
                <a:gd name="connsiteY0" fmla="*/ 1187685 h 1229989"/>
                <a:gd name="connsiteX1" fmla="*/ 79474 w 2788475"/>
                <a:gd name="connsiteY1" fmla="*/ 1154532 h 1229989"/>
                <a:gd name="connsiteX2" fmla="*/ 140254 w 2788475"/>
                <a:gd name="connsiteY2" fmla="*/ 1068975 h 1229989"/>
                <a:gd name="connsiteX3" fmla="*/ 248462 w 2788475"/>
                <a:gd name="connsiteY3" fmla="*/ 886640 h 1229989"/>
                <a:gd name="connsiteX4" fmla="*/ 382661 w 2788475"/>
                <a:gd name="connsiteY4" fmla="*/ 637558 h 1229989"/>
                <a:gd name="connsiteX5" fmla="*/ 498962 w 2788475"/>
                <a:gd name="connsiteY5" fmla="*/ 359653 h 1229989"/>
                <a:gd name="connsiteX6" fmla="*/ 577844 w 2788475"/>
                <a:gd name="connsiteY6" fmla="*/ 158503 h 1229989"/>
                <a:gd name="connsiteX7" fmla="*/ 611925 w 2788475"/>
                <a:gd name="connsiteY7" fmla="*/ 89632 h 1229989"/>
                <a:gd name="connsiteX8" fmla="*/ 653596 w 2788475"/>
                <a:gd name="connsiteY8" fmla="*/ 47754 h 1229989"/>
                <a:gd name="connsiteX9" fmla="*/ 704067 w 2788475"/>
                <a:gd name="connsiteY9" fmla="*/ 4961 h 1229989"/>
                <a:gd name="connsiteX10" fmla="*/ 749282 w 2788475"/>
                <a:gd name="connsiteY10" fmla="*/ 4046 h 1229989"/>
                <a:gd name="connsiteX11" fmla="*/ 761420 w 2788475"/>
                <a:gd name="connsiteY11" fmla="*/ 0 h 1229989"/>
                <a:gd name="connsiteX12" fmla="*/ 814019 w 2788475"/>
                <a:gd name="connsiteY12" fmla="*/ 12138 h 1229989"/>
                <a:gd name="connsiteX13" fmla="*/ 826157 w 2788475"/>
                <a:gd name="connsiteY13" fmla="*/ 16184 h 1229989"/>
                <a:gd name="connsiteX14" fmla="*/ 850433 w 2788475"/>
                <a:gd name="connsiteY14" fmla="*/ 32368 h 1229989"/>
                <a:gd name="connsiteX15" fmla="*/ 874709 w 2788475"/>
                <a:gd name="connsiteY15" fmla="*/ 48552 h 1229989"/>
                <a:gd name="connsiteX16" fmla="*/ 886847 w 2788475"/>
                <a:gd name="connsiteY16" fmla="*/ 52598 h 1229989"/>
                <a:gd name="connsiteX17" fmla="*/ 911123 w 2788475"/>
                <a:gd name="connsiteY17" fmla="*/ 68782 h 1229989"/>
                <a:gd name="connsiteX18" fmla="*/ 947537 w 2788475"/>
                <a:gd name="connsiteY18" fmla="*/ 93058 h 1229989"/>
                <a:gd name="connsiteX19" fmla="*/ 959675 w 2788475"/>
                <a:gd name="connsiteY19" fmla="*/ 101150 h 1229989"/>
                <a:gd name="connsiteX20" fmla="*/ 971813 w 2788475"/>
                <a:gd name="connsiteY20" fmla="*/ 109242 h 1229989"/>
                <a:gd name="connsiteX21" fmla="*/ 996090 w 2788475"/>
                <a:gd name="connsiteY21" fmla="*/ 121380 h 1229989"/>
                <a:gd name="connsiteX22" fmla="*/ 1008228 w 2788475"/>
                <a:gd name="connsiteY22" fmla="*/ 125426 h 1229989"/>
                <a:gd name="connsiteX23" fmla="*/ 1020366 w 2788475"/>
                <a:gd name="connsiteY23" fmla="*/ 133518 h 1229989"/>
                <a:gd name="connsiteX24" fmla="*/ 1032504 w 2788475"/>
                <a:gd name="connsiteY24" fmla="*/ 137564 h 1229989"/>
                <a:gd name="connsiteX25" fmla="*/ 1044642 w 2788475"/>
                <a:gd name="connsiteY25" fmla="*/ 145656 h 1229989"/>
                <a:gd name="connsiteX26" fmla="*/ 1068918 w 2788475"/>
                <a:gd name="connsiteY26" fmla="*/ 153748 h 1229989"/>
                <a:gd name="connsiteX27" fmla="*/ 1081056 w 2788475"/>
                <a:gd name="connsiteY27" fmla="*/ 161840 h 1229989"/>
                <a:gd name="connsiteX28" fmla="*/ 1105332 w 2788475"/>
                <a:gd name="connsiteY28" fmla="*/ 169932 h 1229989"/>
                <a:gd name="connsiteX29" fmla="*/ 1113424 w 2788475"/>
                <a:gd name="connsiteY29" fmla="*/ 178025 h 1229989"/>
                <a:gd name="connsiteX30" fmla="*/ 1137700 w 2788475"/>
                <a:gd name="connsiteY30" fmla="*/ 186117 h 1229989"/>
                <a:gd name="connsiteX31" fmla="*/ 1149838 w 2788475"/>
                <a:gd name="connsiteY31" fmla="*/ 190163 h 1229989"/>
                <a:gd name="connsiteX32" fmla="*/ 1161976 w 2788475"/>
                <a:gd name="connsiteY32" fmla="*/ 198255 h 1229989"/>
                <a:gd name="connsiteX33" fmla="*/ 1186252 w 2788475"/>
                <a:gd name="connsiteY33" fmla="*/ 206347 h 1229989"/>
                <a:gd name="connsiteX34" fmla="*/ 1222667 w 2788475"/>
                <a:gd name="connsiteY34" fmla="*/ 218485 h 1229989"/>
                <a:gd name="connsiteX35" fmla="*/ 1246943 w 2788475"/>
                <a:gd name="connsiteY35" fmla="*/ 230623 h 1229989"/>
                <a:gd name="connsiteX36" fmla="*/ 1263127 w 2788475"/>
                <a:gd name="connsiteY36" fmla="*/ 234669 h 1229989"/>
                <a:gd name="connsiteX37" fmla="*/ 1287403 w 2788475"/>
                <a:gd name="connsiteY37" fmla="*/ 242761 h 1229989"/>
                <a:gd name="connsiteX38" fmla="*/ 1303587 w 2788475"/>
                <a:gd name="connsiteY38" fmla="*/ 246807 h 1229989"/>
                <a:gd name="connsiteX39" fmla="*/ 1327863 w 2788475"/>
                <a:gd name="connsiteY39" fmla="*/ 254899 h 1229989"/>
                <a:gd name="connsiteX40" fmla="*/ 1340001 w 2788475"/>
                <a:gd name="connsiteY40" fmla="*/ 258945 h 1229989"/>
                <a:gd name="connsiteX41" fmla="*/ 1356185 w 2788475"/>
                <a:gd name="connsiteY41" fmla="*/ 262991 h 1229989"/>
                <a:gd name="connsiteX42" fmla="*/ 1392599 w 2788475"/>
                <a:gd name="connsiteY42" fmla="*/ 275129 h 1229989"/>
                <a:gd name="connsiteX43" fmla="*/ 1404737 w 2788475"/>
                <a:gd name="connsiteY43" fmla="*/ 279175 h 1229989"/>
                <a:gd name="connsiteX44" fmla="*/ 1441151 w 2788475"/>
                <a:gd name="connsiteY44" fmla="*/ 287267 h 1229989"/>
                <a:gd name="connsiteX45" fmla="*/ 1457336 w 2788475"/>
                <a:gd name="connsiteY45" fmla="*/ 291313 h 1229989"/>
                <a:gd name="connsiteX46" fmla="*/ 1481612 w 2788475"/>
                <a:gd name="connsiteY46" fmla="*/ 295359 h 1229989"/>
                <a:gd name="connsiteX47" fmla="*/ 1501842 w 2788475"/>
                <a:gd name="connsiteY47" fmla="*/ 299405 h 1229989"/>
                <a:gd name="connsiteX48" fmla="*/ 1526118 w 2788475"/>
                <a:gd name="connsiteY48" fmla="*/ 303451 h 1229989"/>
                <a:gd name="connsiteX49" fmla="*/ 1562532 w 2788475"/>
                <a:gd name="connsiteY49" fmla="*/ 311543 h 1229989"/>
                <a:gd name="connsiteX50" fmla="*/ 1602992 w 2788475"/>
                <a:gd name="connsiteY50" fmla="*/ 319635 h 1229989"/>
                <a:gd name="connsiteX51" fmla="*/ 1623222 w 2788475"/>
                <a:gd name="connsiteY51" fmla="*/ 323681 h 1229989"/>
                <a:gd name="connsiteX52" fmla="*/ 1643452 w 2788475"/>
                <a:gd name="connsiteY52" fmla="*/ 327727 h 1229989"/>
                <a:gd name="connsiteX53" fmla="*/ 1667728 w 2788475"/>
                <a:gd name="connsiteY53" fmla="*/ 331773 h 1229989"/>
                <a:gd name="connsiteX54" fmla="*/ 1687959 w 2788475"/>
                <a:gd name="connsiteY54" fmla="*/ 335819 h 1229989"/>
                <a:gd name="connsiteX55" fmla="*/ 1712235 w 2788475"/>
                <a:gd name="connsiteY55" fmla="*/ 339865 h 1229989"/>
                <a:gd name="connsiteX56" fmla="*/ 1752695 w 2788475"/>
                <a:gd name="connsiteY56" fmla="*/ 347957 h 1229989"/>
                <a:gd name="connsiteX57" fmla="*/ 1772925 w 2788475"/>
                <a:gd name="connsiteY57" fmla="*/ 352003 h 1229989"/>
                <a:gd name="connsiteX58" fmla="*/ 1789109 w 2788475"/>
                <a:gd name="connsiteY58" fmla="*/ 356049 h 1229989"/>
                <a:gd name="connsiteX59" fmla="*/ 1809339 w 2788475"/>
                <a:gd name="connsiteY59" fmla="*/ 360095 h 1229989"/>
                <a:gd name="connsiteX60" fmla="*/ 1845753 w 2788475"/>
                <a:gd name="connsiteY60" fmla="*/ 368187 h 1229989"/>
                <a:gd name="connsiteX61" fmla="*/ 1874075 w 2788475"/>
                <a:gd name="connsiteY61" fmla="*/ 372233 h 1229989"/>
                <a:gd name="connsiteX62" fmla="*/ 1942858 w 2788475"/>
                <a:gd name="connsiteY62" fmla="*/ 384371 h 1229989"/>
                <a:gd name="connsiteX63" fmla="*/ 1987364 w 2788475"/>
                <a:gd name="connsiteY63" fmla="*/ 392463 h 1229989"/>
                <a:gd name="connsiteX64" fmla="*/ 2011640 w 2788475"/>
                <a:gd name="connsiteY64" fmla="*/ 400555 h 1229989"/>
                <a:gd name="connsiteX65" fmla="*/ 2027824 w 2788475"/>
                <a:gd name="connsiteY65" fmla="*/ 404601 h 1229989"/>
                <a:gd name="connsiteX66" fmla="*/ 2052100 w 2788475"/>
                <a:gd name="connsiteY66" fmla="*/ 412694 h 1229989"/>
                <a:gd name="connsiteX67" fmla="*/ 2076376 w 2788475"/>
                <a:gd name="connsiteY67" fmla="*/ 420786 h 1229989"/>
                <a:gd name="connsiteX68" fmla="*/ 2149205 w 2788475"/>
                <a:gd name="connsiteY68" fmla="*/ 445062 h 1229989"/>
                <a:gd name="connsiteX69" fmla="*/ 2161343 w 2788475"/>
                <a:gd name="connsiteY69" fmla="*/ 449108 h 1229989"/>
                <a:gd name="connsiteX70" fmla="*/ 2173481 w 2788475"/>
                <a:gd name="connsiteY70" fmla="*/ 453154 h 1229989"/>
                <a:gd name="connsiteX71" fmla="*/ 2201803 w 2788475"/>
                <a:gd name="connsiteY71" fmla="*/ 469338 h 1229989"/>
                <a:gd name="connsiteX72" fmla="*/ 2213941 w 2788475"/>
                <a:gd name="connsiteY72" fmla="*/ 473384 h 1229989"/>
                <a:gd name="connsiteX73" fmla="*/ 2238217 w 2788475"/>
                <a:gd name="connsiteY73" fmla="*/ 489568 h 1229989"/>
                <a:gd name="connsiteX74" fmla="*/ 2250355 w 2788475"/>
                <a:gd name="connsiteY74" fmla="*/ 497660 h 1229989"/>
                <a:gd name="connsiteX75" fmla="*/ 2262493 w 2788475"/>
                <a:gd name="connsiteY75" fmla="*/ 505752 h 1229989"/>
                <a:gd name="connsiteX76" fmla="*/ 2282723 w 2788475"/>
                <a:gd name="connsiteY76" fmla="*/ 525982 h 1229989"/>
                <a:gd name="connsiteX77" fmla="*/ 2315091 w 2788475"/>
                <a:gd name="connsiteY77" fmla="*/ 554304 h 1229989"/>
                <a:gd name="connsiteX78" fmla="*/ 2375782 w 2788475"/>
                <a:gd name="connsiteY78" fmla="*/ 590718 h 1229989"/>
                <a:gd name="connsiteX79" fmla="*/ 2391966 w 2788475"/>
                <a:gd name="connsiteY79" fmla="*/ 606902 h 1229989"/>
                <a:gd name="connsiteX80" fmla="*/ 2444564 w 2788475"/>
                <a:gd name="connsiteY80" fmla="*/ 655455 h 1229989"/>
                <a:gd name="connsiteX81" fmla="*/ 2468840 w 2788475"/>
                <a:gd name="connsiteY81" fmla="*/ 671639 h 1229989"/>
                <a:gd name="connsiteX82" fmla="*/ 2480978 w 2788475"/>
                <a:gd name="connsiteY82" fmla="*/ 679731 h 1229989"/>
                <a:gd name="connsiteX83" fmla="*/ 2501208 w 2788475"/>
                <a:gd name="connsiteY83" fmla="*/ 699961 h 1229989"/>
                <a:gd name="connsiteX84" fmla="*/ 2525484 w 2788475"/>
                <a:gd name="connsiteY84" fmla="*/ 720191 h 1229989"/>
                <a:gd name="connsiteX85" fmla="*/ 2545714 w 2788475"/>
                <a:gd name="connsiteY85" fmla="*/ 740421 h 1229989"/>
                <a:gd name="connsiteX86" fmla="*/ 2553806 w 2788475"/>
                <a:gd name="connsiteY86" fmla="*/ 752559 h 1229989"/>
                <a:gd name="connsiteX87" fmla="*/ 2565944 w 2788475"/>
                <a:gd name="connsiteY87" fmla="*/ 764697 h 1229989"/>
                <a:gd name="connsiteX88" fmla="*/ 2574036 w 2788475"/>
                <a:gd name="connsiteY88" fmla="*/ 776835 h 1229989"/>
                <a:gd name="connsiteX89" fmla="*/ 2586174 w 2788475"/>
                <a:gd name="connsiteY89" fmla="*/ 788973 h 1229989"/>
                <a:gd name="connsiteX90" fmla="*/ 2602359 w 2788475"/>
                <a:gd name="connsiteY90" fmla="*/ 813249 h 1229989"/>
                <a:gd name="connsiteX91" fmla="*/ 2618543 w 2788475"/>
                <a:gd name="connsiteY91" fmla="*/ 837525 h 1229989"/>
                <a:gd name="connsiteX92" fmla="*/ 2626635 w 2788475"/>
                <a:gd name="connsiteY92" fmla="*/ 849663 h 1229989"/>
                <a:gd name="connsiteX93" fmla="*/ 2634727 w 2788475"/>
                <a:gd name="connsiteY93" fmla="*/ 861801 h 1229989"/>
                <a:gd name="connsiteX94" fmla="*/ 2650911 w 2788475"/>
                <a:gd name="connsiteY94" fmla="*/ 882032 h 1229989"/>
                <a:gd name="connsiteX95" fmla="*/ 2654957 w 2788475"/>
                <a:gd name="connsiteY95" fmla="*/ 894170 h 1229989"/>
                <a:gd name="connsiteX96" fmla="*/ 2671141 w 2788475"/>
                <a:gd name="connsiteY96" fmla="*/ 918446 h 1229989"/>
                <a:gd name="connsiteX97" fmla="*/ 2679233 w 2788475"/>
                <a:gd name="connsiteY97" fmla="*/ 942722 h 1229989"/>
                <a:gd name="connsiteX98" fmla="*/ 2683279 w 2788475"/>
                <a:gd name="connsiteY98" fmla="*/ 962952 h 1229989"/>
                <a:gd name="connsiteX99" fmla="*/ 2695417 w 2788475"/>
                <a:gd name="connsiteY99" fmla="*/ 999366 h 1229989"/>
                <a:gd name="connsiteX100" fmla="*/ 2703509 w 2788475"/>
                <a:gd name="connsiteY100" fmla="*/ 1023642 h 1229989"/>
                <a:gd name="connsiteX101" fmla="*/ 2707555 w 2788475"/>
                <a:gd name="connsiteY101" fmla="*/ 1035780 h 1229989"/>
                <a:gd name="connsiteX102" fmla="*/ 2715647 w 2788475"/>
                <a:gd name="connsiteY102" fmla="*/ 1047918 h 1229989"/>
                <a:gd name="connsiteX103" fmla="*/ 2723739 w 2788475"/>
                <a:gd name="connsiteY103" fmla="*/ 1072194 h 1229989"/>
                <a:gd name="connsiteX104" fmla="*/ 2731831 w 2788475"/>
                <a:gd name="connsiteY104" fmla="*/ 1096471 h 1229989"/>
                <a:gd name="connsiteX105" fmla="*/ 2735877 w 2788475"/>
                <a:gd name="connsiteY105" fmla="*/ 1112655 h 1229989"/>
                <a:gd name="connsiteX106" fmla="*/ 2743969 w 2788475"/>
                <a:gd name="connsiteY106" fmla="*/ 1124793 h 1229989"/>
                <a:gd name="connsiteX107" fmla="*/ 2748015 w 2788475"/>
                <a:gd name="connsiteY107" fmla="*/ 1136931 h 1229989"/>
                <a:gd name="connsiteX108" fmla="*/ 2764199 w 2788475"/>
                <a:gd name="connsiteY108" fmla="*/ 1161207 h 1229989"/>
                <a:gd name="connsiteX109" fmla="*/ 2772291 w 2788475"/>
                <a:gd name="connsiteY109" fmla="*/ 1185483 h 1229989"/>
                <a:gd name="connsiteX110" fmla="*/ 2776337 w 2788475"/>
                <a:gd name="connsiteY110" fmla="*/ 1197621 h 1229989"/>
                <a:gd name="connsiteX111" fmla="*/ 2788475 w 2788475"/>
                <a:gd name="connsiteY111" fmla="*/ 1229989 h 1229989"/>
                <a:gd name="connsiteX0" fmla="*/ 0 w 2776337"/>
                <a:gd name="connsiteY0" fmla="*/ 1187685 h 1197621"/>
                <a:gd name="connsiteX1" fmla="*/ 79474 w 2776337"/>
                <a:gd name="connsiteY1" fmla="*/ 1154532 h 1197621"/>
                <a:gd name="connsiteX2" fmla="*/ 140254 w 2776337"/>
                <a:gd name="connsiteY2" fmla="*/ 1068975 h 1197621"/>
                <a:gd name="connsiteX3" fmla="*/ 248462 w 2776337"/>
                <a:gd name="connsiteY3" fmla="*/ 886640 h 1197621"/>
                <a:gd name="connsiteX4" fmla="*/ 382661 w 2776337"/>
                <a:gd name="connsiteY4" fmla="*/ 637558 h 1197621"/>
                <a:gd name="connsiteX5" fmla="*/ 498962 w 2776337"/>
                <a:gd name="connsiteY5" fmla="*/ 359653 h 1197621"/>
                <a:gd name="connsiteX6" fmla="*/ 577844 w 2776337"/>
                <a:gd name="connsiteY6" fmla="*/ 158503 h 1197621"/>
                <a:gd name="connsiteX7" fmla="*/ 611925 w 2776337"/>
                <a:gd name="connsiteY7" fmla="*/ 89632 h 1197621"/>
                <a:gd name="connsiteX8" fmla="*/ 653596 w 2776337"/>
                <a:gd name="connsiteY8" fmla="*/ 47754 h 1197621"/>
                <a:gd name="connsiteX9" fmla="*/ 704067 w 2776337"/>
                <a:gd name="connsiteY9" fmla="*/ 4961 h 1197621"/>
                <a:gd name="connsiteX10" fmla="*/ 749282 w 2776337"/>
                <a:gd name="connsiteY10" fmla="*/ 4046 h 1197621"/>
                <a:gd name="connsiteX11" fmla="*/ 761420 w 2776337"/>
                <a:gd name="connsiteY11" fmla="*/ 0 h 1197621"/>
                <a:gd name="connsiteX12" fmla="*/ 814019 w 2776337"/>
                <a:gd name="connsiteY12" fmla="*/ 12138 h 1197621"/>
                <a:gd name="connsiteX13" fmla="*/ 826157 w 2776337"/>
                <a:gd name="connsiteY13" fmla="*/ 16184 h 1197621"/>
                <a:gd name="connsiteX14" fmla="*/ 850433 w 2776337"/>
                <a:gd name="connsiteY14" fmla="*/ 32368 h 1197621"/>
                <a:gd name="connsiteX15" fmla="*/ 874709 w 2776337"/>
                <a:gd name="connsiteY15" fmla="*/ 48552 h 1197621"/>
                <a:gd name="connsiteX16" fmla="*/ 886847 w 2776337"/>
                <a:gd name="connsiteY16" fmla="*/ 52598 h 1197621"/>
                <a:gd name="connsiteX17" fmla="*/ 911123 w 2776337"/>
                <a:gd name="connsiteY17" fmla="*/ 68782 h 1197621"/>
                <a:gd name="connsiteX18" fmla="*/ 947537 w 2776337"/>
                <a:gd name="connsiteY18" fmla="*/ 93058 h 1197621"/>
                <a:gd name="connsiteX19" fmla="*/ 959675 w 2776337"/>
                <a:gd name="connsiteY19" fmla="*/ 101150 h 1197621"/>
                <a:gd name="connsiteX20" fmla="*/ 971813 w 2776337"/>
                <a:gd name="connsiteY20" fmla="*/ 109242 h 1197621"/>
                <a:gd name="connsiteX21" fmla="*/ 996090 w 2776337"/>
                <a:gd name="connsiteY21" fmla="*/ 121380 h 1197621"/>
                <a:gd name="connsiteX22" fmla="*/ 1008228 w 2776337"/>
                <a:gd name="connsiteY22" fmla="*/ 125426 h 1197621"/>
                <a:gd name="connsiteX23" fmla="*/ 1020366 w 2776337"/>
                <a:gd name="connsiteY23" fmla="*/ 133518 h 1197621"/>
                <a:gd name="connsiteX24" fmla="*/ 1032504 w 2776337"/>
                <a:gd name="connsiteY24" fmla="*/ 137564 h 1197621"/>
                <a:gd name="connsiteX25" fmla="*/ 1044642 w 2776337"/>
                <a:gd name="connsiteY25" fmla="*/ 145656 h 1197621"/>
                <a:gd name="connsiteX26" fmla="*/ 1068918 w 2776337"/>
                <a:gd name="connsiteY26" fmla="*/ 153748 h 1197621"/>
                <a:gd name="connsiteX27" fmla="*/ 1081056 w 2776337"/>
                <a:gd name="connsiteY27" fmla="*/ 161840 h 1197621"/>
                <a:gd name="connsiteX28" fmla="*/ 1105332 w 2776337"/>
                <a:gd name="connsiteY28" fmla="*/ 169932 h 1197621"/>
                <a:gd name="connsiteX29" fmla="*/ 1113424 w 2776337"/>
                <a:gd name="connsiteY29" fmla="*/ 178025 h 1197621"/>
                <a:gd name="connsiteX30" fmla="*/ 1137700 w 2776337"/>
                <a:gd name="connsiteY30" fmla="*/ 186117 h 1197621"/>
                <a:gd name="connsiteX31" fmla="*/ 1149838 w 2776337"/>
                <a:gd name="connsiteY31" fmla="*/ 190163 h 1197621"/>
                <a:gd name="connsiteX32" fmla="*/ 1161976 w 2776337"/>
                <a:gd name="connsiteY32" fmla="*/ 198255 h 1197621"/>
                <a:gd name="connsiteX33" fmla="*/ 1186252 w 2776337"/>
                <a:gd name="connsiteY33" fmla="*/ 206347 h 1197621"/>
                <a:gd name="connsiteX34" fmla="*/ 1222667 w 2776337"/>
                <a:gd name="connsiteY34" fmla="*/ 218485 h 1197621"/>
                <a:gd name="connsiteX35" fmla="*/ 1246943 w 2776337"/>
                <a:gd name="connsiteY35" fmla="*/ 230623 h 1197621"/>
                <a:gd name="connsiteX36" fmla="*/ 1263127 w 2776337"/>
                <a:gd name="connsiteY36" fmla="*/ 234669 h 1197621"/>
                <a:gd name="connsiteX37" fmla="*/ 1287403 w 2776337"/>
                <a:gd name="connsiteY37" fmla="*/ 242761 h 1197621"/>
                <a:gd name="connsiteX38" fmla="*/ 1303587 w 2776337"/>
                <a:gd name="connsiteY38" fmla="*/ 246807 h 1197621"/>
                <a:gd name="connsiteX39" fmla="*/ 1327863 w 2776337"/>
                <a:gd name="connsiteY39" fmla="*/ 254899 h 1197621"/>
                <a:gd name="connsiteX40" fmla="*/ 1340001 w 2776337"/>
                <a:gd name="connsiteY40" fmla="*/ 258945 h 1197621"/>
                <a:gd name="connsiteX41" fmla="*/ 1356185 w 2776337"/>
                <a:gd name="connsiteY41" fmla="*/ 262991 h 1197621"/>
                <a:gd name="connsiteX42" fmla="*/ 1392599 w 2776337"/>
                <a:gd name="connsiteY42" fmla="*/ 275129 h 1197621"/>
                <a:gd name="connsiteX43" fmla="*/ 1404737 w 2776337"/>
                <a:gd name="connsiteY43" fmla="*/ 279175 h 1197621"/>
                <a:gd name="connsiteX44" fmla="*/ 1441151 w 2776337"/>
                <a:gd name="connsiteY44" fmla="*/ 287267 h 1197621"/>
                <a:gd name="connsiteX45" fmla="*/ 1457336 w 2776337"/>
                <a:gd name="connsiteY45" fmla="*/ 291313 h 1197621"/>
                <a:gd name="connsiteX46" fmla="*/ 1481612 w 2776337"/>
                <a:gd name="connsiteY46" fmla="*/ 295359 h 1197621"/>
                <a:gd name="connsiteX47" fmla="*/ 1501842 w 2776337"/>
                <a:gd name="connsiteY47" fmla="*/ 299405 h 1197621"/>
                <a:gd name="connsiteX48" fmla="*/ 1526118 w 2776337"/>
                <a:gd name="connsiteY48" fmla="*/ 303451 h 1197621"/>
                <a:gd name="connsiteX49" fmla="*/ 1562532 w 2776337"/>
                <a:gd name="connsiteY49" fmla="*/ 311543 h 1197621"/>
                <a:gd name="connsiteX50" fmla="*/ 1602992 w 2776337"/>
                <a:gd name="connsiteY50" fmla="*/ 319635 h 1197621"/>
                <a:gd name="connsiteX51" fmla="*/ 1623222 w 2776337"/>
                <a:gd name="connsiteY51" fmla="*/ 323681 h 1197621"/>
                <a:gd name="connsiteX52" fmla="*/ 1643452 w 2776337"/>
                <a:gd name="connsiteY52" fmla="*/ 327727 h 1197621"/>
                <a:gd name="connsiteX53" fmla="*/ 1667728 w 2776337"/>
                <a:gd name="connsiteY53" fmla="*/ 331773 h 1197621"/>
                <a:gd name="connsiteX54" fmla="*/ 1687959 w 2776337"/>
                <a:gd name="connsiteY54" fmla="*/ 335819 h 1197621"/>
                <a:gd name="connsiteX55" fmla="*/ 1712235 w 2776337"/>
                <a:gd name="connsiteY55" fmla="*/ 339865 h 1197621"/>
                <a:gd name="connsiteX56" fmla="*/ 1752695 w 2776337"/>
                <a:gd name="connsiteY56" fmla="*/ 347957 h 1197621"/>
                <a:gd name="connsiteX57" fmla="*/ 1772925 w 2776337"/>
                <a:gd name="connsiteY57" fmla="*/ 352003 h 1197621"/>
                <a:gd name="connsiteX58" fmla="*/ 1789109 w 2776337"/>
                <a:gd name="connsiteY58" fmla="*/ 356049 h 1197621"/>
                <a:gd name="connsiteX59" fmla="*/ 1809339 w 2776337"/>
                <a:gd name="connsiteY59" fmla="*/ 360095 h 1197621"/>
                <a:gd name="connsiteX60" fmla="*/ 1845753 w 2776337"/>
                <a:gd name="connsiteY60" fmla="*/ 368187 h 1197621"/>
                <a:gd name="connsiteX61" fmla="*/ 1874075 w 2776337"/>
                <a:gd name="connsiteY61" fmla="*/ 372233 h 1197621"/>
                <a:gd name="connsiteX62" fmla="*/ 1942858 w 2776337"/>
                <a:gd name="connsiteY62" fmla="*/ 384371 h 1197621"/>
                <a:gd name="connsiteX63" fmla="*/ 1987364 w 2776337"/>
                <a:gd name="connsiteY63" fmla="*/ 392463 h 1197621"/>
                <a:gd name="connsiteX64" fmla="*/ 2011640 w 2776337"/>
                <a:gd name="connsiteY64" fmla="*/ 400555 h 1197621"/>
                <a:gd name="connsiteX65" fmla="*/ 2027824 w 2776337"/>
                <a:gd name="connsiteY65" fmla="*/ 404601 h 1197621"/>
                <a:gd name="connsiteX66" fmla="*/ 2052100 w 2776337"/>
                <a:gd name="connsiteY66" fmla="*/ 412694 h 1197621"/>
                <a:gd name="connsiteX67" fmla="*/ 2076376 w 2776337"/>
                <a:gd name="connsiteY67" fmla="*/ 420786 h 1197621"/>
                <a:gd name="connsiteX68" fmla="*/ 2149205 w 2776337"/>
                <a:gd name="connsiteY68" fmla="*/ 445062 h 1197621"/>
                <a:gd name="connsiteX69" fmla="*/ 2161343 w 2776337"/>
                <a:gd name="connsiteY69" fmla="*/ 449108 h 1197621"/>
                <a:gd name="connsiteX70" fmla="*/ 2173481 w 2776337"/>
                <a:gd name="connsiteY70" fmla="*/ 453154 h 1197621"/>
                <a:gd name="connsiteX71" fmla="*/ 2201803 w 2776337"/>
                <a:gd name="connsiteY71" fmla="*/ 469338 h 1197621"/>
                <a:gd name="connsiteX72" fmla="*/ 2213941 w 2776337"/>
                <a:gd name="connsiteY72" fmla="*/ 473384 h 1197621"/>
                <a:gd name="connsiteX73" fmla="*/ 2238217 w 2776337"/>
                <a:gd name="connsiteY73" fmla="*/ 489568 h 1197621"/>
                <a:gd name="connsiteX74" fmla="*/ 2250355 w 2776337"/>
                <a:gd name="connsiteY74" fmla="*/ 497660 h 1197621"/>
                <a:gd name="connsiteX75" fmla="*/ 2262493 w 2776337"/>
                <a:gd name="connsiteY75" fmla="*/ 505752 h 1197621"/>
                <a:gd name="connsiteX76" fmla="*/ 2282723 w 2776337"/>
                <a:gd name="connsiteY76" fmla="*/ 525982 h 1197621"/>
                <a:gd name="connsiteX77" fmla="*/ 2315091 w 2776337"/>
                <a:gd name="connsiteY77" fmla="*/ 554304 h 1197621"/>
                <a:gd name="connsiteX78" fmla="*/ 2375782 w 2776337"/>
                <a:gd name="connsiteY78" fmla="*/ 590718 h 1197621"/>
                <a:gd name="connsiteX79" fmla="*/ 2391966 w 2776337"/>
                <a:gd name="connsiteY79" fmla="*/ 606902 h 1197621"/>
                <a:gd name="connsiteX80" fmla="*/ 2444564 w 2776337"/>
                <a:gd name="connsiteY80" fmla="*/ 655455 h 1197621"/>
                <a:gd name="connsiteX81" fmla="*/ 2468840 w 2776337"/>
                <a:gd name="connsiteY81" fmla="*/ 671639 h 1197621"/>
                <a:gd name="connsiteX82" fmla="*/ 2480978 w 2776337"/>
                <a:gd name="connsiteY82" fmla="*/ 679731 h 1197621"/>
                <a:gd name="connsiteX83" fmla="*/ 2501208 w 2776337"/>
                <a:gd name="connsiteY83" fmla="*/ 699961 h 1197621"/>
                <a:gd name="connsiteX84" fmla="*/ 2525484 w 2776337"/>
                <a:gd name="connsiteY84" fmla="*/ 720191 h 1197621"/>
                <a:gd name="connsiteX85" fmla="*/ 2545714 w 2776337"/>
                <a:gd name="connsiteY85" fmla="*/ 740421 h 1197621"/>
                <a:gd name="connsiteX86" fmla="*/ 2553806 w 2776337"/>
                <a:gd name="connsiteY86" fmla="*/ 752559 h 1197621"/>
                <a:gd name="connsiteX87" fmla="*/ 2565944 w 2776337"/>
                <a:gd name="connsiteY87" fmla="*/ 764697 h 1197621"/>
                <a:gd name="connsiteX88" fmla="*/ 2574036 w 2776337"/>
                <a:gd name="connsiteY88" fmla="*/ 776835 h 1197621"/>
                <a:gd name="connsiteX89" fmla="*/ 2586174 w 2776337"/>
                <a:gd name="connsiteY89" fmla="*/ 788973 h 1197621"/>
                <a:gd name="connsiteX90" fmla="*/ 2602359 w 2776337"/>
                <a:gd name="connsiteY90" fmla="*/ 813249 h 1197621"/>
                <a:gd name="connsiteX91" fmla="*/ 2618543 w 2776337"/>
                <a:gd name="connsiteY91" fmla="*/ 837525 h 1197621"/>
                <a:gd name="connsiteX92" fmla="*/ 2626635 w 2776337"/>
                <a:gd name="connsiteY92" fmla="*/ 849663 h 1197621"/>
                <a:gd name="connsiteX93" fmla="*/ 2634727 w 2776337"/>
                <a:gd name="connsiteY93" fmla="*/ 861801 h 1197621"/>
                <a:gd name="connsiteX94" fmla="*/ 2650911 w 2776337"/>
                <a:gd name="connsiteY94" fmla="*/ 882032 h 1197621"/>
                <a:gd name="connsiteX95" fmla="*/ 2654957 w 2776337"/>
                <a:gd name="connsiteY95" fmla="*/ 894170 h 1197621"/>
                <a:gd name="connsiteX96" fmla="*/ 2671141 w 2776337"/>
                <a:gd name="connsiteY96" fmla="*/ 918446 h 1197621"/>
                <a:gd name="connsiteX97" fmla="*/ 2679233 w 2776337"/>
                <a:gd name="connsiteY97" fmla="*/ 942722 h 1197621"/>
                <a:gd name="connsiteX98" fmla="*/ 2683279 w 2776337"/>
                <a:gd name="connsiteY98" fmla="*/ 962952 h 1197621"/>
                <a:gd name="connsiteX99" fmla="*/ 2695417 w 2776337"/>
                <a:gd name="connsiteY99" fmla="*/ 999366 h 1197621"/>
                <a:gd name="connsiteX100" fmla="*/ 2703509 w 2776337"/>
                <a:gd name="connsiteY100" fmla="*/ 1023642 h 1197621"/>
                <a:gd name="connsiteX101" fmla="*/ 2707555 w 2776337"/>
                <a:gd name="connsiteY101" fmla="*/ 1035780 h 1197621"/>
                <a:gd name="connsiteX102" fmla="*/ 2715647 w 2776337"/>
                <a:gd name="connsiteY102" fmla="*/ 1047918 h 1197621"/>
                <a:gd name="connsiteX103" fmla="*/ 2723739 w 2776337"/>
                <a:gd name="connsiteY103" fmla="*/ 1072194 h 1197621"/>
                <a:gd name="connsiteX104" fmla="*/ 2731831 w 2776337"/>
                <a:gd name="connsiteY104" fmla="*/ 1096471 h 1197621"/>
                <a:gd name="connsiteX105" fmla="*/ 2735877 w 2776337"/>
                <a:gd name="connsiteY105" fmla="*/ 1112655 h 1197621"/>
                <a:gd name="connsiteX106" fmla="*/ 2743969 w 2776337"/>
                <a:gd name="connsiteY106" fmla="*/ 1124793 h 1197621"/>
                <a:gd name="connsiteX107" fmla="*/ 2748015 w 2776337"/>
                <a:gd name="connsiteY107" fmla="*/ 1136931 h 1197621"/>
                <a:gd name="connsiteX108" fmla="*/ 2764199 w 2776337"/>
                <a:gd name="connsiteY108" fmla="*/ 1161207 h 1197621"/>
                <a:gd name="connsiteX109" fmla="*/ 2772291 w 2776337"/>
                <a:gd name="connsiteY109" fmla="*/ 1185483 h 1197621"/>
                <a:gd name="connsiteX110" fmla="*/ 2776337 w 2776337"/>
                <a:gd name="connsiteY110" fmla="*/ 1197621 h 1197621"/>
                <a:gd name="connsiteX0" fmla="*/ 0 w 2772291"/>
                <a:gd name="connsiteY0" fmla="*/ 1187685 h 1187685"/>
                <a:gd name="connsiteX1" fmla="*/ 79474 w 2772291"/>
                <a:gd name="connsiteY1" fmla="*/ 1154532 h 1187685"/>
                <a:gd name="connsiteX2" fmla="*/ 140254 w 2772291"/>
                <a:gd name="connsiteY2" fmla="*/ 1068975 h 1187685"/>
                <a:gd name="connsiteX3" fmla="*/ 248462 w 2772291"/>
                <a:gd name="connsiteY3" fmla="*/ 886640 h 1187685"/>
                <a:gd name="connsiteX4" fmla="*/ 382661 w 2772291"/>
                <a:gd name="connsiteY4" fmla="*/ 637558 h 1187685"/>
                <a:gd name="connsiteX5" fmla="*/ 498962 w 2772291"/>
                <a:gd name="connsiteY5" fmla="*/ 359653 h 1187685"/>
                <a:gd name="connsiteX6" fmla="*/ 577844 w 2772291"/>
                <a:gd name="connsiteY6" fmla="*/ 158503 h 1187685"/>
                <a:gd name="connsiteX7" fmla="*/ 611925 w 2772291"/>
                <a:gd name="connsiteY7" fmla="*/ 89632 h 1187685"/>
                <a:gd name="connsiteX8" fmla="*/ 653596 w 2772291"/>
                <a:gd name="connsiteY8" fmla="*/ 47754 h 1187685"/>
                <a:gd name="connsiteX9" fmla="*/ 704067 w 2772291"/>
                <a:gd name="connsiteY9" fmla="*/ 4961 h 1187685"/>
                <a:gd name="connsiteX10" fmla="*/ 749282 w 2772291"/>
                <a:gd name="connsiteY10" fmla="*/ 4046 h 1187685"/>
                <a:gd name="connsiteX11" fmla="*/ 761420 w 2772291"/>
                <a:gd name="connsiteY11" fmla="*/ 0 h 1187685"/>
                <a:gd name="connsiteX12" fmla="*/ 814019 w 2772291"/>
                <a:gd name="connsiteY12" fmla="*/ 12138 h 1187685"/>
                <a:gd name="connsiteX13" fmla="*/ 826157 w 2772291"/>
                <a:gd name="connsiteY13" fmla="*/ 16184 h 1187685"/>
                <a:gd name="connsiteX14" fmla="*/ 850433 w 2772291"/>
                <a:gd name="connsiteY14" fmla="*/ 32368 h 1187685"/>
                <a:gd name="connsiteX15" fmla="*/ 874709 w 2772291"/>
                <a:gd name="connsiteY15" fmla="*/ 48552 h 1187685"/>
                <a:gd name="connsiteX16" fmla="*/ 886847 w 2772291"/>
                <a:gd name="connsiteY16" fmla="*/ 52598 h 1187685"/>
                <a:gd name="connsiteX17" fmla="*/ 911123 w 2772291"/>
                <a:gd name="connsiteY17" fmla="*/ 68782 h 1187685"/>
                <a:gd name="connsiteX18" fmla="*/ 947537 w 2772291"/>
                <a:gd name="connsiteY18" fmla="*/ 93058 h 1187685"/>
                <a:gd name="connsiteX19" fmla="*/ 959675 w 2772291"/>
                <a:gd name="connsiteY19" fmla="*/ 101150 h 1187685"/>
                <a:gd name="connsiteX20" fmla="*/ 971813 w 2772291"/>
                <a:gd name="connsiteY20" fmla="*/ 109242 h 1187685"/>
                <a:gd name="connsiteX21" fmla="*/ 996090 w 2772291"/>
                <a:gd name="connsiteY21" fmla="*/ 121380 h 1187685"/>
                <a:gd name="connsiteX22" fmla="*/ 1008228 w 2772291"/>
                <a:gd name="connsiteY22" fmla="*/ 125426 h 1187685"/>
                <a:gd name="connsiteX23" fmla="*/ 1020366 w 2772291"/>
                <a:gd name="connsiteY23" fmla="*/ 133518 h 1187685"/>
                <a:gd name="connsiteX24" fmla="*/ 1032504 w 2772291"/>
                <a:gd name="connsiteY24" fmla="*/ 137564 h 1187685"/>
                <a:gd name="connsiteX25" fmla="*/ 1044642 w 2772291"/>
                <a:gd name="connsiteY25" fmla="*/ 145656 h 1187685"/>
                <a:gd name="connsiteX26" fmla="*/ 1068918 w 2772291"/>
                <a:gd name="connsiteY26" fmla="*/ 153748 h 1187685"/>
                <a:gd name="connsiteX27" fmla="*/ 1081056 w 2772291"/>
                <a:gd name="connsiteY27" fmla="*/ 161840 h 1187685"/>
                <a:gd name="connsiteX28" fmla="*/ 1105332 w 2772291"/>
                <a:gd name="connsiteY28" fmla="*/ 169932 h 1187685"/>
                <a:gd name="connsiteX29" fmla="*/ 1113424 w 2772291"/>
                <a:gd name="connsiteY29" fmla="*/ 178025 h 1187685"/>
                <a:gd name="connsiteX30" fmla="*/ 1137700 w 2772291"/>
                <a:gd name="connsiteY30" fmla="*/ 186117 h 1187685"/>
                <a:gd name="connsiteX31" fmla="*/ 1149838 w 2772291"/>
                <a:gd name="connsiteY31" fmla="*/ 190163 h 1187685"/>
                <a:gd name="connsiteX32" fmla="*/ 1161976 w 2772291"/>
                <a:gd name="connsiteY32" fmla="*/ 198255 h 1187685"/>
                <a:gd name="connsiteX33" fmla="*/ 1186252 w 2772291"/>
                <a:gd name="connsiteY33" fmla="*/ 206347 h 1187685"/>
                <a:gd name="connsiteX34" fmla="*/ 1222667 w 2772291"/>
                <a:gd name="connsiteY34" fmla="*/ 218485 h 1187685"/>
                <a:gd name="connsiteX35" fmla="*/ 1246943 w 2772291"/>
                <a:gd name="connsiteY35" fmla="*/ 230623 h 1187685"/>
                <a:gd name="connsiteX36" fmla="*/ 1263127 w 2772291"/>
                <a:gd name="connsiteY36" fmla="*/ 234669 h 1187685"/>
                <a:gd name="connsiteX37" fmla="*/ 1287403 w 2772291"/>
                <a:gd name="connsiteY37" fmla="*/ 242761 h 1187685"/>
                <a:gd name="connsiteX38" fmla="*/ 1303587 w 2772291"/>
                <a:gd name="connsiteY38" fmla="*/ 246807 h 1187685"/>
                <a:gd name="connsiteX39" fmla="*/ 1327863 w 2772291"/>
                <a:gd name="connsiteY39" fmla="*/ 254899 h 1187685"/>
                <a:gd name="connsiteX40" fmla="*/ 1340001 w 2772291"/>
                <a:gd name="connsiteY40" fmla="*/ 258945 h 1187685"/>
                <a:gd name="connsiteX41" fmla="*/ 1356185 w 2772291"/>
                <a:gd name="connsiteY41" fmla="*/ 262991 h 1187685"/>
                <a:gd name="connsiteX42" fmla="*/ 1392599 w 2772291"/>
                <a:gd name="connsiteY42" fmla="*/ 275129 h 1187685"/>
                <a:gd name="connsiteX43" fmla="*/ 1404737 w 2772291"/>
                <a:gd name="connsiteY43" fmla="*/ 279175 h 1187685"/>
                <a:gd name="connsiteX44" fmla="*/ 1441151 w 2772291"/>
                <a:gd name="connsiteY44" fmla="*/ 287267 h 1187685"/>
                <a:gd name="connsiteX45" fmla="*/ 1457336 w 2772291"/>
                <a:gd name="connsiteY45" fmla="*/ 291313 h 1187685"/>
                <a:gd name="connsiteX46" fmla="*/ 1481612 w 2772291"/>
                <a:gd name="connsiteY46" fmla="*/ 295359 h 1187685"/>
                <a:gd name="connsiteX47" fmla="*/ 1501842 w 2772291"/>
                <a:gd name="connsiteY47" fmla="*/ 299405 h 1187685"/>
                <a:gd name="connsiteX48" fmla="*/ 1526118 w 2772291"/>
                <a:gd name="connsiteY48" fmla="*/ 303451 h 1187685"/>
                <a:gd name="connsiteX49" fmla="*/ 1562532 w 2772291"/>
                <a:gd name="connsiteY49" fmla="*/ 311543 h 1187685"/>
                <a:gd name="connsiteX50" fmla="*/ 1602992 w 2772291"/>
                <a:gd name="connsiteY50" fmla="*/ 319635 h 1187685"/>
                <a:gd name="connsiteX51" fmla="*/ 1623222 w 2772291"/>
                <a:gd name="connsiteY51" fmla="*/ 323681 h 1187685"/>
                <a:gd name="connsiteX52" fmla="*/ 1643452 w 2772291"/>
                <a:gd name="connsiteY52" fmla="*/ 327727 h 1187685"/>
                <a:gd name="connsiteX53" fmla="*/ 1667728 w 2772291"/>
                <a:gd name="connsiteY53" fmla="*/ 331773 h 1187685"/>
                <a:gd name="connsiteX54" fmla="*/ 1687959 w 2772291"/>
                <a:gd name="connsiteY54" fmla="*/ 335819 h 1187685"/>
                <a:gd name="connsiteX55" fmla="*/ 1712235 w 2772291"/>
                <a:gd name="connsiteY55" fmla="*/ 339865 h 1187685"/>
                <a:gd name="connsiteX56" fmla="*/ 1752695 w 2772291"/>
                <a:gd name="connsiteY56" fmla="*/ 347957 h 1187685"/>
                <a:gd name="connsiteX57" fmla="*/ 1772925 w 2772291"/>
                <a:gd name="connsiteY57" fmla="*/ 352003 h 1187685"/>
                <a:gd name="connsiteX58" fmla="*/ 1789109 w 2772291"/>
                <a:gd name="connsiteY58" fmla="*/ 356049 h 1187685"/>
                <a:gd name="connsiteX59" fmla="*/ 1809339 w 2772291"/>
                <a:gd name="connsiteY59" fmla="*/ 360095 h 1187685"/>
                <a:gd name="connsiteX60" fmla="*/ 1845753 w 2772291"/>
                <a:gd name="connsiteY60" fmla="*/ 368187 h 1187685"/>
                <a:gd name="connsiteX61" fmla="*/ 1874075 w 2772291"/>
                <a:gd name="connsiteY61" fmla="*/ 372233 h 1187685"/>
                <a:gd name="connsiteX62" fmla="*/ 1942858 w 2772291"/>
                <a:gd name="connsiteY62" fmla="*/ 384371 h 1187685"/>
                <a:gd name="connsiteX63" fmla="*/ 1987364 w 2772291"/>
                <a:gd name="connsiteY63" fmla="*/ 392463 h 1187685"/>
                <a:gd name="connsiteX64" fmla="*/ 2011640 w 2772291"/>
                <a:gd name="connsiteY64" fmla="*/ 400555 h 1187685"/>
                <a:gd name="connsiteX65" fmla="*/ 2027824 w 2772291"/>
                <a:gd name="connsiteY65" fmla="*/ 404601 h 1187685"/>
                <a:gd name="connsiteX66" fmla="*/ 2052100 w 2772291"/>
                <a:gd name="connsiteY66" fmla="*/ 412694 h 1187685"/>
                <a:gd name="connsiteX67" fmla="*/ 2076376 w 2772291"/>
                <a:gd name="connsiteY67" fmla="*/ 420786 h 1187685"/>
                <a:gd name="connsiteX68" fmla="*/ 2149205 w 2772291"/>
                <a:gd name="connsiteY68" fmla="*/ 445062 h 1187685"/>
                <a:gd name="connsiteX69" fmla="*/ 2161343 w 2772291"/>
                <a:gd name="connsiteY69" fmla="*/ 449108 h 1187685"/>
                <a:gd name="connsiteX70" fmla="*/ 2173481 w 2772291"/>
                <a:gd name="connsiteY70" fmla="*/ 453154 h 1187685"/>
                <a:gd name="connsiteX71" fmla="*/ 2201803 w 2772291"/>
                <a:gd name="connsiteY71" fmla="*/ 469338 h 1187685"/>
                <a:gd name="connsiteX72" fmla="*/ 2213941 w 2772291"/>
                <a:gd name="connsiteY72" fmla="*/ 473384 h 1187685"/>
                <a:gd name="connsiteX73" fmla="*/ 2238217 w 2772291"/>
                <a:gd name="connsiteY73" fmla="*/ 489568 h 1187685"/>
                <a:gd name="connsiteX74" fmla="*/ 2250355 w 2772291"/>
                <a:gd name="connsiteY74" fmla="*/ 497660 h 1187685"/>
                <a:gd name="connsiteX75" fmla="*/ 2262493 w 2772291"/>
                <a:gd name="connsiteY75" fmla="*/ 505752 h 1187685"/>
                <a:gd name="connsiteX76" fmla="*/ 2282723 w 2772291"/>
                <a:gd name="connsiteY76" fmla="*/ 525982 h 1187685"/>
                <a:gd name="connsiteX77" fmla="*/ 2315091 w 2772291"/>
                <a:gd name="connsiteY77" fmla="*/ 554304 h 1187685"/>
                <a:gd name="connsiteX78" fmla="*/ 2375782 w 2772291"/>
                <a:gd name="connsiteY78" fmla="*/ 590718 h 1187685"/>
                <a:gd name="connsiteX79" fmla="*/ 2391966 w 2772291"/>
                <a:gd name="connsiteY79" fmla="*/ 606902 h 1187685"/>
                <a:gd name="connsiteX80" fmla="*/ 2444564 w 2772291"/>
                <a:gd name="connsiteY80" fmla="*/ 655455 h 1187685"/>
                <a:gd name="connsiteX81" fmla="*/ 2468840 w 2772291"/>
                <a:gd name="connsiteY81" fmla="*/ 671639 h 1187685"/>
                <a:gd name="connsiteX82" fmla="*/ 2480978 w 2772291"/>
                <a:gd name="connsiteY82" fmla="*/ 679731 h 1187685"/>
                <a:gd name="connsiteX83" fmla="*/ 2501208 w 2772291"/>
                <a:gd name="connsiteY83" fmla="*/ 699961 h 1187685"/>
                <a:gd name="connsiteX84" fmla="*/ 2525484 w 2772291"/>
                <a:gd name="connsiteY84" fmla="*/ 720191 h 1187685"/>
                <a:gd name="connsiteX85" fmla="*/ 2545714 w 2772291"/>
                <a:gd name="connsiteY85" fmla="*/ 740421 h 1187685"/>
                <a:gd name="connsiteX86" fmla="*/ 2553806 w 2772291"/>
                <a:gd name="connsiteY86" fmla="*/ 752559 h 1187685"/>
                <a:gd name="connsiteX87" fmla="*/ 2565944 w 2772291"/>
                <a:gd name="connsiteY87" fmla="*/ 764697 h 1187685"/>
                <a:gd name="connsiteX88" fmla="*/ 2574036 w 2772291"/>
                <a:gd name="connsiteY88" fmla="*/ 776835 h 1187685"/>
                <a:gd name="connsiteX89" fmla="*/ 2586174 w 2772291"/>
                <a:gd name="connsiteY89" fmla="*/ 788973 h 1187685"/>
                <a:gd name="connsiteX90" fmla="*/ 2602359 w 2772291"/>
                <a:gd name="connsiteY90" fmla="*/ 813249 h 1187685"/>
                <a:gd name="connsiteX91" fmla="*/ 2618543 w 2772291"/>
                <a:gd name="connsiteY91" fmla="*/ 837525 h 1187685"/>
                <a:gd name="connsiteX92" fmla="*/ 2626635 w 2772291"/>
                <a:gd name="connsiteY92" fmla="*/ 849663 h 1187685"/>
                <a:gd name="connsiteX93" fmla="*/ 2634727 w 2772291"/>
                <a:gd name="connsiteY93" fmla="*/ 861801 h 1187685"/>
                <a:gd name="connsiteX94" fmla="*/ 2650911 w 2772291"/>
                <a:gd name="connsiteY94" fmla="*/ 882032 h 1187685"/>
                <a:gd name="connsiteX95" fmla="*/ 2654957 w 2772291"/>
                <a:gd name="connsiteY95" fmla="*/ 894170 h 1187685"/>
                <a:gd name="connsiteX96" fmla="*/ 2671141 w 2772291"/>
                <a:gd name="connsiteY96" fmla="*/ 918446 h 1187685"/>
                <a:gd name="connsiteX97" fmla="*/ 2679233 w 2772291"/>
                <a:gd name="connsiteY97" fmla="*/ 942722 h 1187685"/>
                <a:gd name="connsiteX98" fmla="*/ 2683279 w 2772291"/>
                <a:gd name="connsiteY98" fmla="*/ 962952 h 1187685"/>
                <a:gd name="connsiteX99" fmla="*/ 2695417 w 2772291"/>
                <a:gd name="connsiteY99" fmla="*/ 999366 h 1187685"/>
                <a:gd name="connsiteX100" fmla="*/ 2703509 w 2772291"/>
                <a:gd name="connsiteY100" fmla="*/ 1023642 h 1187685"/>
                <a:gd name="connsiteX101" fmla="*/ 2707555 w 2772291"/>
                <a:gd name="connsiteY101" fmla="*/ 1035780 h 1187685"/>
                <a:gd name="connsiteX102" fmla="*/ 2715647 w 2772291"/>
                <a:gd name="connsiteY102" fmla="*/ 1047918 h 1187685"/>
                <a:gd name="connsiteX103" fmla="*/ 2723739 w 2772291"/>
                <a:gd name="connsiteY103" fmla="*/ 1072194 h 1187685"/>
                <a:gd name="connsiteX104" fmla="*/ 2731831 w 2772291"/>
                <a:gd name="connsiteY104" fmla="*/ 1096471 h 1187685"/>
                <a:gd name="connsiteX105" fmla="*/ 2735877 w 2772291"/>
                <a:gd name="connsiteY105" fmla="*/ 1112655 h 1187685"/>
                <a:gd name="connsiteX106" fmla="*/ 2743969 w 2772291"/>
                <a:gd name="connsiteY106" fmla="*/ 1124793 h 1187685"/>
                <a:gd name="connsiteX107" fmla="*/ 2748015 w 2772291"/>
                <a:gd name="connsiteY107" fmla="*/ 1136931 h 1187685"/>
                <a:gd name="connsiteX108" fmla="*/ 2764199 w 2772291"/>
                <a:gd name="connsiteY108" fmla="*/ 1161207 h 1187685"/>
                <a:gd name="connsiteX109" fmla="*/ 2772291 w 2772291"/>
                <a:gd name="connsiteY109" fmla="*/ 1185483 h 1187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2772291" h="1187685">
                  <a:moveTo>
                    <a:pt x="0" y="1187685"/>
                  </a:moveTo>
                  <a:cubicBezTo>
                    <a:pt x="9441" y="1174198"/>
                    <a:pt x="56098" y="1174317"/>
                    <a:pt x="79474" y="1154532"/>
                  </a:cubicBezTo>
                  <a:cubicBezTo>
                    <a:pt x="102850" y="1134747"/>
                    <a:pt x="112089" y="1113624"/>
                    <a:pt x="140254" y="1068975"/>
                  </a:cubicBezTo>
                  <a:cubicBezTo>
                    <a:pt x="168419" y="1024326"/>
                    <a:pt x="208061" y="958543"/>
                    <a:pt x="248462" y="886640"/>
                  </a:cubicBezTo>
                  <a:cubicBezTo>
                    <a:pt x="288863" y="814737"/>
                    <a:pt x="340911" y="725389"/>
                    <a:pt x="382661" y="637558"/>
                  </a:cubicBezTo>
                  <a:cubicBezTo>
                    <a:pt x="424411" y="549727"/>
                    <a:pt x="466432" y="439496"/>
                    <a:pt x="498962" y="359653"/>
                  </a:cubicBezTo>
                  <a:cubicBezTo>
                    <a:pt x="531493" y="279811"/>
                    <a:pt x="559017" y="203506"/>
                    <a:pt x="577844" y="158503"/>
                  </a:cubicBezTo>
                  <a:cubicBezTo>
                    <a:pt x="596671" y="113500"/>
                    <a:pt x="599300" y="108090"/>
                    <a:pt x="611925" y="89632"/>
                  </a:cubicBezTo>
                  <a:cubicBezTo>
                    <a:pt x="624550" y="71174"/>
                    <a:pt x="638239" y="61866"/>
                    <a:pt x="653596" y="47754"/>
                  </a:cubicBezTo>
                  <a:cubicBezTo>
                    <a:pt x="668953" y="33642"/>
                    <a:pt x="688119" y="12246"/>
                    <a:pt x="704067" y="4961"/>
                  </a:cubicBezTo>
                  <a:cubicBezTo>
                    <a:pt x="720015" y="-2324"/>
                    <a:pt x="715780" y="15213"/>
                    <a:pt x="749282" y="4046"/>
                  </a:cubicBezTo>
                  <a:lnTo>
                    <a:pt x="761420" y="0"/>
                  </a:lnTo>
                  <a:cubicBezTo>
                    <a:pt x="798187" y="5252"/>
                    <a:pt x="780696" y="1030"/>
                    <a:pt x="814019" y="12138"/>
                  </a:cubicBezTo>
                  <a:lnTo>
                    <a:pt x="826157" y="16184"/>
                  </a:lnTo>
                  <a:cubicBezTo>
                    <a:pt x="853095" y="43122"/>
                    <a:pt x="824084" y="17729"/>
                    <a:pt x="850433" y="32368"/>
                  </a:cubicBezTo>
                  <a:cubicBezTo>
                    <a:pt x="858935" y="37091"/>
                    <a:pt x="865483" y="45477"/>
                    <a:pt x="874709" y="48552"/>
                  </a:cubicBezTo>
                  <a:cubicBezTo>
                    <a:pt x="878755" y="49901"/>
                    <a:pt x="883119" y="50527"/>
                    <a:pt x="886847" y="52598"/>
                  </a:cubicBezTo>
                  <a:cubicBezTo>
                    <a:pt x="895349" y="57321"/>
                    <a:pt x="903031" y="63387"/>
                    <a:pt x="911123" y="68782"/>
                  </a:cubicBezTo>
                  <a:lnTo>
                    <a:pt x="947537" y="93058"/>
                  </a:lnTo>
                  <a:lnTo>
                    <a:pt x="959675" y="101150"/>
                  </a:lnTo>
                  <a:cubicBezTo>
                    <a:pt x="963721" y="103847"/>
                    <a:pt x="967200" y="107704"/>
                    <a:pt x="971813" y="109242"/>
                  </a:cubicBezTo>
                  <a:cubicBezTo>
                    <a:pt x="1002321" y="119411"/>
                    <a:pt x="964716" y="105694"/>
                    <a:pt x="996090" y="121380"/>
                  </a:cubicBezTo>
                  <a:cubicBezTo>
                    <a:pt x="999905" y="123287"/>
                    <a:pt x="1004413" y="123519"/>
                    <a:pt x="1008228" y="125426"/>
                  </a:cubicBezTo>
                  <a:cubicBezTo>
                    <a:pt x="1012577" y="127601"/>
                    <a:pt x="1016017" y="131343"/>
                    <a:pt x="1020366" y="133518"/>
                  </a:cubicBezTo>
                  <a:cubicBezTo>
                    <a:pt x="1024181" y="135425"/>
                    <a:pt x="1028689" y="135657"/>
                    <a:pt x="1032504" y="137564"/>
                  </a:cubicBezTo>
                  <a:cubicBezTo>
                    <a:pt x="1036853" y="139739"/>
                    <a:pt x="1040198" y="143681"/>
                    <a:pt x="1044642" y="145656"/>
                  </a:cubicBezTo>
                  <a:cubicBezTo>
                    <a:pt x="1052437" y="149120"/>
                    <a:pt x="1061821" y="149017"/>
                    <a:pt x="1068918" y="153748"/>
                  </a:cubicBezTo>
                  <a:cubicBezTo>
                    <a:pt x="1072964" y="156445"/>
                    <a:pt x="1076612" y="159865"/>
                    <a:pt x="1081056" y="161840"/>
                  </a:cubicBezTo>
                  <a:cubicBezTo>
                    <a:pt x="1088851" y="165304"/>
                    <a:pt x="1105332" y="169932"/>
                    <a:pt x="1105332" y="169932"/>
                  </a:cubicBezTo>
                  <a:cubicBezTo>
                    <a:pt x="1108029" y="172630"/>
                    <a:pt x="1110012" y="176319"/>
                    <a:pt x="1113424" y="178025"/>
                  </a:cubicBezTo>
                  <a:cubicBezTo>
                    <a:pt x="1121053" y="181840"/>
                    <a:pt x="1129608" y="183420"/>
                    <a:pt x="1137700" y="186117"/>
                  </a:cubicBezTo>
                  <a:cubicBezTo>
                    <a:pt x="1141746" y="187466"/>
                    <a:pt x="1146289" y="187797"/>
                    <a:pt x="1149838" y="190163"/>
                  </a:cubicBezTo>
                  <a:cubicBezTo>
                    <a:pt x="1153884" y="192860"/>
                    <a:pt x="1157532" y="196280"/>
                    <a:pt x="1161976" y="198255"/>
                  </a:cubicBezTo>
                  <a:cubicBezTo>
                    <a:pt x="1169771" y="201719"/>
                    <a:pt x="1178160" y="203650"/>
                    <a:pt x="1186252" y="206347"/>
                  </a:cubicBezTo>
                  <a:lnTo>
                    <a:pt x="1222667" y="218485"/>
                  </a:lnTo>
                  <a:cubicBezTo>
                    <a:pt x="1273806" y="235531"/>
                    <a:pt x="1192048" y="207097"/>
                    <a:pt x="1246943" y="230623"/>
                  </a:cubicBezTo>
                  <a:cubicBezTo>
                    <a:pt x="1252054" y="232813"/>
                    <a:pt x="1257801" y="233071"/>
                    <a:pt x="1263127" y="234669"/>
                  </a:cubicBezTo>
                  <a:cubicBezTo>
                    <a:pt x="1271297" y="237120"/>
                    <a:pt x="1279128" y="240692"/>
                    <a:pt x="1287403" y="242761"/>
                  </a:cubicBezTo>
                  <a:cubicBezTo>
                    <a:pt x="1292798" y="244110"/>
                    <a:pt x="1298261" y="245209"/>
                    <a:pt x="1303587" y="246807"/>
                  </a:cubicBezTo>
                  <a:cubicBezTo>
                    <a:pt x="1311757" y="249258"/>
                    <a:pt x="1319771" y="252202"/>
                    <a:pt x="1327863" y="254899"/>
                  </a:cubicBezTo>
                  <a:cubicBezTo>
                    <a:pt x="1331909" y="256248"/>
                    <a:pt x="1335863" y="257911"/>
                    <a:pt x="1340001" y="258945"/>
                  </a:cubicBezTo>
                  <a:cubicBezTo>
                    <a:pt x="1345396" y="260294"/>
                    <a:pt x="1350859" y="261393"/>
                    <a:pt x="1356185" y="262991"/>
                  </a:cubicBezTo>
                  <a:cubicBezTo>
                    <a:pt x="1368440" y="266667"/>
                    <a:pt x="1380461" y="271083"/>
                    <a:pt x="1392599" y="275129"/>
                  </a:cubicBezTo>
                  <a:cubicBezTo>
                    <a:pt x="1396645" y="276478"/>
                    <a:pt x="1400599" y="278141"/>
                    <a:pt x="1404737" y="279175"/>
                  </a:cubicBezTo>
                  <a:cubicBezTo>
                    <a:pt x="1444198" y="289040"/>
                    <a:pt x="1394932" y="276996"/>
                    <a:pt x="1441151" y="287267"/>
                  </a:cubicBezTo>
                  <a:cubicBezTo>
                    <a:pt x="1446580" y="288473"/>
                    <a:pt x="1451883" y="290222"/>
                    <a:pt x="1457336" y="291313"/>
                  </a:cubicBezTo>
                  <a:cubicBezTo>
                    <a:pt x="1465380" y="292922"/>
                    <a:pt x="1473541" y="293891"/>
                    <a:pt x="1481612" y="295359"/>
                  </a:cubicBezTo>
                  <a:cubicBezTo>
                    <a:pt x="1488378" y="296589"/>
                    <a:pt x="1495076" y="298175"/>
                    <a:pt x="1501842" y="299405"/>
                  </a:cubicBezTo>
                  <a:cubicBezTo>
                    <a:pt x="1509913" y="300873"/>
                    <a:pt x="1518047" y="301983"/>
                    <a:pt x="1526118" y="303451"/>
                  </a:cubicBezTo>
                  <a:cubicBezTo>
                    <a:pt x="1568510" y="311159"/>
                    <a:pt x="1526165" y="303750"/>
                    <a:pt x="1562532" y="311543"/>
                  </a:cubicBezTo>
                  <a:cubicBezTo>
                    <a:pt x="1575980" y="314425"/>
                    <a:pt x="1589505" y="316938"/>
                    <a:pt x="1602992" y="319635"/>
                  </a:cubicBezTo>
                  <a:lnTo>
                    <a:pt x="1623222" y="323681"/>
                  </a:lnTo>
                  <a:cubicBezTo>
                    <a:pt x="1629965" y="325030"/>
                    <a:pt x="1636669" y="326596"/>
                    <a:pt x="1643452" y="327727"/>
                  </a:cubicBezTo>
                  <a:lnTo>
                    <a:pt x="1667728" y="331773"/>
                  </a:lnTo>
                  <a:cubicBezTo>
                    <a:pt x="1674494" y="333003"/>
                    <a:pt x="1681193" y="334589"/>
                    <a:pt x="1687959" y="335819"/>
                  </a:cubicBezTo>
                  <a:cubicBezTo>
                    <a:pt x="1696030" y="337286"/>
                    <a:pt x="1704172" y="338353"/>
                    <a:pt x="1712235" y="339865"/>
                  </a:cubicBezTo>
                  <a:cubicBezTo>
                    <a:pt x="1725753" y="342400"/>
                    <a:pt x="1739208" y="345260"/>
                    <a:pt x="1752695" y="347957"/>
                  </a:cubicBezTo>
                  <a:cubicBezTo>
                    <a:pt x="1759438" y="349306"/>
                    <a:pt x="1766253" y="350335"/>
                    <a:pt x="1772925" y="352003"/>
                  </a:cubicBezTo>
                  <a:cubicBezTo>
                    <a:pt x="1778320" y="353352"/>
                    <a:pt x="1783681" y="354843"/>
                    <a:pt x="1789109" y="356049"/>
                  </a:cubicBezTo>
                  <a:cubicBezTo>
                    <a:pt x="1795822" y="357541"/>
                    <a:pt x="1802626" y="358603"/>
                    <a:pt x="1809339" y="360095"/>
                  </a:cubicBezTo>
                  <a:cubicBezTo>
                    <a:pt x="1831162" y="364945"/>
                    <a:pt x="1821347" y="364119"/>
                    <a:pt x="1845753" y="368187"/>
                  </a:cubicBezTo>
                  <a:cubicBezTo>
                    <a:pt x="1855160" y="369755"/>
                    <a:pt x="1864655" y="370746"/>
                    <a:pt x="1874075" y="372233"/>
                  </a:cubicBezTo>
                  <a:cubicBezTo>
                    <a:pt x="1974977" y="388165"/>
                    <a:pt x="1887441" y="374295"/>
                    <a:pt x="1942858" y="384371"/>
                  </a:cubicBezTo>
                  <a:cubicBezTo>
                    <a:pt x="1952110" y="386053"/>
                    <a:pt x="1977370" y="389737"/>
                    <a:pt x="1987364" y="392463"/>
                  </a:cubicBezTo>
                  <a:cubicBezTo>
                    <a:pt x="1995593" y="394707"/>
                    <a:pt x="2003365" y="398486"/>
                    <a:pt x="2011640" y="400555"/>
                  </a:cubicBezTo>
                  <a:cubicBezTo>
                    <a:pt x="2017035" y="401904"/>
                    <a:pt x="2022498" y="403003"/>
                    <a:pt x="2027824" y="404601"/>
                  </a:cubicBezTo>
                  <a:cubicBezTo>
                    <a:pt x="2035994" y="407052"/>
                    <a:pt x="2044008" y="409996"/>
                    <a:pt x="2052100" y="412694"/>
                  </a:cubicBezTo>
                  <a:lnTo>
                    <a:pt x="2076376" y="420786"/>
                  </a:lnTo>
                  <a:lnTo>
                    <a:pt x="2149205" y="445062"/>
                  </a:lnTo>
                  <a:lnTo>
                    <a:pt x="2161343" y="449108"/>
                  </a:lnTo>
                  <a:cubicBezTo>
                    <a:pt x="2165389" y="450457"/>
                    <a:pt x="2169932" y="450788"/>
                    <a:pt x="2173481" y="453154"/>
                  </a:cubicBezTo>
                  <a:cubicBezTo>
                    <a:pt x="2185671" y="461281"/>
                    <a:pt x="2187430" y="463178"/>
                    <a:pt x="2201803" y="469338"/>
                  </a:cubicBezTo>
                  <a:cubicBezTo>
                    <a:pt x="2205723" y="471018"/>
                    <a:pt x="2210213" y="471313"/>
                    <a:pt x="2213941" y="473384"/>
                  </a:cubicBezTo>
                  <a:cubicBezTo>
                    <a:pt x="2222443" y="478107"/>
                    <a:pt x="2230125" y="484173"/>
                    <a:pt x="2238217" y="489568"/>
                  </a:cubicBezTo>
                  <a:lnTo>
                    <a:pt x="2250355" y="497660"/>
                  </a:lnTo>
                  <a:lnTo>
                    <a:pt x="2262493" y="505752"/>
                  </a:lnTo>
                  <a:cubicBezTo>
                    <a:pt x="2284072" y="538120"/>
                    <a:pt x="2273957" y="517890"/>
                    <a:pt x="2282723" y="525982"/>
                  </a:cubicBezTo>
                  <a:cubicBezTo>
                    <a:pt x="2291489" y="534074"/>
                    <a:pt x="2299581" y="543515"/>
                    <a:pt x="2315091" y="554304"/>
                  </a:cubicBezTo>
                  <a:cubicBezTo>
                    <a:pt x="2330601" y="565093"/>
                    <a:pt x="2362970" y="581952"/>
                    <a:pt x="2375782" y="590718"/>
                  </a:cubicBezTo>
                  <a:cubicBezTo>
                    <a:pt x="2388595" y="599484"/>
                    <a:pt x="2380502" y="596113"/>
                    <a:pt x="2391966" y="606902"/>
                  </a:cubicBezTo>
                  <a:cubicBezTo>
                    <a:pt x="2403430" y="617691"/>
                    <a:pt x="2431752" y="644666"/>
                    <a:pt x="2444564" y="655455"/>
                  </a:cubicBezTo>
                  <a:lnTo>
                    <a:pt x="2468840" y="671639"/>
                  </a:lnTo>
                  <a:lnTo>
                    <a:pt x="2480978" y="679731"/>
                  </a:lnTo>
                  <a:cubicBezTo>
                    <a:pt x="2495813" y="701984"/>
                    <a:pt x="2480978" y="683103"/>
                    <a:pt x="2501208" y="699961"/>
                  </a:cubicBezTo>
                  <a:cubicBezTo>
                    <a:pt x="2532361" y="725922"/>
                    <a:pt x="2495348" y="700100"/>
                    <a:pt x="2525484" y="720191"/>
                  </a:cubicBezTo>
                  <a:cubicBezTo>
                    <a:pt x="2547063" y="752559"/>
                    <a:pt x="2518741" y="713448"/>
                    <a:pt x="2545714" y="740421"/>
                  </a:cubicBezTo>
                  <a:cubicBezTo>
                    <a:pt x="2549152" y="743859"/>
                    <a:pt x="2550693" y="748823"/>
                    <a:pt x="2553806" y="752559"/>
                  </a:cubicBezTo>
                  <a:cubicBezTo>
                    <a:pt x="2557469" y="756955"/>
                    <a:pt x="2562281" y="760301"/>
                    <a:pt x="2565944" y="764697"/>
                  </a:cubicBezTo>
                  <a:cubicBezTo>
                    <a:pt x="2569057" y="768433"/>
                    <a:pt x="2570923" y="773099"/>
                    <a:pt x="2574036" y="776835"/>
                  </a:cubicBezTo>
                  <a:cubicBezTo>
                    <a:pt x="2577699" y="781231"/>
                    <a:pt x="2582661" y="784456"/>
                    <a:pt x="2586174" y="788973"/>
                  </a:cubicBezTo>
                  <a:cubicBezTo>
                    <a:pt x="2592145" y="796650"/>
                    <a:pt x="2596964" y="805157"/>
                    <a:pt x="2602359" y="813249"/>
                  </a:cubicBezTo>
                  <a:lnTo>
                    <a:pt x="2618543" y="837525"/>
                  </a:lnTo>
                  <a:lnTo>
                    <a:pt x="2626635" y="849663"/>
                  </a:lnTo>
                  <a:cubicBezTo>
                    <a:pt x="2629332" y="853709"/>
                    <a:pt x="2631289" y="858362"/>
                    <a:pt x="2634727" y="861801"/>
                  </a:cubicBezTo>
                  <a:cubicBezTo>
                    <a:pt x="2642253" y="869327"/>
                    <a:pt x="2645808" y="871825"/>
                    <a:pt x="2650911" y="882032"/>
                  </a:cubicBezTo>
                  <a:cubicBezTo>
                    <a:pt x="2652818" y="885847"/>
                    <a:pt x="2652886" y="890442"/>
                    <a:pt x="2654957" y="894170"/>
                  </a:cubicBezTo>
                  <a:cubicBezTo>
                    <a:pt x="2659680" y="902672"/>
                    <a:pt x="2668066" y="909220"/>
                    <a:pt x="2671141" y="918446"/>
                  </a:cubicBezTo>
                  <a:cubicBezTo>
                    <a:pt x="2673838" y="926538"/>
                    <a:pt x="2677560" y="934358"/>
                    <a:pt x="2679233" y="942722"/>
                  </a:cubicBezTo>
                  <a:cubicBezTo>
                    <a:pt x="2680582" y="949465"/>
                    <a:pt x="2681470" y="956317"/>
                    <a:pt x="2683279" y="962952"/>
                  </a:cubicBezTo>
                  <a:lnTo>
                    <a:pt x="2695417" y="999366"/>
                  </a:lnTo>
                  <a:lnTo>
                    <a:pt x="2703509" y="1023642"/>
                  </a:lnTo>
                  <a:cubicBezTo>
                    <a:pt x="2704858" y="1027688"/>
                    <a:pt x="2705189" y="1032231"/>
                    <a:pt x="2707555" y="1035780"/>
                  </a:cubicBezTo>
                  <a:cubicBezTo>
                    <a:pt x="2710252" y="1039826"/>
                    <a:pt x="2713672" y="1043474"/>
                    <a:pt x="2715647" y="1047918"/>
                  </a:cubicBezTo>
                  <a:cubicBezTo>
                    <a:pt x="2719111" y="1055713"/>
                    <a:pt x="2721042" y="1064102"/>
                    <a:pt x="2723739" y="1072194"/>
                  </a:cubicBezTo>
                  <a:lnTo>
                    <a:pt x="2731831" y="1096471"/>
                  </a:lnTo>
                  <a:cubicBezTo>
                    <a:pt x="2733180" y="1101866"/>
                    <a:pt x="2733687" y="1107544"/>
                    <a:pt x="2735877" y="1112655"/>
                  </a:cubicBezTo>
                  <a:cubicBezTo>
                    <a:pt x="2737793" y="1117125"/>
                    <a:pt x="2741794" y="1120444"/>
                    <a:pt x="2743969" y="1124793"/>
                  </a:cubicBezTo>
                  <a:cubicBezTo>
                    <a:pt x="2745876" y="1128608"/>
                    <a:pt x="2745944" y="1133203"/>
                    <a:pt x="2748015" y="1136931"/>
                  </a:cubicBezTo>
                  <a:cubicBezTo>
                    <a:pt x="2752738" y="1145433"/>
                    <a:pt x="2761124" y="1151981"/>
                    <a:pt x="2764199" y="1161207"/>
                  </a:cubicBezTo>
                  <a:lnTo>
                    <a:pt x="2772291" y="1185483"/>
                  </a:lnTo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663681E8-2FF0-5CF3-F0E7-B14EF6BD45D7}"/>
                </a:ext>
              </a:extLst>
            </p:cNvPr>
            <p:cNvSpPr/>
            <p:nvPr/>
          </p:nvSpPr>
          <p:spPr>
            <a:xfrm>
              <a:off x="1647661" y="5624984"/>
              <a:ext cx="1486043" cy="1657548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49829" h="1657548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66800" y="1439834"/>
                  </a:lnTo>
                  <a:cubicBezTo>
                    <a:pt x="1074057" y="1447091"/>
                    <a:pt x="1080032" y="1455912"/>
                    <a:pt x="1088572" y="1461605"/>
                  </a:cubicBezTo>
                  <a:cubicBezTo>
                    <a:pt x="1099458" y="1468862"/>
                    <a:pt x="1111296" y="1474862"/>
                    <a:pt x="1121229" y="1483376"/>
                  </a:cubicBezTo>
                  <a:cubicBezTo>
                    <a:pt x="1186975" y="1539729"/>
                    <a:pt x="1137423" y="1517802"/>
                    <a:pt x="1197429" y="1537805"/>
                  </a:cubicBezTo>
                  <a:cubicBezTo>
                    <a:pt x="1250478" y="1617380"/>
                    <a:pt x="1184938" y="1533548"/>
                    <a:pt x="1251857" y="1581348"/>
                  </a:cubicBezTo>
                  <a:cubicBezTo>
                    <a:pt x="1268560" y="1593279"/>
                    <a:pt x="1275927" y="1618400"/>
                    <a:pt x="1295400" y="1624891"/>
                  </a:cubicBezTo>
                  <a:cubicBezTo>
                    <a:pt x="1335755" y="1638342"/>
                    <a:pt x="1317794" y="1630644"/>
                    <a:pt x="1349829" y="1646662"/>
                  </a:cubicBezTo>
                </a:path>
              </a:pathLst>
            </a:custGeom>
            <a:solidFill>
              <a:schemeClr val="bg1">
                <a:alpha val="81961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22">
              <a:extLst>
                <a:ext uri="{FF2B5EF4-FFF2-40B4-BE49-F238E27FC236}">
                  <a16:creationId xmlns:a16="http://schemas.microsoft.com/office/drawing/2014/main" id="{6E1F25B3-E6A4-FFD3-65FC-4922DCAF429E}"/>
                </a:ext>
              </a:extLst>
            </p:cNvPr>
            <p:cNvSpPr txBox="1"/>
            <p:nvPr/>
          </p:nvSpPr>
          <p:spPr>
            <a:xfrm>
              <a:off x="-134618" y="7415037"/>
              <a:ext cx="1536767" cy="307777"/>
            </a:xfrm>
            <a:prstGeom prst="rect">
              <a:avLst/>
            </a:prstGeom>
            <a:solidFill>
              <a:srgbClr val="80179A">
                <a:alpha val="70484"/>
              </a:srgbClr>
            </a:solidFill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</a:t>
              </a: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&gt;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growth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57AAC00F-0A2C-79B0-581A-114FD98B067F}"/>
                </a:ext>
              </a:extLst>
            </p:cNvPr>
            <p:cNvSpPr/>
            <p:nvPr/>
          </p:nvSpPr>
          <p:spPr>
            <a:xfrm>
              <a:off x="1676598" y="6157974"/>
              <a:ext cx="2175863" cy="1138493"/>
            </a:xfrm>
            <a:custGeom>
              <a:avLst/>
              <a:gdLst>
                <a:gd name="connsiteX0" fmla="*/ 0 w 1349829"/>
                <a:gd name="connsiteY0" fmla="*/ 1654629 h 1654629"/>
                <a:gd name="connsiteX1" fmla="*/ 54429 w 1349829"/>
                <a:gd name="connsiteY1" fmla="*/ 1578429 h 1654629"/>
                <a:gd name="connsiteX2" fmla="*/ 76200 w 1349829"/>
                <a:gd name="connsiteY2" fmla="*/ 1556657 h 1654629"/>
                <a:gd name="connsiteX3" fmla="*/ 97972 w 1349829"/>
                <a:gd name="connsiteY3" fmla="*/ 1491343 h 1654629"/>
                <a:gd name="connsiteX4" fmla="*/ 141514 w 1349829"/>
                <a:gd name="connsiteY4" fmla="*/ 1426029 h 1654629"/>
                <a:gd name="connsiteX5" fmla="*/ 195943 w 1349829"/>
                <a:gd name="connsiteY5" fmla="*/ 1262743 h 1654629"/>
                <a:gd name="connsiteX6" fmla="*/ 217714 w 1349829"/>
                <a:gd name="connsiteY6" fmla="*/ 1197429 h 1654629"/>
                <a:gd name="connsiteX7" fmla="*/ 250372 w 1349829"/>
                <a:gd name="connsiteY7" fmla="*/ 1066800 h 1654629"/>
                <a:gd name="connsiteX8" fmla="*/ 261257 w 1349829"/>
                <a:gd name="connsiteY8" fmla="*/ 1023257 h 1654629"/>
                <a:gd name="connsiteX9" fmla="*/ 272143 w 1349829"/>
                <a:gd name="connsiteY9" fmla="*/ 990600 h 1654629"/>
                <a:gd name="connsiteX10" fmla="*/ 293914 w 1349829"/>
                <a:gd name="connsiteY10" fmla="*/ 881743 h 1654629"/>
                <a:gd name="connsiteX11" fmla="*/ 304800 w 1349829"/>
                <a:gd name="connsiteY11" fmla="*/ 816429 h 1654629"/>
                <a:gd name="connsiteX12" fmla="*/ 315686 w 1349829"/>
                <a:gd name="connsiteY12" fmla="*/ 729343 h 1654629"/>
                <a:gd name="connsiteX13" fmla="*/ 337457 w 1349829"/>
                <a:gd name="connsiteY13" fmla="*/ 598715 h 1654629"/>
                <a:gd name="connsiteX14" fmla="*/ 348343 w 1349829"/>
                <a:gd name="connsiteY14" fmla="*/ 533400 h 1654629"/>
                <a:gd name="connsiteX15" fmla="*/ 370114 w 1349829"/>
                <a:gd name="connsiteY15" fmla="*/ 424543 h 1654629"/>
                <a:gd name="connsiteX16" fmla="*/ 381000 w 1349829"/>
                <a:gd name="connsiteY16" fmla="*/ 381000 h 1654629"/>
                <a:gd name="connsiteX17" fmla="*/ 402772 w 1349829"/>
                <a:gd name="connsiteY17" fmla="*/ 272143 h 1654629"/>
                <a:gd name="connsiteX18" fmla="*/ 424543 w 1349829"/>
                <a:gd name="connsiteY18" fmla="*/ 185057 h 1654629"/>
                <a:gd name="connsiteX19" fmla="*/ 446314 w 1349829"/>
                <a:gd name="connsiteY19" fmla="*/ 65315 h 1654629"/>
                <a:gd name="connsiteX20" fmla="*/ 457200 w 1349829"/>
                <a:gd name="connsiteY20" fmla="*/ 21772 h 1654629"/>
                <a:gd name="connsiteX21" fmla="*/ 478972 w 1349829"/>
                <a:gd name="connsiteY21" fmla="*/ 0 h 1654629"/>
                <a:gd name="connsiteX22" fmla="*/ 511629 w 1349829"/>
                <a:gd name="connsiteY22" fmla="*/ 10886 h 1654629"/>
                <a:gd name="connsiteX23" fmla="*/ 533400 w 1349829"/>
                <a:gd name="connsiteY23" fmla="*/ 130629 h 1654629"/>
                <a:gd name="connsiteX24" fmla="*/ 555172 w 1349829"/>
                <a:gd name="connsiteY24" fmla="*/ 152400 h 1654629"/>
                <a:gd name="connsiteX25" fmla="*/ 576943 w 1349829"/>
                <a:gd name="connsiteY25" fmla="*/ 217715 h 1654629"/>
                <a:gd name="connsiteX26" fmla="*/ 587829 w 1349829"/>
                <a:gd name="connsiteY26" fmla="*/ 250372 h 1654629"/>
                <a:gd name="connsiteX27" fmla="*/ 598714 w 1349829"/>
                <a:gd name="connsiteY27" fmla="*/ 293915 h 1654629"/>
                <a:gd name="connsiteX28" fmla="*/ 620486 w 1349829"/>
                <a:gd name="connsiteY28" fmla="*/ 359229 h 1654629"/>
                <a:gd name="connsiteX29" fmla="*/ 631372 w 1349829"/>
                <a:gd name="connsiteY29" fmla="*/ 391886 h 1654629"/>
                <a:gd name="connsiteX30" fmla="*/ 642257 w 1349829"/>
                <a:gd name="connsiteY30" fmla="*/ 468086 h 1654629"/>
                <a:gd name="connsiteX31" fmla="*/ 664029 w 1349829"/>
                <a:gd name="connsiteY31" fmla="*/ 555172 h 1654629"/>
                <a:gd name="connsiteX32" fmla="*/ 674914 w 1349829"/>
                <a:gd name="connsiteY32" fmla="*/ 598715 h 1654629"/>
                <a:gd name="connsiteX33" fmla="*/ 685800 w 1349829"/>
                <a:gd name="connsiteY33" fmla="*/ 631372 h 1654629"/>
                <a:gd name="connsiteX34" fmla="*/ 696686 w 1349829"/>
                <a:gd name="connsiteY34" fmla="*/ 674915 h 1654629"/>
                <a:gd name="connsiteX35" fmla="*/ 718457 w 1349829"/>
                <a:gd name="connsiteY35" fmla="*/ 740229 h 1654629"/>
                <a:gd name="connsiteX36" fmla="*/ 740229 w 1349829"/>
                <a:gd name="connsiteY36" fmla="*/ 805543 h 1654629"/>
                <a:gd name="connsiteX37" fmla="*/ 751114 w 1349829"/>
                <a:gd name="connsiteY37" fmla="*/ 838200 h 1654629"/>
                <a:gd name="connsiteX38" fmla="*/ 762000 w 1349829"/>
                <a:gd name="connsiteY38" fmla="*/ 870857 h 1654629"/>
                <a:gd name="connsiteX39" fmla="*/ 794657 w 1349829"/>
                <a:gd name="connsiteY39" fmla="*/ 979715 h 1654629"/>
                <a:gd name="connsiteX40" fmla="*/ 805543 w 1349829"/>
                <a:gd name="connsiteY40" fmla="*/ 1012372 h 1654629"/>
                <a:gd name="connsiteX41" fmla="*/ 816429 w 1349829"/>
                <a:gd name="connsiteY41" fmla="*/ 1045029 h 1654629"/>
                <a:gd name="connsiteX42" fmla="*/ 838200 w 1349829"/>
                <a:gd name="connsiteY42" fmla="*/ 1077686 h 1654629"/>
                <a:gd name="connsiteX43" fmla="*/ 870857 w 1349829"/>
                <a:gd name="connsiteY43" fmla="*/ 1132115 h 1654629"/>
                <a:gd name="connsiteX44" fmla="*/ 914400 w 1349829"/>
                <a:gd name="connsiteY44" fmla="*/ 1230086 h 1654629"/>
                <a:gd name="connsiteX45" fmla="*/ 936172 w 1349829"/>
                <a:gd name="connsiteY45" fmla="*/ 1251857 h 1654629"/>
                <a:gd name="connsiteX46" fmla="*/ 968829 w 1349829"/>
                <a:gd name="connsiteY46" fmla="*/ 1317172 h 1654629"/>
                <a:gd name="connsiteX47" fmla="*/ 979714 w 1349829"/>
                <a:gd name="connsiteY47" fmla="*/ 1349829 h 1654629"/>
                <a:gd name="connsiteX48" fmla="*/ 1023257 w 1349829"/>
                <a:gd name="connsiteY48" fmla="*/ 1393372 h 1654629"/>
                <a:gd name="connsiteX49" fmla="*/ 1066800 w 1349829"/>
                <a:gd name="connsiteY49" fmla="*/ 1436915 h 1654629"/>
                <a:gd name="connsiteX50" fmla="*/ 1088572 w 1349829"/>
                <a:gd name="connsiteY50" fmla="*/ 1458686 h 1654629"/>
                <a:gd name="connsiteX51" fmla="*/ 1121229 w 1349829"/>
                <a:gd name="connsiteY51" fmla="*/ 1480457 h 1654629"/>
                <a:gd name="connsiteX52" fmla="*/ 1197429 w 1349829"/>
                <a:gd name="connsiteY52" fmla="*/ 1534886 h 1654629"/>
                <a:gd name="connsiteX53" fmla="*/ 1251857 w 1349829"/>
                <a:gd name="connsiteY53" fmla="*/ 1578429 h 1654629"/>
                <a:gd name="connsiteX54" fmla="*/ 1295400 w 1349829"/>
                <a:gd name="connsiteY54" fmla="*/ 1621972 h 1654629"/>
                <a:gd name="connsiteX55" fmla="*/ 1349829 w 1349829"/>
                <a:gd name="connsiteY55" fmla="*/ 1643743 h 1654629"/>
                <a:gd name="connsiteX0" fmla="*/ 0 w 1349829"/>
                <a:gd name="connsiteY0" fmla="*/ 1657548 h 1657548"/>
                <a:gd name="connsiteX1" fmla="*/ 54429 w 1349829"/>
                <a:gd name="connsiteY1" fmla="*/ 1581348 h 1657548"/>
                <a:gd name="connsiteX2" fmla="*/ 76200 w 1349829"/>
                <a:gd name="connsiteY2" fmla="*/ 1559576 h 1657548"/>
                <a:gd name="connsiteX3" fmla="*/ 97972 w 1349829"/>
                <a:gd name="connsiteY3" fmla="*/ 1494262 h 1657548"/>
                <a:gd name="connsiteX4" fmla="*/ 141514 w 1349829"/>
                <a:gd name="connsiteY4" fmla="*/ 1428948 h 1657548"/>
                <a:gd name="connsiteX5" fmla="*/ 195943 w 1349829"/>
                <a:gd name="connsiteY5" fmla="*/ 1265662 h 1657548"/>
                <a:gd name="connsiteX6" fmla="*/ 217714 w 1349829"/>
                <a:gd name="connsiteY6" fmla="*/ 1200348 h 1657548"/>
                <a:gd name="connsiteX7" fmla="*/ 250372 w 1349829"/>
                <a:gd name="connsiteY7" fmla="*/ 1069719 h 1657548"/>
                <a:gd name="connsiteX8" fmla="*/ 261257 w 1349829"/>
                <a:gd name="connsiteY8" fmla="*/ 1026176 h 1657548"/>
                <a:gd name="connsiteX9" fmla="*/ 272143 w 1349829"/>
                <a:gd name="connsiteY9" fmla="*/ 993519 h 1657548"/>
                <a:gd name="connsiteX10" fmla="*/ 293914 w 1349829"/>
                <a:gd name="connsiteY10" fmla="*/ 884662 h 1657548"/>
                <a:gd name="connsiteX11" fmla="*/ 304800 w 1349829"/>
                <a:gd name="connsiteY11" fmla="*/ 819348 h 1657548"/>
                <a:gd name="connsiteX12" fmla="*/ 315686 w 1349829"/>
                <a:gd name="connsiteY12" fmla="*/ 732262 h 1657548"/>
                <a:gd name="connsiteX13" fmla="*/ 337457 w 1349829"/>
                <a:gd name="connsiteY13" fmla="*/ 601634 h 1657548"/>
                <a:gd name="connsiteX14" fmla="*/ 348343 w 1349829"/>
                <a:gd name="connsiteY14" fmla="*/ 536319 h 1657548"/>
                <a:gd name="connsiteX15" fmla="*/ 370114 w 1349829"/>
                <a:gd name="connsiteY15" fmla="*/ 427462 h 1657548"/>
                <a:gd name="connsiteX16" fmla="*/ 381000 w 1349829"/>
                <a:gd name="connsiteY16" fmla="*/ 383919 h 1657548"/>
                <a:gd name="connsiteX17" fmla="*/ 402772 w 1349829"/>
                <a:gd name="connsiteY17" fmla="*/ 275062 h 1657548"/>
                <a:gd name="connsiteX18" fmla="*/ 424543 w 1349829"/>
                <a:gd name="connsiteY18" fmla="*/ 187976 h 1657548"/>
                <a:gd name="connsiteX19" fmla="*/ 446314 w 1349829"/>
                <a:gd name="connsiteY19" fmla="*/ 68234 h 1657548"/>
                <a:gd name="connsiteX20" fmla="*/ 457200 w 1349829"/>
                <a:gd name="connsiteY20" fmla="*/ 24691 h 1657548"/>
                <a:gd name="connsiteX21" fmla="*/ 478972 w 1349829"/>
                <a:gd name="connsiteY21" fmla="*/ 2919 h 1657548"/>
                <a:gd name="connsiteX22" fmla="*/ 511629 w 1349829"/>
                <a:gd name="connsiteY22" fmla="*/ 13805 h 1657548"/>
                <a:gd name="connsiteX23" fmla="*/ 555172 w 1349829"/>
                <a:gd name="connsiteY23" fmla="*/ 155319 h 1657548"/>
                <a:gd name="connsiteX24" fmla="*/ 576943 w 1349829"/>
                <a:gd name="connsiteY24" fmla="*/ 220634 h 1657548"/>
                <a:gd name="connsiteX25" fmla="*/ 587829 w 1349829"/>
                <a:gd name="connsiteY25" fmla="*/ 253291 h 1657548"/>
                <a:gd name="connsiteX26" fmla="*/ 598714 w 1349829"/>
                <a:gd name="connsiteY26" fmla="*/ 296834 h 1657548"/>
                <a:gd name="connsiteX27" fmla="*/ 620486 w 1349829"/>
                <a:gd name="connsiteY27" fmla="*/ 362148 h 1657548"/>
                <a:gd name="connsiteX28" fmla="*/ 631372 w 1349829"/>
                <a:gd name="connsiteY28" fmla="*/ 394805 h 1657548"/>
                <a:gd name="connsiteX29" fmla="*/ 642257 w 1349829"/>
                <a:gd name="connsiteY29" fmla="*/ 471005 h 1657548"/>
                <a:gd name="connsiteX30" fmla="*/ 664029 w 1349829"/>
                <a:gd name="connsiteY30" fmla="*/ 558091 h 1657548"/>
                <a:gd name="connsiteX31" fmla="*/ 674914 w 1349829"/>
                <a:gd name="connsiteY31" fmla="*/ 601634 h 1657548"/>
                <a:gd name="connsiteX32" fmla="*/ 685800 w 1349829"/>
                <a:gd name="connsiteY32" fmla="*/ 634291 h 1657548"/>
                <a:gd name="connsiteX33" fmla="*/ 696686 w 1349829"/>
                <a:gd name="connsiteY33" fmla="*/ 677834 h 1657548"/>
                <a:gd name="connsiteX34" fmla="*/ 718457 w 1349829"/>
                <a:gd name="connsiteY34" fmla="*/ 743148 h 1657548"/>
                <a:gd name="connsiteX35" fmla="*/ 740229 w 1349829"/>
                <a:gd name="connsiteY35" fmla="*/ 808462 h 1657548"/>
                <a:gd name="connsiteX36" fmla="*/ 751114 w 1349829"/>
                <a:gd name="connsiteY36" fmla="*/ 841119 h 1657548"/>
                <a:gd name="connsiteX37" fmla="*/ 762000 w 1349829"/>
                <a:gd name="connsiteY37" fmla="*/ 873776 h 1657548"/>
                <a:gd name="connsiteX38" fmla="*/ 794657 w 1349829"/>
                <a:gd name="connsiteY38" fmla="*/ 982634 h 1657548"/>
                <a:gd name="connsiteX39" fmla="*/ 805543 w 1349829"/>
                <a:gd name="connsiteY39" fmla="*/ 1015291 h 1657548"/>
                <a:gd name="connsiteX40" fmla="*/ 816429 w 1349829"/>
                <a:gd name="connsiteY40" fmla="*/ 1047948 h 1657548"/>
                <a:gd name="connsiteX41" fmla="*/ 838200 w 1349829"/>
                <a:gd name="connsiteY41" fmla="*/ 1080605 h 1657548"/>
                <a:gd name="connsiteX42" fmla="*/ 870857 w 1349829"/>
                <a:gd name="connsiteY42" fmla="*/ 1135034 h 1657548"/>
                <a:gd name="connsiteX43" fmla="*/ 914400 w 1349829"/>
                <a:gd name="connsiteY43" fmla="*/ 1233005 h 1657548"/>
                <a:gd name="connsiteX44" fmla="*/ 936172 w 1349829"/>
                <a:gd name="connsiteY44" fmla="*/ 1254776 h 1657548"/>
                <a:gd name="connsiteX45" fmla="*/ 968829 w 1349829"/>
                <a:gd name="connsiteY45" fmla="*/ 1320091 h 1657548"/>
                <a:gd name="connsiteX46" fmla="*/ 979714 w 1349829"/>
                <a:gd name="connsiteY46" fmla="*/ 1352748 h 1657548"/>
                <a:gd name="connsiteX47" fmla="*/ 1023257 w 1349829"/>
                <a:gd name="connsiteY47" fmla="*/ 1396291 h 1657548"/>
                <a:gd name="connsiteX48" fmla="*/ 1066800 w 1349829"/>
                <a:gd name="connsiteY48" fmla="*/ 1439834 h 1657548"/>
                <a:gd name="connsiteX49" fmla="*/ 1088572 w 1349829"/>
                <a:gd name="connsiteY49" fmla="*/ 1461605 h 1657548"/>
                <a:gd name="connsiteX50" fmla="*/ 1121229 w 1349829"/>
                <a:gd name="connsiteY50" fmla="*/ 1483376 h 1657548"/>
                <a:gd name="connsiteX51" fmla="*/ 1197429 w 1349829"/>
                <a:gd name="connsiteY51" fmla="*/ 1537805 h 1657548"/>
                <a:gd name="connsiteX52" fmla="*/ 1251857 w 1349829"/>
                <a:gd name="connsiteY52" fmla="*/ 1581348 h 1657548"/>
                <a:gd name="connsiteX53" fmla="*/ 1295400 w 1349829"/>
                <a:gd name="connsiteY53" fmla="*/ 1624891 h 1657548"/>
                <a:gd name="connsiteX54" fmla="*/ 1349829 w 1349829"/>
                <a:gd name="connsiteY54" fmla="*/ 1646662 h 1657548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95400 w 1349829"/>
                <a:gd name="connsiteY53" fmla="*/ 1624891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51857 w 1349829"/>
                <a:gd name="connsiteY52" fmla="*/ 1581348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97429 w 1349829"/>
                <a:gd name="connsiteY51" fmla="*/ 1537805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21229 w 1349829"/>
                <a:gd name="connsiteY50" fmla="*/ 1483376 h 1713243"/>
                <a:gd name="connsiteX51" fmla="*/ 1179131 w 1349829"/>
                <a:gd name="connsiteY51" fmla="*/ 1593290 h 1713243"/>
                <a:gd name="connsiteX52" fmla="*/ 1233558 w 1349829"/>
                <a:gd name="connsiteY52" fmla="*/ 1659027 h 1713243"/>
                <a:gd name="connsiteX53" fmla="*/ 1277101 w 1349829"/>
                <a:gd name="connsiteY53" fmla="*/ 1680376 h 1713243"/>
                <a:gd name="connsiteX54" fmla="*/ 1349829 w 1349829"/>
                <a:gd name="connsiteY54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088572 w 1349829"/>
                <a:gd name="connsiteY49" fmla="*/ 1461605 h 1713243"/>
                <a:gd name="connsiteX50" fmla="*/ 1179131 w 1349829"/>
                <a:gd name="connsiteY50" fmla="*/ 1593290 h 1713243"/>
                <a:gd name="connsiteX51" fmla="*/ 1233558 w 1349829"/>
                <a:gd name="connsiteY51" fmla="*/ 1659027 h 1713243"/>
                <a:gd name="connsiteX52" fmla="*/ 1277101 w 1349829"/>
                <a:gd name="connsiteY52" fmla="*/ 1680376 h 1713243"/>
                <a:gd name="connsiteX53" fmla="*/ 1349829 w 1349829"/>
                <a:gd name="connsiteY53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66800 w 1349829"/>
                <a:gd name="connsiteY48" fmla="*/ 1439834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  <a:gd name="connsiteX0" fmla="*/ 0 w 1349829"/>
                <a:gd name="connsiteY0" fmla="*/ 1657548 h 1713243"/>
                <a:gd name="connsiteX1" fmla="*/ 54429 w 1349829"/>
                <a:gd name="connsiteY1" fmla="*/ 1581348 h 1713243"/>
                <a:gd name="connsiteX2" fmla="*/ 76200 w 1349829"/>
                <a:gd name="connsiteY2" fmla="*/ 1559576 h 1713243"/>
                <a:gd name="connsiteX3" fmla="*/ 97972 w 1349829"/>
                <a:gd name="connsiteY3" fmla="*/ 1494262 h 1713243"/>
                <a:gd name="connsiteX4" fmla="*/ 141514 w 1349829"/>
                <a:gd name="connsiteY4" fmla="*/ 1428948 h 1713243"/>
                <a:gd name="connsiteX5" fmla="*/ 195943 w 1349829"/>
                <a:gd name="connsiteY5" fmla="*/ 1265662 h 1713243"/>
                <a:gd name="connsiteX6" fmla="*/ 217714 w 1349829"/>
                <a:gd name="connsiteY6" fmla="*/ 1200348 h 1713243"/>
                <a:gd name="connsiteX7" fmla="*/ 250372 w 1349829"/>
                <a:gd name="connsiteY7" fmla="*/ 1069719 h 1713243"/>
                <a:gd name="connsiteX8" fmla="*/ 261257 w 1349829"/>
                <a:gd name="connsiteY8" fmla="*/ 1026176 h 1713243"/>
                <a:gd name="connsiteX9" fmla="*/ 272143 w 1349829"/>
                <a:gd name="connsiteY9" fmla="*/ 993519 h 1713243"/>
                <a:gd name="connsiteX10" fmla="*/ 293914 w 1349829"/>
                <a:gd name="connsiteY10" fmla="*/ 884662 h 1713243"/>
                <a:gd name="connsiteX11" fmla="*/ 304800 w 1349829"/>
                <a:gd name="connsiteY11" fmla="*/ 819348 h 1713243"/>
                <a:gd name="connsiteX12" fmla="*/ 315686 w 1349829"/>
                <a:gd name="connsiteY12" fmla="*/ 732262 h 1713243"/>
                <a:gd name="connsiteX13" fmla="*/ 337457 w 1349829"/>
                <a:gd name="connsiteY13" fmla="*/ 601634 h 1713243"/>
                <a:gd name="connsiteX14" fmla="*/ 348343 w 1349829"/>
                <a:gd name="connsiteY14" fmla="*/ 536319 h 1713243"/>
                <a:gd name="connsiteX15" fmla="*/ 370114 w 1349829"/>
                <a:gd name="connsiteY15" fmla="*/ 427462 h 1713243"/>
                <a:gd name="connsiteX16" fmla="*/ 381000 w 1349829"/>
                <a:gd name="connsiteY16" fmla="*/ 383919 h 1713243"/>
                <a:gd name="connsiteX17" fmla="*/ 402772 w 1349829"/>
                <a:gd name="connsiteY17" fmla="*/ 275062 h 1713243"/>
                <a:gd name="connsiteX18" fmla="*/ 424543 w 1349829"/>
                <a:gd name="connsiteY18" fmla="*/ 187976 h 1713243"/>
                <a:gd name="connsiteX19" fmla="*/ 446314 w 1349829"/>
                <a:gd name="connsiteY19" fmla="*/ 68234 h 1713243"/>
                <a:gd name="connsiteX20" fmla="*/ 457200 w 1349829"/>
                <a:gd name="connsiteY20" fmla="*/ 24691 h 1713243"/>
                <a:gd name="connsiteX21" fmla="*/ 478972 w 1349829"/>
                <a:gd name="connsiteY21" fmla="*/ 2919 h 1713243"/>
                <a:gd name="connsiteX22" fmla="*/ 511629 w 1349829"/>
                <a:gd name="connsiteY22" fmla="*/ 13805 h 1713243"/>
                <a:gd name="connsiteX23" fmla="*/ 555172 w 1349829"/>
                <a:gd name="connsiteY23" fmla="*/ 155319 h 1713243"/>
                <a:gd name="connsiteX24" fmla="*/ 576943 w 1349829"/>
                <a:gd name="connsiteY24" fmla="*/ 220634 h 1713243"/>
                <a:gd name="connsiteX25" fmla="*/ 587829 w 1349829"/>
                <a:gd name="connsiteY25" fmla="*/ 253291 h 1713243"/>
                <a:gd name="connsiteX26" fmla="*/ 598714 w 1349829"/>
                <a:gd name="connsiteY26" fmla="*/ 296834 h 1713243"/>
                <a:gd name="connsiteX27" fmla="*/ 620486 w 1349829"/>
                <a:gd name="connsiteY27" fmla="*/ 362148 h 1713243"/>
                <a:gd name="connsiteX28" fmla="*/ 631372 w 1349829"/>
                <a:gd name="connsiteY28" fmla="*/ 394805 h 1713243"/>
                <a:gd name="connsiteX29" fmla="*/ 642257 w 1349829"/>
                <a:gd name="connsiteY29" fmla="*/ 471005 h 1713243"/>
                <a:gd name="connsiteX30" fmla="*/ 664029 w 1349829"/>
                <a:gd name="connsiteY30" fmla="*/ 558091 h 1713243"/>
                <a:gd name="connsiteX31" fmla="*/ 674914 w 1349829"/>
                <a:gd name="connsiteY31" fmla="*/ 601634 h 1713243"/>
                <a:gd name="connsiteX32" fmla="*/ 685800 w 1349829"/>
                <a:gd name="connsiteY32" fmla="*/ 634291 h 1713243"/>
                <a:gd name="connsiteX33" fmla="*/ 696686 w 1349829"/>
                <a:gd name="connsiteY33" fmla="*/ 677834 h 1713243"/>
                <a:gd name="connsiteX34" fmla="*/ 718457 w 1349829"/>
                <a:gd name="connsiteY34" fmla="*/ 743148 h 1713243"/>
                <a:gd name="connsiteX35" fmla="*/ 740229 w 1349829"/>
                <a:gd name="connsiteY35" fmla="*/ 808462 h 1713243"/>
                <a:gd name="connsiteX36" fmla="*/ 751114 w 1349829"/>
                <a:gd name="connsiteY36" fmla="*/ 841119 h 1713243"/>
                <a:gd name="connsiteX37" fmla="*/ 762000 w 1349829"/>
                <a:gd name="connsiteY37" fmla="*/ 873776 h 1713243"/>
                <a:gd name="connsiteX38" fmla="*/ 794657 w 1349829"/>
                <a:gd name="connsiteY38" fmla="*/ 982634 h 1713243"/>
                <a:gd name="connsiteX39" fmla="*/ 805543 w 1349829"/>
                <a:gd name="connsiteY39" fmla="*/ 1015291 h 1713243"/>
                <a:gd name="connsiteX40" fmla="*/ 816429 w 1349829"/>
                <a:gd name="connsiteY40" fmla="*/ 1047948 h 1713243"/>
                <a:gd name="connsiteX41" fmla="*/ 838200 w 1349829"/>
                <a:gd name="connsiteY41" fmla="*/ 1080605 h 1713243"/>
                <a:gd name="connsiteX42" fmla="*/ 870857 w 1349829"/>
                <a:gd name="connsiteY42" fmla="*/ 1135034 h 1713243"/>
                <a:gd name="connsiteX43" fmla="*/ 914400 w 1349829"/>
                <a:gd name="connsiteY43" fmla="*/ 1233005 h 1713243"/>
                <a:gd name="connsiteX44" fmla="*/ 936172 w 1349829"/>
                <a:gd name="connsiteY44" fmla="*/ 1254776 h 1713243"/>
                <a:gd name="connsiteX45" fmla="*/ 968829 w 1349829"/>
                <a:gd name="connsiteY45" fmla="*/ 1320091 h 1713243"/>
                <a:gd name="connsiteX46" fmla="*/ 979714 w 1349829"/>
                <a:gd name="connsiteY46" fmla="*/ 1352748 h 1713243"/>
                <a:gd name="connsiteX47" fmla="*/ 1023257 w 1349829"/>
                <a:gd name="connsiteY47" fmla="*/ 1396291 h 1713243"/>
                <a:gd name="connsiteX48" fmla="*/ 1089673 w 1349829"/>
                <a:gd name="connsiteY48" fmla="*/ 1528609 h 1713243"/>
                <a:gd name="connsiteX49" fmla="*/ 1179131 w 1349829"/>
                <a:gd name="connsiteY49" fmla="*/ 1593290 h 1713243"/>
                <a:gd name="connsiteX50" fmla="*/ 1233558 w 1349829"/>
                <a:gd name="connsiteY50" fmla="*/ 1659027 h 1713243"/>
                <a:gd name="connsiteX51" fmla="*/ 1277101 w 1349829"/>
                <a:gd name="connsiteY51" fmla="*/ 1680376 h 1713243"/>
                <a:gd name="connsiteX52" fmla="*/ 1349829 w 1349829"/>
                <a:gd name="connsiteY52" fmla="*/ 1713243 h 171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349829" h="1713243">
                  <a:moveTo>
                    <a:pt x="0" y="1657548"/>
                  </a:moveTo>
                  <a:cubicBezTo>
                    <a:pt x="18143" y="1632148"/>
                    <a:pt x="35265" y="1605987"/>
                    <a:pt x="54429" y="1581348"/>
                  </a:cubicBezTo>
                  <a:cubicBezTo>
                    <a:pt x="60730" y="1573247"/>
                    <a:pt x="71610" y="1568756"/>
                    <a:pt x="76200" y="1559576"/>
                  </a:cubicBezTo>
                  <a:cubicBezTo>
                    <a:pt x="86463" y="1539050"/>
                    <a:pt x="85242" y="1513357"/>
                    <a:pt x="97972" y="1494262"/>
                  </a:cubicBezTo>
                  <a:cubicBezTo>
                    <a:pt x="112486" y="1472491"/>
                    <a:pt x="133239" y="1453771"/>
                    <a:pt x="141514" y="1428948"/>
                  </a:cubicBezTo>
                  <a:lnTo>
                    <a:pt x="195943" y="1265662"/>
                  </a:lnTo>
                  <a:lnTo>
                    <a:pt x="217714" y="1200348"/>
                  </a:lnTo>
                  <a:lnTo>
                    <a:pt x="250372" y="1069719"/>
                  </a:lnTo>
                  <a:cubicBezTo>
                    <a:pt x="254000" y="1055205"/>
                    <a:pt x="256526" y="1040369"/>
                    <a:pt x="261257" y="1026176"/>
                  </a:cubicBezTo>
                  <a:cubicBezTo>
                    <a:pt x="264886" y="1015290"/>
                    <a:pt x="269563" y="1004700"/>
                    <a:pt x="272143" y="993519"/>
                  </a:cubicBezTo>
                  <a:cubicBezTo>
                    <a:pt x="280464" y="957462"/>
                    <a:pt x="287830" y="921163"/>
                    <a:pt x="293914" y="884662"/>
                  </a:cubicBezTo>
                  <a:cubicBezTo>
                    <a:pt x="297543" y="862891"/>
                    <a:pt x="301679" y="841198"/>
                    <a:pt x="304800" y="819348"/>
                  </a:cubicBezTo>
                  <a:cubicBezTo>
                    <a:pt x="308937" y="790387"/>
                    <a:pt x="311346" y="761193"/>
                    <a:pt x="315686" y="732262"/>
                  </a:cubicBezTo>
                  <a:cubicBezTo>
                    <a:pt x="322234" y="688607"/>
                    <a:pt x="330200" y="645177"/>
                    <a:pt x="337457" y="601634"/>
                  </a:cubicBezTo>
                  <a:cubicBezTo>
                    <a:pt x="341086" y="579862"/>
                    <a:pt x="344014" y="557962"/>
                    <a:pt x="348343" y="536319"/>
                  </a:cubicBezTo>
                  <a:cubicBezTo>
                    <a:pt x="355600" y="500033"/>
                    <a:pt x="361139" y="463361"/>
                    <a:pt x="370114" y="427462"/>
                  </a:cubicBezTo>
                  <a:cubicBezTo>
                    <a:pt x="373743" y="412948"/>
                    <a:pt x="377865" y="398548"/>
                    <a:pt x="381000" y="383919"/>
                  </a:cubicBezTo>
                  <a:cubicBezTo>
                    <a:pt x="388754" y="347736"/>
                    <a:pt x="393797" y="310961"/>
                    <a:pt x="402772" y="275062"/>
                  </a:cubicBezTo>
                  <a:cubicBezTo>
                    <a:pt x="410029" y="246033"/>
                    <a:pt x="419624" y="217491"/>
                    <a:pt x="424543" y="187976"/>
                  </a:cubicBezTo>
                  <a:cubicBezTo>
                    <a:pt x="432418" y="140729"/>
                    <a:pt x="436175" y="113862"/>
                    <a:pt x="446314" y="68234"/>
                  </a:cubicBezTo>
                  <a:cubicBezTo>
                    <a:pt x="449559" y="53629"/>
                    <a:pt x="450509" y="38073"/>
                    <a:pt x="457200" y="24691"/>
                  </a:cubicBezTo>
                  <a:cubicBezTo>
                    <a:pt x="461790" y="15511"/>
                    <a:pt x="471715" y="10176"/>
                    <a:pt x="478972" y="2919"/>
                  </a:cubicBezTo>
                  <a:cubicBezTo>
                    <a:pt x="489858" y="6548"/>
                    <a:pt x="498929" y="-11595"/>
                    <a:pt x="511629" y="13805"/>
                  </a:cubicBezTo>
                  <a:cubicBezTo>
                    <a:pt x="524329" y="39205"/>
                    <a:pt x="544286" y="120847"/>
                    <a:pt x="555172" y="155319"/>
                  </a:cubicBezTo>
                  <a:lnTo>
                    <a:pt x="576943" y="220634"/>
                  </a:lnTo>
                  <a:cubicBezTo>
                    <a:pt x="580572" y="231520"/>
                    <a:pt x="585046" y="242159"/>
                    <a:pt x="587829" y="253291"/>
                  </a:cubicBezTo>
                  <a:cubicBezTo>
                    <a:pt x="591457" y="267805"/>
                    <a:pt x="594415" y="282504"/>
                    <a:pt x="598714" y="296834"/>
                  </a:cubicBezTo>
                  <a:cubicBezTo>
                    <a:pt x="605308" y="318815"/>
                    <a:pt x="613229" y="340377"/>
                    <a:pt x="620486" y="362148"/>
                  </a:cubicBezTo>
                  <a:lnTo>
                    <a:pt x="631372" y="394805"/>
                  </a:lnTo>
                  <a:cubicBezTo>
                    <a:pt x="635000" y="420205"/>
                    <a:pt x="637225" y="445845"/>
                    <a:pt x="642257" y="471005"/>
                  </a:cubicBezTo>
                  <a:cubicBezTo>
                    <a:pt x="648125" y="500346"/>
                    <a:pt x="656772" y="529062"/>
                    <a:pt x="664029" y="558091"/>
                  </a:cubicBezTo>
                  <a:cubicBezTo>
                    <a:pt x="667658" y="572605"/>
                    <a:pt x="670183" y="587441"/>
                    <a:pt x="674914" y="601634"/>
                  </a:cubicBezTo>
                  <a:cubicBezTo>
                    <a:pt x="678543" y="612520"/>
                    <a:pt x="682648" y="623258"/>
                    <a:pt x="685800" y="634291"/>
                  </a:cubicBezTo>
                  <a:cubicBezTo>
                    <a:pt x="689910" y="648676"/>
                    <a:pt x="692387" y="663504"/>
                    <a:pt x="696686" y="677834"/>
                  </a:cubicBezTo>
                  <a:cubicBezTo>
                    <a:pt x="703280" y="699815"/>
                    <a:pt x="711200" y="721377"/>
                    <a:pt x="718457" y="743148"/>
                  </a:cubicBezTo>
                  <a:lnTo>
                    <a:pt x="740229" y="808462"/>
                  </a:lnTo>
                  <a:lnTo>
                    <a:pt x="751114" y="841119"/>
                  </a:lnTo>
                  <a:cubicBezTo>
                    <a:pt x="754743" y="852005"/>
                    <a:pt x="759217" y="862644"/>
                    <a:pt x="762000" y="873776"/>
                  </a:cubicBezTo>
                  <a:cubicBezTo>
                    <a:pt x="778451" y="939579"/>
                    <a:pt x="768157" y="903132"/>
                    <a:pt x="794657" y="982634"/>
                  </a:cubicBezTo>
                  <a:lnTo>
                    <a:pt x="805543" y="1015291"/>
                  </a:lnTo>
                  <a:cubicBezTo>
                    <a:pt x="809172" y="1026177"/>
                    <a:pt x="810064" y="1038401"/>
                    <a:pt x="816429" y="1047948"/>
                  </a:cubicBezTo>
                  <a:cubicBezTo>
                    <a:pt x="823686" y="1058834"/>
                    <a:pt x="832349" y="1068903"/>
                    <a:pt x="838200" y="1080605"/>
                  </a:cubicBezTo>
                  <a:cubicBezTo>
                    <a:pt x="866463" y="1137130"/>
                    <a:pt x="828333" y="1092508"/>
                    <a:pt x="870857" y="1135034"/>
                  </a:cubicBezTo>
                  <a:cubicBezTo>
                    <a:pt x="888119" y="1186818"/>
                    <a:pt x="884829" y="1196042"/>
                    <a:pt x="914400" y="1233005"/>
                  </a:cubicBezTo>
                  <a:cubicBezTo>
                    <a:pt x="920811" y="1241019"/>
                    <a:pt x="928915" y="1247519"/>
                    <a:pt x="936172" y="1254776"/>
                  </a:cubicBezTo>
                  <a:cubicBezTo>
                    <a:pt x="963531" y="1336860"/>
                    <a:pt x="926626" y="1235685"/>
                    <a:pt x="968829" y="1320091"/>
                  </a:cubicBezTo>
                  <a:cubicBezTo>
                    <a:pt x="973961" y="1330354"/>
                    <a:pt x="973045" y="1343411"/>
                    <a:pt x="979714" y="1352748"/>
                  </a:cubicBezTo>
                  <a:cubicBezTo>
                    <a:pt x="991645" y="1369451"/>
                    <a:pt x="1008743" y="1381777"/>
                    <a:pt x="1023257" y="1396291"/>
                  </a:cubicBezTo>
                  <a:lnTo>
                    <a:pt x="1089673" y="1528609"/>
                  </a:lnTo>
                  <a:cubicBezTo>
                    <a:pt x="1115652" y="1561442"/>
                    <a:pt x="1151338" y="1556758"/>
                    <a:pt x="1179131" y="1593290"/>
                  </a:cubicBezTo>
                  <a:cubicBezTo>
                    <a:pt x="1206924" y="1629822"/>
                    <a:pt x="1217230" y="1644513"/>
                    <a:pt x="1233558" y="1659027"/>
                  </a:cubicBezTo>
                  <a:cubicBezTo>
                    <a:pt x="1249886" y="1673541"/>
                    <a:pt x="1257628" y="1673885"/>
                    <a:pt x="1277101" y="1680376"/>
                  </a:cubicBezTo>
                  <a:cubicBezTo>
                    <a:pt x="1317456" y="1693827"/>
                    <a:pt x="1317794" y="1697225"/>
                    <a:pt x="1349829" y="1713243"/>
                  </a:cubicBezTo>
                </a:path>
              </a:pathLst>
            </a:custGeom>
            <a:solidFill>
              <a:schemeClr val="bg1">
                <a:lumMod val="75000"/>
                <a:alpha val="82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D5C88A91-AC4B-CED0-2972-F0F83E30640D}"/>
                </a:ext>
              </a:extLst>
            </p:cNvPr>
            <p:cNvSpPr/>
            <p:nvPr/>
          </p:nvSpPr>
          <p:spPr>
            <a:xfrm>
              <a:off x="1874695" y="5945795"/>
              <a:ext cx="949595" cy="1344019"/>
            </a:xfrm>
            <a:custGeom>
              <a:avLst/>
              <a:gdLst>
                <a:gd name="connsiteX0" fmla="*/ 0 w 1253706"/>
                <a:gd name="connsiteY0" fmla="*/ 1046672 h 1046672"/>
                <a:gd name="connsiteX1" fmla="*/ 40257 w 1253706"/>
                <a:gd name="connsiteY1" fmla="*/ 1040921 h 1046672"/>
                <a:gd name="connsiteX2" fmla="*/ 57510 w 1253706"/>
                <a:gd name="connsiteY2" fmla="*/ 1029419 h 1046672"/>
                <a:gd name="connsiteX3" fmla="*/ 74762 w 1253706"/>
                <a:gd name="connsiteY3" fmla="*/ 1023668 h 1046672"/>
                <a:gd name="connsiteX4" fmla="*/ 92015 w 1253706"/>
                <a:gd name="connsiteY4" fmla="*/ 1012166 h 1046672"/>
                <a:gd name="connsiteX5" fmla="*/ 109268 w 1253706"/>
                <a:gd name="connsiteY5" fmla="*/ 1006415 h 1046672"/>
                <a:gd name="connsiteX6" fmla="*/ 143774 w 1253706"/>
                <a:gd name="connsiteY6" fmla="*/ 983411 h 1046672"/>
                <a:gd name="connsiteX7" fmla="*/ 195532 w 1253706"/>
                <a:gd name="connsiteY7" fmla="*/ 948906 h 1046672"/>
                <a:gd name="connsiteX8" fmla="*/ 212785 w 1253706"/>
                <a:gd name="connsiteY8" fmla="*/ 937404 h 1046672"/>
                <a:gd name="connsiteX9" fmla="*/ 241540 w 1253706"/>
                <a:gd name="connsiteY9" fmla="*/ 914400 h 1046672"/>
                <a:gd name="connsiteX10" fmla="*/ 258793 w 1253706"/>
                <a:gd name="connsiteY10" fmla="*/ 897147 h 1046672"/>
                <a:gd name="connsiteX11" fmla="*/ 293298 w 1253706"/>
                <a:gd name="connsiteY11" fmla="*/ 874143 h 1046672"/>
                <a:gd name="connsiteX12" fmla="*/ 322053 w 1253706"/>
                <a:gd name="connsiteY12" fmla="*/ 839638 h 1046672"/>
                <a:gd name="connsiteX13" fmla="*/ 350808 w 1253706"/>
                <a:gd name="connsiteY13" fmla="*/ 810883 h 1046672"/>
                <a:gd name="connsiteX14" fmla="*/ 379562 w 1253706"/>
                <a:gd name="connsiteY14" fmla="*/ 776377 h 1046672"/>
                <a:gd name="connsiteX15" fmla="*/ 402566 w 1253706"/>
                <a:gd name="connsiteY15" fmla="*/ 741872 h 1046672"/>
                <a:gd name="connsiteX16" fmla="*/ 414068 w 1253706"/>
                <a:gd name="connsiteY16" fmla="*/ 724619 h 1046672"/>
                <a:gd name="connsiteX17" fmla="*/ 425570 w 1253706"/>
                <a:gd name="connsiteY17" fmla="*/ 707366 h 1046672"/>
                <a:gd name="connsiteX18" fmla="*/ 431321 w 1253706"/>
                <a:gd name="connsiteY18" fmla="*/ 690113 h 1046672"/>
                <a:gd name="connsiteX19" fmla="*/ 454325 w 1253706"/>
                <a:gd name="connsiteY19" fmla="*/ 655608 h 1046672"/>
                <a:gd name="connsiteX20" fmla="*/ 471578 w 1253706"/>
                <a:gd name="connsiteY20" fmla="*/ 615351 h 1046672"/>
                <a:gd name="connsiteX21" fmla="*/ 477329 w 1253706"/>
                <a:gd name="connsiteY21" fmla="*/ 598098 h 1046672"/>
                <a:gd name="connsiteX22" fmla="*/ 488830 w 1253706"/>
                <a:gd name="connsiteY22" fmla="*/ 575094 h 1046672"/>
                <a:gd name="connsiteX23" fmla="*/ 494581 w 1253706"/>
                <a:gd name="connsiteY23" fmla="*/ 557842 h 1046672"/>
                <a:gd name="connsiteX24" fmla="*/ 506083 w 1253706"/>
                <a:gd name="connsiteY24" fmla="*/ 540589 h 1046672"/>
                <a:gd name="connsiteX25" fmla="*/ 517585 w 1253706"/>
                <a:gd name="connsiteY25" fmla="*/ 506083 h 1046672"/>
                <a:gd name="connsiteX26" fmla="*/ 523336 w 1253706"/>
                <a:gd name="connsiteY26" fmla="*/ 488830 h 1046672"/>
                <a:gd name="connsiteX27" fmla="*/ 534838 w 1253706"/>
                <a:gd name="connsiteY27" fmla="*/ 471577 h 1046672"/>
                <a:gd name="connsiteX28" fmla="*/ 546340 w 1253706"/>
                <a:gd name="connsiteY28" fmla="*/ 437072 h 1046672"/>
                <a:gd name="connsiteX29" fmla="*/ 569344 w 1253706"/>
                <a:gd name="connsiteY29" fmla="*/ 385313 h 1046672"/>
                <a:gd name="connsiteX30" fmla="*/ 638355 w 1253706"/>
                <a:gd name="connsiteY30" fmla="*/ 178279 h 1046672"/>
                <a:gd name="connsiteX31" fmla="*/ 655608 w 1253706"/>
                <a:gd name="connsiteY31" fmla="*/ 126521 h 1046672"/>
                <a:gd name="connsiteX32" fmla="*/ 661359 w 1253706"/>
                <a:gd name="connsiteY32" fmla="*/ 109268 h 1046672"/>
                <a:gd name="connsiteX33" fmla="*/ 667110 w 1253706"/>
                <a:gd name="connsiteY33" fmla="*/ 92015 h 1046672"/>
                <a:gd name="connsiteX34" fmla="*/ 678612 w 1253706"/>
                <a:gd name="connsiteY34" fmla="*/ 74762 h 1046672"/>
                <a:gd name="connsiteX35" fmla="*/ 684362 w 1253706"/>
                <a:gd name="connsiteY35" fmla="*/ 57509 h 1046672"/>
                <a:gd name="connsiteX36" fmla="*/ 724619 w 1253706"/>
                <a:gd name="connsiteY36" fmla="*/ 11502 h 1046672"/>
                <a:gd name="connsiteX37" fmla="*/ 759125 w 1253706"/>
                <a:gd name="connsiteY37" fmla="*/ 0 h 1046672"/>
                <a:gd name="connsiteX38" fmla="*/ 776378 w 1253706"/>
                <a:gd name="connsiteY38" fmla="*/ 5751 h 1046672"/>
                <a:gd name="connsiteX39" fmla="*/ 782129 w 1253706"/>
                <a:gd name="connsiteY39" fmla="*/ 23004 h 1046672"/>
                <a:gd name="connsiteX40" fmla="*/ 793630 w 1253706"/>
                <a:gd name="connsiteY40" fmla="*/ 40257 h 1046672"/>
                <a:gd name="connsiteX41" fmla="*/ 799381 w 1253706"/>
                <a:gd name="connsiteY41" fmla="*/ 57509 h 1046672"/>
                <a:gd name="connsiteX42" fmla="*/ 810883 w 1253706"/>
                <a:gd name="connsiteY42" fmla="*/ 74762 h 1046672"/>
                <a:gd name="connsiteX43" fmla="*/ 822385 w 1253706"/>
                <a:gd name="connsiteY43" fmla="*/ 109268 h 1046672"/>
                <a:gd name="connsiteX44" fmla="*/ 828136 w 1253706"/>
                <a:gd name="connsiteY44" fmla="*/ 126521 h 1046672"/>
                <a:gd name="connsiteX45" fmla="*/ 902898 w 1253706"/>
                <a:gd name="connsiteY45" fmla="*/ 350808 h 1046672"/>
                <a:gd name="connsiteX46" fmla="*/ 925902 w 1253706"/>
                <a:gd name="connsiteY46" fmla="*/ 419819 h 1046672"/>
                <a:gd name="connsiteX47" fmla="*/ 931653 w 1253706"/>
                <a:gd name="connsiteY47" fmla="*/ 437072 h 1046672"/>
                <a:gd name="connsiteX48" fmla="*/ 937404 w 1253706"/>
                <a:gd name="connsiteY48" fmla="*/ 454325 h 1046672"/>
                <a:gd name="connsiteX49" fmla="*/ 948906 w 1253706"/>
                <a:gd name="connsiteY49" fmla="*/ 471577 h 1046672"/>
                <a:gd name="connsiteX50" fmla="*/ 960408 w 1253706"/>
                <a:gd name="connsiteY50" fmla="*/ 506083 h 1046672"/>
                <a:gd name="connsiteX51" fmla="*/ 966159 w 1253706"/>
                <a:gd name="connsiteY51" fmla="*/ 523336 h 1046672"/>
                <a:gd name="connsiteX52" fmla="*/ 977661 w 1253706"/>
                <a:gd name="connsiteY52" fmla="*/ 540589 h 1046672"/>
                <a:gd name="connsiteX53" fmla="*/ 989162 w 1253706"/>
                <a:gd name="connsiteY53" fmla="*/ 575094 h 1046672"/>
                <a:gd name="connsiteX54" fmla="*/ 994913 w 1253706"/>
                <a:gd name="connsiteY54" fmla="*/ 592347 h 1046672"/>
                <a:gd name="connsiteX55" fmla="*/ 1000664 w 1253706"/>
                <a:gd name="connsiteY55" fmla="*/ 609600 h 1046672"/>
                <a:gd name="connsiteX56" fmla="*/ 1023668 w 1253706"/>
                <a:gd name="connsiteY56" fmla="*/ 661358 h 1046672"/>
                <a:gd name="connsiteX57" fmla="*/ 1029419 w 1253706"/>
                <a:gd name="connsiteY57" fmla="*/ 678611 h 1046672"/>
                <a:gd name="connsiteX58" fmla="*/ 1035170 w 1253706"/>
                <a:gd name="connsiteY58" fmla="*/ 695864 h 1046672"/>
                <a:gd name="connsiteX59" fmla="*/ 1046672 w 1253706"/>
                <a:gd name="connsiteY59" fmla="*/ 713117 h 1046672"/>
                <a:gd name="connsiteX60" fmla="*/ 1058174 w 1253706"/>
                <a:gd name="connsiteY60" fmla="*/ 747623 h 1046672"/>
                <a:gd name="connsiteX61" fmla="*/ 1075427 w 1253706"/>
                <a:gd name="connsiteY61" fmla="*/ 799381 h 1046672"/>
                <a:gd name="connsiteX62" fmla="*/ 1081178 w 1253706"/>
                <a:gd name="connsiteY62" fmla="*/ 816634 h 1046672"/>
                <a:gd name="connsiteX63" fmla="*/ 1086929 w 1253706"/>
                <a:gd name="connsiteY63" fmla="*/ 833887 h 1046672"/>
                <a:gd name="connsiteX64" fmla="*/ 1098430 w 1253706"/>
                <a:gd name="connsiteY64" fmla="*/ 851140 h 1046672"/>
                <a:gd name="connsiteX65" fmla="*/ 1109932 w 1253706"/>
                <a:gd name="connsiteY65" fmla="*/ 885645 h 1046672"/>
                <a:gd name="connsiteX66" fmla="*/ 1144438 w 1253706"/>
                <a:gd name="connsiteY66" fmla="*/ 937404 h 1046672"/>
                <a:gd name="connsiteX67" fmla="*/ 1155940 w 1253706"/>
                <a:gd name="connsiteY67" fmla="*/ 954657 h 1046672"/>
                <a:gd name="connsiteX68" fmla="*/ 1161691 w 1253706"/>
                <a:gd name="connsiteY68" fmla="*/ 971909 h 1046672"/>
                <a:gd name="connsiteX69" fmla="*/ 1178944 w 1253706"/>
                <a:gd name="connsiteY69" fmla="*/ 983411 h 1046672"/>
                <a:gd name="connsiteX70" fmla="*/ 1224951 w 1253706"/>
                <a:gd name="connsiteY70" fmla="*/ 1023668 h 1046672"/>
                <a:gd name="connsiteX71" fmla="*/ 1253706 w 1253706"/>
                <a:gd name="connsiteY71" fmla="*/ 1035170 h 104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1253706" h="1046672">
                  <a:moveTo>
                    <a:pt x="0" y="1046672"/>
                  </a:moveTo>
                  <a:cubicBezTo>
                    <a:pt x="13419" y="1044755"/>
                    <a:pt x="27273" y="1044816"/>
                    <a:pt x="40257" y="1040921"/>
                  </a:cubicBezTo>
                  <a:cubicBezTo>
                    <a:pt x="46877" y="1038935"/>
                    <a:pt x="51328" y="1032510"/>
                    <a:pt x="57510" y="1029419"/>
                  </a:cubicBezTo>
                  <a:cubicBezTo>
                    <a:pt x="62932" y="1026708"/>
                    <a:pt x="69340" y="1026379"/>
                    <a:pt x="74762" y="1023668"/>
                  </a:cubicBezTo>
                  <a:cubicBezTo>
                    <a:pt x="80944" y="1020577"/>
                    <a:pt x="85833" y="1015257"/>
                    <a:pt x="92015" y="1012166"/>
                  </a:cubicBezTo>
                  <a:cubicBezTo>
                    <a:pt x="97437" y="1009455"/>
                    <a:pt x="103969" y="1009359"/>
                    <a:pt x="109268" y="1006415"/>
                  </a:cubicBezTo>
                  <a:cubicBezTo>
                    <a:pt x="121352" y="999702"/>
                    <a:pt x="132272" y="991079"/>
                    <a:pt x="143774" y="983411"/>
                  </a:cubicBezTo>
                  <a:lnTo>
                    <a:pt x="195532" y="948906"/>
                  </a:lnTo>
                  <a:lnTo>
                    <a:pt x="212785" y="937404"/>
                  </a:lnTo>
                  <a:cubicBezTo>
                    <a:pt x="238509" y="898818"/>
                    <a:pt x="208206" y="936623"/>
                    <a:pt x="241540" y="914400"/>
                  </a:cubicBezTo>
                  <a:cubicBezTo>
                    <a:pt x="248307" y="909889"/>
                    <a:pt x="252373" y="902140"/>
                    <a:pt x="258793" y="897147"/>
                  </a:cubicBezTo>
                  <a:cubicBezTo>
                    <a:pt x="269704" y="888660"/>
                    <a:pt x="293298" y="874143"/>
                    <a:pt x="293298" y="874143"/>
                  </a:cubicBezTo>
                  <a:cubicBezTo>
                    <a:pt x="321858" y="831305"/>
                    <a:pt x="285148" y="883924"/>
                    <a:pt x="322053" y="839638"/>
                  </a:cubicBezTo>
                  <a:cubicBezTo>
                    <a:pt x="346016" y="810883"/>
                    <a:pt x="319178" y="831970"/>
                    <a:pt x="350808" y="810883"/>
                  </a:cubicBezTo>
                  <a:cubicBezTo>
                    <a:pt x="391905" y="749238"/>
                    <a:pt x="327908" y="842790"/>
                    <a:pt x="379562" y="776377"/>
                  </a:cubicBezTo>
                  <a:cubicBezTo>
                    <a:pt x="388049" y="765465"/>
                    <a:pt x="394898" y="753374"/>
                    <a:pt x="402566" y="741872"/>
                  </a:cubicBezTo>
                  <a:lnTo>
                    <a:pt x="414068" y="724619"/>
                  </a:lnTo>
                  <a:cubicBezTo>
                    <a:pt x="417902" y="718868"/>
                    <a:pt x="423384" y="713923"/>
                    <a:pt x="425570" y="707366"/>
                  </a:cubicBezTo>
                  <a:cubicBezTo>
                    <a:pt x="427487" y="701615"/>
                    <a:pt x="428377" y="695412"/>
                    <a:pt x="431321" y="690113"/>
                  </a:cubicBezTo>
                  <a:cubicBezTo>
                    <a:pt x="438034" y="678029"/>
                    <a:pt x="454325" y="655608"/>
                    <a:pt x="454325" y="655608"/>
                  </a:cubicBezTo>
                  <a:cubicBezTo>
                    <a:pt x="467812" y="615147"/>
                    <a:pt x="450258" y="665097"/>
                    <a:pt x="471578" y="615351"/>
                  </a:cubicBezTo>
                  <a:cubicBezTo>
                    <a:pt x="473966" y="609779"/>
                    <a:pt x="474941" y="603670"/>
                    <a:pt x="477329" y="598098"/>
                  </a:cubicBezTo>
                  <a:cubicBezTo>
                    <a:pt x="480706" y="590218"/>
                    <a:pt x="485453" y="582974"/>
                    <a:pt x="488830" y="575094"/>
                  </a:cubicBezTo>
                  <a:cubicBezTo>
                    <a:pt x="491218" y="569522"/>
                    <a:pt x="491870" y="563264"/>
                    <a:pt x="494581" y="557842"/>
                  </a:cubicBezTo>
                  <a:cubicBezTo>
                    <a:pt x="497672" y="551660"/>
                    <a:pt x="503276" y="546905"/>
                    <a:pt x="506083" y="540589"/>
                  </a:cubicBezTo>
                  <a:cubicBezTo>
                    <a:pt x="511007" y="529510"/>
                    <a:pt x="513751" y="517585"/>
                    <a:pt x="517585" y="506083"/>
                  </a:cubicBezTo>
                  <a:cubicBezTo>
                    <a:pt x="519502" y="500332"/>
                    <a:pt x="519973" y="493874"/>
                    <a:pt x="523336" y="488830"/>
                  </a:cubicBezTo>
                  <a:cubicBezTo>
                    <a:pt x="527170" y="483079"/>
                    <a:pt x="532031" y="477893"/>
                    <a:pt x="534838" y="471577"/>
                  </a:cubicBezTo>
                  <a:cubicBezTo>
                    <a:pt x="539762" y="460498"/>
                    <a:pt x="539615" y="447160"/>
                    <a:pt x="546340" y="437072"/>
                  </a:cubicBezTo>
                  <a:cubicBezTo>
                    <a:pt x="564567" y="409731"/>
                    <a:pt x="555656" y="426376"/>
                    <a:pt x="569344" y="385313"/>
                  </a:cubicBezTo>
                  <a:lnTo>
                    <a:pt x="638355" y="178279"/>
                  </a:lnTo>
                  <a:lnTo>
                    <a:pt x="655608" y="126521"/>
                  </a:lnTo>
                  <a:lnTo>
                    <a:pt x="661359" y="109268"/>
                  </a:lnTo>
                  <a:cubicBezTo>
                    <a:pt x="663276" y="103517"/>
                    <a:pt x="663747" y="97059"/>
                    <a:pt x="667110" y="92015"/>
                  </a:cubicBezTo>
                  <a:lnTo>
                    <a:pt x="678612" y="74762"/>
                  </a:lnTo>
                  <a:cubicBezTo>
                    <a:pt x="680529" y="69011"/>
                    <a:pt x="681418" y="62808"/>
                    <a:pt x="684362" y="57509"/>
                  </a:cubicBezTo>
                  <a:cubicBezTo>
                    <a:pt x="695832" y="36863"/>
                    <a:pt x="703549" y="20867"/>
                    <a:pt x="724619" y="11502"/>
                  </a:cubicBezTo>
                  <a:cubicBezTo>
                    <a:pt x="735698" y="6578"/>
                    <a:pt x="759125" y="0"/>
                    <a:pt x="759125" y="0"/>
                  </a:cubicBezTo>
                  <a:cubicBezTo>
                    <a:pt x="764876" y="1917"/>
                    <a:pt x="772091" y="1464"/>
                    <a:pt x="776378" y="5751"/>
                  </a:cubicBezTo>
                  <a:cubicBezTo>
                    <a:pt x="780665" y="10038"/>
                    <a:pt x="779418" y="17582"/>
                    <a:pt x="782129" y="23004"/>
                  </a:cubicBezTo>
                  <a:cubicBezTo>
                    <a:pt x="785220" y="29186"/>
                    <a:pt x="790539" y="34075"/>
                    <a:pt x="793630" y="40257"/>
                  </a:cubicBezTo>
                  <a:cubicBezTo>
                    <a:pt x="796341" y="45679"/>
                    <a:pt x="796670" y="52087"/>
                    <a:pt x="799381" y="57509"/>
                  </a:cubicBezTo>
                  <a:cubicBezTo>
                    <a:pt x="802472" y="63691"/>
                    <a:pt x="808076" y="68446"/>
                    <a:pt x="810883" y="74762"/>
                  </a:cubicBezTo>
                  <a:cubicBezTo>
                    <a:pt x="815807" y="85841"/>
                    <a:pt x="818551" y="97766"/>
                    <a:pt x="822385" y="109268"/>
                  </a:cubicBezTo>
                  <a:lnTo>
                    <a:pt x="828136" y="126521"/>
                  </a:lnTo>
                  <a:lnTo>
                    <a:pt x="902898" y="350808"/>
                  </a:lnTo>
                  <a:lnTo>
                    <a:pt x="925902" y="419819"/>
                  </a:lnTo>
                  <a:lnTo>
                    <a:pt x="931653" y="437072"/>
                  </a:lnTo>
                  <a:cubicBezTo>
                    <a:pt x="933570" y="442823"/>
                    <a:pt x="934041" y="449281"/>
                    <a:pt x="937404" y="454325"/>
                  </a:cubicBezTo>
                  <a:lnTo>
                    <a:pt x="948906" y="471577"/>
                  </a:lnTo>
                  <a:lnTo>
                    <a:pt x="960408" y="506083"/>
                  </a:lnTo>
                  <a:cubicBezTo>
                    <a:pt x="962325" y="511834"/>
                    <a:pt x="962796" y="518292"/>
                    <a:pt x="966159" y="523336"/>
                  </a:cubicBezTo>
                  <a:cubicBezTo>
                    <a:pt x="969993" y="529087"/>
                    <a:pt x="974854" y="534273"/>
                    <a:pt x="977661" y="540589"/>
                  </a:cubicBezTo>
                  <a:cubicBezTo>
                    <a:pt x="982585" y="551668"/>
                    <a:pt x="985328" y="563592"/>
                    <a:pt x="989162" y="575094"/>
                  </a:cubicBezTo>
                  <a:lnTo>
                    <a:pt x="994913" y="592347"/>
                  </a:lnTo>
                  <a:cubicBezTo>
                    <a:pt x="996830" y="598098"/>
                    <a:pt x="997301" y="604556"/>
                    <a:pt x="1000664" y="609600"/>
                  </a:cubicBezTo>
                  <a:cubicBezTo>
                    <a:pt x="1018891" y="636940"/>
                    <a:pt x="1009980" y="620296"/>
                    <a:pt x="1023668" y="661358"/>
                  </a:cubicBezTo>
                  <a:lnTo>
                    <a:pt x="1029419" y="678611"/>
                  </a:lnTo>
                  <a:cubicBezTo>
                    <a:pt x="1031336" y="684362"/>
                    <a:pt x="1031807" y="690820"/>
                    <a:pt x="1035170" y="695864"/>
                  </a:cubicBezTo>
                  <a:cubicBezTo>
                    <a:pt x="1039004" y="701615"/>
                    <a:pt x="1043865" y="706801"/>
                    <a:pt x="1046672" y="713117"/>
                  </a:cubicBezTo>
                  <a:cubicBezTo>
                    <a:pt x="1051596" y="724196"/>
                    <a:pt x="1054340" y="736121"/>
                    <a:pt x="1058174" y="747623"/>
                  </a:cubicBezTo>
                  <a:lnTo>
                    <a:pt x="1075427" y="799381"/>
                  </a:lnTo>
                  <a:lnTo>
                    <a:pt x="1081178" y="816634"/>
                  </a:lnTo>
                  <a:cubicBezTo>
                    <a:pt x="1083095" y="822385"/>
                    <a:pt x="1083567" y="828843"/>
                    <a:pt x="1086929" y="833887"/>
                  </a:cubicBezTo>
                  <a:cubicBezTo>
                    <a:pt x="1090763" y="839638"/>
                    <a:pt x="1095623" y="844824"/>
                    <a:pt x="1098430" y="851140"/>
                  </a:cubicBezTo>
                  <a:cubicBezTo>
                    <a:pt x="1103354" y="862219"/>
                    <a:pt x="1103207" y="875557"/>
                    <a:pt x="1109932" y="885645"/>
                  </a:cubicBezTo>
                  <a:lnTo>
                    <a:pt x="1144438" y="937404"/>
                  </a:lnTo>
                  <a:cubicBezTo>
                    <a:pt x="1148272" y="943155"/>
                    <a:pt x="1153754" y="948100"/>
                    <a:pt x="1155940" y="954657"/>
                  </a:cubicBezTo>
                  <a:cubicBezTo>
                    <a:pt x="1157857" y="960408"/>
                    <a:pt x="1157904" y="967176"/>
                    <a:pt x="1161691" y="971909"/>
                  </a:cubicBezTo>
                  <a:cubicBezTo>
                    <a:pt x="1166009" y="977306"/>
                    <a:pt x="1173193" y="979577"/>
                    <a:pt x="1178944" y="983411"/>
                  </a:cubicBezTo>
                  <a:cubicBezTo>
                    <a:pt x="1191404" y="1002101"/>
                    <a:pt x="1198114" y="1016959"/>
                    <a:pt x="1224951" y="1023668"/>
                  </a:cubicBezTo>
                  <a:cubicBezTo>
                    <a:pt x="1250585" y="1030077"/>
                    <a:pt x="1242366" y="1023830"/>
                    <a:pt x="1253706" y="1035170"/>
                  </a:cubicBezTo>
                </a:path>
              </a:pathLst>
            </a:custGeom>
            <a:solidFill>
              <a:schemeClr val="bg1">
                <a:lumMod val="85000"/>
                <a:alpha val="83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DE7C5801-A669-CF83-F047-26B28EAE318C}"/>
                </a:ext>
              </a:extLst>
            </p:cNvPr>
            <p:cNvSpPr/>
            <p:nvPr/>
          </p:nvSpPr>
          <p:spPr>
            <a:xfrm>
              <a:off x="1674421" y="6346064"/>
              <a:ext cx="2280062" cy="938151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79000"/>
              </a:schemeClr>
            </a:solidFill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6B0A1EC7-FB24-A73F-CD28-8FCF5C8BC3DD}"/>
                </a:ext>
              </a:extLst>
            </p:cNvPr>
            <p:cNvSpPr/>
            <p:nvPr/>
          </p:nvSpPr>
          <p:spPr>
            <a:xfrm>
              <a:off x="1971187" y="6598163"/>
              <a:ext cx="2210172" cy="693483"/>
            </a:xfrm>
            <a:custGeom>
              <a:avLst/>
              <a:gdLst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270660 w 2280062"/>
                <a:gd name="connsiteY17" fmla="*/ 190006 h 938151"/>
                <a:gd name="connsiteX18" fmla="*/ 1306285 w 2280062"/>
                <a:gd name="connsiteY18" fmla="*/ 178130 h 938151"/>
                <a:gd name="connsiteX19" fmla="*/ 1341911 w 2280062"/>
                <a:gd name="connsiteY19" fmla="*/ 154380 h 938151"/>
                <a:gd name="connsiteX20" fmla="*/ 1365662 w 2280062"/>
                <a:gd name="connsiteY20" fmla="*/ 118754 h 938151"/>
                <a:gd name="connsiteX21" fmla="*/ 1401288 w 2280062"/>
                <a:gd name="connsiteY21" fmla="*/ 106878 h 938151"/>
                <a:gd name="connsiteX22" fmla="*/ 1436914 w 2280062"/>
                <a:gd name="connsiteY22" fmla="*/ 83128 h 938151"/>
                <a:gd name="connsiteX23" fmla="*/ 1472540 w 2280062"/>
                <a:gd name="connsiteY23" fmla="*/ 71252 h 938151"/>
                <a:gd name="connsiteX24" fmla="*/ 1508166 w 2280062"/>
                <a:gd name="connsiteY24" fmla="*/ 47502 h 938151"/>
                <a:gd name="connsiteX25" fmla="*/ 1615044 w 2280062"/>
                <a:gd name="connsiteY25" fmla="*/ 11876 h 938151"/>
                <a:gd name="connsiteX26" fmla="*/ 1650670 w 2280062"/>
                <a:gd name="connsiteY26" fmla="*/ 0 h 938151"/>
                <a:gd name="connsiteX27" fmla="*/ 1828800 w 2280062"/>
                <a:gd name="connsiteY27" fmla="*/ 11876 h 938151"/>
                <a:gd name="connsiteX28" fmla="*/ 1900052 w 2280062"/>
                <a:gd name="connsiteY28" fmla="*/ 59377 h 938151"/>
                <a:gd name="connsiteX29" fmla="*/ 1911927 w 2280062"/>
                <a:gd name="connsiteY29" fmla="*/ 95003 h 938151"/>
                <a:gd name="connsiteX30" fmla="*/ 1959428 w 2280062"/>
                <a:gd name="connsiteY30" fmla="*/ 166255 h 938151"/>
                <a:gd name="connsiteX31" fmla="*/ 1995054 w 2280062"/>
                <a:gd name="connsiteY31" fmla="*/ 273133 h 938151"/>
                <a:gd name="connsiteX32" fmla="*/ 2018805 w 2280062"/>
                <a:gd name="connsiteY32" fmla="*/ 344385 h 938151"/>
                <a:gd name="connsiteX33" fmla="*/ 2030680 w 2280062"/>
                <a:gd name="connsiteY33" fmla="*/ 380011 h 938151"/>
                <a:gd name="connsiteX34" fmla="*/ 2042556 w 2280062"/>
                <a:gd name="connsiteY34" fmla="*/ 463138 h 938151"/>
                <a:gd name="connsiteX35" fmla="*/ 2054431 w 2280062"/>
                <a:gd name="connsiteY35" fmla="*/ 498764 h 938151"/>
                <a:gd name="connsiteX36" fmla="*/ 2066306 w 2280062"/>
                <a:gd name="connsiteY36" fmla="*/ 546265 h 938151"/>
                <a:gd name="connsiteX37" fmla="*/ 2090057 w 2280062"/>
                <a:gd name="connsiteY37" fmla="*/ 617517 h 938151"/>
                <a:gd name="connsiteX38" fmla="*/ 2125683 w 2280062"/>
                <a:gd name="connsiteY38" fmla="*/ 748146 h 938151"/>
                <a:gd name="connsiteX39" fmla="*/ 2149434 w 2280062"/>
                <a:gd name="connsiteY39" fmla="*/ 783772 h 938151"/>
                <a:gd name="connsiteX40" fmla="*/ 2208810 w 2280062"/>
                <a:gd name="connsiteY40" fmla="*/ 890650 h 938151"/>
                <a:gd name="connsiteX41" fmla="*/ 2244436 w 2280062"/>
                <a:gd name="connsiteY41" fmla="*/ 914400 h 938151"/>
                <a:gd name="connsiteX42" fmla="*/ 2280062 w 2280062"/>
                <a:gd name="connsiteY42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41911 w 2280062"/>
                <a:gd name="connsiteY18" fmla="*/ 154380 h 938151"/>
                <a:gd name="connsiteX19" fmla="*/ 1365662 w 2280062"/>
                <a:gd name="connsiteY19" fmla="*/ 118754 h 938151"/>
                <a:gd name="connsiteX20" fmla="*/ 1401288 w 2280062"/>
                <a:gd name="connsiteY20" fmla="*/ 106878 h 938151"/>
                <a:gd name="connsiteX21" fmla="*/ 1436914 w 2280062"/>
                <a:gd name="connsiteY21" fmla="*/ 83128 h 938151"/>
                <a:gd name="connsiteX22" fmla="*/ 1472540 w 2280062"/>
                <a:gd name="connsiteY22" fmla="*/ 71252 h 938151"/>
                <a:gd name="connsiteX23" fmla="*/ 1508166 w 2280062"/>
                <a:gd name="connsiteY23" fmla="*/ 47502 h 938151"/>
                <a:gd name="connsiteX24" fmla="*/ 1615044 w 2280062"/>
                <a:gd name="connsiteY24" fmla="*/ 11876 h 938151"/>
                <a:gd name="connsiteX25" fmla="*/ 1650670 w 2280062"/>
                <a:gd name="connsiteY25" fmla="*/ 0 h 938151"/>
                <a:gd name="connsiteX26" fmla="*/ 1828800 w 2280062"/>
                <a:gd name="connsiteY26" fmla="*/ 11876 h 938151"/>
                <a:gd name="connsiteX27" fmla="*/ 1900052 w 2280062"/>
                <a:gd name="connsiteY27" fmla="*/ 59377 h 938151"/>
                <a:gd name="connsiteX28" fmla="*/ 1911927 w 2280062"/>
                <a:gd name="connsiteY28" fmla="*/ 95003 h 938151"/>
                <a:gd name="connsiteX29" fmla="*/ 1959428 w 2280062"/>
                <a:gd name="connsiteY29" fmla="*/ 166255 h 938151"/>
                <a:gd name="connsiteX30" fmla="*/ 1995054 w 2280062"/>
                <a:gd name="connsiteY30" fmla="*/ 273133 h 938151"/>
                <a:gd name="connsiteX31" fmla="*/ 2018805 w 2280062"/>
                <a:gd name="connsiteY31" fmla="*/ 344385 h 938151"/>
                <a:gd name="connsiteX32" fmla="*/ 2030680 w 2280062"/>
                <a:gd name="connsiteY32" fmla="*/ 380011 h 938151"/>
                <a:gd name="connsiteX33" fmla="*/ 2042556 w 2280062"/>
                <a:gd name="connsiteY33" fmla="*/ 463138 h 938151"/>
                <a:gd name="connsiteX34" fmla="*/ 2054431 w 2280062"/>
                <a:gd name="connsiteY34" fmla="*/ 498764 h 938151"/>
                <a:gd name="connsiteX35" fmla="*/ 2066306 w 2280062"/>
                <a:gd name="connsiteY35" fmla="*/ 546265 h 938151"/>
                <a:gd name="connsiteX36" fmla="*/ 2090057 w 2280062"/>
                <a:gd name="connsiteY36" fmla="*/ 617517 h 938151"/>
                <a:gd name="connsiteX37" fmla="*/ 2125683 w 2280062"/>
                <a:gd name="connsiteY37" fmla="*/ 748146 h 938151"/>
                <a:gd name="connsiteX38" fmla="*/ 2149434 w 2280062"/>
                <a:gd name="connsiteY38" fmla="*/ 783772 h 938151"/>
                <a:gd name="connsiteX39" fmla="*/ 2208810 w 2280062"/>
                <a:gd name="connsiteY39" fmla="*/ 890650 h 938151"/>
                <a:gd name="connsiteX40" fmla="*/ 2244436 w 2280062"/>
                <a:gd name="connsiteY40" fmla="*/ 914400 h 938151"/>
                <a:gd name="connsiteX41" fmla="*/ 2280062 w 2280062"/>
                <a:gd name="connsiteY41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01288 w 2280062"/>
                <a:gd name="connsiteY19" fmla="*/ 106878 h 938151"/>
                <a:gd name="connsiteX20" fmla="*/ 1436914 w 2280062"/>
                <a:gd name="connsiteY20" fmla="*/ 83128 h 938151"/>
                <a:gd name="connsiteX21" fmla="*/ 1472540 w 2280062"/>
                <a:gd name="connsiteY21" fmla="*/ 71252 h 938151"/>
                <a:gd name="connsiteX22" fmla="*/ 1508166 w 2280062"/>
                <a:gd name="connsiteY22" fmla="*/ 47502 h 938151"/>
                <a:gd name="connsiteX23" fmla="*/ 1615044 w 2280062"/>
                <a:gd name="connsiteY23" fmla="*/ 11876 h 938151"/>
                <a:gd name="connsiteX24" fmla="*/ 1650670 w 2280062"/>
                <a:gd name="connsiteY24" fmla="*/ 0 h 938151"/>
                <a:gd name="connsiteX25" fmla="*/ 1828800 w 2280062"/>
                <a:gd name="connsiteY25" fmla="*/ 11876 h 938151"/>
                <a:gd name="connsiteX26" fmla="*/ 1900052 w 2280062"/>
                <a:gd name="connsiteY26" fmla="*/ 59377 h 938151"/>
                <a:gd name="connsiteX27" fmla="*/ 1911927 w 2280062"/>
                <a:gd name="connsiteY27" fmla="*/ 95003 h 938151"/>
                <a:gd name="connsiteX28" fmla="*/ 1959428 w 2280062"/>
                <a:gd name="connsiteY28" fmla="*/ 166255 h 938151"/>
                <a:gd name="connsiteX29" fmla="*/ 1995054 w 2280062"/>
                <a:gd name="connsiteY29" fmla="*/ 273133 h 938151"/>
                <a:gd name="connsiteX30" fmla="*/ 2018805 w 2280062"/>
                <a:gd name="connsiteY30" fmla="*/ 344385 h 938151"/>
                <a:gd name="connsiteX31" fmla="*/ 2030680 w 2280062"/>
                <a:gd name="connsiteY31" fmla="*/ 380011 h 938151"/>
                <a:gd name="connsiteX32" fmla="*/ 2042556 w 2280062"/>
                <a:gd name="connsiteY32" fmla="*/ 463138 h 938151"/>
                <a:gd name="connsiteX33" fmla="*/ 2054431 w 2280062"/>
                <a:gd name="connsiteY33" fmla="*/ 498764 h 938151"/>
                <a:gd name="connsiteX34" fmla="*/ 2066306 w 2280062"/>
                <a:gd name="connsiteY34" fmla="*/ 546265 h 938151"/>
                <a:gd name="connsiteX35" fmla="*/ 2090057 w 2280062"/>
                <a:gd name="connsiteY35" fmla="*/ 617517 h 938151"/>
                <a:gd name="connsiteX36" fmla="*/ 2125683 w 2280062"/>
                <a:gd name="connsiteY36" fmla="*/ 748146 h 938151"/>
                <a:gd name="connsiteX37" fmla="*/ 2149434 w 2280062"/>
                <a:gd name="connsiteY37" fmla="*/ 783772 h 938151"/>
                <a:gd name="connsiteX38" fmla="*/ 2208810 w 2280062"/>
                <a:gd name="connsiteY38" fmla="*/ 890650 h 938151"/>
                <a:gd name="connsiteX39" fmla="*/ 2244436 w 2280062"/>
                <a:gd name="connsiteY39" fmla="*/ 914400 h 938151"/>
                <a:gd name="connsiteX40" fmla="*/ 2280062 w 2280062"/>
                <a:gd name="connsiteY40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472540 w 2280062"/>
                <a:gd name="connsiteY20" fmla="*/ 71252 h 938151"/>
                <a:gd name="connsiteX21" fmla="*/ 1508166 w 2280062"/>
                <a:gd name="connsiteY21" fmla="*/ 47502 h 938151"/>
                <a:gd name="connsiteX22" fmla="*/ 1615044 w 2280062"/>
                <a:gd name="connsiteY22" fmla="*/ 11876 h 938151"/>
                <a:gd name="connsiteX23" fmla="*/ 1650670 w 2280062"/>
                <a:gd name="connsiteY23" fmla="*/ 0 h 938151"/>
                <a:gd name="connsiteX24" fmla="*/ 1828800 w 2280062"/>
                <a:gd name="connsiteY24" fmla="*/ 11876 h 938151"/>
                <a:gd name="connsiteX25" fmla="*/ 1900052 w 2280062"/>
                <a:gd name="connsiteY25" fmla="*/ 59377 h 938151"/>
                <a:gd name="connsiteX26" fmla="*/ 1911927 w 2280062"/>
                <a:gd name="connsiteY26" fmla="*/ 95003 h 938151"/>
                <a:gd name="connsiteX27" fmla="*/ 1959428 w 2280062"/>
                <a:gd name="connsiteY27" fmla="*/ 166255 h 938151"/>
                <a:gd name="connsiteX28" fmla="*/ 1995054 w 2280062"/>
                <a:gd name="connsiteY28" fmla="*/ 273133 h 938151"/>
                <a:gd name="connsiteX29" fmla="*/ 2018805 w 2280062"/>
                <a:gd name="connsiteY29" fmla="*/ 344385 h 938151"/>
                <a:gd name="connsiteX30" fmla="*/ 2030680 w 2280062"/>
                <a:gd name="connsiteY30" fmla="*/ 380011 h 938151"/>
                <a:gd name="connsiteX31" fmla="*/ 2042556 w 2280062"/>
                <a:gd name="connsiteY31" fmla="*/ 463138 h 938151"/>
                <a:gd name="connsiteX32" fmla="*/ 2054431 w 2280062"/>
                <a:gd name="connsiteY32" fmla="*/ 498764 h 938151"/>
                <a:gd name="connsiteX33" fmla="*/ 2066306 w 2280062"/>
                <a:gd name="connsiteY33" fmla="*/ 546265 h 938151"/>
                <a:gd name="connsiteX34" fmla="*/ 2090057 w 2280062"/>
                <a:gd name="connsiteY34" fmla="*/ 617517 h 938151"/>
                <a:gd name="connsiteX35" fmla="*/ 2125683 w 2280062"/>
                <a:gd name="connsiteY35" fmla="*/ 748146 h 938151"/>
                <a:gd name="connsiteX36" fmla="*/ 2149434 w 2280062"/>
                <a:gd name="connsiteY36" fmla="*/ 783772 h 938151"/>
                <a:gd name="connsiteX37" fmla="*/ 2208810 w 2280062"/>
                <a:gd name="connsiteY37" fmla="*/ 890650 h 938151"/>
                <a:gd name="connsiteX38" fmla="*/ 2244436 w 2280062"/>
                <a:gd name="connsiteY38" fmla="*/ 914400 h 938151"/>
                <a:gd name="connsiteX39" fmla="*/ 2280062 w 2280062"/>
                <a:gd name="connsiteY39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65662 w 2280062"/>
                <a:gd name="connsiteY18" fmla="*/ 118754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080654 w 2280062"/>
                <a:gd name="connsiteY14" fmla="*/ 368136 h 938151"/>
                <a:gd name="connsiteX15" fmla="*/ 1175657 w 2280062"/>
                <a:gd name="connsiteY15" fmla="*/ 285008 h 938151"/>
                <a:gd name="connsiteX16" fmla="*/ 1246909 w 2280062"/>
                <a:gd name="connsiteY16" fmla="*/ 225632 h 938151"/>
                <a:gd name="connsiteX17" fmla="*/ 1306285 w 2280062"/>
                <a:gd name="connsiteY17" fmla="*/ 178130 h 938151"/>
                <a:gd name="connsiteX18" fmla="*/ 1372012 w 2280062"/>
                <a:gd name="connsiteY18" fmla="*/ 134629 h 938151"/>
                <a:gd name="connsiteX19" fmla="*/ 1436914 w 2280062"/>
                <a:gd name="connsiteY19" fmla="*/ 83128 h 938151"/>
                <a:gd name="connsiteX20" fmla="*/ 1508166 w 2280062"/>
                <a:gd name="connsiteY20" fmla="*/ 47502 h 938151"/>
                <a:gd name="connsiteX21" fmla="*/ 1615044 w 2280062"/>
                <a:gd name="connsiteY21" fmla="*/ 11876 h 938151"/>
                <a:gd name="connsiteX22" fmla="*/ 1650670 w 2280062"/>
                <a:gd name="connsiteY22" fmla="*/ 0 h 938151"/>
                <a:gd name="connsiteX23" fmla="*/ 1828800 w 2280062"/>
                <a:gd name="connsiteY23" fmla="*/ 11876 h 938151"/>
                <a:gd name="connsiteX24" fmla="*/ 1900052 w 2280062"/>
                <a:gd name="connsiteY24" fmla="*/ 59377 h 938151"/>
                <a:gd name="connsiteX25" fmla="*/ 1911927 w 2280062"/>
                <a:gd name="connsiteY25" fmla="*/ 95003 h 938151"/>
                <a:gd name="connsiteX26" fmla="*/ 1959428 w 2280062"/>
                <a:gd name="connsiteY26" fmla="*/ 166255 h 938151"/>
                <a:gd name="connsiteX27" fmla="*/ 1995054 w 2280062"/>
                <a:gd name="connsiteY27" fmla="*/ 273133 h 938151"/>
                <a:gd name="connsiteX28" fmla="*/ 2018805 w 2280062"/>
                <a:gd name="connsiteY28" fmla="*/ 344385 h 938151"/>
                <a:gd name="connsiteX29" fmla="*/ 2030680 w 2280062"/>
                <a:gd name="connsiteY29" fmla="*/ 380011 h 938151"/>
                <a:gd name="connsiteX30" fmla="*/ 2042556 w 2280062"/>
                <a:gd name="connsiteY30" fmla="*/ 463138 h 938151"/>
                <a:gd name="connsiteX31" fmla="*/ 2054431 w 2280062"/>
                <a:gd name="connsiteY31" fmla="*/ 498764 h 938151"/>
                <a:gd name="connsiteX32" fmla="*/ 2066306 w 2280062"/>
                <a:gd name="connsiteY32" fmla="*/ 546265 h 938151"/>
                <a:gd name="connsiteX33" fmla="*/ 2090057 w 2280062"/>
                <a:gd name="connsiteY33" fmla="*/ 617517 h 938151"/>
                <a:gd name="connsiteX34" fmla="*/ 2125683 w 2280062"/>
                <a:gd name="connsiteY34" fmla="*/ 748146 h 938151"/>
                <a:gd name="connsiteX35" fmla="*/ 2149434 w 2280062"/>
                <a:gd name="connsiteY35" fmla="*/ 783772 h 938151"/>
                <a:gd name="connsiteX36" fmla="*/ 2208810 w 2280062"/>
                <a:gd name="connsiteY36" fmla="*/ 890650 h 938151"/>
                <a:gd name="connsiteX37" fmla="*/ 2244436 w 2280062"/>
                <a:gd name="connsiteY37" fmla="*/ 914400 h 938151"/>
                <a:gd name="connsiteX38" fmla="*/ 2280062 w 2280062"/>
                <a:gd name="connsiteY38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45028 w 2280062"/>
                <a:gd name="connsiteY13" fmla="*/ 39188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31273 w 2280062"/>
                <a:gd name="connsiteY9" fmla="*/ 558141 h 938151"/>
                <a:gd name="connsiteX10" fmla="*/ 866898 w 2280062"/>
                <a:gd name="connsiteY10" fmla="*/ 522515 h 938151"/>
                <a:gd name="connsiteX11" fmla="*/ 938150 w 2280062"/>
                <a:gd name="connsiteY11" fmla="*/ 475013 h 938151"/>
                <a:gd name="connsiteX12" fmla="*/ 973776 w 2280062"/>
                <a:gd name="connsiteY12" fmla="*/ 439387 h 938151"/>
                <a:gd name="connsiteX13" fmla="*/ 1083128 w 2280062"/>
                <a:gd name="connsiteY13" fmla="*/ 360136 h 938151"/>
                <a:gd name="connsiteX14" fmla="*/ 1175657 w 2280062"/>
                <a:gd name="connsiteY14" fmla="*/ 285008 h 938151"/>
                <a:gd name="connsiteX15" fmla="*/ 1246909 w 2280062"/>
                <a:gd name="connsiteY15" fmla="*/ 225632 h 938151"/>
                <a:gd name="connsiteX16" fmla="*/ 1306285 w 2280062"/>
                <a:gd name="connsiteY16" fmla="*/ 178130 h 938151"/>
                <a:gd name="connsiteX17" fmla="*/ 1372012 w 2280062"/>
                <a:gd name="connsiteY17" fmla="*/ 134629 h 938151"/>
                <a:gd name="connsiteX18" fmla="*/ 1436914 w 2280062"/>
                <a:gd name="connsiteY18" fmla="*/ 83128 h 938151"/>
                <a:gd name="connsiteX19" fmla="*/ 1508166 w 2280062"/>
                <a:gd name="connsiteY19" fmla="*/ 47502 h 938151"/>
                <a:gd name="connsiteX20" fmla="*/ 1615044 w 2280062"/>
                <a:gd name="connsiteY20" fmla="*/ 11876 h 938151"/>
                <a:gd name="connsiteX21" fmla="*/ 1650670 w 2280062"/>
                <a:gd name="connsiteY21" fmla="*/ 0 h 938151"/>
                <a:gd name="connsiteX22" fmla="*/ 1828800 w 2280062"/>
                <a:gd name="connsiteY22" fmla="*/ 11876 h 938151"/>
                <a:gd name="connsiteX23" fmla="*/ 1900052 w 2280062"/>
                <a:gd name="connsiteY23" fmla="*/ 59377 h 938151"/>
                <a:gd name="connsiteX24" fmla="*/ 1911927 w 2280062"/>
                <a:gd name="connsiteY24" fmla="*/ 95003 h 938151"/>
                <a:gd name="connsiteX25" fmla="*/ 1959428 w 2280062"/>
                <a:gd name="connsiteY25" fmla="*/ 166255 h 938151"/>
                <a:gd name="connsiteX26" fmla="*/ 1995054 w 2280062"/>
                <a:gd name="connsiteY26" fmla="*/ 273133 h 938151"/>
                <a:gd name="connsiteX27" fmla="*/ 2018805 w 2280062"/>
                <a:gd name="connsiteY27" fmla="*/ 344385 h 938151"/>
                <a:gd name="connsiteX28" fmla="*/ 2030680 w 2280062"/>
                <a:gd name="connsiteY28" fmla="*/ 380011 h 938151"/>
                <a:gd name="connsiteX29" fmla="*/ 2042556 w 2280062"/>
                <a:gd name="connsiteY29" fmla="*/ 463138 h 938151"/>
                <a:gd name="connsiteX30" fmla="*/ 2054431 w 2280062"/>
                <a:gd name="connsiteY30" fmla="*/ 498764 h 938151"/>
                <a:gd name="connsiteX31" fmla="*/ 2066306 w 2280062"/>
                <a:gd name="connsiteY31" fmla="*/ 546265 h 938151"/>
                <a:gd name="connsiteX32" fmla="*/ 2090057 w 2280062"/>
                <a:gd name="connsiteY32" fmla="*/ 617517 h 938151"/>
                <a:gd name="connsiteX33" fmla="*/ 2125683 w 2280062"/>
                <a:gd name="connsiteY33" fmla="*/ 748146 h 938151"/>
                <a:gd name="connsiteX34" fmla="*/ 2149434 w 2280062"/>
                <a:gd name="connsiteY34" fmla="*/ 783772 h 938151"/>
                <a:gd name="connsiteX35" fmla="*/ 2208810 w 2280062"/>
                <a:gd name="connsiteY35" fmla="*/ 890650 h 938151"/>
                <a:gd name="connsiteX36" fmla="*/ 2244436 w 2280062"/>
                <a:gd name="connsiteY36" fmla="*/ 914400 h 938151"/>
                <a:gd name="connsiteX37" fmla="*/ 2280062 w 2280062"/>
                <a:gd name="connsiteY37" fmla="*/ 926276 h 938151"/>
                <a:gd name="connsiteX0" fmla="*/ 0 w 2280062"/>
                <a:gd name="connsiteY0" fmla="*/ 938151 h 938151"/>
                <a:gd name="connsiteX1" fmla="*/ 118753 w 2280062"/>
                <a:gd name="connsiteY1" fmla="*/ 926276 h 938151"/>
                <a:gd name="connsiteX2" fmla="*/ 154379 w 2280062"/>
                <a:gd name="connsiteY2" fmla="*/ 914400 h 938151"/>
                <a:gd name="connsiteX3" fmla="*/ 261257 w 2280062"/>
                <a:gd name="connsiteY3" fmla="*/ 890650 h 938151"/>
                <a:gd name="connsiteX4" fmla="*/ 332509 w 2280062"/>
                <a:gd name="connsiteY4" fmla="*/ 866899 h 938151"/>
                <a:gd name="connsiteX5" fmla="*/ 368135 w 2280062"/>
                <a:gd name="connsiteY5" fmla="*/ 855024 h 938151"/>
                <a:gd name="connsiteX6" fmla="*/ 403761 w 2280062"/>
                <a:gd name="connsiteY6" fmla="*/ 843149 h 938151"/>
                <a:gd name="connsiteX7" fmla="*/ 688769 w 2280062"/>
                <a:gd name="connsiteY7" fmla="*/ 653143 h 938151"/>
                <a:gd name="connsiteX8" fmla="*/ 795647 w 2280062"/>
                <a:gd name="connsiteY8" fmla="*/ 581891 h 938151"/>
                <a:gd name="connsiteX9" fmla="*/ 866898 w 2280062"/>
                <a:gd name="connsiteY9" fmla="*/ 522515 h 938151"/>
                <a:gd name="connsiteX10" fmla="*/ 938150 w 2280062"/>
                <a:gd name="connsiteY10" fmla="*/ 475013 h 938151"/>
                <a:gd name="connsiteX11" fmla="*/ 973776 w 2280062"/>
                <a:gd name="connsiteY11" fmla="*/ 439387 h 938151"/>
                <a:gd name="connsiteX12" fmla="*/ 1083128 w 2280062"/>
                <a:gd name="connsiteY12" fmla="*/ 360136 h 938151"/>
                <a:gd name="connsiteX13" fmla="*/ 1175657 w 2280062"/>
                <a:gd name="connsiteY13" fmla="*/ 285008 h 938151"/>
                <a:gd name="connsiteX14" fmla="*/ 1246909 w 2280062"/>
                <a:gd name="connsiteY14" fmla="*/ 225632 h 938151"/>
                <a:gd name="connsiteX15" fmla="*/ 1306285 w 2280062"/>
                <a:gd name="connsiteY15" fmla="*/ 178130 h 938151"/>
                <a:gd name="connsiteX16" fmla="*/ 1372012 w 2280062"/>
                <a:gd name="connsiteY16" fmla="*/ 134629 h 938151"/>
                <a:gd name="connsiteX17" fmla="*/ 1436914 w 2280062"/>
                <a:gd name="connsiteY17" fmla="*/ 83128 h 938151"/>
                <a:gd name="connsiteX18" fmla="*/ 1508166 w 2280062"/>
                <a:gd name="connsiteY18" fmla="*/ 47502 h 938151"/>
                <a:gd name="connsiteX19" fmla="*/ 1615044 w 2280062"/>
                <a:gd name="connsiteY19" fmla="*/ 11876 h 938151"/>
                <a:gd name="connsiteX20" fmla="*/ 1650670 w 2280062"/>
                <a:gd name="connsiteY20" fmla="*/ 0 h 938151"/>
                <a:gd name="connsiteX21" fmla="*/ 1828800 w 2280062"/>
                <a:gd name="connsiteY21" fmla="*/ 11876 h 938151"/>
                <a:gd name="connsiteX22" fmla="*/ 1900052 w 2280062"/>
                <a:gd name="connsiteY22" fmla="*/ 59377 h 938151"/>
                <a:gd name="connsiteX23" fmla="*/ 1911927 w 2280062"/>
                <a:gd name="connsiteY23" fmla="*/ 95003 h 938151"/>
                <a:gd name="connsiteX24" fmla="*/ 1959428 w 2280062"/>
                <a:gd name="connsiteY24" fmla="*/ 166255 h 938151"/>
                <a:gd name="connsiteX25" fmla="*/ 1995054 w 2280062"/>
                <a:gd name="connsiteY25" fmla="*/ 273133 h 938151"/>
                <a:gd name="connsiteX26" fmla="*/ 2018805 w 2280062"/>
                <a:gd name="connsiteY26" fmla="*/ 344385 h 938151"/>
                <a:gd name="connsiteX27" fmla="*/ 2030680 w 2280062"/>
                <a:gd name="connsiteY27" fmla="*/ 380011 h 938151"/>
                <a:gd name="connsiteX28" fmla="*/ 2042556 w 2280062"/>
                <a:gd name="connsiteY28" fmla="*/ 463138 h 938151"/>
                <a:gd name="connsiteX29" fmla="*/ 2054431 w 2280062"/>
                <a:gd name="connsiteY29" fmla="*/ 498764 h 938151"/>
                <a:gd name="connsiteX30" fmla="*/ 2066306 w 2280062"/>
                <a:gd name="connsiteY30" fmla="*/ 546265 h 938151"/>
                <a:gd name="connsiteX31" fmla="*/ 2090057 w 2280062"/>
                <a:gd name="connsiteY31" fmla="*/ 617517 h 938151"/>
                <a:gd name="connsiteX32" fmla="*/ 2125683 w 2280062"/>
                <a:gd name="connsiteY32" fmla="*/ 748146 h 938151"/>
                <a:gd name="connsiteX33" fmla="*/ 2149434 w 2280062"/>
                <a:gd name="connsiteY33" fmla="*/ 783772 h 938151"/>
                <a:gd name="connsiteX34" fmla="*/ 2208810 w 2280062"/>
                <a:gd name="connsiteY34" fmla="*/ 890650 h 938151"/>
                <a:gd name="connsiteX35" fmla="*/ 2244436 w 2280062"/>
                <a:gd name="connsiteY35" fmla="*/ 914400 h 938151"/>
                <a:gd name="connsiteX36" fmla="*/ 2280062 w 2280062"/>
                <a:gd name="connsiteY36" fmla="*/ 926276 h 938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280062" h="938151">
                  <a:moveTo>
                    <a:pt x="0" y="938151"/>
                  </a:moveTo>
                  <a:cubicBezTo>
                    <a:pt x="39584" y="934193"/>
                    <a:pt x="79434" y="932325"/>
                    <a:pt x="118753" y="926276"/>
                  </a:cubicBezTo>
                  <a:cubicBezTo>
                    <a:pt x="131125" y="924373"/>
                    <a:pt x="142235" y="917436"/>
                    <a:pt x="154379" y="914400"/>
                  </a:cubicBezTo>
                  <a:cubicBezTo>
                    <a:pt x="222183" y="897449"/>
                    <a:pt x="200301" y="908937"/>
                    <a:pt x="261257" y="890650"/>
                  </a:cubicBezTo>
                  <a:cubicBezTo>
                    <a:pt x="285237" y="883456"/>
                    <a:pt x="308758" y="874816"/>
                    <a:pt x="332509" y="866899"/>
                  </a:cubicBezTo>
                  <a:lnTo>
                    <a:pt x="368135" y="855024"/>
                  </a:lnTo>
                  <a:lnTo>
                    <a:pt x="403761" y="843149"/>
                  </a:lnTo>
                  <a:lnTo>
                    <a:pt x="688769" y="653143"/>
                  </a:lnTo>
                  <a:lnTo>
                    <a:pt x="795647" y="581891"/>
                  </a:lnTo>
                  <a:cubicBezTo>
                    <a:pt x="825335" y="560120"/>
                    <a:pt x="843148" y="540328"/>
                    <a:pt x="866898" y="522515"/>
                  </a:cubicBezTo>
                  <a:cubicBezTo>
                    <a:pt x="890649" y="504702"/>
                    <a:pt x="917966" y="495197"/>
                    <a:pt x="938150" y="475013"/>
                  </a:cubicBezTo>
                  <a:cubicBezTo>
                    <a:pt x="950025" y="463138"/>
                    <a:pt x="949613" y="458533"/>
                    <a:pt x="973776" y="439387"/>
                  </a:cubicBezTo>
                  <a:cubicBezTo>
                    <a:pt x="997939" y="420241"/>
                    <a:pt x="1059377" y="375970"/>
                    <a:pt x="1083128" y="360136"/>
                  </a:cubicBezTo>
                  <a:lnTo>
                    <a:pt x="1175657" y="285008"/>
                  </a:lnTo>
                  <a:cubicBezTo>
                    <a:pt x="1202954" y="262591"/>
                    <a:pt x="1197309" y="258698"/>
                    <a:pt x="1246909" y="225632"/>
                  </a:cubicBezTo>
                  <a:cubicBezTo>
                    <a:pt x="1268680" y="207819"/>
                    <a:pt x="1285435" y="193297"/>
                    <a:pt x="1306285" y="178130"/>
                  </a:cubicBezTo>
                  <a:cubicBezTo>
                    <a:pt x="1327135" y="162963"/>
                    <a:pt x="1350240" y="150463"/>
                    <a:pt x="1372012" y="134629"/>
                  </a:cubicBezTo>
                  <a:cubicBezTo>
                    <a:pt x="1393784" y="118795"/>
                    <a:pt x="1414222" y="97649"/>
                    <a:pt x="1436914" y="83128"/>
                  </a:cubicBezTo>
                  <a:cubicBezTo>
                    <a:pt x="1459606" y="68607"/>
                    <a:pt x="1478478" y="59377"/>
                    <a:pt x="1508166" y="47502"/>
                  </a:cubicBezTo>
                  <a:cubicBezTo>
                    <a:pt x="1508181" y="47495"/>
                    <a:pt x="1597223" y="17816"/>
                    <a:pt x="1615044" y="11876"/>
                  </a:cubicBezTo>
                  <a:lnTo>
                    <a:pt x="1650670" y="0"/>
                  </a:lnTo>
                  <a:cubicBezTo>
                    <a:pt x="1710047" y="3959"/>
                    <a:pt x="1770910" y="-1907"/>
                    <a:pt x="1828800" y="11876"/>
                  </a:cubicBezTo>
                  <a:cubicBezTo>
                    <a:pt x="1856568" y="18488"/>
                    <a:pt x="1900052" y="59377"/>
                    <a:pt x="1900052" y="59377"/>
                  </a:cubicBezTo>
                  <a:cubicBezTo>
                    <a:pt x="1904010" y="71252"/>
                    <a:pt x="1905848" y="84061"/>
                    <a:pt x="1911927" y="95003"/>
                  </a:cubicBezTo>
                  <a:cubicBezTo>
                    <a:pt x="1925789" y="119956"/>
                    <a:pt x="1950401" y="139175"/>
                    <a:pt x="1959428" y="166255"/>
                  </a:cubicBezTo>
                  <a:lnTo>
                    <a:pt x="1995054" y="273133"/>
                  </a:lnTo>
                  <a:lnTo>
                    <a:pt x="2018805" y="344385"/>
                  </a:lnTo>
                  <a:lnTo>
                    <a:pt x="2030680" y="380011"/>
                  </a:lnTo>
                  <a:cubicBezTo>
                    <a:pt x="2034639" y="407720"/>
                    <a:pt x="2037067" y="435691"/>
                    <a:pt x="2042556" y="463138"/>
                  </a:cubicBezTo>
                  <a:cubicBezTo>
                    <a:pt x="2045011" y="475413"/>
                    <a:pt x="2050992" y="486728"/>
                    <a:pt x="2054431" y="498764"/>
                  </a:cubicBezTo>
                  <a:cubicBezTo>
                    <a:pt x="2058915" y="514457"/>
                    <a:pt x="2061616" y="530632"/>
                    <a:pt x="2066306" y="546265"/>
                  </a:cubicBezTo>
                  <a:cubicBezTo>
                    <a:pt x="2073500" y="570245"/>
                    <a:pt x="2085147" y="592968"/>
                    <a:pt x="2090057" y="617517"/>
                  </a:cubicBezTo>
                  <a:cubicBezTo>
                    <a:pt x="2096430" y="649385"/>
                    <a:pt x="2108463" y="722316"/>
                    <a:pt x="2125683" y="748146"/>
                  </a:cubicBezTo>
                  <a:lnTo>
                    <a:pt x="2149434" y="783772"/>
                  </a:lnTo>
                  <a:cubicBezTo>
                    <a:pt x="2161809" y="820897"/>
                    <a:pt x="2173810" y="867317"/>
                    <a:pt x="2208810" y="890650"/>
                  </a:cubicBezTo>
                  <a:cubicBezTo>
                    <a:pt x="2220685" y="898567"/>
                    <a:pt x="2231671" y="908017"/>
                    <a:pt x="2244436" y="914400"/>
                  </a:cubicBezTo>
                  <a:cubicBezTo>
                    <a:pt x="2255632" y="919998"/>
                    <a:pt x="2280062" y="926276"/>
                    <a:pt x="2280062" y="926276"/>
                  </a:cubicBezTo>
                </a:path>
              </a:pathLst>
            </a:custGeom>
            <a:solidFill>
              <a:schemeClr val="bg1">
                <a:lumMod val="50000"/>
                <a:alpha val="61000"/>
              </a:schemeClr>
            </a:solidFill>
            <a:ln w="19050">
              <a:solidFill>
                <a:schemeClr val="tx1">
                  <a:alpha val="66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Gerade Verbindung 83">
              <a:extLst>
                <a:ext uri="{FF2B5EF4-FFF2-40B4-BE49-F238E27FC236}">
                  <a16:creationId xmlns:a16="http://schemas.microsoft.com/office/drawing/2014/main" id="{BB0D7899-67FF-6320-DC59-DEF2113C4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24" y="7271729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83">
              <a:extLst>
                <a:ext uri="{FF2B5EF4-FFF2-40B4-BE49-F238E27FC236}">
                  <a16:creationId xmlns:a16="http://schemas.microsoft.com/office/drawing/2014/main" id="{6F09880B-D834-EB83-74B4-AE58CA6C4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678" y="5759442"/>
              <a:ext cx="0" cy="1530888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3977449"/>
              <a:ext cx="0" cy="1453897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5417458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1037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4229B33-ABF8-884C-5C57-055DEC4DC4D9}"/>
              </a:ext>
            </a:extLst>
          </p:cNvPr>
          <p:cNvSpPr/>
          <p:nvPr/>
        </p:nvSpPr>
        <p:spPr>
          <a:xfrm rot="16200000">
            <a:off x="5004673" y="1972014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59BB644-56CC-9AF0-12BF-D1D544B4DD4E}"/>
              </a:ext>
            </a:extLst>
          </p:cNvPr>
          <p:cNvGrpSpPr/>
          <p:nvPr/>
        </p:nvGrpSpPr>
        <p:grpSpPr>
          <a:xfrm>
            <a:off x="1477232" y="8038896"/>
            <a:ext cx="2692994" cy="1645288"/>
            <a:chOff x="1633585" y="7104533"/>
            <a:chExt cx="2380189" cy="212416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0DC552C-5D7C-7DB7-AD7C-6999D8781FDE}"/>
                </a:ext>
              </a:extLst>
            </p:cNvPr>
            <p:cNvSpPr/>
            <p:nvPr/>
          </p:nvSpPr>
          <p:spPr>
            <a:xfrm>
              <a:off x="1633585" y="7109061"/>
              <a:ext cx="906657" cy="2119636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172138E-56E6-BDD3-E6D9-9BE28988AE8B}"/>
                </a:ext>
              </a:extLst>
            </p:cNvPr>
            <p:cNvSpPr/>
            <p:nvPr/>
          </p:nvSpPr>
          <p:spPr>
            <a:xfrm>
              <a:off x="3337128" y="7104533"/>
              <a:ext cx="676646" cy="2124162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24521007-513E-275C-61E3-801F0CF82DB9}"/>
                </a:ext>
              </a:extLst>
            </p:cNvPr>
            <p:cNvSpPr/>
            <p:nvPr/>
          </p:nvSpPr>
          <p:spPr>
            <a:xfrm>
              <a:off x="2670242" y="7113023"/>
              <a:ext cx="108831" cy="2112708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89E111B-DC87-8D2E-E064-D0E732BCC7D7}"/>
                </a:ext>
              </a:extLst>
            </p:cNvPr>
            <p:cNvSpPr/>
            <p:nvPr/>
          </p:nvSpPr>
          <p:spPr>
            <a:xfrm>
              <a:off x="2894053" y="7143174"/>
              <a:ext cx="135738" cy="2082285"/>
            </a:xfrm>
            <a:prstGeom prst="rect">
              <a:avLst/>
            </a:prstGeom>
            <a:solidFill>
              <a:srgbClr val="71A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D040F14-8045-FA4F-17B9-E1EA486A889E}"/>
              </a:ext>
            </a:extLst>
          </p:cNvPr>
          <p:cNvSpPr/>
          <p:nvPr/>
        </p:nvSpPr>
        <p:spPr>
          <a:xfrm>
            <a:off x="695780" y="553230"/>
            <a:ext cx="4472733" cy="70146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0B2B51-6DCB-1530-4D47-705F29926E8C}"/>
              </a:ext>
            </a:extLst>
          </p:cNvPr>
          <p:cNvSpPr/>
          <p:nvPr/>
        </p:nvSpPr>
        <p:spPr>
          <a:xfrm>
            <a:off x="709743" y="5744407"/>
            <a:ext cx="995901" cy="184800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B3CD4CB-4F23-33E8-D181-E6D9B4EE281B}"/>
              </a:ext>
            </a:extLst>
          </p:cNvPr>
          <p:cNvSpPr/>
          <p:nvPr/>
        </p:nvSpPr>
        <p:spPr>
          <a:xfrm>
            <a:off x="2506444" y="2207114"/>
            <a:ext cx="142875" cy="74745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F46EAA3-AFF1-BE86-AD05-5BEC1571B54B}"/>
              </a:ext>
            </a:extLst>
          </p:cNvPr>
          <p:cNvSpPr/>
          <p:nvPr/>
        </p:nvSpPr>
        <p:spPr>
          <a:xfrm>
            <a:off x="3058735" y="2207114"/>
            <a:ext cx="344445" cy="74826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017F9-A406-821E-E795-EE4DE42EBA09}"/>
              </a:ext>
            </a:extLst>
          </p:cNvPr>
          <p:cNvGrpSpPr/>
          <p:nvPr/>
        </p:nvGrpSpPr>
        <p:grpSpPr>
          <a:xfrm>
            <a:off x="704189" y="671228"/>
            <a:ext cx="4464323" cy="5054426"/>
            <a:chOff x="632970" y="1209124"/>
            <a:chExt cx="4464323" cy="506992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600897-8514-1760-5C83-09994547ACFF}"/>
                </a:ext>
              </a:extLst>
            </p:cNvPr>
            <p:cNvSpPr/>
            <p:nvPr/>
          </p:nvSpPr>
          <p:spPr>
            <a:xfrm>
              <a:off x="4236563" y="1209124"/>
              <a:ext cx="280171" cy="505275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0AD4AA-4EF1-EF09-1AB5-D5FC4ED757FD}"/>
                </a:ext>
              </a:extLst>
            </p:cNvPr>
            <p:cNvSpPr/>
            <p:nvPr/>
          </p:nvSpPr>
          <p:spPr>
            <a:xfrm>
              <a:off x="632970" y="1209505"/>
              <a:ext cx="628874" cy="506954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FD405DD-CF86-D016-F3B6-9AE06A373C4D}"/>
                </a:ext>
              </a:extLst>
            </p:cNvPr>
            <p:cNvSpPr/>
            <p:nvPr/>
          </p:nvSpPr>
          <p:spPr>
            <a:xfrm>
              <a:off x="1325598" y="1213209"/>
              <a:ext cx="80416" cy="505161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720496-01DB-116D-F2C8-39BB29DC134F}"/>
                </a:ext>
              </a:extLst>
            </p:cNvPr>
            <p:cNvSpPr/>
            <p:nvPr/>
          </p:nvSpPr>
          <p:spPr>
            <a:xfrm>
              <a:off x="4726624" y="1211666"/>
              <a:ext cx="370669" cy="504697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101FECD-8D06-51D9-7746-7F3ADC508DB6}"/>
              </a:ext>
            </a:extLst>
          </p:cNvPr>
          <p:cNvSpPr/>
          <p:nvPr/>
        </p:nvSpPr>
        <p:spPr>
          <a:xfrm>
            <a:off x="4261910" y="2203203"/>
            <a:ext cx="403521" cy="53686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95780" y="2524426"/>
            <a:ext cx="0" cy="144596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34F3A60-974E-969A-55CB-BFEA0D83CFBB}"/>
              </a:ext>
            </a:extLst>
          </p:cNvPr>
          <p:cNvSpPr/>
          <p:nvPr/>
        </p:nvSpPr>
        <p:spPr>
          <a:xfrm>
            <a:off x="2776082" y="671228"/>
            <a:ext cx="128759" cy="90104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95780" y="3952716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95780" y="2185525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2591063" y="9921203"/>
            <a:ext cx="498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Y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</a:t>
            </a: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319D0736-9042-B6DC-1706-58CAF8DEC493}"/>
              </a:ext>
            </a:extLst>
          </p:cNvPr>
          <p:cNvSpPr txBox="1"/>
          <p:nvPr/>
        </p:nvSpPr>
        <p:spPr>
          <a:xfrm rot="16200000">
            <a:off x="-51759" y="8676752"/>
            <a:ext cx="1068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371895" y="2992832"/>
            <a:ext cx="16085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Soil water potential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(MPa)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14:cNvPr>
              <p14:cNvContentPartPr/>
              <p14:nvPr/>
            </p14:nvContentPartPr>
            <p14:xfrm>
              <a:off x="712647" y="847496"/>
              <a:ext cx="4462560" cy="1434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0B41DFD-71DA-0159-644C-B9DD7FD18D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6527" y="841374"/>
                <a:ext cx="4474800" cy="1446483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131927" y="1272593"/>
            <a:ext cx="1122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Temperature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(°C)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14:cNvPr>
              <p14:cNvContentPartPr/>
              <p14:nvPr/>
            </p14:nvContentPartPr>
            <p14:xfrm>
              <a:off x="697887" y="2667092"/>
              <a:ext cx="4541399" cy="1094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D5A32D-1429-3DAF-C5E6-3CCF54CB29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1767" y="2660972"/>
                <a:ext cx="4553639" cy="1106640"/>
              </a:xfrm>
              <a:prstGeom prst="rect">
                <a:avLst/>
              </a:prstGeom>
            </p:spPr>
          </p:pic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95DC7EF-2EA0-A117-2153-03EA48DD4D3B}"/>
              </a:ext>
            </a:extLst>
          </p:cNvPr>
          <p:cNvCxnSpPr>
            <a:cxnSpLocks/>
          </p:cNvCxnSpPr>
          <p:nvPr/>
        </p:nvCxnSpPr>
        <p:spPr>
          <a:xfrm>
            <a:off x="712647" y="1832088"/>
            <a:ext cx="47132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2">
            <a:extLst>
              <a:ext uri="{FF2B5EF4-FFF2-40B4-BE49-F238E27FC236}">
                <a16:creationId xmlns:a16="http://schemas.microsoft.com/office/drawing/2014/main" id="{8F537961-EFEB-FD2D-5793-81C18E50FC34}"/>
              </a:ext>
            </a:extLst>
          </p:cNvPr>
          <p:cNvSpPr txBox="1"/>
          <p:nvPr/>
        </p:nvSpPr>
        <p:spPr>
          <a:xfrm rot="16200000">
            <a:off x="5365484" y="2081768"/>
            <a:ext cx="24014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(climatic envelope)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1C5C541-09C5-01C7-FDA2-BA599D11F5DA}"/>
              </a:ext>
            </a:extLst>
          </p:cNvPr>
          <p:cNvCxnSpPr>
            <a:cxnSpLocks/>
          </p:cNvCxnSpPr>
          <p:nvPr/>
        </p:nvCxnSpPr>
        <p:spPr>
          <a:xfrm>
            <a:off x="705953" y="957965"/>
            <a:ext cx="46842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22">
            <a:extLst>
              <a:ext uri="{FF2B5EF4-FFF2-40B4-BE49-F238E27FC236}">
                <a16:creationId xmlns:a16="http://schemas.microsoft.com/office/drawing/2014/main" id="{DB2D53FF-DEFA-2393-F9BF-C9338BE86F8E}"/>
              </a:ext>
            </a:extLst>
          </p:cNvPr>
          <p:cNvSpPr txBox="1"/>
          <p:nvPr/>
        </p:nvSpPr>
        <p:spPr>
          <a:xfrm rot="16200000">
            <a:off x="-195075" y="4873508"/>
            <a:ext cx="14069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Dormancy depth</a:t>
            </a:r>
          </a:p>
        </p:txBody>
      </p:sp>
      <p:cxnSp>
        <p:nvCxnSpPr>
          <p:cNvPr id="57" name="Gerade Verbindung 83">
            <a:extLst>
              <a:ext uri="{FF2B5EF4-FFF2-40B4-BE49-F238E27FC236}">
                <a16:creationId xmlns:a16="http://schemas.microsoft.com/office/drawing/2014/main" id="{11E66230-F40B-AED1-D8CC-097AC543192B}"/>
              </a:ext>
            </a:extLst>
          </p:cNvPr>
          <p:cNvCxnSpPr>
            <a:cxnSpLocks/>
          </p:cNvCxnSpPr>
          <p:nvPr/>
        </p:nvCxnSpPr>
        <p:spPr>
          <a:xfrm flipV="1">
            <a:off x="689086" y="9676127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83">
            <a:extLst>
              <a:ext uri="{FF2B5EF4-FFF2-40B4-BE49-F238E27FC236}">
                <a16:creationId xmlns:a16="http://schemas.microsoft.com/office/drawing/2014/main" id="{4D8279C4-C670-1D65-EE39-6295C044A184}"/>
              </a:ext>
            </a:extLst>
          </p:cNvPr>
          <p:cNvCxnSpPr>
            <a:cxnSpLocks/>
          </p:cNvCxnSpPr>
          <p:nvPr/>
        </p:nvCxnSpPr>
        <p:spPr>
          <a:xfrm flipV="1">
            <a:off x="701115" y="8045472"/>
            <a:ext cx="0" cy="1644545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22">
            <a:extLst>
              <a:ext uri="{FF2B5EF4-FFF2-40B4-BE49-F238E27FC236}">
                <a16:creationId xmlns:a16="http://schemas.microsoft.com/office/drawing/2014/main" id="{AA50F8AB-1C86-4664-9134-7E9444289932}"/>
              </a:ext>
            </a:extLst>
          </p:cNvPr>
          <p:cNvSpPr txBox="1"/>
          <p:nvPr/>
        </p:nvSpPr>
        <p:spPr>
          <a:xfrm>
            <a:off x="710033" y="9712657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01C712BB-4404-264A-E3EE-44C4F7EBA6EE}"/>
              </a:ext>
            </a:extLst>
          </p:cNvPr>
          <p:cNvSpPr txBox="1"/>
          <p:nvPr/>
        </p:nvSpPr>
        <p:spPr>
          <a:xfrm>
            <a:off x="2525377" y="9712657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E00229AF-1854-FDAA-51DD-0EFE4CB53436}"/>
              </a:ext>
            </a:extLst>
          </p:cNvPr>
          <p:cNvSpPr txBox="1"/>
          <p:nvPr/>
        </p:nvSpPr>
        <p:spPr>
          <a:xfrm>
            <a:off x="3653233" y="9712657"/>
            <a:ext cx="450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A291FC9-DD7C-81E5-7CCD-A78E961591F7}"/>
              </a:ext>
            </a:extLst>
          </p:cNvPr>
          <p:cNvSpPr txBox="1"/>
          <p:nvPr/>
        </p:nvSpPr>
        <p:spPr>
          <a:xfrm>
            <a:off x="4778905" y="9712657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Dec</a:t>
            </a:r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95780" y="871504"/>
            <a:ext cx="0" cy="133169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22">
            <a:extLst>
              <a:ext uri="{FF2B5EF4-FFF2-40B4-BE49-F238E27FC236}">
                <a16:creationId xmlns:a16="http://schemas.microsoft.com/office/drawing/2014/main" id="{674A95E6-AFE2-FD83-B940-EF0D4F5577B2}"/>
              </a:ext>
            </a:extLst>
          </p:cNvPr>
          <p:cNvSpPr txBox="1"/>
          <p:nvPr/>
        </p:nvSpPr>
        <p:spPr>
          <a:xfrm>
            <a:off x="1054802" y="9712657"/>
            <a:ext cx="448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45F5564E-DEA5-FA45-010E-F54D3528D325}"/>
              </a:ext>
            </a:extLst>
          </p:cNvPr>
          <p:cNvSpPr txBox="1"/>
          <p:nvPr/>
        </p:nvSpPr>
        <p:spPr>
          <a:xfrm>
            <a:off x="1770052" y="9712657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A67D1833-BE4F-5A31-A755-F9C5C13F46E8}"/>
              </a:ext>
            </a:extLst>
          </p:cNvPr>
          <p:cNvSpPr txBox="1"/>
          <p:nvPr/>
        </p:nvSpPr>
        <p:spPr>
          <a:xfrm>
            <a:off x="2110653" y="9712657"/>
            <a:ext cx="50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1E7698A3-836F-1AE3-CA43-2D4889DD5F3E}"/>
              </a:ext>
            </a:extLst>
          </p:cNvPr>
          <p:cNvSpPr txBox="1"/>
          <p:nvPr/>
        </p:nvSpPr>
        <p:spPr>
          <a:xfrm>
            <a:off x="1392133" y="971265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FC3592E-EF9F-5B2A-13DB-7219AA33B297}"/>
              </a:ext>
            </a:extLst>
          </p:cNvPr>
          <p:cNvSpPr txBox="1"/>
          <p:nvPr/>
        </p:nvSpPr>
        <p:spPr>
          <a:xfrm>
            <a:off x="3264383" y="971265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Aug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F8FF5E87-F8CB-F170-0F67-DC3DBB0C5567}"/>
              </a:ext>
            </a:extLst>
          </p:cNvPr>
          <p:cNvSpPr txBox="1"/>
          <p:nvPr/>
        </p:nvSpPr>
        <p:spPr>
          <a:xfrm>
            <a:off x="4030862" y="9712657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Oct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56EE58C-AFED-7875-E2B5-EB46400270B2}"/>
              </a:ext>
            </a:extLst>
          </p:cNvPr>
          <p:cNvSpPr txBox="1"/>
          <p:nvPr/>
        </p:nvSpPr>
        <p:spPr>
          <a:xfrm>
            <a:off x="4389641" y="9712657"/>
            <a:ext cx="475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5D5390E8-1139-2F13-9E8D-3EB94F2576F8}"/>
              </a:ext>
            </a:extLst>
          </p:cNvPr>
          <p:cNvSpPr txBox="1"/>
          <p:nvPr/>
        </p:nvSpPr>
        <p:spPr>
          <a:xfrm>
            <a:off x="2930546" y="9712657"/>
            <a:ext cx="37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</a:t>
            </a:r>
          </a:p>
        </p:txBody>
      </p:sp>
      <p:sp>
        <p:nvSpPr>
          <p:cNvPr id="53" name="TextBox 22">
            <a:extLst>
              <a:ext uri="{FF2B5EF4-FFF2-40B4-BE49-F238E27FC236}">
                <a16:creationId xmlns:a16="http://schemas.microsoft.com/office/drawing/2014/main" id="{AB3944B4-E8EC-FDDB-82BE-ECE5FC7A0922}"/>
              </a:ext>
            </a:extLst>
          </p:cNvPr>
          <p:cNvSpPr txBox="1"/>
          <p:nvPr/>
        </p:nvSpPr>
        <p:spPr>
          <a:xfrm>
            <a:off x="3035677" y="711668"/>
            <a:ext cx="19495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(enzyme denaturation)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TextBox 22">
            <a:extLst>
              <a:ext uri="{FF2B5EF4-FFF2-40B4-BE49-F238E27FC236}">
                <a16:creationId xmlns:a16="http://schemas.microsoft.com/office/drawing/2014/main" id="{70954F3F-3532-43C5-AD0E-1F2273B08B3B}"/>
              </a:ext>
            </a:extLst>
          </p:cNvPr>
          <p:cNvSpPr txBox="1"/>
          <p:nvPr/>
        </p:nvSpPr>
        <p:spPr>
          <a:xfrm>
            <a:off x="3064515" y="527273"/>
            <a:ext cx="8910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warm</a:t>
            </a:r>
          </a:p>
        </p:txBody>
      </p:sp>
      <p:sp>
        <p:nvSpPr>
          <p:cNvPr id="61" name="TextBox 22">
            <a:extLst>
              <a:ext uri="{FF2B5EF4-FFF2-40B4-BE49-F238E27FC236}">
                <a16:creationId xmlns:a16="http://schemas.microsoft.com/office/drawing/2014/main" id="{C27AFB3B-84AA-1221-0590-15BF5901A763}"/>
              </a:ext>
            </a:extLst>
          </p:cNvPr>
          <p:cNvSpPr txBox="1"/>
          <p:nvPr/>
        </p:nvSpPr>
        <p:spPr>
          <a:xfrm>
            <a:off x="1672131" y="3335266"/>
            <a:ext cx="71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dry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TextBox 22">
            <a:extLst>
              <a:ext uri="{FF2B5EF4-FFF2-40B4-BE49-F238E27FC236}">
                <a16:creationId xmlns:a16="http://schemas.microsoft.com/office/drawing/2014/main" id="{27C00ED0-6D4F-356A-88DF-7F8531DB2ABB}"/>
              </a:ext>
            </a:extLst>
          </p:cNvPr>
          <p:cNvSpPr txBox="1"/>
          <p:nvPr/>
        </p:nvSpPr>
        <p:spPr>
          <a:xfrm>
            <a:off x="5175378" y="4826054"/>
            <a:ext cx="1091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A09EA5A8-0CA9-138A-0149-5BF28EA48051}"/>
              </a:ext>
            </a:extLst>
          </p:cNvPr>
          <p:cNvSpPr txBox="1"/>
          <p:nvPr/>
        </p:nvSpPr>
        <p:spPr>
          <a:xfrm>
            <a:off x="5175207" y="5081776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18E4F7-EEC3-4866-4A10-A15F926B8924}"/>
              </a:ext>
            </a:extLst>
          </p:cNvPr>
          <p:cNvSpPr/>
          <p:nvPr/>
        </p:nvSpPr>
        <p:spPr>
          <a:xfrm>
            <a:off x="4426732" y="8266505"/>
            <a:ext cx="1738143" cy="980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22">
            <a:extLst>
              <a:ext uri="{FF2B5EF4-FFF2-40B4-BE49-F238E27FC236}">
                <a16:creationId xmlns:a16="http://schemas.microsoft.com/office/drawing/2014/main" id="{BDAC951E-DA3A-9C26-2178-0110BD32275C}"/>
              </a:ext>
            </a:extLst>
          </p:cNvPr>
          <p:cNvSpPr txBox="1"/>
          <p:nvPr/>
        </p:nvSpPr>
        <p:spPr>
          <a:xfrm>
            <a:off x="4423740" y="8252431"/>
            <a:ext cx="1412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strategy: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FC3772A4-D473-4A51-5CC5-4D5B83A73D38}"/>
              </a:ext>
            </a:extLst>
          </p:cNvPr>
          <p:cNvCxnSpPr>
            <a:cxnSpLocks/>
          </p:cNvCxnSpPr>
          <p:nvPr/>
        </p:nvCxnSpPr>
        <p:spPr>
          <a:xfrm>
            <a:off x="4530117" y="8765704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2A550A9B-3EFB-6373-8F8F-8BDABDAF0908}"/>
              </a:ext>
            </a:extLst>
          </p:cNvPr>
          <p:cNvCxnSpPr>
            <a:cxnSpLocks/>
          </p:cNvCxnSpPr>
          <p:nvPr/>
        </p:nvCxnSpPr>
        <p:spPr>
          <a:xfrm>
            <a:off x="4530117" y="9005190"/>
            <a:ext cx="37927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22">
            <a:extLst>
              <a:ext uri="{FF2B5EF4-FFF2-40B4-BE49-F238E27FC236}">
                <a16:creationId xmlns:a16="http://schemas.microsoft.com/office/drawing/2014/main" id="{B5309199-20F5-C21C-63BA-55674E9BA113}"/>
              </a:ext>
            </a:extLst>
          </p:cNvPr>
          <p:cNvSpPr txBox="1"/>
          <p:nvPr/>
        </p:nvSpPr>
        <p:spPr>
          <a:xfrm>
            <a:off x="4914065" y="8598561"/>
            <a:ext cx="109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4A6FC44B-3ACD-44D6-1816-3BFE248D89BE}"/>
              </a:ext>
            </a:extLst>
          </p:cNvPr>
          <p:cNvSpPr txBox="1"/>
          <p:nvPr/>
        </p:nvSpPr>
        <p:spPr>
          <a:xfrm>
            <a:off x="4845938" y="8851301"/>
            <a:ext cx="1228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sp>
        <p:nvSpPr>
          <p:cNvPr id="47" name="TextBox 22">
            <a:extLst>
              <a:ext uri="{FF2B5EF4-FFF2-40B4-BE49-F238E27FC236}">
                <a16:creationId xmlns:a16="http://schemas.microsoft.com/office/drawing/2014/main" id="{9ADF26CD-804A-5957-1383-1F26637CF617}"/>
              </a:ext>
            </a:extLst>
          </p:cNvPr>
          <p:cNvSpPr txBox="1"/>
          <p:nvPr/>
        </p:nvSpPr>
        <p:spPr>
          <a:xfrm rot="16200000">
            <a:off x="-232358" y="6609572"/>
            <a:ext cx="1468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Carbon allocation</a:t>
            </a:r>
          </a:p>
        </p:txBody>
      </p:sp>
      <p:sp>
        <p:nvSpPr>
          <p:cNvPr id="64" name="Up Arrow 63">
            <a:extLst>
              <a:ext uri="{FF2B5EF4-FFF2-40B4-BE49-F238E27FC236}">
                <a16:creationId xmlns:a16="http://schemas.microsoft.com/office/drawing/2014/main" id="{D27C6845-4DE1-0E18-95AA-E3B654DF74EA}"/>
              </a:ext>
            </a:extLst>
          </p:cNvPr>
          <p:cNvSpPr/>
          <p:nvPr/>
        </p:nvSpPr>
        <p:spPr>
          <a:xfrm rot="10800000">
            <a:off x="1906199" y="7645281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Up Arrow 64">
            <a:extLst>
              <a:ext uri="{FF2B5EF4-FFF2-40B4-BE49-F238E27FC236}">
                <a16:creationId xmlns:a16="http://schemas.microsoft.com/office/drawing/2014/main" id="{697BA05A-9973-9AAB-78BD-AC6206AA30C8}"/>
              </a:ext>
            </a:extLst>
          </p:cNvPr>
          <p:cNvSpPr/>
          <p:nvPr/>
        </p:nvSpPr>
        <p:spPr>
          <a:xfrm rot="10800000">
            <a:off x="3634489" y="7641294"/>
            <a:ext cx="291280" cy="263943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50188EF-2964-E15A-C28C-342B44C0CEB1}"/>
              </a:ext>
            </a:extLst>
          </p:cNvPr>
          <p:cNvSpPr/>
          <p:nvPr/>
        </p:nvSpPr>
        <p:spPr>
          <a:xfrm>
            <a:off x="1484415" y="3972121"/>
            <a:ext cx="217530" cy="571578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0F7FE2B-C792-C309-3256-DB259B48CD4D}"/>
              </a:ext>
            </a:extLst>
          </p:cNvPr>
          <p:cNvSpPr txBox="1"/>
          <p:nvPr/>
        </p:nvSpPr>
        <p:spPr>
          <a:xfrm>
            <a:off x="2655852" y="5755296"/>
            <a:ext cx="1174104" cy="3077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Reproduction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A61662F6-EAF8-D56C-C1AF-8C0C59AF7294}"/>
              </a:ext>
            </a:extLst>
          </p:cNvPr>
          <p:cNvSpPr/>
          <p:nvPr/>
        </p:nvSpPr>
        <p:spPr>
          <a:xfrm>
            <a:off x="1494502" y="8502209"/>
            <a:ext cx="2679590" cy="1208598"/>
          </a:xfrm>
          <a:custGeom>
            <a:avLst/>
            <a:gdLst>
              <a:gd name="connsiteX0" fmla="*/ 0 w 2679590"/>
              <a:gd name="connsiteY0" fmla="*/ 1184744 h 1229823"/>
              <a:gd name="connsiteX1" fmla="*/ 55660 w 2679590"/>
              <a:gd name="connsiteY1" fmla="*/ 1144988 h 1229823"/>
              <a:gd name="connsiteX2" fmla="*/ 63611 w 2679590"/>
              <a:gd name="connsiteY2" fmla="*/ 1121134 h 1229823"/>
              <a:gd name="connsiteX3" fmla="*/ 79514 w 2679590"/>
              <a:gd name="connsiteY3" fmla="*/ 1097280 h 1229823"/>
              <a:gd name="connsiteX4" fmla="*/ 111319 w 2679590"/>
              <a:gd name="connsiteY4" fmla="*/ 1025718 h 1229823"/>
              <a:gd name="connsiteX5" fmla="*/ 135173 w 2679590"/>
              <a:gd name="connsiteY5" fmla="*/ 978010 h 1229823"/>
              <a:gd name="connsiteX6" fmla="*/ 159027 w 2679590"/>
              <a:gd name="connsiteY6" fmla="*/ 898497 h 1229823"/>
              <a:gd name="connsiteX7" fmla="*/ 174929 w 2679590"/>
              <a:gd name="connsiteY7" fmla="*/ 850790 h 1229823"/>
              <a:gd name="connsiteX8" fmla="*/ 182880 w 2679590"/>
              <a:gd name="connsiteY8" fmla="*/ 818984 h 1229823"/>
              <a:gd name="connsiteX9" fmla="*/ 190832 w 2679590"/>
              <a:gd name="connsiteY9" fmla="*/ 795130 h 1229823"/>
              <a:gd name="connsiteX10" fmla="*/ 206734 w 2679590"/>
              <a:gd name="connsiteY10" fmla="*/ 731520 h 1229823"/>
              <a:gd name="connsiteX11" fmla="*/ 214686 w 2679590"/>
              <a:gd name="connsiteY11" fmla="*/ 691763 h 1229823"/>
              <a:gd name="connsiteX12" fmla="*/ 222637 w 2679590"/>
              <a:gd name="connsiteY12" fmla="*/ 667910 h 1229823"/>
              <a:gd name="connsiteX13" fmla="*/ 230588 w 2679590"/>
              <a:gd name="connsiteY13" fmla="*/ 628153 h 1229823"/>
              <a:gd name="connsiteX14" fmla="*/ 238540 w 2679590"/>
              <a:gd name="connsiteY14" fmla="*/ 596348 h 1229823"/>
              <a:gd name="connsiteX15" fmla="*/ 254442 w 2679590"/>
              <a:gd name="connsiteY15" fmla="*/ 516835 h 1229823"/>
              <a:gd name="connsiteX16" fmla="*/ 262394 w 2679590"/>
              <a:gd name="connsiteY16" fmla="*/ 492981 h 1229823"/>
              <a:gd name="connsiteX17" fmla="*/ 278296 w 2679590"/>
              <a:gd name="connsiteY17" fmla="*/ 429370 h 1229823"/>
              <a:gd name="connsiteX18" fmla="*/ 294199 w 2679590"/>
              <a:gd name="connsiteY18" fmla="*/ 381663 h 1229823"/>
              <a:gd name="connsiteX19" fmla="*/ 310101 w 2679590"/>
              <a:gd name="connsiteY19" fmla="*/ 333955 h 1229823"/>
              <a:gd name="connsiteX20" fmla="*/ 318053 w 2679590"/>
              <a:gd name="connsiteY20" fmla="*/ 310101 h 1229823"/>
              <a:gd name="connsiteX21" fmla="*/ 333955 w 2679590"/>
              <a:gd name="connsiteY21" fmla="*/ 286247 h 1229823"/>
              <a:gd name="connsiteX22" fmla="*/ 341907 w 2679590"/>
              <a:gd name="connsiteY22" fmla="*/ 262393 h 1229823"/>
              <a:gd name="connsiteX23" fmla="*/ 357809 w 2679590"/>
              <a:gd name="connsiteY23" fmla="*/ 238539 h 1229823"/>
              <a:gd name="connsiteX24" fmla="*/ 373712 w 2679590"/>
              <a:gd name="connsiteY24" fmla="*/ 190831 h 1229823"/>
              <a:gd name="connsiteX25" fmla="*/ 381663 w 2679590"/>
              <a:gd name="connsiteY25" fmla="*/ 166977 h 1229823"/>
              <a:gd name="connsiteX26" fmla="*/ 413468 w 2679590"/>
              <a:gd name="connsiteY26" fmla="*/ 119270 h 1229823"/>
              <a:gd name="connsiteX27" fmla="*/ 445274 w 2679590"/>
              <a:gd name="connsiteY27" fmla="*/ 79513 h 1229823"/>
              <a:gd name="connsiteX28" fmla="*/ 461176 w 2679590"/>
              <a:gd name="connsiteY28" fmla="*/ 31805 h 1229823"/>
              <a:gd name="connsiteX29" fmla="*/ 508884 w 2679590"/>
              <a:gd name="connsiteY29" fmla="*/ 0 h 1229823"/>
              <a:gd name="connsiteX30" fmla="*/ 548640 w 2679590"/>
              <a:gd name="connsiteY30" fmla="*/ 31805 h 1229823"/>
              <a:gd name="connsiteX31" fmla="*/ 572494 w 2679590"/>
              <a:gd name="connsiteY31" fmla="*/ 23854 h 1229823"/>
              <a:gd name="connsiteX32" fmla="*/ 604300 w 2679590"/>
              <a:gd name="connsiteY32" fmla="*/ 55659 h 1229823"/>
              <a:gd name="connsiteX33" fmla="*/ 636105 w 2679590"/>
              <a:gd name="connsiteY33" fmla="*/ 87464 h 1229823"/>
              <a:gd name="connsiteX34" fmla="*/ 659959 w 2679590"/>
              <a:gd name="connsiteY34" fmla="*/ 103367 h 1229823"/>
              <a:gd name="connsiteX35" fmla="*/ 731520 w 2679590"/>
              <a:gd name="connsiteY35" fmla="*/ 111318 h 1229823"/>
              <a:gd name="connsiteX36" fmla="*/ 747423 w 2679590"/>
              <a:gd name="connsiteY36" fmla="*/ 159026 h 1229823"/>
              <a:gd name="connsiteX37" fmla="*/ 795131 w 2679590"/>
              <a:gd name="connsiteY37" fmla="*/ 174929 h 1229823"/>
              <a:gd name="connsiteX38" fmla="*/ 811034 w 2679590"/>
              <a:gd name="connsiteY38" fmla="*/ 238539 h 1229823"/>
              <a:gd name="connsiteX39" fmla="*/ 834887 w 2679590"/>
              <a:gd name="connsiteY39" fmla="*/ 365760 h 1229823"/>
              <a:gd name="connsiteX40" fmla="*/ 842839 w 2679590"/>
              <a:gd name="connsiteY40" fmla="*/ 429370 h 1229823"/>
              <a:gd name="connsiteX41" fmla="*/ 850790 w 2679590"/>
              <a:gd name="connsiteY41" fmla="*/ 469127 h 1229823"/>
              <a:gd name="connsiteX42" fmla="*/ 858741 w 2679590"/>
              <a:gd name="connsiteY42" fmla="*/ 532737 h 1229823"/>
              <a:gd name="connsiteX43" fmla="*/ 866693 w 2679590"/>
              <a:gd name="connsiteY43" fmla="*/ 588397 h 1229823"/>
              <a:gd name="connsiteX44" fmla="*/ 874644 w 2679590"/>
              <a:gd name="connsiteY44" fmla="*/ 731520 h 1229823"/>
              <a:gd name="connsiteX45" fmla="*/ 882595 w 2679590"/>
              <a:gd name="connsiteY45" fmla="*/ 1224501 h 1229823"/>
              <a:gd name="connsiteX46" fmla="*/ 930303 w 2679590"/>
              <a:gd name="connsiteY46" fmla="*/ 1208598 h 1229823"/>
              <a:gd name="connsiteX47" fmla="*/ 954157 w 2679590"/>
              <a:gd name="connsiteY47" fmla="*/ 1200647 h 1229823"/>
              <a:gd name="connsiteX48" fmla="*/ 978011 w 2679590"/>
              <a:gd name="connsiteY48" fmla="*/ 1184744 h 1229823"/>
              <a:gd name="connsiteX49" fmla="*/ 985962 w 2679590"/>
              <a:gd name="connsiteY49" fmla="*/ 1144988 h 1229823"/>
              <a:gd name="connsiteX50" fmla="*/ 993914 w 2679590"/>
              <a:gd name="connsiteY50" fmla="*/ 1121134 h 1229823"/>
              <a:gd name="connsiteX51" fmla="*/ 1009816 w 2679590"/>
              <a:gd name="connsiteY51" fmla="*/ 1097280 h 1229823"/>
              <a:gd name="connsiteX52" fmla="*/ 1025719 w 2679590"/>
              <a:gd name="connsiteY52" fmla="*/ 1049572 h 1229823"/>
              <a:gd name="connsiteX53" fmla="*/ 1041621 w 2679590"/>
              <a:gd name="connsiteY53" fmla="*/ 993913 h 1229823"/>
              <a:gd name="connsiteX54" fmla="*/ 1057524 w 2679590"/>
              <a:gd name="connsiteY54" fmla="*/ 938254 h 1229823"/>
              <a:gd name="connsiteX55" fmla="*/ 1065475 w 2679590"/>
              <a:gd name="connsiteY55" fmla="*/ 898497 h 1229823"/>
              <a:gd name="connsiteX56" fmla="*/ 1081378 w 2679590"/>
              <a:gd name="connsiteY56" fmla="*/ 842838 h 1229823"/>
              <a:gd name="connsiteX57" fmla="*/ 1089329 w 2679590"/>
              <a:gd name="connsiteY57" fmla="*/ 779228 h 1229823"/>
              <a:gd name="connsiteX58" fmla="*/ 1105232 w 2679590"/>
              <a:gd name="connsiteY58" fmla="*/ 715617 h 1229823"/>
              <a:gd name="connsiteX59" fmla="*/ 1129086 w 2679590"/>
              <a:gd name="connsiteY59" fmla="*/ 652007 h 1229823"/>
              <a:gd name="connsiteX60" fmla="*/ 1160891 w 2679590"/>
              <a:gd name="connsiteY60" fmla="*/ 699715 h 1229823"/>
              <a:gd name="connsiteX61" fmla="*/ 1168842 w 2679590"/>
              <a:gd name="connsiteY61" fmla="*/ 739471 h 1229823"/>
              <a:gd name="connsiteX62" fmla="*/ 1184745 w 2679590"/>
              <a:gd name="connsiteY62" fmla="*/ 787179 h 1229823"/>
              <a:gd name="connsiteX63" fmla="*/ 1192696 w 2679590"/>
              <a:gd name="connsiteY63" fmla="*/ 818984 h 1229823"/>
              <a:gd name="connsiteX64" fmla="*/ 1208599 w 2679590"/>
              <a:gd name="connsiteY64" fmla="*/ 1105231 h 1229823"/>
              <a:gd name="connsiteX65" fmla="*/ 1240404 w 2679590"/>
              <a:gd name="connsiteY65" fmla="*/ 1200647 h 1229823"/>
              <a:gd name="connsiteX66" fmla="*/ 1264258 w 2679590"/>
              <a:gd name="connsiteY66" fmla="*/ 1184744 h 1229823"/>
              <a:gd name="connsiteX67" fmla="*/ 1311966 w 2679590"/>
              <a:gd name="connsiteY67" fmla="*/ 1168842 h 1229823"/>
              <a:gd name="connsiteX68" fmla="*/ 1327868 w 2679590"/>
              <a:gd name="connsiteY68" fmla="*/ 1121134 h 1229823"/>
              <a:gd name="connsiteX69" fmla="*/ 1335820 w 2679590"/>
              <a:gd name="connsiteY69" fmla="*/ 1097280 h 1229823"/>
              <a:gd name="connsiteX70" fmla="*/ 1351722 w 2679590"/>
              <a:gd name="connsiteY70" fmla="*/ 1073426 h 1229823"/>
              <a:gd name="connsiteX71" fmla="*/ 1367625 w 2679590"/>
              <a:gd name="connsiteY71" fmla="*/ 1025718 h 1229823"/>
              <a:gd name="connsiteX72" fmla="*/ 1375576 w 2679590"/>
              <a:gd name="connsiteY72" fmla="*/ 1001864 h 1229823"/>
              <a:gd name="connsiteX73" fmla="*/ 1391479 w 2679590"/>
              <a:gd name="connsiteY73" fmla="*/ 978010 h 1229823"/>
              <a:gd name="connsiteX74" fmla="*/ 1415333 w 2679590"/>
              <a:gd name="connsiteY74" fmla="*/ 890546 h 1229823"/>
              <a:gd name="connsiteX75" fmla="*/ 1431235 w 2679590"/>
              <a:gd name="connsiteY75" fmla="*/ 811033 h 1229823"/>
              <a:gd name="connsiteX76" fmla="*/ 1439187 w 2679590"/>
              <a:gd name="connsiteY76" fmla="*/ 707666 h 1229823"/>
              <a:gd name="connsiteX77" fmla="*/ 1463040 w 2679590"/>
              <a:gd name="connsiteY77" fmla="*/ 715617 h 1229823"/>
              <a:gd name="connsiteX78" fmla="*/ 1470992 w 2679590"/>
              <a:gd name="connsiteY78" fmla="*/ 747423 h 1229823"/>
              <a:gd name="connsiteX79" fmla="*/ 1494846 w 2679590"/>
              <a:gd name="connsiteY79" fmla="*/ 818984 h 1229823"/>
              <a:gd name="connsiteX80" fmla="*/ 1518700 w 2679590"/>
              <a:gd name="connsiteY80" fmla="*/ 890546 h 1229823"/>
              <a:gd name="connsiteX81" fmla="*/ 1534602 w 2679590"/>
              <a:gd name="connsiteY81" fmla="*/ 946205 h 1229823"/>
              <a:gd name="connsiteX82" fmla="*/ 1542554 w 2679590"/>
              <a:gd name="connsiteY82" fmla="*/ 1009816 h 1229823"/>
              <a:gd name="connsiteX83" fmla="*/ 1550505 w 2679590"/>
              <a:gd name="connsiteY83" fmla="*/ 1049572 h 1229823"/>
              <a:gd name="connsiteX84" fmla="*/ 1566407 w 2679590"/>
              <a:gd name="connsiteY84" fmla="*/ 1144988 h 1229823"/>
              <a:gd name="connsiteX85" fmla="*/ 1590261 w 2679590"/>
              <a:gd name="connsiteY85" fmla="*/ 1160890 h 1229823"/>
              <a:gd name="connsiteX86" fmla="*/ 1677726 w 2679590"/>
              <a:gd name="connsiteY86" fmla="*/ 1176793 h 1229823"/>
              <a:gd name="connsiteX87" fmla="*/ 1741336 w 2679590"/>
              <a:gd name="connsiteY87" fmla="*/ 1192696 h 1229823"/>
              <a:gd name="connsiteX88" fmla="*/ 1773141 w 2679590"/>
              <a:gd name="connsiteY88" fmla="*/ 1200647 h 1229823"/>
              <a:gd name="connsiteX89" fmla="*/ 1868557 w 2679590"/>
              <a:gd name="connsiteY89" fmla="*/ 1176793 h 1229823"/>
              <a:gd name="connsiteX90" fmla="*/ 1892411 w 2679590"/>
              <a:gd name="connsiteY90" fmla="*/ 1168842 h 1229823"/>
              <a:gd name="connsiteX91" fmla="*/ 1916265 w 2679590"/>
              <a:gd name="connsiteY91" fmla="*/ 1121134 h 1229823"/>
              <a:gd name="connsiteX92" fmla="*/ 1940119 w 2679590"/>
              <a:gd name="connsiteY92" fmla="*/ 1073426 h 1229823"/>
              <a:gd name="connsiteX93" fmla="*/ 1948070 w 2679590"/>
              <a:gd name="connsiteY93" fmla="*/ 1049572 h 1229823"/>
              <a:gd name="connsiteX94" fmla="*/ 1963973 w 2679590"/>
              <a:gd name="connsiteY94" fmla="*/ 985962 h 1229823"/>
              <a:gd name="connsiteX95" fmla="*/ 1995778 w 2679590"/>
              <a:gd name="connsiteY95" fmla="*/ 914400 h 1229823"/>
              <a:gd name="connsiteX96" fmla="*/ 2003729 w 2679590"/>
              <a:gd name="connsiteY96" fmla="*/ 882595 h 1229823"/>
              <a:gd name="connsiteX97" fmla="*/ 2019632 w 2679590"/>
              <a:gd name="connsiteY97" fmla="*/ 834887 h 1229823"/>
              <a:gd name="connsiteX98" fmla="*/ 2027583 w 2679590"/>
              <a:gd name="connsiteY98" fmla="*/ 858741 h 1229823"/>
              <a:gd name="connsiteX99" fmla="*/ 2035534 w 2679590"/>
              <a:gd name="connsiteY99" fmla="*/ 803082 h 1229823"/>
              <a:gd name="connsiteX100" fmla="*/ 2043486 w 2679590"/>
              <a:gd name="connsiteY100" fmla="*/ 779228 h 1229823"/>
              <a:gd name="connsiteX101" fmla="*/ 2067340 w 2679590"/>
              <a:gd name="connsiteY101" fmla="*/ 699715 h 1229823"/>
              <a:gd name="connsiteX102" fmla="*/ 2083242 w 2679590"/>
              <a:gd name="connsiteY102" fmla="*/ 675861 h 1229823"/>
              <a:gd name="connsiteX103" fmla="*/ 2091194 w 2679590"/>
              <a:gd name="connsiteY103" fmla="*/ 652007 h 1229823"/>
              <a:gd name="connsiteX104" fmla="*/ 2122999 w 2679590"/>
              <a:gd name="connsiteY104" fmla="*/ 604299 h 1229823"/>
              <a:gd name="connsiteX105" fmla="*/ 2138901 w 2679590"/>
              <a:gd name="connsiteY105" fmla="*/ 556591 h 1229823"/>
              <a:gd name="connsiteX106" fmla="*/ 2146853 w 2679590"/>
              <a:gd name="connsiteY106" fmla="*/ 532737 h 1229823"/>
              <a:gd name="connsiteX107" fmla="*/ 2170707 w 2679590"/>
              <a:gd name="connsiteY107" fmla="*/ 532737 h 1229823"/>
              <a:gd name="connsiteX108" fmla="*/ 2194560 w 2679590"/>
              <a:gd name="connsiteY108" fmla="*/ 524786 h 1229823"/>
              <a:gd name="connsiteX109" fmla="*/ 2210463 w 2679590"/>
              <a:gd name="connsiteY109" fmla="*/ 477078 h 1229823"/>
              <a:gd name="connsiteX110" fmla="*/ 2218414 w 2679590"/>
              <a:gd name="connsiteY110" fmla="*/ 453224 h 1229823"/>
              <a:gd name="connsiteX111" fmla="*/ 2234317 w 2679590"/>
              <a:gd name="connsiteY111" fmla="*/ 477078 h 1229823"/>
              <a:gd name="connsiteX112" fmla="*/ 2242268 w 2679590"/>
              <a:gd name="connsiteY112" fmla="*/ 500932 h 1229823"/>
              <a:gd name="connsiteX113" fmla="*/ 2258171 w 2679590"/>
              <a:gd name="connsiteY113" fmla="*/ 477078 h 1229823"/>
              <a:gd name="connsiteX114" fmla="*/ 2282025 w 2679590"/>
              <a:gd name="connsiteY114" fmla="*/ 500932 h 1229823"/>
              <a:gd name="connsiteX115" fmla="*/ 2297927 w 2679590"/>
              <a:gd name="connsiteY115" fmla="*/ 548640 h 1229823"/>
              <a:gd name="connsiteX116" fmla="*/ 2289976 w 2679590"/>
              <a:gd name="connsiteY116" fmla="*/ 524786 h 1229823"/>
              <a:gd name="connsiteX117" fmla="*/ 2274074 w 2679590"/>
              <a:gd name="connsiteY117" fmla="*/ 500932 h 1229823"/>
              <a:gd name="connsiteX118" fmla="*/ 2297927 w 2679590"/>
              <a:gd name="connsiteY118" fmla="*/ 508883 h 1229823"/>
              <a:gd name="connsiteX119" fmla="*/ 2313830 w 2679590"/>
              <a:gd name="connsiteY119" fmla="*/ 532737 h 1229823"/>
              <a:gd name="connsiteX120" fmla="*/ 2361538 w 2679590"/>
              <a:gd name="connsiteY120" fmla="*/ 516835 h 1229823"/>
              <a:gd name="connsiteX121" fmla="*/ 2393343 w 2679590"/>
              <a:gd name="connsiteY121" fmla="*/ 556591 h 1229823"/>
              <a:gd name="connsiteX122" fmla="*/ 2409246 w 2679590"/>
              <a:gd name="connsiteY122" fmla="*/ 620202 h 1229823"/>
              <a:gd name="connsiteX123" fmla="*/ 2417197 w 2679590"/>
              <a:gd name="connsiteY123" fmla="*/ 644056 h 1229823"/>
              <a:gd name="connsiteX124" fmla="*/ 2496710 w 2679590"/>
              <a:gd name="connsiteY124" fmla="*/ 667910 h 1229823"/>
              <a:gd name="connsiteX125" fmla="*/ 2520564 w 2679590"/>
              <a:gd name="connsiteY125" fmla="*/ 683812 h 1229823"/>
              <a:gd name="connsiteX126" fmla="*/ 2528515 w 2679590"/>
              <a:gd name="connsiteY126" fmla="*/ 707666 h 1229823"/>
              <a:gd name="connsiteX127" fmla="*/ 2544418 w 2679590"/>
              <a:gd name="connsiteY127" fmla="*/ 731520 h 1229823"/>
              <a:gd name="connsiteX128" fmla="*/ 2552369 w 2679590"/>
              <a:gd name="connsiteY128" fmla="*/ 779228 h 1229823"/>
              <a:gd name="connsiteX129" fmla="*/ 2560320 w 2679590"/>
              <a:gd name="connsiteY129" fmla="*/ 803082 h 1229823"/>
              <a:gd name="connsiteX130" fmla="*/ 2584174 w 2679590"/>
              <a:gd name="connsiteY130" fmla="*/ 795130 h 1229823"/>
              <a:gd name="connsiteX131" fmla="*/ 2600077 w 2679590"/>
              <a:gd name="connsiteY131" fmla="*/ 818984 h 1229823"/>
              <a:gd name="connsiteX132" fmla="*/ 2615980 w 2679590"/>
              <a:gd name="connsiteY132" fmla="*/ 866692 h 1229823"/>
              <a:gd name="connsiteX133" fmla="*/ 2639834 w 2679590"/>
              <a:gd name="connsiteY133" fmla="*/ 882595 h 1229823"/>
              <a:gd name="connsiteX134" fmla="*/ 2655736 w 2679590"/>
              <a:gd name="connsiteY134" fmla="*/ 1009816 h 1229823"/>
              <a:gd name="connsiteX135" fmla="*/ 2671639 w 2679590"/>
              <a:gd name="connsiteY135" fmla="*/ 1057523 h 1229823"/>
              <a:gd name="connsiteX136" fmla="*/ 2679590 w 2679590"/>
              <a:gd name="connsiteY136" fmla="*/ 1081377 h 1229823"/>
              <a:gd name="connsiteX137" fmla="*/ 2671639 w 2679590"/>
              <a:gd name="connsiteY137" fmla="*/ 1176793 h 1229823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978011 w 2679590"/>
              <a:gd name="connsiteY47" fmla="*/ 1184744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  <a:gd name="connsiteX0" fmla="*/ 0 w 2679590"/>
              <a:gd name="connsiteY0" fmla="*/ 1184744 h 1208598"/>
              <a:gd name="connsiteX1" fmla="*/ 55660 w 2679590"/>
              <a:gd name="connsiteY1" fmla="*/ 1144988 h 1208598"/>
              <a:gd name="connsiteX2" fmla="*/ 63611 w 2679590"/>
              <a:gd name="connsiteY2" fmla="*/ 1121134 h 1208598"/>
              <a:gd name="connsiteX3" fmla="*/ 79514 w 2679590"/>
              <a:gd name="connsiteY3" fmla="*/ 1097280 h 1208598"/>
              <a:gd name="connsiteX4" fmla="*/ 111319 w 2679590"/>
              <a:gd name="connsiteY4" fmla="*/ 1025718 h 1208598"/>
              <a:gd name="connsiteX5" fmla="*/ 135173 w 2679590"/>
              <a:gd name="connsiteY5" fmla="*/ 978010 h 1208598"/>
              <a:gd name="connsiteX6" fmla="*/ 159027 w 2679590"/>
              <a:gd name="connsiteY6" fmla="*/ 898497 h 1208598"/>
              <a:gd name="connsiteX7" fmla="*/ 174929 w 2679590"/>
              <a:gd name="connsiteY7" fmla="*/ 850790 h 1208598"/>
              <a:gd name="connsiteX8" fmla="*/ 182880 w 2679590"/>
              <a:gd name="connsiteY8" fmla="*/ 818984 h 1208598"/>
              <a:gd name="connsiteX9" fmla="*/ 190832 w 2679590"/>
              <a:gd name="connsiteY9" fmla="*/ 795130 h 1208598"/>
              <a:gd name="connsiteX10" fmla="*/ 206734 w 2679590"/>
              <a:gd name="connsiteY10" fmla="*/ 731520 h 1208598"/>
              <a:gd name="connsiteX11" fmla="*/ 214686 w 2679590"/>
              <a:gd name="connsiteY11" fmla="*/ 691763 h 1208598"/>
              <a:gd name="connsiteX12" fmla="*/ 222637 w 2679590"/>
              <a:gd name="connsiteY12" fmla="*/ 667910 h 1208598"/>
              <a:gd name="connsiteX13" fmla="*/ 230588 w 2679590"/>
              <a:gd name="connsiteY13" fmla="*/ 628153 h 1208598"/>
              <a:gd name="connsiteX14" fmla="*/ 238540 w 2679590"/>
              <a:gd name="connsiteY14" fmla="*/ 596348 h 1208598"/>
              <a:gd name="connsiteX15" fmla="*/ 254442 w 2679590"/>
              <a:gd name="connsiteY15" fmla="*/ 516835 h 1208598"/>
              <a:gd name="connsiteX16" fmla="*/ 262394 w 2679590"/>
              <a:gd name="connsiteY16" fmla="*/ 492981 h 1208598"/>
              <a:gd name="connsiteX17" fmla="*/ 278296 w 2679590"/>
              <a:gd name="connsiteY17" fmla="*/ 429370 h 1208598"/>
              <a:gd name="connsiteX18" fmla="*/ 294199 w 2679590"/>
              <a:gd name="connsiteY18" fmla="*/ 381663 h 1208598"/>
              <a:gd name="connsiteX19" fmla="*/ 310101 w 2679590"/>
              <a:gd name="connsiteY19" fmla="*/ 333955 h 1208598"/>
              <a:gd name="connsiteX20" fmla="*/ 318053 w 2679590"/>
              <a:gd name="connsiteY20" fmla="*/ 310101 h 1208598"/>
              <a:gd name="connsiteX21" fmla="*/ 333955 w 2679590"/>
              <a:gd name="connsiteY21" fmla="*/ 286247 h 1208598"/>
              <a:gd name="connsiteX22" fmla="*/ 341907 w 2679590"/>
              <a:gd name="connsiteY22" fmla="*/ 262393 h 1208598"/>
              <a:gd name="connsiteX23" fmla="*/ 357809 w 2679590"/>
              <a:gd name="connsiteY23" fmla="*/ 238539 h 1208598"/>
              <a:gd name="connsiteX24" fmla="*/ 373712 w 2679590"/>
              <a:gd name="connsiteY24" fmla="*/ 190831 h 1208598"/>
              <a:gd name="connsiteX25" fmla="*/ 381663 w 2679590"/>
              <a:gd name="connsiteY25" fmla="*/ 166977 h 1208598"/>
              <a:gd name="connsiteX26" fmla="*/ 413468 w 2679590"/>
              <a:gd name="connsiteY26" fmla="*/ 119270 h 1208598"/>
              <a:gd name="connsiteX27" fmla="*/ 445274 w 2679590"/>
              <a:gd name="connsiteY27" fmla="*/ 79513 h 1208598"/>
              <a:gd name="connsiteX28" fmla="*/ 461176 w 2679590"/>
              <a:gd name="connsiteY28" fmla="*/ 31805 h 1208598"/>
              <a:gd name="connsiteX29" fmla="*/ 508884 w 2679590"/>
              <a:gd name="connsiteY29" fmla="*/ 0 h 1208598"/>
              <a:gd name="connsiteX30" fmla="*/ 548640 w 2679590"/>
              <a:gd name="connsiteY30" fmla="*/ 31805 h 1208598"/>
              <a:gd name="connsiteX31" fmla="*/ 572494 w 2679590"/>
              <a:gd name="connsiteY31" fmla="*/ 23854 h 1208598"/>
              <a:gd name="connsiteX32" fmla="*/ 604300 w 2679590"/>
              <a:gd name="connsiteY32" fmla="*/ 55659 h 1208598"/>
              <a:gd name="connsiteX33" fmla="*/ 636105 w 2679590"/>
              <a:gd name="connsiteY33" fmla="*/ 87464 h 1208598"/>
              <a:gd name="connsiteX34" fmla="*/ 659959 w 2679590"/>
              <a:gd name="connsiteY34" fmla="*/ 103367 h 1208598"/>
              <a:gd name="connsiteX35" fmla="*/ 731520 w 2679590"/>
              <a:gd name="connsiteY35" fmla="*/ 111318 h 1208598"/>
              <a:gd name="connsiteX36" fmla="*/ 747423 w 2679590"/>
              <a:gd name="connsiteY36" fmla="*/ 159026 h 1208598"/>
              <a:gd name="connsiteX37" fmla="*/ 795131 w 2679590"/>
              <a:gd name="connsiteY37" fmla="*/ 174929 h 1208598"/>
              <a:gd name="connsiteX38" fmla="*/ 811034 w 2679590"/>
              <a:gd name="connsiteY38" fmla="*/ 238539 h 1208598"/>
              <a:gd name="connsiteX39" fmla="*/ 834887 w 2679590"/>
              <a:gd name="connsiteY39" fmla="*/ 365760 h 1208598"/>
              <a:gd name="connsiteX40" fmla="*/ 842839 w 2679590"/>
              <a:gd name="connsiteY40" fmla="*/ 429370 h 1208598"/>
              <a:gd name="connsiteX41" fmla="*/ 850790 w 2679590"/>
              <a:gd name="connsiteY41" fmla="*/ 469127 h 1208598"/>
              <a:gd name="connsiteX42" fmla="*/ 858741 w 2679590"/>
              <a:gd name="connsiteY42" fmla="*/ 532737 h 1208598"/>
              <a:gd name="connsiteX43" fmla="*/ 866693 w 2679590"/>
              <a:gd name="connsiteY43" fmla="*/ 588397 h 1208598"/>
              <a:gd name="connsiteX44" fmla="*/ 874644 w 2679590"/>
              <a:gd name="connsiteY44" fmla="*/ 731520 h 1208598"/>
              <a:gd name="connsiteX45" fmla="*/ 930303 w 2679590"/>
              <a:gd name="connsiteY45" fmla="*/ 1208598 h 1208598"/>
              <a:gd name="connsiteX46" fmla="*/ 954157 w 2679590"/>
              <a:gd name="connsiteY46" fmla="*/ 1200647 h 1208598"/>
              <a:gd name="connsiteX47" fmla="*/ 888999 w 2679590"/>
              <a:gd name="connsiteY47" fmla="*/ 1168560 h 1208598"/>
              <a:gd name="connsiteX48" fmla="*/ 985962 w 2679590"/>
              <a:gd name="connsiteY48" fmla="*/ 1144988 h 1208598"/>
              <a:gd name="connsiteX49" fmla="*/ 993914 w 2679590"/>
              <a:gd name="connsiteY49" fmla="*/ 1121134 h 1208598"/>
              <a:gd name="connsiteX50" fmla="*/ 1009816 w 2679590"/>
              <a:gd name="connsiteY50" fmla="*/ 1097280 h 1208598"/>
              <a:gd name="connsiteX51" fmla="*/ 1025719 w 2679590"/>
              <a:gd name="connsiteY51" fmla="*/ 1049572 h 1208598"/>
              <a:gd name="connsiteX52" fmla="*/ 1041621 w 2679590"/>
              <a:gd name="connsiteY52" fmla="*/ 993913 h 1208598"/>
              <a:gd name="connsiteX53" fmla="*/ 1057524 w 2679590"/>
              <a:gd name="connsiteY53" fmla="*/ 938254 h 1208598"/>
              <a:gd name="connsiteX54" fmla="*/ 1065475 w 2679590"/>
              <a:gd name="connsiteY54" fmla="*/ 898497 h 1208598"/>
              <a:gd name="connsiteX55" fmla="*/ 1081378 w 2679590"/>
              <a:gd name="connsiteY55" fmla="*/ 842838 h 1208598"/>
              <a:gd name="connsiteX56" fmla="*/ 1089329 w 2679590"/>
              <a:gd name="connsiteY56" fmla="*/ 779228 h 1208598"/>
              <a:gd name="connsiteX57" fmla="*/ 1105232 w 2679590"/>
              <a:gd name="connsiteY57" fmla="*/ 715617 h 1208598"/>
              <a:gd name="connsiteX58" fmla="*/ 1129086 w 2679590"/>
              <a:gd name="connsiteY58" fmla="*/ 652007 h 1208598"/>
              <a:gd name="connsiteX59" fmla="*/ 1160891 w 2679590"/>
              <a:gd name="connsiteY59" fmla="*/ 699715 h 1208598"/>
              <a:gd name="connsiteX60" fmla="*/ 1168842 w 2679590"/>
              <a:gd name="connsiteY60" fmla="*/ 739471 h 1208598"/>
              <a:gd name="connsiteX61" fmla="*/ 1184745 w 2679590"/>
              <a:gd name="connsiteY61" fmla="*/ 787179 h 1208598"/>
              <a:gd name="connsiteX62" fmla="*/ 1192696 w 2679590"/>
              <a:gd name="connsiteY62" fmla="*/ 818984 h 1208598"/>
              <a:gd name="connsiteX63" fmla="*/ 1208599 w 2679590"/>
              <a:gd name="connsiteY63" fmla="*/ 1105231 h 1208598"/>
              <a:gd name="connsiteX64" fmla="*/ 1240404 w 2679590"/>
              <a:gd name="connsiteY64" fmla="*/ 1200647 h 1208598"/>
              <a:gd name="connsiteX65" fmla="*/ 1264258 w 2679590"/>
              <a:gd name="connsiteY65" fmla="*/ 1184744 h 1208598"/>
              <a:gd name="connsiteX66" fmla="*/ 1311966 w 2679590"/>
              <a:gd name="connsiteY66" fmla="*/ 1168842 h 1208598"/>
              <a:gd name="connsiteX67" fmla="*/ 1327868 w 2679590"/>
              <a:gd name="connsiteY67" fmla="*/ 1121134 h 1208598"/>
              <a:gd name="connsiteX68" fmla="*/ 1335820 w 2679590"/>
              <a:gd name="connsiteY68" fmla="*/ 1097280 h 1208598"/>
              <a:gd name="connsiteX69" fmla="*/ 1351722 w 2679590"/>
              <a:gd name="connsiteY69" fmla="*/ 1073426 h 1208598"/>
              <a:gd name="connsiteX70" fmla="*/ 1367625 w 2679590"/>
              <a:gd name="connsiteY70" fmla="*/ 1025718 h 1208598"/>
              <a:gd name="connsiteX71" fmla="*/ 1375576 w 2679590"/>
              <a:gd name="connsiteY71" fmla="*/ 1001864 h 1208598"/>
              <a:gd name="connsiteX72" fmla="*/ 1391479 w 2679590"/>
              <a:gd name="connsiteY72" fmla="*/ 978010 h 1208598"/>
              <a:gd name="connsiteX73" fmla="*/ 1415333 w 2679590"/>
              <a:gd name="connsiteY73" fmla="*/ 890546 h 1208598"/>
              <a:gd name="connsiteX74" fmla="*/ 1431235 w 2679590"/>
              <a:gd name="connsiteY74" fmla="*/ 811033 h 1208598"/>
              <a:gd name="connsiteX75" fmla="*/ 1439187 w 2679590"/>
              <a:gd name="connsiteY75" fmla="*/ 707666 h 1208598"/>
              <a:gd name="connsiteX76" fmla="*/ 1463040 w 2679590"/>
              <a:gd name="connsiteY76" fmla="*/ 715617 h 1208598"/>
              <a:gd name="connsiteX77" fmla="*/ 1470992 w 2679590"/>
              <a:gd name="connsiteY77" fmla="*/ 747423 h 1208598"/>
              <a:gd name="connsiteX78" fmla="*/ 1494846 w 2679590"/>
              <a:gd name="connsiteY78" fmla="*/ 818984 h 1208598"/>
              <a:gd name="connsiteX79" fmla="*/ 1518700 w 2679590"/>
              <a:gd name="connsiteY79" fmla="*/ 890546 h 1208598"/>
              <a:gd name="connsiteX80" fmla="*/ 1534602 w 2679590"/>
              <a:gd name="connsiteY80" fmla="*/ 946205 h 1208598"/>
              <a:gd name="connsiteX81" fmla="*/ 1542554 w 2679590"/>
              <a:gd name="connsiteY81" fmla="*/ 1009816 h 1208598"/>
              <a:gd name="connsiteX82" fmla="*/ 1550505 w 2679590"/>
              <a:gd name="connsiteY82" fmla="*/ 1049572 h 1208598"/>
              <a:gd name="connsiteX83" fmla="*/ 1566407 w 2679590"/>
              <a:gd name="connsiteY83" fmla="*/ 1144988 h 1208598"/>
              <a:gd name="connsiteX84" fmla="*/ 1590261 w 2679590"/>
              <a:gd name="connsiteY84" fmla="*/ 1160890 h 1208598"/>
              <a:gd name="connsiteX85" fmla="*/ 1677726 w 2679590"/>
              <a:gd name="connsiteY85" fmla="*/ 1176793 h 1208598"/>
              <a:gd name="connsiteX86" fmla="*/ 1741336 w 2679590"/>
              <a:gd name="connsiteY86" fmla="*/ 1192696 h 1208598"/>
              <a:gd name="connsiteX87" fmla="*/ 1773141 w 2679590"/>
              <a:gd name="connsiteY87" fmla="*/ 1200647 h 1208598"/>
              <a:gd name="connsiteX88" fmla="*/ 1868557 w 2679590"/>
              <a:gd name="connsiteY88" fmla="*/ 1176793 h 1208598"/>
              <a:gd name="connsiteX89" fmla="*/ 1892411 w 2679590"/>
              <a:gd name="connsiteY89" fmla="*/ 1168842 h 1208598"/>
              <a:gd name="connsiteX90" fmla="*/ 1916265 w 2679590"/>
              <a:gd name="connsiteY90" fmla="*/ 1121134 h 1208598"/>
              <a:gd name="connsiteX91" fmla="*/ 1940119 w 2679590"/>
              <a:gd name="connsiteY91" fmla="*/ 1073426 h 1208598"/>
              <a:gd name="connsiteX92" fmla="*/ 1948070 w 2679590"/>
              <a:gd name="connsiteY92" fmla="*/ 1049572 h 1208598"/>
              <a:gd name="connsiteX93" fmla="*/ 1963973 w 2679590"/>
              <a:gd name="connsiteY93" fmla="*/ 985962 h 1208598"/>
              <a:gd name="connsiteX94" fmla="*/ 1995778 w 2679590"/>
              <a:gd name="connsiteY94" fmla="*/ 914400 h 1208598"/>
              <a:gd name="connsiteX95" fmla="*/ 2003729 w 2679590"/>
              <a:gd name="connsiteY95" fmla="*/ 882595 h 1208598"/>
              <a:gd name="connsiteX96" fmla="*/ 2019632 w 2679590"/>
              <a:gd name="connsiteY96" fmla="*/ 834887 h 1208598"/>
              <a:gd name="connsiteX97" fmla="*/ 2027583 w 2679590"/>
              <a:gd name="connsiteY97" fmla="*/ 858741 h 1208598"/>
              <a:gd name="connsiteX98" fmla="*/ 2035534 w 2679590"/>
              <a:gd name="connsiteY98" fmla="*/ 803082 h 1208598"/>
              <a:gd name="connsiteX99" fmla="*/ 2043486 w 2679590"/>
              <a:gd name="connsiteY99" fmla="*/ 779228 h 1208598"/>
              <a:gd name="connsiteX100" fmla="*/ 2067340 w 2679590"/>
              <a:gd name="connsiteY100" fmla="*/ 699715 h 1208598"/>
              <a:gd name="connsiteX101" fmla="*/ 2083242 w 2679590"/>
              <a:gd name="connsiteY101" fmla="*/ 675861 h 1208598"/>
              <a:gd name="connsiteX102" fmla="*/ 2091194 w 2679590"/>
              <a:gd name="connsiteY102" fmla="*/ 652007 h 1208598"/>
              <a:gd name="connsiteX103" fmla="*/ 2122999 w 2679590"/>
              <a:gd name="connsiteY103" fmla="*/ 604299 h 1208598"/>
              <a:gd name="connsiteX104" fmla="*/ 2138901 w 2679590"/>
              <a:gd name="connsiteY104" fmla="*/ 556591 h 1208598"/>
              <a:gd name="connsiteX105" fmla="*/ 2146853 w 2679590"/>
              <a:gd name="connsiteY105" fmla="*/ 532737 h 1208598"/>
              <a:gd name="connsiteX106" fmla="*/ 2170707 w 2679590"/>
              <a:gd name="connsiteY106" fmla="*/ 532737 h 1208598"/>
              <a:gd name="connsiteX107" fmla="*/ 2194560 w 2679590"/>
              <a:gd name="connsiteY107" fmla="*/ 524786 h 1208598"/>
              <a:gd name="connsiteX108" fmla="*/ 2210463 w 2679590"/>
              <a:gd name="connsiteY108" fmla="*/ 477078 h 1208598"/>
              <a:gd name="connsiteX109" fmla="*/ 2218414 w 2679590"/>
              <a:gd name="connsiteY109" fmla="*/ 453224 h 1208598"/>
              <a:gd name="connsiteX110" fmla="*/ 2234317 w 2679590"/>
              <a:gd name="connsiteY110" fmla="*/ 477078 h 1208598"/>
              <a:gd name="connsiteX111" fmla="*/ 2242268 w 2679590"/>
              <a:gd name="connsiteY111" fmla="*/ 500932 h 1208598"/>
              <a:gd name="connsiteX112" fmla="*/ 2258171 w 2679590"/>
              <a:gd name="connsiteY112" fmla="*/ 477078 h 1208598"/>
              <a:gd name="connsiteX113" fmla="*/ 2282025 w 2679590"/>
              <a:gd name="connsiteY113" fmla="*/ 500932 h 1208598"/>
              <a:gd name="connsiteX114" fmla="*/ 2297927 w 2679590"/>
              <a:gd name="connsiteY114" fmla="*/ 548640 h 1208598"/>
              <a:gd name="connsiteX115" fmla="*/ 2289976 w 2679590"/>
              <a:gd name="connsiteY115" fmla="*/ 524786 h 1208598"/>
              <a:gd name="connsiteX116" fmla="*/ 2274074 w 2679590"/>
              <a:gd name="connsiteY116" fmla="*/ 500932 h 1208598"/>
              <a:gd name="connsiteX117" fmla="*/ 2297927 w 2679590"/>
              <a:gd name="connsiteY117" fmla="*/ 508883 h 1208598"/>
              <a:gd name="connsiteX118" fmla="*/ 2313830 w 2679590"/>
              <a:gd name="connsiteY118" fmla="*/ 532737 h 1208598"/>
              <a:gd name="connsiteX119" fmla="*/ 2361538 w 2679590"/>
              <a:gd name="connsiteY119" fmla="*/ 516835 h 1208598"/>
              <a:gd name="connsiteX120" fmla="*/ 2393343 w 2679590"/>
              <a:gd name="connsiteY120" fmla="*/ 556591 h 1208598"/>
              <a:gd name="connsiteX121" fmla="*/ 2409246 w 2679590"/>
              <a:gd name="connsiteY121" fmla="*/ 620202 h 1208598"/>
              <a:gd name="connsiteX122" fmla="*/ 2417197 w 2679590"/>
              <a:gd name="connsiteY122" fmla="*/ 644056 h 1208598"/>
              <a:gd name="connsiteX123" fmla="*/ 2496710 w 2679590"/>
              <a:gd name="connsiteY123" fmla="*/ 667910 h 1208598"/>
              <a:gd name="connsiteX124" fmla="*/ 2520564 w 2679590"/>
              <a:gd name="connsiteY124" fmla="*/ 683812 h 1208598"/>
              <a:gd name="connsiteX125" fmla="*/ 2528515 w 2679590"/>
              <a:gd name="connsiteY125" fmla="*/ 707666 h 1208598"/>
              <a:gd name="connsiteX126" fmla="*/ 2544418 w 2679590"/>
              <a:gd name="connsiteY126" fmla="*/ 731520 h 1208598"/>
              <a:gd name="connsiteX127" fmla="*/ 2552369 w 2679590"/>
              <a:gd name="connsiteY127" fmla="*/ 779228 h 1208598"/>
              <a:gd name="connsiteX128" fmla="*/ 2560320 w 2679590"/>
              <a:gd name="connsiteY128" fmla="*/ 803082 h 1208598"/>
              <a:gd name="connsiteX129" fmla="*/ 2584174 w 2679590"/>
              <a:gd name="connsiteY129" fmla="*/ 795130 h 1208598"/>
              <a:gd name="connsiteX130" fmla="*/ 2600077 w 2679590"/>
              <a:gd name="connsiteY130" fmla="*/ 818984 h 1208598"/>
              <a:gd name="connsiteX131" fmla="*/ 2615980 w 2679590"/>
              <a:gd name="connsiteY131" fmla="*/ 866692 h 1208598"/>
              <a:gd name="connsiteX132" fmla="*/ 2639834 w 2679590"/>
              <a:gd name="connsiteY132" fmla="*/ 882595 h 1208598"/>
              <a:gd name="connsiteX133" fmla="*/ 2655736 w 2679590"/>
              <a:gd name="connsiteY133" fmla="*/ 1009816 h 1208598"/>
              <a:gd name="connsiteX134" fmla="*/ 2671639 w 2679590"/>
              <a:gd name="connsiteY134" fmla="*/ 1057523 h 1208598"/>
              <a:gd name="connsiteX135" fmla="*/ 2679590 w 2679590"/>
              <a:gd name="connsiteY135" fmla="*/ 1081377 h 1208598"/>
              <a:gd name="connsiteX136" fmla="*/ 2671639 w 2679590"/>
              <a:gd name="connsiteY136" fmla="*/ 1176793 h 120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</a:cxnLst>
            <a:rect l="l" t="t" r="r" b="b"/>
            <a:pathLst>
              <a:path w="2679590" h="1208598">
                <a:moveTo>
                  <a:pt x="0" y="1184744"/>
                </a:moveTo>
                <a:cubicBezTo>
                  <a:pt x="18553" y="1171492"/>
                  <a:pt x="39538" y="1161110"/>
                  <a:pt x="55660" y="1144988"/>
                </a:cubicBezTo>
                <a:cubicBezTo>
                  <a:pt x="61587" y="1139061"/>
                  <a:pt x="59863" y="1128631"/>
                  <a:pt x="63611" y="1121134"/>
                </a:cubicBezTo>
                <a:cubicBezTo>
                  <a:pt x="67885" y="1112587"/>
                  <a:pt x="74213" y="1105231"/>
                  <a:pt x="79514" y="1097280"/>
                </a:cubicBezTo>
                <a:cubicBezTo>
                  <a:pt x="98438" y="1040506"/>
                  <a:pt x="86118" y="1063519"/>
                  <a:pt x="111319" y="1025718"/>
                </a:cubicBezTo>
                <a:cubicBezTo>
                  <a:pt x="140315" y="938728"/>
                  <a:pt x="94072" y="1070488"/>
                  <a:pt x="135173" y="978010"/>
                </a:cubicBezTo>
                <a:cubicBezTo>
                  <a:pt x="152468" y="939097"/>
                  <a:pt x="148354" y="934072"/>
                  <a:pt x="159027" y="898497"/>
                </a:cubicBezTo>
                <a:cubicBezTo>
                  <a:pt x="163844" y="882441"/>
                  <a:pt x="170864" y="867052"/>
                  <a:pt x="174929" y="850790"/>
                </a:cubicBezTo>
                <a:cubicBezTo>
                  <a:pt x="177579" y="840188"/>
                  <a:pt x="179878" y="829492"/>
                  <a:pt x="182880" y="818984"/>
                </a:cubicBezTo>
                <a:cubicBezTo>
                  <a:pt x="185183" y="810925"/>
                  <a:pt x="188627" y="803216"/>
                  <a:pt x="190832" y="795130"/>
                </a:cubicBezTo>
                <a:cubicBezTo>
                  <a:pt x="196583" y="774044"/>
                  <a:pt x="202447" y="752951"/>
                  <a:pt x="206734" y="731520"/>
                </a:cubicBezTo>
                <a:cubicBezTo>
                  <a:pt x="209385" y="718268"/>
                  <a:pt x="211408" y="704874"/>
                  <a:pt x="214686" y="691763"/>
                </a:cubicBezTo>
                <a:cubicBezTo>
                  <a:pt x="216719" y="683632"/>
                  <a:pt x="220604" y="676041"/>
                  <a:pt x="222637" y="667910"/>
                </a:cubicBezTo>
                <a:cubicBezTo>
                  <a:pt x="225915" y="654799"/>
                  <a:pt x="227656" y="641346"/>
                  <a:pt x="230588" y="628153"/>
                </a:cubicBezTo>
                <a:cubicBezTo>
                  <a:pt x="232959" y="617485"/>
                  <a:pt x="236250" y="607033"/>
                  <a:pt x="238540" y="596348"/>
                </a:cubicBezTo>
                <a:cubicBezTo>
                  <a:pt x="244203" y="569919"/>
                  <a:pt x="245894" y="542477"/>
                  <a:pt x="254442" y="516835"/>
                </a:cubicBezTo>
                <a:cubicBezTo>
                  <a:pt x="257093" y="508884"/>
                  <a:pt x="260189" y="501067"/>
                  <a:pt x="262394" y="492981"/>
                </a:cubicBezTo>
                <a:cubicBezTo>
                  <a:pt x="268145" y="471895"/>
                  <a:pt x="271384" y="450105"/>
                  <a:pt x="278296" y="429370"/>
                </a:cubicBezTo>
                <a:lnTo>
                  <a:pt x="294199" y="381663"/>
                </a:lnTo>
                <a:lnTo>
                  <a:pt x="310101" y="333955"/>
                </a:lnTo>
                <a:cubicBezTo>
                  <a:pt x="312752" y="326004"/>
                  <a:pt x="313404" y="317075"/>
                  <a:pt x="318053" y="310101"/>
                </a:cubicBezTo>
                <a:cubicBezTo>
                  <a:pt x="323354" y="302150"/>
                  <a:pt x="329681" y="294794"/>
                  <a:pt x="333955" y="286247"/>
                </a:cubicBezTo>
                <a:cubicBezTo>
                  <a:pt x="337703" y="278750"/>
                  <a:pt x="338159" y="269890"/>
                  <a:pt x="341907" y="262393"/>
                </a:cubicBezTo>
                <a:cubicBezTo>
                  <a:pt x="346181" y="253846"/>
                  <a:pt x="353928" y="247272"/>
                  <a:pt x="357809" y="238539"/>
                </a:cubicBezTo>
                <a:cubicBezTo>
                  <a:pt x="364617" y="223221"/>
                  <a:pt x="368411" y="206734"/>
                  <a:pt x="373712" y="190831"/>
                </a:cubicBezTo>
                <a:cubicBezTo>
                  <a:pt x="376362" y="182880"/>
                  <a:pt x="377014" y="173951"/>
                  <a:pt x="381663" y="166977"/>
                </a:cubicBezTo>
                <a:cubicBezTo>
                  <a:pt x="392265" y="151075"/>
                  <a:pt x="407424" y="137401"/>
                  <a:pt x="413468" y="119270"/>
                </a:cubicBezTo>
                <a:cubicBezTo>
                  <a:pt x="424442" y="86350"/>
                  <a:pt x="414446" y="100065"/>
                  <a:pt x="445274" y="79513"/>
                </a:cubicBezTo>
                <a:cubicBezTo>
                  <a:pt x="450575" y="63610"/>
                  <a:pt x="447228" y="41103"/>
                  <a:pt x="461176" y="31805"/>
                </a:cubicBezTo>
                <a:lnTo>
                  <a:pt x="508884" y="0"/>
                </a:lnTo>
                <a:cubicBezTo>
                  <a:pt x="521095" y="18316"/>
                  <a:pt x="523037" y="31805"/>
                  <a:pt x="548640" y="31805"/>
                </a:cubicBezTo>
                <a:cubicBezTo>
                  <a:pt x="557021" y="31805"/>
                  <a:pt x="564543" y="26504"/>
                  <a:pt x="572494" y="23854"/>
                </a:cubicBezTo>
                <a:cubicBezTo>
                  <a:pt x="593700" y="87467"/>
                  <a:pt x="561891" y="13250"/>
                  <a:pt x="604300" y="55659"/>
                </a:cubicBezTo>
                <a:cubicBezTo>
                  <a:pt x="646707" y="98066"/>
                  <a:pt x="572494" y="66261"/>
                  <a:pt x="636105" y="87464"/>
                </a:cubicBezTo>
                <a:cubicBezTo>
                  <a:pt x="644056" y="92765"/>
                  <a:pt x="650461" y="102312"/>
                  <a:pt x="659959" y="103367"/>
                </a:cubicBezTo>
                <a:cubicBezTo>
                  <a:pt x="745661" y="112890"/>
                  <a:pt x="677320" y="75185"/>
                  <a:pt x="731520" y="111318"/>
                </a:cubicBezTo>
                <a:cubicBezTo>
                  <a:pt x="736821" y="127221"/>
                  <a:pt x="731520" y="153725"/>
                  <a:pt x="747423" y="159026"/>
                </a:cubicBezTo>
                <a:lnTo>
                  <a:pt x="795131" y="174929"/>
                </a:lnTo>
                <a:cubicBezTo>
                  <a:pt x="809338" y="217552"/>
                  <a:pt x="798241" y="180973"/>
                  <a:pt x="811034" y="238539"/>
                </a:cubicBezTo>
                <a:cubicBezTo>
                  <a:pt x="825631" y="304222"/>
                  <a:pt x="820653" y="251902"/>
                  <a:pt x="834887" y="365760"/>
                </a:cubicBezTo>
                <a:cubicBezTo>
                  <a:pt x="837538" y="386963"/>
                  <a:pt x="839590" y="408250"/>
                  <a:pt x="842839" y="429370"/>
                </a:cubicBezTo>
                <a:cubicBezTo>
                  <a:pt x="844894" y="442728"/>
                  <a:pt x="848735" y="455769"/>
                  <a:pt x="850790" y="469127"/>
                </a:cubicBezTo>
                <a:cubicBezTo>
                  <a:pt x="854039" y="490247"/>
                  <a:pt x="855917" y="511556"/>
                  <a:pt x="858741" y="532737"/>
                </a:cubicBezTo>
                <a:cubicBezTo>
                  <a:pt x="861218" y="551314"/>
                  <a:pt x="864042" y="569844"/>
                  <a:pt x="866693" y="588397"/>
                </a:cubicBezTo>
                <a:cubicBezTo>
                  <a:pt x="869343" y="636105"/>
                  <a:pt x="864042" y="628153"/>
                  <a:pt x="874644" y="731520"/>
                </a:cubicBezTo>
                <a:cubicBezTo>
                  <a:pt x="885246" y="834887"/>
                  <a:pt x="917051" y="1130410"/>
                  <a:pt x="930303" y="1208598"/>
                </a:cubicBezTo>
                <a:lnTo>
                  <a:pt x="954157" y="1200647"/>
                </a:lnTo>
                <a:cubicBezTo>
                  <a:pt x="962108" y="1195346"/>
                  <a:pt x="884258" y="1176857"/>
                  <a:pt x="888999" y="1168560"/>
                </a:cubicBezTo>
                <a:cubicBezTo>
                  <a:pt x="895704" y="1156826"/>
                  <a:pt x="968476" y="1152892"/>
                  <a:pt x="985962" y="1144988"/>
                </a:cubicBezTo>
                <a:cubicBezTo>
                  <a:pt x="1003448" y="1137084"/>
                  <a:pt x="990166" y="1128631"/>
                  <a:pt x="993914" y="1121134"/>
                </a:cubicBezTo>
                <a:cubicBezTo>
                  <a:pt x="998188" y="1112587"/>
                  <a:pt x="1005935" y="1106013"/>
                  <a:pt x="1009816" y="1097280"/>
                </a:cubicBezTo>
                <a:cubicBezTo>
                  <a:pt x="1016624" y="1081962"/>
                  <a:pt x="1020418" y="1065475"/>
                  <a:pt x="1025719" y="1049572"/>
                </a:cubicBezTo>
                <a:cubicBezTo>
                  <a:pt x="1044785" y="992375"/>
                  <a:pt x="1021651" y="1063806"/>
                  <a:pt x="1041621" y="993913"/>
                </a:cubicBezTo>
                <a:cubicBezTo>
                  <a:pt x="1054905" y="947420"/>
                  <a:pt x="1045094" y="994191"/>
                  <a:pt x="1057524" y="938254"/>
                </a:cubicBezTo>
                <a:cubicBezTo>
                  <a:pt x="1060456" y="925061"/>
                  <a:pt x="1062197" y="911608"/>
                  <a:pt x="1065475" y="898497"/>
                </a:cubicBezTo>
                <a:cubicBezTo>
                  <a:pt x="1074931" y="860675"/>
                  <a:pt x="1073940" y="887469"/>
                  <a:pt x="1081378" y="842838"/>
                </a:cubicBezTo>
                <a:cubicBezTo>
                  <a:pt x="1084891" y="821760"/>
                  <a:pt x="1085391" y="800230"/>
                  <a:pt x="1089329" y="779228"/>
                </a:cubicBezTo>
                <a:cubicBezTo>
                  <a:pt x="1093357" y="757746"/>
                  <a:pt x="1100946" y="737049"/>
                  <a:pt x="1105232" y="715617"/>
                </a:cubicBezTo>
                <a:cubicBezTo>
                  <a:pt x="1115057" y="666490"/>
                  <a:pt x="1105686" y="687106"/>
                  <a:pt x="1129086" y="652007"/>
                </a:cubicBezTo>
                <a:cubicBezTo>
                  <a:pt x="1139688" y="667910"/>
                  <a:pt x="1157143" y="680974"/>
                  <a:pt x="1160891" y="699715"/>
                </a:cubicBezTo>
                <a:cubicBezTo>
                  <a:pt x="1163541" y="712967"/>
                  <a:pt x="1165286" y="726433"/>
                  <a:pt x="1168842" y="739471"/>
                </a:cubicBezTo>
                <a:cubicBezTo>
                  <a:pt x="1173253" y="755643"/>
                  <a:pt x="1180680" y="770917"/>
                  <a:pt x="1184745" y="787179"/>
                </a:cubicBezTo>
                <a:lnTo>
                  <a:pt x="1192696" y="818984"/>
                </a:lnTo>
                <a:cubicBezTo>
                  <a:pt x="1202889" y="1094204"/>
                  <a:pt x="1192284" y="950247"/>
                  <a:pt x="1208599" y="1105231"/>
                </a:cubicBezTo>
                <a:cubicBezTo>
                  <a:pt x="1218005" y="1194589"/>
                  <a:pt x="1194206" y="1169848"/>
                  <a:pt x="1240404" y="1200647"/>
                </a:cubicBezTo>
                <a:cubicBezTo>
                  <a:pt x="1248355" y="1195346"/>
                  <a:pt x="1255525" y="1188625"/>
                  <a:pt x="1264258" y="1184744"/>
                </a:cubicBezTo>
                <a:cubicBezTo>
                  <a:pt x="1279576" y="1177936"/>
                  <a:pt x="1311966" y="1168842"/>
                  <a:pt x="1311966" y="1168842"/>
                </a:cubicBezTo>
                <a:lnTo>
                  <a:pt x="1327868" y="1121134"/>
                </a:lnTo>
                <a:cubicBezTo>
                  <a:pt x="1330518" y="1113183"/>
                  <a:pt x="1331171" y="1104254"/>
                  <a:pt x="1335820" y="1097280"/>
                </a:cubicBezTo>
                <a:cubicBezTo>
                  <a:pt x="1341121" y="1089329"/>
                  <a:pt x="1347841" y="1082159"/>
                  <a:pt x="1351722" y="1073426"/>
                </a:cubicBezTo>
                <a:cubicBezTo>
                  <a:pt x="1358530" y="1058108"/>
                  <a:pt x="1362324" y="1041621"/>
                  <a:pt x="1367625" y="1025718"/>
                </a:cubicBezTo>
                <a:cubicBezTo>
                  <a:pt x="1370275" y="1017767"/>
                  <a:pt x="1370927" y="1008838"/>
                  <a:pt x="1375576" y="1001864"/>
                </a:cubicBezTo>
                <a:lnTo>
                  <a:pt x="1391479" y="978010"/>
                </a:lnTo>
                <a:cubicBezTo>
                  <a:pt x="1407006" y="931427"/>
                  <a:pt x="1407841" y="935497"/>
                  <a:pt x="1415333" y="890546"/>
                </a:cubicBezTo>
                <a:cubicBezTo>
                  <a:pt x="1427516" y="817449"/>
                  <a:pt x="1415995" y="856755"/>
                  <a:pt x="1431235" y="811033"/>
                </a:cubicBezTo>
                <a:cubicBezTo>
                  <a:pt x="1433886" y="776577"/>
                  <a:pt x="1428259" y="740450"/>
                  <a:pt x="1439187" y="707666"/>
                </a:cubicBezTo>
                <a:cubicBezTo>
                  <a:pt x="1441837" y="699715"/>
                  <a:pt x="1457804" y="709072"/>
                  <a:pt x="1463040" y="715617"/>
                </a:cubicBezTo>
                <a:cubicBezTo>
                  <a:pt x="1469867" y="724151"/>
                  <a:pt x="1467852" y="736956"/>
                  <a:pt x="1470992" y="747423"/>
                </a:cubicBezTo>
                <a:cubicBezTo>
                  <a:pt x="1471014" y="747496"/>
                  <a:pt x="1490858" y="807021"/>
                  <a:pt x="1494846" y="818984"/>
                </a:cubicBezTo>
                <a:lnTo>
                  <a:pt x="1518700" y="890546"/>
                </a:lnTo>
                <a:cubicBezTo>
                  <a:pt x="1525002" y="909450"/>
                  <a:pt x="1531274" y="926239"/>
                  <a:pt x="1534602" y="946205"/>
                </a:cubicBezTo>
                <a:cubicBezTo>
                  <a:pt x="1538115" y="967283"/>
                  <a:pt x="1539305" y="988696"/>
                  <a:pt x="1542554" y="1009816"/>
                </a:cubicBezTo>
                <a:cubicBezTo>
                  <a:pt x="1544609" y="1023173"/>
                  <a:pt x="1548156" y="1036263"/>
                  <a:pt x="1550505" y="1049572"/>
                </a:cubicBezTo>
                <a:cubicBezTo>
                  <a:pt x="1556108" y="1081325"/>
                  <a:pt x="1539578" y="1127103"/>
                  <a:pt x="1566407" y="1144988"/>
                </a:cubicBezTo>
                <a:cubicBezTo>
                  <a:pt x="1574358" y="1150289"/>
                  <a:pt x="1581313" y="1157535"/>
                  <a:pt x="1590261" y="1160890"/>
                </a:cubicBezTo>
                <a:cubicBezTo>
                  <a:pt x="1600490" y="1164726"/>
                  <a:pt x="1670770" y="1175302"/>
                  <a:pt x="1677726" y="1176793"/>
                </a:cubicBezTo>
                <a:cubicBezTo>
                  <a:pt x="1699097" y="1181372"/>
                  <a:pt x="1720133" y="1187395"/>
                  <a:pt x="1741336" y="1192696"/>
                </a:cubicBezTo>
                <a:lnTo>
                  <a:pt x="1773141" y="1200647"/>
                </a:lnTo>
                <a:cubicBezTo>
                  <a:pt x="1837386" y="1189940"/>
                  <a:pt x="1805552" y="1197795"/>
                  <a:pt x="1868557" y="1176793"/>
                </a:cubicBezTo>
                <a:lnTo>
                  <a:pt x="1892411" y="1168842"/>
                </a:lnTo>
                <a:cubicBezTo>
                  <a:pt x="1912396" y="1108885"/>
                  <a:pt x="1885437" y="1182789"/>
                  <a:pt x="1916265" y="1121134"/>
                </a:cubicBezTo>
                <a:cubicBezTo>
                  <a:pt x="1949185" y="1055294"/>
                  <a:pt x="1894543" y="1141789"/>
                  <a:pt x="1940119" y="1073426"/>
                </a:cubicBezTo>
                <a:cubicBezTo>
                  <a:pt x="1942769" y="1065475"/>
                  <a:pt x="1946037" y="1057703"/>
                  <a:pt x="1948070" y="1049572"/>
                </a:cubicBezTo>
                <a:cubicBezTo>
                  <a:pt x="1952608" y="1031418"/>
                  <a:pt x="1954883" y="1004142"/>
                  <a:pt x="1963973" y="985962"/>
                </a:cubicBezTo>
                <a:cubicBezTo>
                  <a:pt x="1990077" y="933754"/>
                  <a:pt x="1975268" y="996444"/>
                  <a:pt x="1995778" y="914400"/>
                </a:cubicBezTo>
                <a:cubicBezTo>
                  <a:pt x="1998428" y="903798"/>
                  <a:pt x="2000589" y="893062"/>
                  <a:pt x="2003729" y="882595"/>
                </a:cubicBezTo>
                <a:cubicBezTo>
                  <a:pt x="2008546" y="866539"/>
                  <a:pt x="2019632" y="834887"/>
                  <a:pt x="2019632" y="834887"/>
                </a:cubicBezTo>
                <a:cubicBezTo>
                  <a:pt x="2022282" y="842838"/>
                  <a:pt x="2023835" y="866238"/>
                  <a:pt x="2027583" y="858741"/>
                </a:cubicBezTo>
                <a:cubicBezTo>
                  <a:pt x="2035964" y="841978"/>
                  <a:pt x="2031858" y="821459"/>
                  <a:pt x="2035534" y="803082"/>
                </a:cubicBezTo>
                <a:cubicBezTo>
                  <a:pt x="2037178" y="794863"/>
                  <a:pt x="2041183" y="787287"/>
                  <a:pt x="2043486" y="779228"/>
                </a:cubicBezTo>
                <a:cubicBezTo>
                  <a:pt x="2049043" y="759779"/>
                  <a:pt x="2057890" y="713891"/>
                  <a:pt x="2067340" y="699715"/>
                </a:cubicBezTo>
                <a:cubicBezTo>
                  <a:pt x="2072641" y="691764"/>
                  <a:pt x="2078968" y="684408"/>
                  <a:pt x="2083242" y="675861"/>
                </a:cubicBezTo>
                <a:cubicBezTo>
                  <a:pt x="2086990" y="668364"/>
                  <a:pt x="2087124" y="659334"/>
                  <a:pt x="2091194" y="652007"/>
                </a:cubicBezTo>
                <a:cubicBezTo>
                  <a:pt x="2100476" y="635300"/>
                  <a:pt x="2122999" y="604299"/>
                  <a:pt x="2122999" y="604299"/>
                </a:cubicBezTo>
                <a:lnTo>
                  <a:pt x="2138901" y="556591"/>
                </a:lnTo>
                <a:lnTo>
                  <a:pt x="2146853" y="532737"/>
                </a:lnTo>
                <a:cubicBezTo>
                  <a:pt x="2177412" y="578578"/>
                  <a:pt x="2150955" y="552489"/>
                  <a:pt x="2170707" y="532737"/>
                </a:cubicBezTo>
                <a:cubicBezTo>
                  <a:pt x="2176633" y="526811"/>
                  <a:pt x="2186609" y="527436"/>
                  <a:pt x="2194560" y="524786"/>
                </a:cubicBezTo>
                <a:lnTo>
                  <a:pt x="2210463" y="477078"/>
                </a:lnTo>
                <a:lnTo>
                  <a:pt x="2218414" y="453224"/>
                </a:lnTo>
                <a:cubicBezTo>
                  <a:pt x="2223715" y="461175"/>
                  <a:pt x="2230043" y="468531"/>
                  <a:pt x="2234317" y="477078"/>
                </a:cubicBezTo>
                <a:cubicBezTo>
                  <a:pt x="2238065" y="484575"/>
                  <a:pt x="2233887" y="500932"/>
                  <a:pt x="2242268" y="500932"/>
                </a:cubicBezTo>
                <a:cubicBezTo>
                  <a:pt x="2251824" y="500932"/>
                  <a:pt x="2252870" y="485029"/>
                  <a:pt x="2258171" y="477078"/>
                </a:cubicBezTo>
                <a:cubicBezTo>
                  <a:pt x="2276724" y="532737"/>
                  <a:pt x="2268773" y="540689"/>
                  <a:pt x="2282025" y="500932"/>
                </a:cubicBezTo>
                <a:lnTo>
                  <a:pt x="2297927" y="548640"/>
                </a:lnTo>
                <a:cubicBezTo>
                  <a:pt x="2300577" y="556591"/>
                  <a:pt x="2294625" y="531760"/>
                  <a:pt x="2289976" y="524786"/>
                </a:cubicBezTo>
                <a:cubicBezTo>
                  <a:pt x="2284675" y="516835"/>
                  <a:pt x="2269801" y="509479"/>
                  <a:pt x="2274074" y="500932"/>
                </a:cubicBezTo>
                <a:cubicBezTo>
                  <a:pt x="2277822" y="493436"/>
                  <a:pt x="2289976" y="506233"/>
                  <a:pt x="2297927" y="508883"/>
                </a:cubicBezTo>
                <a:cubicBezTo>
                  <a:pt x="2303228" y="516834"/>
                  <a:pt x="2304347" y="531552"/>
                  <a:pt x="2313830" y="532737"/>
                </a:cubicBezTo>
                <a:cubicBezTo>
                  <a:pt x="2330463" y="534816"/>
                  <a:pt x="2361538" y="516835"/>
                  <a:pt x="2361538" y="516835"/>
                </a:cubicBezTo>
                <a:cubicBezTo>
                  <a:pt x="2381523" y="576793"/>
                  <a:pt x="2352240" y="505212"/>
                  <a:pt x="2393343" y="556591"/>
                </a:cubicBezTo>
                <a:cubicBezTo>
                  <a:pt x="2399951" y="564851"/>
                  <a:pt x="2408707" y="618046"/>
                  <a:pt x="2409246" y="620202"/>
                </a:cubicBezTo>
                <a:cubicBezTo>
                  <a:pt x="2411279" y="628333"/>
                  <a:pt x="2410377" y="639184"/>
                  <a:pt x="2417197" y="644056"/>
                </a:cubicBezTo>
                <a:cubicBezTo>
                  <a:pt x="2427617" y="651499"/>
                  <a:pt x="2479710" y="663660"/>
                  <a:pt x="2496710" y="667910"/>
                </a:cubicBezTo>
                <a:cubicBezTo>
                  <a:pt x="2504661" y="673211"/>
                  <a:pt x="2514594" y="676350"/>
                  <a:pt x="2520564" y="683812"/>
                </a:cubicBezTo>
                <a:cubicBezTo>
                  <a:pt x="2525800" y="690357"/>
                  <a:pt x="2524767" y="700169"/>
                  <a:pt x="2528515" y="707666"/>
                </a:cubicBezTo>
                <a:cubicBezTo>
                  <a:pt x="2532789" y="716213"/>
                  <a:pt x="2539117" y="723569"/>
                  <a:pt x="2544418" y="731520"/>
                </a:cubicBezTo>
                <a:cubicBezTo>
                  <a:pt x="2547068" y="747423"/>
                  <a:pt x="2548872" y="763490"/>
                  <a:pt x="2552369" y="779228"/>
                </a:cubicBezTo>
                <a:cubicBezTo>
                  <a:pt x="2554187" y="787410"/>
                  <a:pt x="2552823" y="799334"/>
                  <a:pt x="2560320" y="803082"/>
                </a:cubicBezTo>
                <a:cubicBezTo>
                  <a:pt x="2567817" y="806830"/>
                  <a:pt x="2576223" y="797781"/>
                  <a:pt x="2584174" y="795130"/>
                </a:cubicBezTo>
                <a:cubicBezTo>
                  <a:pt x="2589475" y="803081"/>
                  <a:pt x="2596196" y="810251"/>
                  <a:pt x="2600077" y="818984"/>
                </a:cubicBezTo>
                <a:cubicBezTo>
                  <a:pt x="2606885" y="834302"/>
                  <a:pt x="2602032" y="857393"/>
                  <a:pt x="2615980" y="866692"/>
                </a:cubicBezTo>
                <a:lnTo>
                  <a:pt x="2639834" y="882595"/>
                </a:lnTo>
                <a:cubicBezTo>
                  <a:pt x="2662882" y="951741"/>
                  <a:pt x="2629952" y="846520"/>
                  <a:pt x="2655736" y="1009816"/>
                </a:cubicBezTo>
                <a:cubicBezTo>
                  <a:pt x="2658350" y="1026373"/>
                  <a:pt x="2666338" y="1041621"/>
                  <a:pt x="2671639" y="1057523"/>
                </a:cubicBezTo>
                <a:lnTo>
                  <a:pt x="2679590" y="1081377"/>
                </a:lnTo>
                <a:cubicBezTo>
                  <a:pt x="2670324" y="1155508"/>
                  <a:pt x="2671639" y="1123619"/>
                  <a:pt x="2671639" y="1176793"/>
                </a:cubicBezTo>
              </a:path>
            </a:pathLst>
          </a:custGeom>
          <a:solidFill>
            <a:srgbClr val="80179A">
              <a:alpha val="82076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1BB9C0C-7E4D-4D21-99AE-232C56160127}"/>
              </a:ext>
            </a:extLst>
          </p:cNvPr>
          <p:cNvSpPr/>
          <p:nvPr/>
        </p:nvSpPr>
        <p:spPr>
          <a:xfrm>
            <a:off x="1704634" y="8008499"/>
            <a:ext cx="1401221" cy="1684774"/>
          </a:xfrm>
          <a:custGeom>
            <a:avLst/>
            <a:gdLst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898769 h 1649046"/>
              <a:gd name="connsiteX46" fmla="*/ 687754 w 1312985"/>
              <a:gd name="connsiteY46" fmla="*/ 1617784 h 1649046"/>
              <a:gd name="connsiteX47" fmla="*/ 734647 w 1312985"/>
              <a:gd name="connsiteY47" fmla="*/ 1633415 h 1649046"/>
              <a:gd name="connsiteX48" fmla="*/ 758093 w 1312985"/>
              <a:gd name="connsiteY48" fmla="*/ 1641231 h 1649046"/>
              <a:gd name="connsiteX49" fmla="*/ 820616 w 1312985"/>
              <a:gd name="connsiteY49" fmla="*/ 1617784 h 1649046"/>
              <a:gd name="connsiteX50" fmla="*/ 828431 w 1312985"/>
              <a:gd name="connsiteY50" fmla="*/ 1586523 h 1649046"/>
              <a:gd name="connsiteX51" fmla="*/ 867508 w 1312985"/>
              <a:gd name="connsiteY51" fmla="*/ 1547446 h 1649046"/>
              <a:gd name="connsiteX52" fmla="*/ 883139 w 1312985"/>
              <a:gd name="connsiteY52" fmla="*/ 1500554 h 1649046"/>
              <a:gd name="connsiteX53" fmla="*/ 898770 w 1312985"/>
              <a:gd name="connsiteY53" fmla="*/ 1430215 h 1649046"/>
              <a:gd name="connsiteX54" fmla="*/ 922216 w 1312985"/>
              <a:gd name="connsiteY54" fmla="*/ 1383323 h 1649046"/>
              <a:gd name="connsiteX55" fmla="*/ 930031 w 1312985"/>
              <a:gd name="connsiteY55" fmla="*/ 1336431 h 1649046"/>
              <a:gd name="connsiteX56" fmla="*/ 953477 w 1312985"/>
              <a:gd name="connsiteY56" fmla="*/ 1320800 h 1649046"/>
              <a:gd name="connsiteX57" fmla="*/ 961293 w 1312985"/>
              <a:gd name="connsiteY57" fmla="*/ 1273908 h 1649046"/>
              <a:gd name="connsiteX58" fmla="*/ 976923 w 1312985"/>
              <a:gd name="connsiteY58" fmla="*/ 1430215 h 1649046"/>
              <a:gd name="connsiteX59" fmla="*/ 984739 w 1312985"/>
              <a:gd name="connsiteY59" fmla="*/ 1461477 h 1649046"/>
              <a:gd name="connsiteX60" fmla="*/ 1000370 w 1312985"/>
              <a:gd name="connsiteY60" fmla="*/ 1508369 h 1649046"/>
              <a:gd name="connsiteX61" fmla="*/ 1023816 w 1312985"/>
              <a:gd name="connsiteY61" fmla="*/ 1602154 h 1649046"/>
              <a:gd name="connsiteX62" fmla="*/ 1039447 w 1312985"/>
              <a:gd name="connsiteY62" fmla="*/ 1625600 h 1649046"/>
              <a:gd name="connsiteX63" fmla="*/ 1086339 w 1312985"/>
              <a:gd name="connsiteY63" fmla="*/ 1649046 h 1649046"/>
              <a:gd name="connsiteX64" fmla="*/ 1133231 w 1312985"/>
              <a:gd name="connsiteY64" fmla="*/ 1625600 h 1649046"/>
              <a:gd name="connsiteX65" fmla="*/ 1148862 w 1312985"/>
              <a:gd name="connsiteY65" fmla="*/ 1602154 h 1649046"/>
              <a:gd name="connsiteX66" fmla="*/ 1156677 w 1312985"/>
              <a:gd name="connsiteY66" fmla="*/ 1578708 h 1649046"/>
              <a:gd name="connsiteX67" fmla="*/ 1172308 w 1312985"/>
              <a:gd name="connsiteY67" fmla="*/ 1555261 h 1649046"/>
              <a:gd name="connsiteX68" fmla="*/ 1187939 w 1312985"/>
              <a:gd name="connsiteY68" fmla="*/ 1508369 h 1649046"/>
              <a:gd name="connsiteX69" fmla="*/ 1195754 w 1312985"/>
              <a:gd name="connsiteY69" fmla="*/ 1484923 h 1649046"/>
              <a:gd name="connsiteX70" fmla="*/ 1234831 w 1312985"/>
              <a:gd name="connsiteY70" fmla="*/ 1547446 h 1649046"/>
              <a:gd name="connsiteX71" fmla="*/ 1258277 w 1312985"/>
              <a:gd name="connsiteY71" fmla="*/ 1594338 h 1649046"/>
              <a:gd name="connsiteX72" fmla="*/ 1281723 w 1312985"/>
              <a:gd name="connsiteY72" fmla="*/ 1602154 h 1649046"/>
              <a:gd name="connsiteX73" fmla="*/ 1312985 w 1312985"/>
              <a:gd name="connsiteY73" fmla="*/ 1625600 h 1649046"/>
              <a:gd name="connsiteX0" fmla="*/ 0 w 1312985"/>
              <a:gd name="connsiteY0" fmla="*/ 1633415 h 1649046"/>
              <a:gd name="connsiteX1" fmla="*/ 39077 w 1312985"/>
              <a:gd name="connsiteY1" fmla="*/ 1547446 h 1649046"/>
              <a:gd name="connsiteX2" fmla="*/ 54708 w 1312985"/>
              <a:gd name="connsiteY2" fmla="*/ 1500554 h 1649046"/>
              <a:gd name="connsiteX3" fmla="*/ 62523 w 1312985"/>
              <a:gd name="connsiteY3" fmla="*/ 1438031 h 1649046"/>
              <a:gd name="connsiteX4" fmla="*/ 85970 w 1312985"/>
              <a:gd name="connsiteY4" fmla="*/ 1461477 h 1649046"/>
              <a:gd name="connsiteX5" fmla="*/ 93785 w 1312985"/>
              <a:gd name="connsiteY5" fmla="*/ 1438031 h 1649046"/>
              <a:gd name="connsiteX6" fmla="*/ 117231 w 1312985"/>
              <a:gd name="connsiteY6" fmla="*/ 1328615 h 1649046"/>
              <a:gd name="connsiteX7" fmla="*/ 132862 w 1312985"/>
              <a:gd name="connsiteY7" fmla="*/ 1281723 h 1649046"/>
              <a:gd name="connsiteX8" fmla="*/ 156308 w 1312985"/>
              <a:gd name="connsiteY8" fmla="*/ 1211384 h 1649046"/>
              <a:gd name="connsiteX9" fmla="*/ 179754 w 1312985"/>
              <a:gd name="connsiteY9" fmla="*/ 1203569 h 1649046"/>
              <a:gd name="connsiteX10" fmla="*/ 187570 w 1312985"/>
              <a:gd name="connsiteY10" fmla="*/ 1164492 h 1649046"/>
              <a:gd name="connsiteX11" fmla="*/ 195385 w 1312985"/>
              <a:gd name="connsiteY11" fmla="*/ 1141046 h 1649046"/>
              <a:gd name="connsiteX12" fmla="*/ 203200 w 1312985"/>
              <a:gd name="connsiteY12" fmla="*/ 1094154 h 1649046"/>
              <a:gd name="connsiteX13" fmla="*/ 234462 w 1312985"/>
              <a:gd name="connsiteY13" fmla="*/ 1016000 h 1649046"/>
              <a:gd name="connsiteX14" fmla="*/ 242277 w 1312985"/>
              <a:gd name="connsiteY14" fmla="*/ 984738 h 1649046"/>
              <a:gd name="connsiteX15" fmla="*/ 250093 w 1312985"/>
              <a:gd name="connsiteY15" fmla="*/ 1008184 h 1649046"/>
              <a:gd name="connsiteX16" fmla="*/ 265723 w 1312985"/>
              <a:gd name="connsiteY16" fmla="*/ 875323 h 1649046"/>
              <a:gd name="connsiteX17" fmla="*/ 281354 w 1312985"/>
              <a:gd name="connsiteY17" fmla="*/ 828431 h 1649046"/>
              <a:gd name="connsiteX18" fmla="*/ 289170 w 1312985"/>
              <a:gd name="connsiteY18" fmla="*/ 703384 h 1649046"/>
              <a:gd name="connsiteX19" fmla="*/ 296985 w 1312985"/>
              <a:gd name="connsiteY19" fmla="*/ 679938 h 1649046"/>
              <a:gd name="connsiteX20" fmla="*/ 304800 w 1312985"/>
              <a:gd name="connsiteY20" fmla="*/ 554892 h 1649046"/>
              <a:gd name="connsiteX21" fmla="*/ 328247 w 1312985"/>
              <a:gd name="connsiteY21" fmla="*/ 375138 h 1649046"/>
              <a:gd name="connsiteX22" fmla="*/ 343877 w 1312985"/>
              <a:gd name="connsiteY22" fmla="*/ 328246 h 1649046"/>
              <a:gd name="connsiteX23" fmla="*/ 351693 w 1312985"/>
              <a:gd name="connsiteY23" fmla="*/ 304800 h 1649046"/>
              <a:gd name="connsiteX24" fmla="*/ 367323 w 1312985"/>
              <a:gd name="connsiteY24" fmla="*/ 250092 h 1649046"/>
              <a:gd name="connsiteX25" fmla="*/ 390770 w 1312985"/>
              <a:gd name="connsiteY25" fmla="*/ 195384 h 1649046"/>
              <a:gd name="connsiteX26" fmla="*/ 429847 w 1312985"/>
              <a:gd name="connsiteY26" fmla="*/ 257908 h 1649046"/>
              <a:gd name="connsiteX27" fmla="*/ 445477 w 1312985"/>
              <a:gd name="connsiteY27" fmla="*/ 132861 h 1649046"/>
              <a:gd name="connsiteX28" fmla="*/ 453293 w 1312985"/>
              <a:gd name="connsiteY28" fmla="*/ 93784 h 1649046"/>
              <a:gd name="connsiteX29" fmla="*/ 468923 w 1312985"/>
              <a:gd name="connsiteY29" fmla="*/ 46892 h 1649046"/>
              <a:gd name="connsiteX30" fmla="*/ 476739 w 1312985"/>
              <a:gd name="connsiteY30" fmla="*/ 23446 h 1649046"/>
              <a:gd name="connsiteX31" fmla="*/ 492370 w 1312985"/>
              <a:gd name="connsiteY31" fmla="*/ 0 h 1649046"/>
              <a:gd name="connsiteX32" fmla="*/ 508000 w 1312985"/>
              <a:gd name="connsiteY32" fmla="*/ 23446 h 1649046"/>
              <a:gd name="connsiteX33" fmla="*/ 523631 w 1312985"/>
              <a:gd name="connsiteY33" fmla="*/ 156308 h 1649046"/>
              <a:gd name="connsiteX34" fmla="*/ 539262 w 1312985"/>
              <a:gd name="connsiteY34" fmla="*/ 156308 h 1649046"/>
              <a:gd name="connsiteX35" fmla="*/ 554893 w 1312985"/>
              <a:gd name="connsiteY35" fmla="*/ 179754 h 1649046"/>
              <a:gd name="connsiteX36" fmla="*/ 562708 w 1312985"/>
              <a:gd name="connsiteY36" fmla="*/ 218831 h 1649046"/>
              <a:gd name="connsiteX37" fmla="*/ 578339 w 1312985"/>
              <a:gd name="connsiteY37" fmla="*/ 265723 h 1649046"/>
              <a:gd name="connsiteX38" fmla="*/ 586154 w 1312985"/>
              <a:gd name="connsiteY38" fmla="*/ 289169 h 1649046"/>
              <a:gd name="connsiteX39" fmla="*/ 593970 w 1312985"/>
              <a:gd name="connsiteY39" fmla="*/ 312615 h 1649046"/>
              <a:gd name="connsiteX40" fmla="*/ 617416 w 1312985"/>
              <a:gd name="connsiteY40" fmla="*/ 328246 h 1649046"/>
              <a:gd name="connsiteX41" fmla="*/ 648677 w 1312985"/>
              <a:gd name="connsiteY41" fmla="*/ 398584 h 1649046"/>
              <a:gd name="connsiteX42" fmla="*/ 656493 w 1312985"/>
              <a:gd name="connsiteY42" fmla="*/ 422031 h 1649046"/>
              <a:gd name="connsiteX43" fmla="*/ 664308 w 1312985"/>
              <a:gd name="connsiteY43" fmla="*/ 711200 h 1649046"/>
              <a:gd name="connsiteX44" fmla="*/ 679939 w 1312985"/>
              <a:gd name="connsiteY44" fmla="*/ 820615 h 1649046"/>
              <a:gd name="connsiteX45" fmla="*/ 687754 w 1312985"/>
              <a:gd name="connsiteY45" fmla="*/ 1617784 h 1649046"/>
              <a:gd name="connsiteX46" fmla="*/ 734647 w 1312985"/>
              <a:gd name="connsiteY46" fmla="*/ 1633415 h 1649046"/>
              <a:gd name="connsiteX47" fmla="*/ 758093 w 1312985"/>
              <a:gd name="connsiteY47" fmla="*/ 1641231 h 1649046"/>
              <a:gd name="connsiteX48" fmla="*/ 820616 w 1312985"/>
              <a:gd name="connsiteY48" fmla="*/ 1617784 h 1649046"/>
              <a:gd name="connsiteX49" fmla="*/ 828431 w 1312985"/>
              <a:gd name="connsiteY49" fmla="*/ 1586523 h 1649046"/>
              <a:gd name="connsiteX50" fmla="*/ 867508 w 1312985"/>
              <a:gd name="connsiteY50" fmla="*/ 1547446 h 1649046"/>
              <a:gd name="connsiteX51" fmla="*/ 883139 w 1312985"/>
              <a:gd name="connsiteY51" fmla="*/ 1500554 h 1649046"/>
              <a:gd name="connsiteX52" fmla="*/ 898770 w 1312985"/>
              <a:gd name="connsiteY52" fmla="*/ 1430215 h 1649046"/>
              <a:gd name="connsiteX53" fmla="*/ 922216 w 1312985"/>
              <a:gd name="connsiteY53" fmla="*/ 1383323 h 1649046"/>
              <a:gd name="connsiteX54" fmla="*/ 930031 w 1312985"/>
              <a:gd name="connsiteY54" fmla="*/ 1336431 h 1649046"/>
              <a:gd name="connsiteX55" fmla="*/ 953477 w 1312985"/>
              <a:gd name="connsiteY55" fmla="*/ 1320800 h 1649046"/>
              <a:gd name="connsiteX56" fmla="*/ 961293 w 1312985"/>
              <a:gd name="connsiteY56" fmla="*/ 1273908 h 1649046"/>
              <a:gd name="connsiteX57" fmla="*/ 976923 w 1312985"/>
              <a:gd name="connsiteY57" fmla="*/ 1430215 h 1649046"/>
              <a:gd name="connsiteX58" fmla="*/ 984739 w 1312985"/>
              <a:gd name="connsiteY58" fmla="*/ 1461477 h 1649046"/>
              <a:gd name="connsiteX59" fmla="*/ 1000370 w 1312985"/>
              <a:gd name="connsiteY59" fmla="*/ 1508369 h 1649046"/>
              <a:gd name="connsiteX60" fmla="*/ 1023816 w 1312985"/>
              <a:gd name="connsiteY60" fmla="*/ 1602154 h 1649046"/>
              <a:gd name="connsiteX61" fmla="*/ 1039447 w 1312985"/>
              <a:gd name="connsiteY61" fmla="*/ 1625600 h 1649046"/>
              <a:gd name="connsiteX62" fmla="*/ 1086339 w 1312985"/>
              <a:gd name="connsiteY62" fmla="*/ 1649046 h 1649046"/>
              <a:gd name="connsiteX63" fmla="*/ 1133231 w 1312985"/>
              <a:gd name="connsiteY63" fmla="*/ 1625600 h 1649046"/>
              <a:gd name="connsiteX64" fmla="*/ 1148862 w 1312985"/>
              <a:gd name="connsiteY64" fmla="*/ 1602154 h 1649046"/>
              <a:gd name="connsiteX65" fmla="*/ 1156677 w 1312985"/>
              <a:gd name="connsiteY65" fmla="*/ 1578708 h 1649046"/>
              <a:gd name="connsiteX66" fmla="*/ 1172308 w 1312985"/>
              <a:gd name="connsiteY66" fmla="*/ 1555261 h 1649046"/>
              <a:gd name="connsiteX67" fmla="*/ 1187939 w 1312985"/>
              <a:gd name="connsiteY67" fmla="*/ 1508369 h 1649046"/>
              <a:gd name="connsiteX68" fmla="*/ 1195754 w 1312985"/>
              <a:gd name="connsiteY68" fmla="*/ 1484923 h 1649046"/>
              <a:gd name="connsiteX69" fmla="*/ 1234831 w 1312985"/>
              <a:gd name="connsiteY69" fmla="*/ 1547446 h 1649046"/>
              <a:gd name="connsiteX70" fmla="*/ 1258277 w 1312985"/>
              <a:gd name="connsiteY70" fmla="*/ 1594338 h 1649046"/>
              <a:gd name="connsiteX71" fmla="*/ 1281723 w 1312985"/>
              <a:gd name="connsiteY71" fmla="*/ 1602154 h 1649046"/>
              <a:gd name="connsiteX72" fmla="*/ 1312985 w 1312985"/>
              <a:gd name="connsiteY72" fmla="*/ 1625600 h 1649046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54893 w 1312985"/>
              <a:gd name="connsiteY35" fmla="*/ 179754 h 1689130"/>
              <a:gd name="connsiteX36" fmla="*/ 562708 w 1312985"/>
              <a:gd name="connsiteY36" fmla="*/ 218831 h 1689130"/>
              <a:gd name="connsiteX37" fmla="*/ 578339 w 1312985"/>
              <a:gd name="connsiteY37" fmla="*/ 265723 h 1689130"/>
              <a:gd name="connsiteX38" fmla="*/ 586154 w 1312985"/>
              <a:gd name="connsiteY38" fmla="*/ 289169 h 1689130"/>
              <a:gd name="connsiteX39" fmla="*/ 593970 w 1312985"/>
              <a:gd name="connsiteY39" fmla="*/ 312615 h 1689130"/>
              <a:gd name="connsiteX40" fmla="*/ 617416 w 1312985"/>
              <a:gd name="connsiteY40" fmla="*/ 328246 h 1689130"/>
              <a:gd name="connsiteX41" fmla="*/ 648677 w 1312985"/>
              <a:gd name="connsiteY41" fmla="*/ 398584 h 1689130"/>
              <a:gd name="connsiteX42" fmla="*/ 656493 w 1312985"/>
              <a:gd name="connsiteY42" fmla="*/ 422031 h 1689130"/>
              <a:gd name="connsiteX43" fmla="*/ 664308 w 1312985"/>
              <a:gd name="connsiteY43" fmla="*/ 711200 h 1689130"/>
              <a:gd name="connsiteX44" fmla="*/ 687754 w 1312985"/>
              <a:gd name="connsiteY44" fmla="*/ 1617784 h 1689130"/>
              <a:gd name="connsiteX45" fmla="*/ 734647 w 1312985"/>
              <a:gd name="connsiteY45" fmla="*/ 1633415 h 1689130"/>
              <a:gd name="connsiteX46" fmla="*/ 758093 w 1312985"/>
              <a:gd name="connsiteY46" fmla="*/ 1641231 h 1689130"/>
              <a:gd name="connsiteX47" fmla="*/ 820616 w 1312985"/>
              <a:gd name="connsiteY47" fmla="*/ 1617784 h 1689130"/>
              <a:gd name="connsiteX48" fmla="*/ 828431 w 1312985"/>
              <a:gd name="connsiteY48" fmla="*/ 1586523 h 1689130"/>
              <a:gd name="connsiteX49" fmla="*/ 867508 w 1312985"/>
              <a:gd name="connsiteY49" fmla="*/ 1547446 h 1689130"/>
              <a:gd name="connsiteX50" fmla="*/ 883139 w 1312985"/>
              <a:gd name="connsiteY50" fmla="*/ 1500554 h 1689130"/>
              <a:gd name="connsiteX51" fmla="*/ 898770 w 1312985"/>
              <a:gd name="connsiteY51" fmla="*/ 1430215 h 1689130"/>
              <a:gd name="connsiteX52" fmla="*/ 922216 w 1312985"/>
              <a:gd name="connsiteY52" fmla="*/ 1383323 h 1689130"/>
              <a:gd name="connsiteX53" fmla="*/ 930031 w 1312985"/>
              <a:gd name="connsiteY53" fmla="*/ 1336431 h 1689130"/>
              <a:gd name="connsiteX54" fmla="*/ 953477 w 1312985"/>
              <a:gd name="connsiteY54" fmla="*/ 1320800 h 1689130"/>
              <a:gd name="connsiteX55" fmla="*/ 961293 w 1312985"/>
              <a:gd name="connsiteY55" fmla="*/ 1273908 h 1689130"/>
              <a:gd name="connsiteX56" fmla="*/ 976923 w 1312985"/>
              <a:gd name="connsiteY56" fmla="*/ 1430215 h 1689130"/>
              <a:gd name="connsiteX57" fmla="*/ 984739 w 1312985"/>
              <a:gd name="connsiteY57" fmla="*/ 1461477 h 1689130"/>
              <a:gd name="connsiteX58" fmla="*/ 1000370 w 1312985"/>
              <a:gd name="connsiteY58" fmla="*/ 1508369 h 1689130"/>
              <a:gd name="connsiteX59" fmla="*/ 1023816 w 1312985"/>
              <a:gd name="connsiteY59" fmla="*/ 1602154 h 1689130"/>
              <a:gd name="connsiteX60" fmla="*/ 1039447 w 1312985"/>
              <a:gd name="connsiteY60" fmla="*/ 1625600 h 1689130"/>
              <a:gd name="connsiteX61" fmla="*/ 1086339 w 1312985"/>
              <a:gd name="connsiteY61" fmla="*/ 1649046 h 1689130"/>
              <a:gd name="connsiteX62" fmla="*/ 1133231 w 1312985"/>
              <a:gd name="connsiteY62" fmla="*/ 1625600 h 1689130"/>
              <a:gd name="connsiteX63" fmla="*/ 1148862 w 1312985"/>
              <a:gd name="connsiteY63" fmla="*/ 1602154 h 1689130"/>
              <a:gd name="connsiteX64" fmla="*/ 1156677 w 1312985"/>
              <a:gd name="connsiteY64" fmla="*/ 1578708 h 1689130"/>
              <a:gd name="connsiteX65" fmla="*/ 1172308 w 1312985"/>
              <a:gd name="connsiteY65" fmla="*/ 1555261 h 1689130"/>
              <a:gd name="connsiteX66" fmla="*/ 1187939 w 1312985"/>
              <a:gd name="connsiteY66" fmla="*/ 1508369 h 1689130"/>
              <a:gd name="connsiteX67" fmla="*/ 1195754 w 1312985"/>
              <a:gd name="connsiteY67" fmla="*/ 1484923 h 1689130"/>
              <a:gd name="connsiteX68" fmla="*/ 1234831 w 1312985"/>
              <a:gd name="connsiteY68" fmla="*/ 1547446 h 1689130"/>
              <a:gd name="connsiteX69" fmla="*/ 1258277 w 1312985"/>
              <a:gd name="connsiteY69" fmla="*/ 1594338 h 1689130"/>
              <a:gd name="connsiteX70" fmla="*/ 1281723 w 1312985"/>
              <a:gd name="connsiteY70" fmla="*/ 1602154 h 1689130"/>
              <a:gd name="connsiteX71" fmla="*/ 1312985 w 1312985"/>
              <a:gd name="connsiteY71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3293 w 1312985"/>
              <a:gd name="connsiteY28" fmla="*/ 93784 h 1689130"/>
              <a:gd name="connsiteX29" fmla="*/ 468923 w 1312985"/>
              <a:gd name="connsiteY29" fmla="*/ 46892 h 1689130"/>
              <a:gd name="connsiteX30" fmla="*/ 476739 w 1312985"/>
              <a:gd name="connsiteY30" fmla="*/ 23446 h 1689130"/>
              <a:gd name="connsiteX31" fmla="*/ 492370 w 1312985"/>
              <a:gd name="connsiteY31" fmla="*/ 0 h 1689130"/>
              <a:gd name="connsiteX32" fmla="*/ 508000 w 1312985"/>
              <a:gd name="connsiteY32" fmla="*/ 23446 h 1689130"/>
              <a:gd name="connsiteX33" fmla="*/ 523631 w 1312985"/>
              <a:gd name="connsiteY33" fmla="*/ 156308 h 1689130"/>
              <a:gd name="connsiteX34" fmla="*/ 539262 w 1312985"/>
              <a:gd name="connsiteY34" fmla="*/ 156308 h 1689130"/>
              <a:gd name="connsiteX35" fmla="*/ 562708 w 1312985"/>
              <a:gd name="connsiteY35" fmla="*/ 218831 h 1689130"/>
              <a:gd name="connsiteX36" fmla="*/ 578339 w 1312985"/>
              <a:gd name="connsiteY36" fmla="*/ 265723 h 1689130"/>
              <a:gd name="connsiteX37" fmla="*/ 586154 w 1312985"/>
              <a:gd name="connsiteY37" fmla="*/ 289169 h 1689130"/>
              <a:gd name="connsiteX38" fmla="*/ 593970 w 1312985"/>
              <a:gd name="connsiteY38" fmla="*/ 312615 h 1689130"/>
              <a:gd name="connsiteX39" fmla="*/ 617416 w 1312985"/>
              <a:gd name="connsiteY39" fmla="*/ 328246 h 1689130"/>
              <a:gd name="connsiteX40" fmla="*/ 648677 w 1312985"/>
              <a:gd name="connsiteY40" fmla="*/ 398584 h 1689130"/>
              <a:gd name="connsiteX41" fmla="*/ 656493 w 1312985"/>
              <a:gd name="connsiteY41" fmla="*/ 422031 h 1689130"/>
              <a:gd name="connsiteX42" fmla="*/ 664308 w 1312985"/>
              <a:gd name="connsiteY42" fmla="*/ 711200 h 1689130"/>
              <a:gd name="connsiteX43" fmla="*/ 687754 w 1312985"/>
              <a:gd name="connsiteY43" fmla="*/ 1617784 h 1689130"/>
              <a:gd name="connsiteX44" fmla="*/ 734647 w 1312985"/>
              <a:gd name="connsiteY44" fmla="*/ 1633415 h 1689130"/>
              <a:gd name="connsiteX45" fmla="*/ 758093 w 1312985"/>
              <a:gd name="connsiteY45" fmla="*/ 1641231 h 1689130"/>
              <a:gd name="connsiteX46" fmla="*/ 820616 w 1312985"/>
              <a:gd name="connsiteY46" fmla="*/ 1617784 h 1689130"/>
              <a:gd name="connsiteX47" fmla="*/ 828431 w 1312985"/>
              <a:gd name="connsiteY47" fmla="*/ 1586523 h 1689130"/>
              <a:gd name="connsiteX48" fmla="*/ 867508 w 1312985"/>
              <a:gd name="connsiteY48" fmla="*/ 1547446 h 1689130"/>
              <a:gd name="connsiteX49" fmla="*/ 883139 w 1312985"/>
              <a:gd name="connsiteY49" fmla="*/ 1500554 h 1689130"/>
              <a:gd name="connsiteX50" fmla="*/ 898770 w 1312985"/>
              <a:gd name="connsiteY50" fmla="*/ 1430215 h 1689130"/>
              <a:gd name="connsiteX51" fmla="*/ 922216 w 1312985"/>
              <a:gd name="connsiteY51" fmla="*/ 1383323 h 1689130"/>
              <a:gd name="connsiteX52" fmla="*/ 930031 w 1312985"/>
              <a:gd name="connsiteY52" fmla="*/ 1336431 h 1689130"/>
              <a:gd name="connsiteX53" fmla="*/ 953477 w 1312985"/>
              <a:gd name="connsiteY53" fmla="*/ 1320800 h 1689130"/>
              <a:gd name="connsiteX54" fmla="*/ 961293 w 1312985"/>
              <a:gd name="connsiteY54" fmla="*/ 1273908 h 1689130"/>
              <a:gd name="connsiteX55" fmla="*/ 976923 w 1312985"/>
              <a:gd name="connsiteY55" fmla="*/ 1430215 h 1689130"/>
              <a:gd name="connsiteX56" fmla="*/ 984739 w 1312985"/>
              <a:gd name="connsiteY56" fmla="*/ 1461477 h 1689130"/>
              <a:gd name="connsiteX57" fmla="*/ 1000370 w 1312985"/>
              <a:gd name="connsiteY57" fmla="*/ 1508369 h 1689130"/>
              <a:gd name="connsiteX58" fmla="*/ 1023816 w 1312985"/>
              <a:gd name="connsiteY58" fmla="*/ 1602154 h 1689130"/>
              <a:gd name="connsiteX59" fmla="*/ 1039447 w 1312985"/>
              <a:gd name="connsiteY59" fmla="*/ 1625600 h 1689130"/>
              <a:gd name="connsiteX60" fmla="*/ 1086339 w 1312985"/>
              <a:gd name="connsiteY60" fmla="*/ 1649046 h 1689130"/>
              <a:gd name="connsiteX61" fmla="*/ 1133231 w 1312985"/>
              <a:gd name="connsiteY61" fmla="*/ 1625600 h 1689130"/>
              <a:gd name="connsiteX62" fmla="*/ 1148862 w 1312985"/>
              <a:gd name="connsiteY62" fmla="*/ 1602154 h 1689130"/>
              <a:gd name="connsiteX63" fmla="*/ 1156677 w 1312985"/>
              <a:gd name="connsiteY63" fmla="*/ 1578708 h 1689130"/>
              <a:gd name="connsiteX64" fmla="*/ 1172308 w 1312985"/>
              <a:gd name="connsiteY64" fmla="*/ 1555261 h 1689130"/>
              <a:gd name="connsiteX65" fmla="*/ 1187939 w 1312985"/>
              <a:gd name="connsiteY65" fmla="*/ 1508369 h 1689130"/>
              <a:gd name="connsiteX66" fmla="*/ 1195754 w 1312985"/>
              <a:gd name="connsiteY66" fmla="*/ 1484923 h 1689130"/>
              <a:gd name="connsiteX67" fmla="*/ 1234831 w 1312985"/>
              <a:gd name="connsiteY67" fmla="*/ 1547446 h 1689130"/>
              <a:gd name="connsiteX68" fmla="*/ 1258277 w 1312985"/>
              <a:gd name="connsiteY68" fmla="*/ 1594338 h 1689130"/>
              <a:gd name="connsiteX69" fmla="*/ 1281723 w 1312985"/>
              <a:gd name="connsiteY69" fmla="*/ 1602154 h 1689130"/>
              <a:gd name="connsiteX70" fmla="*/ 1312985 w 1312985"/>
              <a:gd name="connsiteY70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68923 w 1312985"/>
              <a:gd name="connsiteY28" fmla="*/ 468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33415 h 1689130"/>
              <a:gd name="connsiteX1" fmla="*/ 39077 w 1312985"/>
              <a:gd name="connsiteY1" fmla="*/ 1547446 h 1689130"/>
              <a:gd name="connsiteX2" fmla="*/ 54708 w 1312985"/>
              <a:gd name="connsiteY2" fmla="*/ 1500554 h 1689130"/>
              <a:gd name="connsiteX3" fmla="*/ 62523 w 1312985"/>
              <a:gd name="connsiteY3" fmla="*/ 1438031 h 1689130"/>
              <a:gd name="connsiteX4" fmla="*/ 85970 w 1312985"/>
              <a:gd name="connsiteY4" fmla="*/ 1461477 h 1689130"/>
              <a:gd name="connsiteX5" fmla="*/ 93785 w 1312985"/>
              <a:gd name="connsiteY5" fmla="*/ 1438031 h 1689130"/>
              <a:gd name="connsiteX6" fmla="*/ 117231 w 1312985"/>
              <a:gd name="connsiteY6" fmla="*/ 1328615 h 1689130"/>
              <a:gd name="connsiteX7" fmla="*/ 132862 w 1312985"/>
              <a:gd name="connsiteY7" fmla="*/ 1281723 h 1689130"/>
              <a:gd name="connsiteX8" fmla="*/ 156308 w 1312985"/>
              <a:gd name="connsiteY8" fmla="*/ 1211384 h 1689130"/>
              <a:gd name="connsiteX9" fmla="*/ 179754 w 1312985"/>
              <a:gd name="connsiteY9" fmla="*/ 1203569 h 1689130"/>
              <a:gd name="connsiteX10" fmla="*/ 187570 w 1312985"/>
              <a:gd name="connsiteY10" fmla="*/ 1164492 h 1689130"/>
              <a:gd name="connsiteX11" fmla="*/ 195385 w 1312985"/>
              <a:gd name="connsiteY11" fmla="*/ 1141046 h 1689130"/>
              <a:gd name="connsiteX12" fmla="*/ 203200 w 1312985"/>
              <a:gd name="connsiteY12" fmla="*/ 1094154 h 1689130"/>
              <a:gd name="connsiteX13" fmla="*/ 234462 w 1312985"/>
              <a:gd name="connsiteY13" fmla="*/ 1016000 h 1689130"/>
              <a:gd name="connsiteX14" fmla="*/ 242277 w 1312985"/>
              <a:gd name="connsiteY14" fmla="*/ 984738 h 1689130"/>
              <a:gd name="connsiteX15" fmla="*/ 250093 w 1312985"/>
              <a:gd name="connsiteY15" fmla="*/ 1008184 h 1689130"/>
              <a:gd name="connsiteX16" fmla="*/ 265723 w 1312985"/>
              <a:gd name="connsiteY16" fmla="*/ 875323 h 1689130"/>
              <a:gd name="connsiteX17" fmla="*/ 281354 w 1312985"/>
              <a:gd name="connsiteY17" fmla="*/ 828431 h 1689130"/>
              <a:gd name="connsiteX18" fmla="*/ 289170 w 1312985"/>
              <a:gd name="connsiteY18" fmla="*/ 703384 h 1689130"/>
              <a:gd name="connsiteX19" fmla="*/ 296985 w 1312985"/>
              <a:gd name="connsiteY19" fmla="*/ 679938 h 1689130"/>
              <a:gd name="connsiteX20" fmla="*/ 304800 w 1312985"/>
              <a:gd name="connsiteY20" fmla="*/ 554892 h 1689130"/>
              <a:gd name="connsiteX21" fmla="*/ 328247 w 1312985"/>
              <a:gd name="connsiteY21" fmla="*/ 375138 h 1689130"/>
              <a:gd name="connsiteX22" fmla="*/ 343877 w 1312985"/>
              <a:gd name="connsiteY22" fmla="*/ 328246 h 1689130"/>
              <a:gd name="connsiteX23" fmla="*/ 351693 w 1312985"/>
              <a:gd name="connsiteY23" fmla="*/ 304800 h 1689130"/>
              <a:gd name="connsiteX24" fmla="*/ 367323 w 1312985"/>
              <a:gd name="connsiteY24" fmla="*/ 250092 h 1689130"/>
              <a:gd name="connsiteX25" fmla="*/ 390770 w 1312985"/>
              <a:gd name="connsiteY25" fmla="*/ 195384 h 1689130"/>
              <a:gd name="connsiteX26" fmla="*/ 429847 w 1312985"/>
              <a:gd name="connsiteY26" fmla="*/ 257908 h 1689130"/>
              <a:gd name="connsiteX27" fmla="*/ 445477 w 1312985"/>
              <a:gd name="connsiteY27" fmla="*/ 132861 h 1689130"/>
              <a:gd name="connsiteX28" fmla="*/ 458037 w 1312985"/>
              <a:gd name="connsiteY28" fmla="*/ 97692 h 1689130"/>
              <a:gd name="connsiteX29" fmla="*/ 476739 w 1312985"/>
              <a:gd name="connsiteY29" fmla="*/ 23446 h 1689130"/>
              <a:gd name="connsiteX30" fmla="*/ 492370 w 1312985"/>
              <a:gd name="connsiteY30" fmla="*/ 0 h 1689130"/>
              <a:gd name="connsiteX31" fmla="*/ 508000 w 1312985"/>
              <a:gd name="connsiteY31" fmla="*/ 23446 h 1689130"/>
              <a:gd name="connsiteX32" fmla="*/ 523631 w 1312985"/>
              <a:gd name="connsiteY32" fmla="*/ 156308 h 1689130"/>
              <a:gd name="connsiteX33" fmla="*/ 539262 w 1312985"/>
              <a:gd name="connsiteY33" fmla="*/ 156308 h 1689130"/>
              <a:gd name="connsiteX34" fmla="*/ 562708 w 1312985"/>
              <a:gd name="connsiteY34" fmla="*/ 218831 h 1689130"/>
              <a:gd name="connsiteX35" fmla="*/ 578339 w 1312985"/>
              <a:gd name="connsiteY35" fmla="*/ 265723 h 1689130"/>
              <a:gd name="connsiteX36" fmla="*/ 586154 w 1312985"/>
              <a:gd name="connsiteY36" fmla="*/ 289169 h 1689130"/>
              <a:gd name="connsiteX37" fmla="*/ 593970 w 1312985"/>
              <a:gd name="connsiteY37" fmla="*/ 312615 h 1689130"/>
              <a:gd name="connsiteX38" fmla="*/ 617416 w 1312985"/>
              <a:gd name="connsiteY38" fmla="*/ 328246 h 1689130"/>
              <a:gd name="connsiteX39" fmla="*/ 648677 w 1312985"/>
              <a:gd name="connsiteY39" fmla="*/ 398584 h 1689130"/>
              <a:gd name="connsiteX40" fmla="*/ 656493 w 1312985"/>
              <a:gd name="connsiteY40" fmla="*/ 422031 h 1689130"/>
              <a:gd name="connsiteX41" fmla="*/ 664308 w 1312985"/>
              <a:gd name="connsiteY41" fmla="*/ 711200 h 1689130"/>
              <a:gd name="connsiteX42" fmla="*/ 687754 w 1312985"/>
              <a:gd name="connsiteY42" fmla="*/ 1617784 h 1689130"/>
              <a:gd name="connsiteX43" fmla="*/ 734647 w 1312985"/>
              <a:gd name="connsiteY43" fmla="*/ 1633415 h 1689130"/>
              <a:gd name="connsiteX44" fmla="*/ 758093 w 1312985"/>
              <a:gd name="connsiteY44" fmla="*/ 1641231 h 1689130"/>
              <a:gd name="connsiteX45" fmla="*/ 820616 w 1312985"/>
              <a:gd name="connsiteY45" fmla="*/ 1617784 h 1689130"/>
              <a:gd name="connsiteX46" fmla="*/ 828431 w 1312985"/>
              <a:gd name="connsiteY46" fmla="*/ 1586523 h 1689130"/>
              <a:gd name="connsiteX47" fmla="*/ 867508 w 1312985"/>
              <a:gd name="connsiteY47" fmla="*/ 1547446 h 1689130"/>
              <a:gd name="connsiteX48" fmla="*/ 883139 w 1312985"/>
              <a:gd name="connsiteY48" fmla="*/ 1500554 h 1689130"/>
              <a:gd name="connsiteX49" fmla="*/ 898770 w 1312985"/>
              <a:gd name="connsiteY49" fmla="*/ 1430215 h 1689130"/>
              <a:gd name="connsiteX50" fmla="*/ 922216 w 1312985"/>
              <a:gd name="connsiteY50" fmla="*/ 1383323 h 1689130"/>
              <a:gd name="connsiteX51" fmla="*/ 930031 w 1312985"/>
              <a:gd name="connsiteY51" fmla="*/ 1336431 h 1689130"/>
              <a:gd name="connsiteX52" fmla="*/ 953477 w 1312985"/>
              <a:gd name="connsiteY52" fmla="*/ 1320800 h 1689130"/>
              <a:gd name="connsiteX53" fmla="*/ 961293 w 1312985"/>
              <a:gd name="connsiteY53" fmla="*/ 1273908 h 1689130"/>
              <a:gd name="connsiteX54" fmla="*/ 976923 w 1312985"/>
              <a:gd name="connsiteY54" fmla="*/ 1430215 h 1689130"/>
              <a:gd name="connsiteX55" fmla="*/ 984739 w 1312985"/>
              <a:gd name="connsiteY55" fmla="*/ 1461477 h 1689130"/>
              <a:gd name="connsiteX56" fmla="*/ 1000370 w 1312985"/>
              <a:gd name="connsiteY56" fmla="*/ 1508369 h 1689130"/>
              <a:gd name="connsiteX57" fmla="*/ 1023816 w 1312985"/>
              <a:gd name="connsiteY57" fmla="*/ 1602154 h 1689130"/>
              <a:gd name="connsiteX58" fmla="*/ 1039447 w 1312985"/>
              <a:gd name="connsiteY58" fmla="*/ 1625600 h 1689130"/>
              <a:gd name="connsiteX59" fmla="*/ 1086339 w 1312985"/>
              <a:gd name="connsiteY59" fmla="*/ 1649046 h 1689130"/>
              <a:gd name="connsiteX60" fmla="*/ 1133231 w 1312985"/>
              <a:gd name="connsiteY60" fmla="*/ 1625600 h 1689130"/>
              <a:gd name="connsiteX61" fmla="*/ 1148862 w 1312985"/>
              <a:gd name="connsiteY61" fmla="*/ 1602154 h 1689130"/>
              <a:gd name="connsiteX62" fmla="*/ 1156677 w 1312985"/>
              <a:gd name="connsiteY62" fmla="*/ 1578708 h 1689130"/>
              <a:gd name="connsiteX63" fmla="*/ 1172308 w 1312985"/>
              <a:gd name="connsiteY63" fmla="*/ 1555261 h 1689130"/>
              <a:gd name="connsiteX64" fmla="*/ 1187939 w 1312985"/>
              <a:gd name="connsiteY64" fmla="*/ 1508369 h 1689130"/>
              <a:gd name="connsiteX65" fmla="*/ 1195754 w 1312985"/>
              <a:gd name="connsiteY65" fmla="*/ 1484923 h 1689130"/>
              <a:gd name="connsiteX66" fmla="*/ 1234831 w 1312985"/>
              <a:gd name="connsiteY66" fmla="*/ 1547446 h 1689130"/>
              <a:gd name="connsiteX67" fmla="*/ 1258277 w 1312985"/>
              <a:gd name="connsiteY67" fmla="*/ 1594338 h 1689130"/>
              <a:gd name="connsiteX68" fmla="*/ 1281723 w 1312985"/>
              <a:gd name="connsiteY68" fmla="*/ 1602154 h 1689130"/>
              <a:gd name="connsiteX69" fmla="*/ 1312985 w 1312985"/>
              <a:gd name="connsiteY69" fmla="*/ 1625600 h 1689130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66989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90770 w 1312985"/>
              <a:gd name="connsiteY25" fmla="*/ 238927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01451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29847 w 1312985"/>
              <a:gd name="connsiteY26" fmla="*/ 3377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32673"/>
              <a:gd name="connsiteX1" fmla="*/ 39077 w 1312985"/>
              <a:gd name="connsiteY1" fmla="*/ 1590989 h 1732673"/>
              <a:gd name="connsiteX2" fmla="*/ 54708 w 1312985"/>
              <a:gd name="connsiteY2" fmla="*/ 1544097 h 1732673"/>
              <a:gd name="connsiteX3" fmla="*/ 62523 w 1312985"/>
              <a:gd name="connsiteY3" fmla="*/ 1481574 h 1732673"/>
              <a:gd name="connsiteX4" fmla="*/ 85970 w 1312985"/>
              <a:gd name="connsiteY4" fmla="*/ 1505020 h 1732673"/>
              <a:gd name="connsiteX5" fmla="*/ 93785 w 1312985"/>
              <a:gd name="connsiteY5" fmla="*/ 1481574 h 1732673"/>
              <a:gd name="connsiteX6" fmla="*/ 117231 w 1312985"/>
              <a:gd name="connsiteY6" fmla="*/ 1372158 h 1732673"/>
              <a:gd name="connsiteX7" fmla="*/ 132862 w 1312985"/>
              <a:gd name="connsiteY7" fmla="*/ 1325266 h 1732673"/>
              <a:gd name="connsiteX8" fmla="*/ 156308 w 1312985"/>
              <a:gd name="connsiteY8" fmla="*/ 1254927 h 1732673"/>
              <a:gd name="connsiteX9" fmla="*/ 179754 w 1312985"/>
              <a:gd name="connsiteY9" fmla="*/ 1247112 h 1732673"/>
              <a:gd name="connsiteX10" fmla="*/ 187570 w 1312985"/>
              <a:gd name="connsiteY10" fmla="*/ 1208035 h 1732673"/>
              <a:gd name="connsiteX11" fmla="*/ 195385 w 1312985"/>
              <a:gd name="connsiteY11" fmla="*/ 1184589 h 1732673"/>
              <a:gd name="connsiteX12" fmla="*/ 203200 w 1312985"/>
              <a:gd name="connsiteY12" fmla="*/ 1137697 h 1732673"/>
              <a:gd name="connsiteX13" fmla="*/ 234462 w 1312985"/>
              <a:gd name="connsiteY13" fmla="*/ 1059543 h 1732673"/>
              <a:gd name="connsiteX14" fmla="*/ 242277 w 1312985"/>
              <a:gd name="connsiteY14" fmla="*/ 1028281 h 1732673"/>
              <a:gd name="connsiteX15" fmla="*/ 250093 w 1312985"/>
              <a:gd name="connsiteY15" fmla="*/ 1051727 h 1732673"/>
              <a:gd name="connsiteX16" fmla="*/ 265723 w 1312985"/>
              <a:gd name="connsiteY16" fmla="*/ 918866 h 1732673"/>
              <a:gd name="connsiteX17" fmla="*/ 281354 w 1312985"/>
              <a:gd name="connsiteY17" fmla="*/ 871974 h 1732673"/>
              <a:gd name="connsiteX18" fmla="*/ 289170 w 1312985"/>
              <a:gd name="connsiteY18" fmla="*/ 746927 h 1732673"/>
              <a:gd name="connsiteX19" fmla="*/ 296985 w 1312985"/>
              <a:gd name="connsiteY19" fmla="*/ 723481 h 1732673"/>
              <a:gd name="connsiteX20" fmla="*/ 304800 w 1312985"/>
              <a:gd name="connsiteY20" fmla="*/ 598435 h 1732673"/>
              <a:gd name="connsiteX21" fmla="*/ 328247 w 1312985"/>
              <a:gd name="connsiteY21" fmla="*/ 418681 h 1732673"/>
              <a:gd name="connsiteX22" fmla="*/ 343877 w 1312985"/>
              <a:gd name="connsiteY22" fmla="*/ 371789 h 1732673"/>
              <a:gd name="connsiteX23" fmla="*/ 351693 w 1312985"/>
              <a:gd name="connsiteY23" fmla="*/ 348343 h 1732673"/>
              <a:gd name="connsiteX24" fmla="*/ 367323 w 1312985"/>
              <a:gd name="connsiteY24" fmla="*/ 293635 h 1732673"/>
              <a:gd name="connsiteX25" fmla="*/ 379884 w 1312985"/>
              <a:gd name="connsiteY25" fmla="*/ 148213 h 1732673"/>
              <a:gd name="connsiteX26" fmla="*/ 433475 w 1312985"/>
              <a:gd name="connsiteY26" fmla="*/ 236137 h 1732673"/>
              <a:gd name="connsiteX27" fmla="*/ 445477 w 1312985"/>
              <a:gd name="connsiteY27" fmla="*/ 176404 h 1732673"/>
              <a:gd name="connsiteX28" fmla="*/ 458037 w 1312985"/>
              <a:gd name="connsiteY28" fmla="*/ 141235 h 1732673"/>
              <a:gd name="connsiteX29" fmla="*/ 476739 w 1312985"/>
              <a:gd name="connsiteY29" fmla="*/ 99646 h 1732673"/>
              <a:gd name="connsiteX30" fmla="*/ 488742 w 1312985"/>
              <a:gd name="connsiteY30" fmla="*/ 0 h 1732673"/>
              <a:gd name="connsiteX31" fmla="*/ 508000 w 1312985"/>
              <a:gd name="connsiteY31" fmla="*/ 66989 h 1732673"/>
              <a:gd name="connsiteX32" fmla="*/ 523631 w 1312985"/>
              <a:gd name="connsiteY32" fmla="*/ 199851 h 1732673"/>
              <a:gd name="connsiteX33" fmla="*/ 539262 w 1312985"/>
              <a:gd name="connsiteY33" fmla="*/ 199851 h 1732673"/>
              <a:gd name="connsiteX34" fmla="*/ 562708 w 1312985"/>
              <a:gd name="connsiteY34" fmla="*/ 262374 h 1732673"/>
              <a:gd name="connsiteX35" fmla="*/ 578339 w 1312985"/>
              <a:gd name="connsiteY35" fmla="*/ 309266 h 1732673"/>
              <a:gd name="connsiteX36" fmla="*/ 586154 w 1312985"/>
              <a:gd name="connsiteY36" fmla="*/ 332712 h 1732673"/>
              <a:gd name="connsiteX37" fmla="*/ 593970 w 1312985"/>
              <a:gd name="connsiteY37" fmla="*/ 356158 h 1732673"/>
              <a:gd name="connsiteX38" fmla="*/ 617416 w 1312985"/>
              <a:gd name="connsiteY38" fmla="*/ 371789 h 1732673"/>
              <a:gd name="connsiteX39" fmla="*/ 648677 w 1312985"/>
              <a:gd name="connsiteY39" fmla="*/ 442127 h 1732673"/>
              <a:gd name="connsiteX40" fmla="*/ 656493 w 1312985"/>
              <a:gd name="connsiteY40" fmla="*/ 465574 h 1732673"/>
              <a:gd name="connsiteX41" fmla="*/ 664308 w 1312985"/>
              <a:gd name="connsiteY41" fmla="*/ 754743 h 1732673"/>
              <a:gd name="connsiteX42" fmla="*/ 687754 w 1312985"/>
              <a:gd name="connsiteY42" fmla="*/ 1661327 h 1732673"/>
              <a:gd name="connsiteX43" fmla="*/ 734647 w 1312985"/>
              <a:gd name="connsiteY43" fmla="*/ 1676958 h 1732673"/>
              <a:gd name="connsiteX44" fmla="*/ 758093 w 1312985"/>
              <a:gd name="connsiteY44" fmla="*/ 1684774 h 1732673"/>
              <a:gd name="connsiteX45" fmla="*/ 820616 w 1312985"/>
              <a:gd name="connsiteY45" fmla="*/ 1661327 h 1732673"/>
              <a:gd name="connsiteX46" fmla="*/ 828431 w 1312985"/>
              <a:gd name="connsiteY46" fmla="*/ 1630066 h 1732673"/>
              <a:gd name="connsiteX47" fmla="*/ 867508 w 1312985"/>
              <a:gd name="connsiteY47" fmla="*/ 1590989 h 1732673"/>
              <a:gd name="connsiteX48" fmla="*/ 883139 w 1312985"/>
              <a:gd name="connsiteY48" fmla="*/ 1544097 h 1732673"/>
              <a:gd name="connsiteX49" fmla="*/ 898770 w 1312985"/>
              <a:gd name="connsiteY49" fmla="*/ 1473758 h 1732673"/>
              <a:gd name="connsiteX50" fmla="*/ 922216 w 1312985"/>
              <a:gd name="connsiteY50" fmla="*/ 1426866 h 1732673"/>
              <a:gd name="connsiteX51" fmla="*/ 930031 w 1312985"/>
              <a:gd name="connsiteY51" fmla="*/ 1379974 h 1732673"/>
              <a:gd name="connsiteX52" fmla="*/ 953477 w 1312985"/>
              <a:gd name="connsiteY52" fmla="*/ 1364343 h 1732673"/>
              <a:gd name="connsiteX53" fmla="*/ 961293 w 1312985"/>
              <a:gd name="connsiteY53" fmla="*/ 1317451 h 1732673"/>
              <a:gd name="connsiteX54" fmla="*/ 976923 w 1312985"/>
              <a:gd name="connsiteY54" fmla="*/ 1473758 h 1732673"/>
              <a:gd name="connsiteX55" fmla="*/ 984739 w 1312985"/>
              <a:gd name="connsiteY55" fmla="*/ 1505020 h 1732673"/>
              <a:gd name="connsiteX56" fmla="*/ 1000370 w 1312985"/>
              <a:gd name="connsiteY56" fmla="*/ 1551912 h 1732673"/>
              <a:gd name="connsiteX57" fmla="*/ 1023816 w 1312985"/>
              <a:gd name="connsiteY57" fmla="*/ 1645697 h 1732673"/>
              <a:gd name="connsiteX58" fmla="*/ 1039447 w 1312985"/>
              <a:gd name="connsiteY58" fmla="*/ 1669143 h 1732673"/>
              <a:gd name="connsiteX59" fmla="*/ 1086339 w 1312985"/>
              <a:gd name="connsiteY59" fmla="*/ 1692589 h 1732673"/>
              <a:gd name="connsiteX60" fmla="*/ 1133231 w 1312985"/>
              <a:gd name="connsiteY60" fmla="*/ 1669143 h 1732673"/>
              <a:gd name="connsiteX61" fmla="*/ 1148862 w 1312985"/>
              <a:gd name="connsiteY61" fmla="*/ 1645697 h 1732673"/>
              <a:gd name="connsiteX62" fmla="*/ 1156677 w 1312985"/>
              <a:gd name="connsiteY62" fmla="*/ 1622251 h 1732673"/>
              <a:gd name="connsiteX63" fmla="*/ 1172308 w 1312985"/>
              <a:gd name="connsiteY63" fmla="*/ 1598804 h 1732673"/>
              <a:gd name="connsiteX64" fmla="*/ 1187939 w 1312985"/>
              <a:gd name="connsiteY64" fmla="*/ 1551912 h 1732673"/>
              <a:gd name="connsiteX65" fmla="*/ 1195754 w 1312985"/>
              <a:gd name="connsiteY65" fmla="*/ 1528466 h 1732673"/>
              <a:gd name="connsiteX66" fmla="*/ 1234831 w 1312985"/>
              <a:gd name="connsiteY66" fmla="*/ 1590989 h 1732673"/>
              <a:gd name="connsiteX67" fmla="*/ 1258277 w 1312985"/>
              <a:gd name="connsiteY67" fmla="*/ 1637881 h 1732673"/>
              <a:gd name="connsiteX68" fmla="*/ 1281723 w 1312985"/>
              <a:gd name="connsiteY68" fmla="*/ 1645697 h 1732673"/>
              <a:gd name="connsiteX69" fmla="*/ 1312985 w 1312985"/>
              <a:gd name="connsiteY69" fmla="*/ 1669143 h 1732673"/>
              <a:gd name="connsiteX0" fmla="*/ 0 w 1312985"/>
              <a:gd name="connsiteY0" fmla="*/ 1676958 h 1755499"/>
              <a:gd name="connsiteX1" fmla="*/ 39077 w 1312985"/>
              <a:gd name="connsiteY1" fmla="*/ 1590989 h 1755499"/>
              <a:gd name="connsiteX2" fmla="*/ 54708 w 1312985"/>
              <a:gd name="connsiteY2" fmla="*/ 1544097 h 1755499"/>
              <a:gd name="connsiteX3" fmla="*/ 62523 w 1312985"/>
              <a:gd name="connsiteY3" fmla="*/ 1481574 h 1755499"/>
              <a:gd name="connsiteX4" fmla="*/ 85970 w 1312985"/>
              <a:gd name="connsiteY4" fmla="*/ 1505020 h 1755499"/>
              <a:gd name="connsiteX5" fmla="*/ 93785 w 1312985"/>
              <a:gd name="connsiteY5" fmla="*/ 1481574 h 1755499"/>
              <a:gd name="connsiteX6" fmla="*/ 117231 w 1312985"/>
              <a:gd name="connsiteY6" fmla="*/ 1372158 h 1755499"/>
              <a:gd name="connsiteX7" fmla="*/ 132862 w 1312985"/>
              <a:gd name="connsiteY7" fmla="*/ 1325266 h 1755499"/>
              <a:gd name="connsiteX8" fmla="*/ 156308 w 1312985"/>
              <a:gd name="connsiteY8" fmla="*/ 1254927 h 1755499"/>
              <a:gd name="connsiteX9" fmla="*/ 179754 w 1312985"/>
              <a:gd name="connsiteY9" fmla="*/ 1247112 h 1755499"/>
              <a:gd name="connsiteX10" fmla="*/ 187570 w 1312985"/>
              <a:gd name="connsiteY10" fmla="*/ 1208035 h 1755499"/>
              <a:gd name="connsiteX11" fmla="*/ 195385 w 1312985"/>
              <a:gd name="connsiteY11" fmla="*/ 1184589 h 1755499"/>
              <a:gd name="connsiteX12" fmla="*/ 203200 w 1312985"/>
              <a:gd name="connsiteY12" fmla="*/ 1137697 h 1755499"/>
              <a:gd name="connsiteX13" fmla="*/ 234462 w 1312985"/>
              <a:gd name="connsiteY13" fmla="*/ 1059543 h 1755499"/>
              <a:gd name="connsiteX14" fmla="*/ 242277 w 1312985"/>
              <a:gd name="connsiteY14" fmla="*/ 1028281 h 1755499"/>
              <a:gd name="connsiteX15" fmla="*/ 250093 w 1312985"/>
              <a:gd name="connsiteY15" fmla="*/ 1051727 h 1755499"/>
              <a:gd name="connsiteX16" fmla="*/ 265723 w 1312985"/>
              <a:gd name="connsiteY16" fmla="*/ 918866 h 1755499"/>
              <a:gd name="connsiteX17" fmla="*/ 281354 w 1312985"/>
              <a:gd name="connsiteY17" fmla="*/ 871974 h 1755499"/>
              <a:gd name="connsiteX18" fmla="*/ 289170 w 1312985"/>
              <a:gd name="connsiteY18" fmla="*/ 746927 h 1755499"/>
              <a:gd name="connsiteX19" fmla="*/ 296985 w 1312985"/>
              <a:gd name="connsiteY19" fmla="*/ 723481 h 1755499"/>
              <a:gd name="connsiteX20" fmla="*/ 304800 w 1312985"/>
              <a:gd name="connsiteY20" fmla="*/ 598435 h 1755499"/>
              <a:gd name="connsiteX21" fmla="*/ 328247 w 1312985"/>
              <a:gd name="connsiteY21" fmla="*/ 418681 h 1755499"/>
              <a:gd name="connsiteX22" fmla="*/ 343877 w 1312985"/>
              <a:gd name="connsiteY22" fmla="*/ 371789 h 1755499"/>
              <a:gd name="connsiteX23" fmla="*/ 351693 w 1312985"/>
              <a:gd name="connsiteY23" fmla="*/ 348343 h 1755499"/>
              <a:gd name="connsiteX24" fmla="*/ 367323 w 1312985"/>
              <a:gd name="connsiteY24" fmla="*/ 293635 h 1755499"/>
              <a:gd name="connsiteX25" fmla="*/ 379884 w 1312985"/>
              <a:gd name="connsiteY25" fmla="*/ 148213 h 1755499"/>
              <a:gd name="connsiteX26" fmla="*/ 433475 w 1312985"/>
              <a:gd name="connsiteY26" fmla="*/ 236137 h 1755499"/>
              <a:gd name="connsiteX27" fmla="*/ 445477 w 1312985"/>
              <a:gd name="connsiteY27" fmla="*/ 176404 h 1755499"/>
              <a:gd name="connsiteX28" fmla="*/ 458037 w 1312985"/>
              <a:gd name="connsiteY28" fmla="*/ 141235 h 1755499"/>
              <a:gd name="connsiteX29" fmla="*/ 476739 w 1312985"/>
              <a:gd name="connsiteY29" fmla="*/ 99646 h 1755499"/>
              <a:gd name="connsiteX30" fmla="*/ 488742 w 1312985"/>
              <a:gd name="connsiteY30" fmla="*/ 0 h 1755499"/>
              <a:gd name="connsiteX31" fmla="*/ 508000 w 1312985"/>
              <a:gd name="connsiteY31" fmla="*/ 66989 h 1755499"/>
              <a:gd name="connsiteX32" fmla="*/ 523631 w 1312985"/>
              <a:gd name="connsiteY32" fmla="*/ 199851 h 1755499"/>
              <a:gd name="connsiteX33" fmla="*/ 539262 w 1312985"/>
              <a:gd name="connsiteY33" fmla="*/ 199851 h 1755499"/>
              <a:gd name="connsiteX34" fmla="*/ 562708 w 1312985"/>
              <a:gd name="connsiteY34" fmla="*/ 262374 h 1755499"/>
              <a:gd name="connsiteX35" fmla="*/ 578339 w 1312985"/>
              <a:gd name="connsiteY35" fmla="*/ 309266 h 1755499"/>
              <a:gd name="connsiteX36" fmla="*/ 586154 w 1312985"/>
              <a:gd name="connsiteY36" fmla="*/ 332712 h 1755499"/>
              <a:gd name="connsiteX37" fmla="*/ 593970 w 1312985"/>
              <a:gd name="connsiteY37" fmla="*/ 356158 h 1755499"/>
              <a:gd name="connsiteX38" fmla="*/ 617416 w 1312985"/>
              <a:gd name="connsiteY38" fmla="*/ 371789 h 1755499"/>
              <a:gd name="connsiteX39" fmla="*/ 648677 w 1312985"/>
              <a:gd name="connsiteY39" fmla="*/ 442127 h 1755499"/>
              <a:gd name="connsiteX40" fmla="*/ 656493 w 1312985"/>
              <a:gd name="connsiteY40" fmla="*/ 465574 h 1755499"/>
              <a:gd name="connsiteX41" fmla="*/ 664308 w 1312985"/>
              <a:gd name="connsiteY41" fmla="*/ 754743 h 1755499"/>
              <a:gd name="connsiteX42" fmla="*/ 687754 w 1312985"/>
              <a:gd name="connsiteY42" fmla="*/ 1661327 h 1755499"/>
              <a:gd name="connsiteX43" fmla="*/ 703385 w 1312985"/>
              <a:gd name="connsiteY43" fmla="*/ 1728876 h 1755499"/>
              <a:gd name="connsiteX44" fmla="*/ 734647 w 1312985"/>
              <a:gd name="connsiteY44" fmla="*/ 1676958 h 1755499"/>
              <a:gd name="connsiteX45" fmla="*/ 758093 w 1312985"/>
              <a:gd name="connsiteY45" fmla="*/ 1684774 h 1755499"/>
              <a:gd name="connsiteX46" fmla="*/ 820616 w 1312985"/>
              <a:gd name="connsiteY46" fmla="*/ 1661327 h 1755499"/>
              <a:gd name="connsiteX47" fmla="*/ 828431 w 1312985"/>
              <a:gd name="connsiteY47" fmla="*/ 1630066 h 1755499"/>
              <a:gd name="connsiteX48" fmla="*/ 867508 w 1312985"/>
              <a:gd name="connsiteY48" fmla="*/ 1590989 h 1755499"/>
              <a:gd name="connsiteX49" fmla="*/ 883139 w 1312985"/>
              <a:gd name="connsiteY49" fmla="*/ 1544097 h 1755499"/>
              <a:gd name="connsiteX50" fmla="*/ 898770 w 1312985"/>
              <a:gd name="connsiteY50" fmla="*/ 1473758 h 1755499"/>
              <a:gd name="connsiteX51" fmla="*/ 922216 w 1312985"/>
              <a:gd name="connsiteY51" fmla="*/ 1426866 h 1755499"/>
              <a:gd name="connsiteX52" fmla="*/ 930031 w 1312985"/>
              <a:gd name="connsiteY52" fmla="*/ 1379974 h 1755499"/>
              <a:gd name="connsiteX53" fmla="*/ 953477 w 1312985"/>
              <a:gd name="connsiteY53" fmla="*/ 1364343 h 1755499"/>
              <a:gd name="connsiteX54" fmla="*/ 961293 w 1312985"/>
              <a:gd name="connsiteY54" fmla="*/ 1317451 h 1755499"/>
              <a:gd name="connsiteX55" fmla="*/ 976923 w 1312985"/>
              <a:gd name="connsiteY55" fmla="*/ 1473758 h 1755499"/>
              <a:gd name="connsiteX56" fmla="*/ 984739 w 1312985"/>
              <a:gd name="connsiteY56" fmla="*/ 1505020 h 1755499"/>
              <a:gd name="connsiteX57" fmla="*/ 1000370 w 1312985"/>
              <a:gd name="connsiteY57" fmla="*/ 1551912 h 1755499"/>
              <a:gd name="connsiteX58" fmla="*/ 1023816 w 1312985"/>
              <a:gd name="connsiteY58" fmla="*/ 1645697 h 1755499"/>
              <a:gd name="connsiteX59" fmla="*/ 1039447 w 1312985"/>
              <a:gd name="connsiteY59" fmla="*/ 1669143 h 1755499"/>
              <a:gd name="connsiteX60" fmla="*/ 1086339 w 1312985"/>
              <a:gd name="connsiteY60" fmla="*/ 1692589 h 1755499"/>
              <a:gd name="connsiteX61" fmla="*/ 1133231 w 1312985"/>
              <a:gd name="connsiteY61" fmla="*/ 1669143 h 1755499"/>
              <a:gd name="connsiteX62" fmla="*/ 1148862 w 1312985"/>
              <a:gd name="connsiteY62" fmla="*/ 1645697 h 1755499"/>
              <a:gd name="connsiteX63" fmla="*/ 1156677 w 1312985"/>
              <a:gd name="connsiteY63" fmla="*/ 1622251 h 1755499"/>
              <a:gd name="connsiteX64" fmla="*/ 1172308 w 1312985"/>
              <a:gd name="connsiteY64" fmla="*/ 1598804 h 1755499"/>
              <a:gd name="connsiteX65" fmla="*/ 1187939 w 1312985"/>
              <a:gd name="connsiteY65" fmla="*/ 1551912 h 1755499"/>
              <a:gd name="connsiteX66" fmla="*/ 1195754 w 1312985"/>
              <a:gd name="connsiteY66" fmla="*/ 1528466 h 1755499"/>
              <a:gd name="connsiteX67" fmla="*/ 1234831 w 1312985"/>
              <a:gd name="connsiteY67" fmla="*/ 1590989 h 1755499"/>
              <a:gd name="connsiteX68" fmla="*/ 1258277 w 1312985"/>
              <a:gd name="connsiteY68" fmla="*/ 1637881 h 1755499"/>
              <a:gd name="connsiteX69" fmla="*/ 1281723 w 1312985"/>
              <a:gd name="connsiteY69" fmla="*/ 1645697 h 1755499"/>
              <a:gd name="connsiteX70" fmla="*/ 1312985 w 1312985"/>
              <a:gd name="connsiteY70" fmla="*/ 1669143 h 1755499"/>
              <a:gd name="connsiteX0" fmla="*/ 0 w 1312985"/>
              <a:gd name="connsiteY0" fmla="*/ 1676958 h 1732987"/>
              <a:gd name="connsiteX1" fmla="*/ 39077 w 1312985"/>
              <a:gd name="connsiteY1" fmla="*/ 1590989 h 1732987"/>
              <a:gd name="connsiteX2" fmla="*/ 54708 w 1312985"/>
              <a:gd name="connsiteY2" fmla="*/ 1544097 h 1732987"/>
              <a:gd name="connsiteX3" fmla="*/ 62523 w 1312985"/>
              <a:gd name="connsiteY3" fmla="*/ 1481574 h 1732987"/>
              <a:gd name="connsiteX4" fmla="*/ 85970 w 1312985"/>
              <a:gd name="connsiteY4" fmla="*/ 1505020 h 1732987"/>
              <a:gd name="connsiteX5" fmla="*/ 93785 w 1312985"/>
              <a:gd name="connsiteY5" fmla="*/ 1481574 h 1732987"/>
              <a:gd name="connsiteX6" fmla="*/ 117231 w 1312985"/>
              <a:gd name="connsiteY6" fmla="*/ 1372158 h 1732987"/>
              <a:gd name="connsiteX7" fmla="*/ 132862 w 1312985"/>
              <a:gd name="connsiteY7" fmla="*/ 1325266 h 1732987"/>
              <a:gd name="connsiteX8" fmla="*/ 156308 w 1312985"/>
              <a:gd name="connsiteY8" fmla="*/ 1254927 h 1732987"/>
              <a:gd name="connsiteX9" fmla="*/ 179754 w 1312985"/>
              <a:gd name="connsiteY9" fmla="*/ 1247112 h 1732987"/>
              <a:gd name="connsiteX10" fmla="*/ 187570 w 1312985"/>
              <a:gd name="connsiteY10" fmla="*/ 1208035 h 1732987"/>
              <a:gd name="connsiteX11" fmla="*/ 195385 w 1312985"/>
              <a:gd name="connsiteY11" fmla="*/ 1184589 h 1732987"/>
              <a:gd name="connsiteX12" fmla="*/ 203200 w 1312985"/>
              <a:gd name="connsiteY12" fmla="*/ 1137697 h 1732987"/>
              <a:gd name="connsiteX13" fmla="*/ 234462 w 1312985"/>
              <a:gd name="connsiteY13" fmla="*/ 1059543 h 1732987"/>
              <a:gd name="connsiteX14" fmla="*/ 242277 w 1312985"/>
              <a:gd name="connsiteY14" fmla="*/ 1028281 h 1732987"/>
              <a:gd name="connsiteX15" fmla="*/ 250093 w 1312985"/>
              <a:gd name="connsiteY15" fmla="*/ 1051727 h 1732987"/>
              <a:gd name="connsiteX16" fmla="*/ 265723 w 1312985"/>
              <a:gd name="connsiteY16" fmla="*/ 918866 h 1732987"/>
              <a:gd name="connsiteX17" fmla="*/ 281354 w 1312985"/>
              <a:gd name="connsiteY17" fmla="*/ 871974 h 1732987"/>
              <a:gd name="connsiteX18" fmla="*/ 289170 w 1312985"/>
              <a:gd name="connsiteY18" fmla="*/ 746927 h 1732987"/>
              <a:gd name="connsiteX19" fmla="*/ 296985 w 1312985"/>
              <a:gd name="connsiteY19" fmla="*/ 723481 h 1732987"/>
              <a:gd name="connsiteX20" fmla="*/ 304800 w 1312985"/>
              <a:gd name="connsiteY20" fmla="*/ 598435 h 1732987"/>
              <a:gd name="connsiteX21" fmla="*/ 328247 w 1312985"/>
              <a:gd name="connsiteY21" fmla="*/ 418681 h 1732987"/>
              <a:gd name="connsiteX22" fmla="*/ 343877 w 1312985"/>
              <a:gd name="connsiteY22" fmla="*/ 371789 h 1732987"/>
              <a:gd name="connsiteX23" fmla="*/ 351693 w 1312985"/>
              <a:gd name="connsiteY23" fmla="*/ 348343 h 1732987"/>
              <a:gd name="connsiteX24" fmla="*/ 367323 w 1312985"/>
              <a:gd name="connsiteY24" fmla="*/ 293635 h 1732987"/>
              <a:gd name="connsiteX25" fmla="*/ 379884 w 1312985"/>
              <a:gd name="connsiteY25" fmla="*/ 148213 h 1732987"/>
              <a:gd name="connsiteX26" fmla="*/ 433475 w 1312985"/>
              <a:gd name="connsiteY26" fmla="*/ 236137 h 1732987"/>
              <a:gd name="connsiteX27" fmla="*/ 445477 w 1312985"/>
              <a:gd name="connsiteY27" fmla="*/ 176404 h 1732987"/>
              <a:gd name="connsiteX28" fmla="*/ 458037 w 1312985"/>
              <a:gd name="connsiteY28" fmla="*/ 141235 h 1732987"/>
              <a:gd name="connsiteX29" fmla="*/ 476739 w 1312985"/>
              <a:gd name="connsiteY29" fmla="*/ 99646 h 1732987"/>
              <a:gd name="connsiteX30" fmla="*/ 488742 w 1312985"/>
              <a:gd name="connsiteY30" fmla="*/ 0 h 1732987"/>
              <a:gd name="connsiteX31" fmla="*/ 508000 w 1312985"/>
              <a:gd name="connsiteY31" fmla="*/ 66989 h 1732987"/>
              <a:gd name="connsiteX32" fmla="*/ 523631 w 1312985"/>
              <a:gd name="connsiteY32" fmla="*/ 199851 h 1732987"/>
              <a:gd name="connsiteX33" fmla="*/ 539262 w 1312985"/>
              <a:gd name="connsiteY33" fmla="*/ 199851 h 1732987"/>
              <a:gd name="connsiteX34" fmla="*/ 562708 w 1312985"/>
              <a:gd name="connsiteY34" fmla="*/ 262374 h 1732987"/>
              <a:gd name="connsiteX35" fmla="*/ 578339 w 1312985"/>
              <a:gd name="connsiteY35" fmla="*/ 309266 h 1732987"/>
              <a:gd name="connsiteX36" fmla="*/ 586154 w 1312985"/>
              <a:gd name="connsiteY36" fmla="*/ 332712 h 1732987"/>
              <a:gd name="connsiteX37" fmla="*/ 593970 w 1312985"/>
              <a:gd name="connsiteY37" fmla="*/ 356158 h 1732987"/>
              <a:gd name="connsiteX38" fmla="*/ 617416 w 1312985"/>
              <a:gd name="connsiteY38" fmla="*/ 371789 h 1732987"/>
              <a:gd name="connsiteX39" fmla="*/ 648677 w 1312985"/>
              <a:gd name="connsiteY39" fmla="*/ 442127 h 1732987"/>
              <a:gd name="connsiteX40" fmla="*/ 656493 w 1312985"/>
              <a:gd name="connsiteY40" fmla="*/ 465574 h 1732987"/>
              <a:gd name="connsiteX41" fmla="*/ 664308 w 1312985"/>
              <a:gd name="connsiteY41" fmla="*/ 754743 h 1732987"/>
              <a:gd name="connsiteX42" fmla="*/ 687754 w 1312985"/>
              <a:gd name="connsiteY42" fmla="*/ 1661327 h 1732987"/>
              <a:gd name="connsiteX43" fmla="*/ 734647 w 1312985"/>
              <a:gd name="connsiteY43" fmla="*/ 1676958 h 1732987"/>
              <a:gd name="connsiteX44" fmla="*/ 758093 w 1312985"/>
              <a:gd name="connsiteY44" fmla="*/ 1684774 h 1732987"/>
              <a:gd name="connsiteX45" fmla="*/ 820616 w 1312985"/>
              <a:gd name="connsiteY45" fmla="*/ 1661327 h 1732987"/>
              <a:gd name="connsiteX46" fmla="*/ 828431 w 1312985"/>
              <a:gd name="connsiteY46" fmla="*/ 1630066 h 1732987"/>
              <a:gd name="connsiteX47" fmla="*/ 867508 w 1312985"/>
              <a:gd name="connsiteY47" fmla="*/ 1590989 h 1732987"/>
              <a:gd name="connsiteX48" fmla="*/ 883139 w 1312985"/>
              <a:gd name="connsiteY48" fmla="*/ 1544097 h 1732987"/>
              <a:gd name="connsiteX49" fmla="*/ 898770 w 1312985"/>
              <a:gd name="connsiteY49" fmla="*/ 1473758 h 1732987"/>
              <a:gd name="connsiteX50" fmla="*/ 922216 w 1312985"/>
              <a:gd name="connsiteY50" fmla="*/ 1426866 h 1732987"/>
              <a:gd name="connsiteX51" fmla="*/ 930031 w 1312985"/>
              <a:gd name="connsiteY51" fmla="*/ 1379974 h 1732987"/>
              <a:gd name="connsiteX52" fmla="*/ 953477 w 1312985"/>
              <a:gd name="connsiteY52" fmla="*/ 1364343 h 1732987"/>
              <a:gd name="connsiteX53" fmla="*/ 961293 w 1312985"/>
              <a:gd name="connsiteY53" fmla="*/ 1317451 h 1732987"/>
              <a:gd name="connsiteX54" fmla="*/ 976923 w 1312985"/>
              <a:gd name="connsiteY54" fmla="*/ 1473758 h 1732987"/>
              <a:gd name="connsiteX55" fmla="*/ 984739 w 1312985"/>
              <a:gd name="connsiteY55" fmla="*/ 1505020 h 1732987"/>
              <a:gd name="connsiteX56" fmla="*/ 1000370 w 1312985"/>
              <a:gd name="connsiteY56" fmla="*/ 1551912 h 1732987"/>
              <a:gd name="connsiteX57" fmla="*/ 1023816 w 1312985"/>
              <a:gd name="connsiteY57" fmla="*/ 1645697 h 1732987"/>
              <a:gd name="connsiteX58" fmla="*/ 1039447 w 1312985"/>
              <a:gd name="connsiteY58" fmla="*/ 1669143 h 1732987"/>
              <a:gd name="connsiteX59" fmla="*/ 1086339 w 1312985"/>
              <a:gd name="connsiteY59" fmla="*/ 1692589 h 1732987"/>
              <a:gd name="connsiteX60" fmla="*/ 1133231 w 1312985"/>
              <a:gd name="connsiteY60" fmla="*/ 1669143 h 1732987"/>
              <a:gd name="connsiteX61" fmla="*/ 1148862 w 1312985"/>
              <a:gd name="connsiteY61" fmla="*/ 1645697 h 1732987"/>
              <a:gd name="connsiteX62" fmla="*/ 1156677 w 1312985"/>
              <a:gd name="connsiteY62" fmla="*/ 1622251 h 1732987"/>
              <a:gd name="connsiteX63" fmla="*/ 1172308 w 1312985"/>
              <a:gd name="connsiteY63" fmla="*/ 1598804 h 1732987"/>
              <a:gd name="connsiteX64" fmla="*/ 1187939 w 1312985"/>
              <a:gd name="connsiteY64" fmla="*/ 1551912 h 1732987"/>
              <a:gd name="connsiteX65" fmla="*/ 1195754 w 1312985"/>
              <a:gd name="connsiteY65" fmla="*/ 1528466 h 1732987"/>
              <a:gd name="connsiteX66" fmla="*/ 1234831 w 1312985"/>
              <a:gd name="connsiteY66" fmla="*/ 1590989 h 1732987"/>
              <a:gd name="connsiteX67" fmla="*/ 1258277 w 1312985"/>
              <a:gd name="connsiteY67" fmla="*/ 1637881 h 1732987"/>
              <a:gd name="connsiteX68" fmla="*/ 1281723 w 1312985"/>
              <a:gd name="connsiteY68" fmla="*/ 1645697 h 1732987"/>
              <a:gd name="connsiteX69" fmla="*/ 1312985 w 1312985"/>
              <a:gd name="connsiteY69" fmla="*/ 1669143 h 1732987"/>
              <a:gd name="connsiteX0" fmla="*/ 0 w 1312985"/>
              <a:gd name="connsiteY0" fmla="*/ 1676958 h 1692589"/>
              <a:gd name="connsiteX1" fmla="*/ 39077 w 1312985"/>
              <a:gd name="connsiteY1" fmla="*/ 1590989 h 1692589"/>
              <a:gd name="connsiteX2" fmla="*/ 54708 w 1312985"/>
              <a:gd name="connsiteY2" fmla="*/ 1544097 h 1692589"/>
              <a:gd name="connsiteX3" fmla="*/ 62523 w 1312985"/>
              <a:gd name="connsiteY3" fmla="*/ 1481574 h 1692589"/>
              <a:gd name="connsiteX4" fmla="*/ 85970 w 1312985"/>
              <a:gd name="connsiteY4" fmla="*/ 1505020 h 1692589"/>
              <a:gd name="connsiteX5" fmla="*/ 93785 w 1312985"/>
              <a:gd name="connsiteY5" fmla="*/ 1481574 h 1692589"/>
              <a:gd name="connsiteX6" fmla="*/ 117231 w 1312985"/>
              <a:gd name="connsiteY6" fmla="*/ 1372158 h 1692589"/>
              <a:gd name="connsiteX7" fmla="*/ 132862 w 1312985"/>
              <a:gd name="connsiteY7" fmla="*/ 1325266 h 1692589"/>
              <a:gd name="connsiteX8" fmla="*/ 156308 w 1312985"/>
              <a:gd name="connsiteY8" fmla="*/ 1254927 h 1692589"/>
              <a:gd name="connsiteX9" fmla="*/ 179754 w 1312985"/>
              <a:gd name="connsiteY9" fmla="*/ 1247112 h 1692589"/>
              <a:gd name="connsiteX10" fmla="*/ 187570 w 1312985"/>
              <a:gd name="connsiteY10" fmla="*/ 1208035 h 1692589"/>
              <a:gd name="connsiteX11" fmla="*/ 195385 w 1312985"/>
              <a:gd name="connsiteY11" fmla="*/ 1184589 h 1692589"/>
              <a:gd name="connsiteX12" fmla="*/ 203200 w 1312985"/>
              <a:gd name="connsiteY12" fmla="*/ 1137697 h 1692589"/>
              <a:gd name="connsiteX13" fmla="*/ 234462 w 1312985"/>
              <a:gd name="connsiteY13" fmla="*/ 1059543 h 1692589"/>
              <a:gd name="connsiteX14" fmla="*/ 242277 w 1312985"/>
              <a:gd name="connsiteY14" fmla="*/ 1028281 h 1692589"/>
              <a:gd name="connsiteX15" fmla="*/ 250093 w 1312985"/>
              <a:gd name="connsiteY15" fmla="*/ 1051727 h 1692589"/>
              <a:gd name="connsiteX16" fmla="*/ 265723 w 1312985"/>
              <a:gd name="connsiteY16" fmla="*/ 918866 h 1692589"/>
              <a:gd name="connsiteX17" fmla="*/ 281354 w 1312985"/>
              <a:gd name="connsiteY17" fmla="*/ 871974 h 1692589"/>
              <a:gd name="connsiteX18" fmla="*/ 289170 w 1312985"/>
              <a:gd name="connsiteY18" fmla="*/ 746927 h 1692589"/>
              <a:gd name="connsiteX19" fmla="*/ 296985 w 1312985"/>
              <a:gd name="connsiteY19" fmla="*/ 723481 h 1692589"/>
              <a:gd name="connsiteX20" fmla="*/ 304800 w 1312985"/>
              <a:gd name="connsiteY20" fmla="*/ 598435 h 1692589"/>
              <a:gd name="connsiteX21" fmla="*/ 328247 w 1312985"/>
              <a:gd name="connsiteY21" fmla="*/ 418681 h 1692589"/>
              <a:gd name="connsiteX22" fmla="*/ 343877 w 1312985"/>
              <a:gd name="connsiteY22" fmla="*/ 371789 h 1692589"/>
              <a:gd name="connsiteX23" fmla="*/ 351693 w 1312985"/>
              <a:gd name="connsiteY23" fmla="*/ 348343 h 1692589"/>
              <a:gd name="connsiteX24" fmla="*/ 367323 w 1312985"/>
              <a:gd name="connsiteY24" fmla="*/ 293635 h 1692589"/>
              <a:gd name="connsiteX25" fmla="*/ 379884 w 1312985"/>
              <a:gd name="connsiteY25" fmla="*/ 148213 h 1692589"/>
              <a:gd name="connsiteX26" fmla="*/ 433475 w 1312985"/>
              <a:gd name="connsiteY26" fmla="*/ 236137 h 1692589"/>
              <a:gd name="connsiteX27" fmla="*/ 445477 w 1312985"/>
              <a:gd name="connsiteY27" fmla="*/ 176404 h 1692589"/>
              <a:gd name="connsiteX28" fmla="*/ 458037 w 1312985"/>
              <a:gd name="connsiteY28" fmla="*/ 141235 h 1692589"/>
              <a:gd name="connsiteX29" fmla="*/ 476739 w 1312985"/>
              <a:gd name="connsiteY29" fmla="*/ 99646 h 1692589"/>
              <a:gd name="connsiteX30" fmla="*/ 488742 w 1312985"/>
              <a:gd name="connsiteY30" fmla="*/ 0 h 1692589"/>
              <a:gd name="connsiteX31" fmla="*/ 508000 w 1312985"/>
              <a:gd name="connsiteY31" fmla="*/ 66989 h 1692589"/>
              <a:gd name="connsiteX32" fmla="*/ 523631 w 1312985"/>
              <a:gd name="connsiteY32" fmla="*/ 199851 h 1692589"/>
              <a:gd name="connsiteX33" fmla="*/ 539262 w 1312985"/>
              <a:gd name="connsiteY33" fmla="*/ 199851 h 1692589"/>
              <a:gd name="connsiteX34" fmla="*/ 562708 w 1312985"/>
              <a:gd name="connsiteY34" fmla="*/ 262374 h 1692589"/>
              <a:gd name="connsiteX35" fmla="*/ 578339 w 1312985"/>
              <a:gd name="connsiteY35" fmla="*/ 309266 h 1692589"/>
              <a:gd name="connsiteX36" fmla="*/ 586154 w 1312985"/>
              <a:gd name="connsiteY36" fmla="*/ 332712 h 1692589"/>
              <a:gd name="connsiteX37" fmla="*/ 593970 w 1312985"/>
              <a:gd name="connsiteY37" fmla="*/ 356158 h 1692589"/>
              <a:gd name="connsiteX38" fmla="*/ 617416 w 1312985"/>
              <a:gd name="connsiteY38" fmla="*/ 371789 h 1692589"/>
              <a:gd name="connsiteX39" fmla="*/ 648677 w 1312985"/>
              <a:gd name="connsiteY39" fmla="*/ 442127 h 1692589"/>
              <a:gd name="connsiteX40" fmla="*/ 656493 w 1312985"/>
              <a:gd name="connsiteY40" fmla="*/ 465574 h 1692589"/>
              <a:gd name="connsiteX41" fmla="*/ 664308 w 1312985"/>
              <a:gd name="connsiteY41" fmla="*/ 754743 h 1692589"/>
              <a:gd name="connsiteX42" fmla="*/ 680497 w 1312985"/>
              <a:gd name="connsiteY42" fmla="*/ 1577870 h 1692589"/>
              <a:gd name="connsiteX43" fmla="*/ 734647 w 1312985"/>
              <a:gd name="connsiteY43" fmla="*/ 1676958 h 1692589"/>
              <a:gd name="connsiteX44" fmla="*/ 758093 w 1312985"/>
              <a:gd name="connsiteY44" fmla="*/ 1684774 h 1692589"/>
              <a:gd name="connsiteX45" fmla="*/ 820616 w 1312985"/>
              <a:gd name="connsiteY45" fmla="*/ 1661327 h 1692589"/>
              <a:gd name="connsiteX46" fmla="*/ 828431 w 1312985"/>
              <a:gd name="connsiteY46" fmla="*/ 1630066 h 1692589"/>
              <a:gd name="connsiteX47" fmla="*/ 867508 w 1312985"/>
              <a:gd name="connsiteY47" fmla="*/ 1590989 h 1692589"/>
              <a:gd name="connsiteX48" fmla="*/ 883139 w 1312985"/>
              <a:gd name="connsiteY48" fmla="*/ 1544097 h 1692589"/>
              <a:gd name="connsiteX49" fmla="*/ 898770 w 1312985"/>
              <a:gd name="connsiteY49" fmla="*/ 1473758 h 1692589"/>
              <a:gd name="connsiteX50" fmla="*/ 922216 w 1312985"/>
              <a:gd name="connsiteY50" fmla="*/ 1426866 h 1692589"/>
              <a:gd name="connsiteX51" fmla="*/ 930031 w 1312985"/>
              <a:gd name="connsiteY51" fmla="*/ 1379974 h 1692589"/>
              <a:gd name="connsiteX52" fmla="*/ 953477 w 1312985"/>
              <a:gd name="connsiteY52" fmla="*/ 1364343 h 1692589"/>
              <a:gd name="connsiteX53" fmla="*/ 961293 w 1312985"/>
              <a:gd name="connsiteY53" fmla="*/ 1317451 h 1692589"/>
              <a:gd name="connsiteX54" fmla="*/ 976923 w 1312985"/>
              <a:gd name="connsiteY54" fmla="*/ 1473758 h 1692589"/>
              <a:gd name="connsiteX55" fmla="*/ 984739 w 1312985"/>
              <a:gd name="connsiteY55" fmla="*/ 1505020 h 1692589"/>
              <a:gd name="connsiteX56" fmla="*/ 1000370 w 1312985"/>
              <a:gd name="connsiteY56" fmla="*/ 1551912 h 1692589"/>
              <a:gd name="connsiteX57" fmla="*/ 1023816 w 1312985"/>
              <a:gd name="connsiteY57" fmla="*/ 1645697 h 1692589"/>
              <a:gd name="connsiteX58" fmla="*/ 1039447 w 1312985"/>
              <a:gd name="connsiteY58" fmla="*/ 1669143 h 1692589"/>
              <a:gd name="connsiteX59" fmla="*/ 1086339 w 1312985"/>
              <a:gd name="connsiteY59" fmla="*/ 1692589 h 1692589"/>
              <a:gd name="connsiteX60" fmla="*/ 1133231 w 1312985"/>
              <a:gd name="connsiteY60" fmla="*/ 1669143 h 1692589"/>
              <a:gd name="connsiteX61" fmla="*/ 1148862 w 1312985"/>
              <a:gd name="connsiteY61" fmla="*/ 1645697 h 1692589"/>
              <a:gd name="connsiteX62" fmla="*/ 1156677 w 1312985"/>
              <a:gd name="connsiteY62" fmla="*/ 1622251 h 1692589"/>
              <a:gd name="connsiteX63" fmla="*/ 1172308 w 1312985"/>
              <a:gd name="connsiteY63" fmla="*/ 1598804 h 1692589"/>
              <a:gd name="connsiteX64" fmla="*/ 1187939 w 1312985"/>
              <a:gd name="connsiteY64" fmla="*/ 1551912 h 1692589"/>
              <a:gd name="connsiteX65" fmla="*/ 1195754 w 1312985"/>
              <a:gd name="connsiteY65" fmla="*/ 1528466 h 1692589"/>
              <a:gd name="connsiteX66" fmla="*/ 1234831 w 1312985"/>
              <a:gd name="connsiteY66" fmla="*/ 1590989 h 1692589"/>
              <a:gd name="connsiteX67" fmla="*/ 1258277 w 1312985"/>
              <a:gd name="connsiteY67" fmla="*/ 1637881 h 1692589"/>
              <a:gd name="connsiteX68" fmla="*/ 1281723 w 1312985"/>
              <a:gd name="connsiteY68" fmla="*/ 1645697 h 1692589"/>
              <a:gd name="connsiteX69" fmla="*/ 1312985 w 1312985"/>
              <a:gd name="connsiteY69" fmla="*/ 1669143 h 1692589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56493 w 1312985"/>
              <a:gd name="connsiteY40" fmla="*/ 465574 h 1684774"/>
              <a:gd name="connsiteX41" fmla="*/ 664308 w 1312985"/>
              <a:gd name="connsiteY41" fmla="*/ 754743 h 1684774"/>
              <a:gd name="connsiteX42" fmla="*/ 680497 w 1312985"/>
              <a:gd name="connsiteY42" fmla="*/ 1577870 h 1684774"/>
              <a:gd name="connsiteX43" fmla="*/ 734647 w 1312985"/>
              <a:gd name="connsiteY43" fmla="*/ 1676958 h 1684774"/>
              <a:gd name="connsiteX44" fmla="*/ 758093 w 1312985"/>
              <a:gd name="connsiteY44" fmla="*/ 1684774 h 1684774"/>
              <a:gd name="connsiteX45" fmla="*/ 820616 w 1312985"/>
              <a:gd name="connsiteY45" fmla="*/ 1661327 h 1684774"/>
              <a:gd name="connsiteX46" fmla="*/ 828431 w 1312985"/>
              <a:gd name="connsiteY46" fmla="*/ 1630066 h 1684774"/>
              <a:gd name="connsiteX47" fmla="*/ 867508 w 1312985"/>
              <a:gd name="connsiteY47" fmla="*/ 1590989 h 1684774"/>
              <a:gd name="connsiteX48" fmla="*/ 883139 w 1312985"/>
              <a:gd name="connsiteY48" fmla="*/ 1544097 h 1684774"/>
              <a:gd name="connsiteX49" fmla="*/ 898770 w 1312985"/>
              <a:gd name="connsiteY49" fmla="*/ 1473758 h 1684774"/>
              <a:gd name="connsiteX50" fmla="*/ 922216 w 1312985"/>
              <a:gd name="connsiteY50" fmla="*/ 1426866 h 1684774"/>
              <a:gd name="connsiteX51" fmla="*/ 930031 w 1312985"/>
              <a:gd name="connsiteY51" fmla="*/ 1379974 h 1684774"/>
              <a:gd name="connsiteX52" fmla="*/ 953477 w 1312985"/>
              <a:gd name="connsiteY52" fmla="*/ 1364343 h 1684774"/>
              <a:gd name="connsiteX53" fmla="*/ 961293 w 1312985"/>
              <a:gd name="connsiteY53" fmla="*/ 1317451 h 1684774"/>
              <a:gd name="connsiteX54" fmla="*/ 976923 w 1312985"/>
              <a:gd name="connsiteY54" fmla="*/ 1473758 h 1684774"/>
              <a:gd name="connsiteX55" fmla="*/ 984739 w 1312985"/>
              <a:gd name="connsiteY55" fmla="*/ 1505020 h 1684774"/>
              <a:gd name="connsiteX56" fmla="*/ 1000370 w 1312985"/>
              <a:gd name="connsiteY56" fmla="*/ 1551912 h 1684774"/>
              <a:gd name="connsiteX57" fmla="*/ 1023816 w 1312985"/>
              <a:gd name="connsiteY57" fmla="*/ 1645697 h 1684774"/>
              <a:gd name="connsiteX58" fmla="*/ 1039447 w 1312985"/>
              <a:gd name="connsiteY58" fmla="*/ 1669143 h 1684774"/>
              <a:gd name="connsiteX59" fmla="*/ 1089967 w 1312985"/>
              <a:gd name="connsiteY59" fmla="*/ 1681704 h 1684774"/>
              <a:gd name="connsiteX60" fmla="*/ 1133231 w 1312985"/>
              <a:gd name="connsiteY60" fmla="*/ 1669143 h 1684774"/>
              <a:gd name="connsiteX61" fmla="*/ 1148862 w 1312985"/>
              <a:gd name="connsiteY61" fmla="*/ 1645697 h 1684774"/>
              <a:gd name="connsiteX62" fmla="*/ 1156677 w 1312985"/>
              <a:gd name="connsiteY62" fmla="*/ 1622251 h 1684774"/>
              <a:gd name="connsiteX63" fmla="*/ 1172308 w 1312985"/>
              <a:gd name="connsiteY63" fmla="*/ 1598804 h 1684774"/>
              <a:gd name="connsiteX64" fmla="*/ 1187939 w 1312985"/>
              <a:gd name="connsiteY64" fmla="*/ 1551912 h 1684774"/>
              <a:gd name="connsiteX65" fmla="*/ 1195754 w 1312985"/>
              <a:gd name="connsiteY65" fmla="*/ 1528466 h 1684774"/>
              <a:gd name="connsiteX66" fmla="*/ 1234831 w 1312985"/>
              <a:gd name="connsiteY66" fmla="*/ 1590989 h 1684774"/>
              <a:gd name="connsiteX67" fmla="*/ 1258277 w 1312985"/>
              <a:gd name="connsiteY67" fmla="*/ 1637881 h 1684774"/>
              <a:gd name="connsiteX68" fmla="*/ 1281723 w 1312985"/>
              <a:gd name="connsiteY68" fmla="*/ 1645697 h 1684774"/>
              <a:gd name="connsiteX69" fmla="*/ 1312985 w 1312985"/>
              <a:gd name="connsiteY69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8677 w 1312985"/>
              <a:gd name="connsiteY39" fmla="*/ 442127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56234 w 1312985"/>
              <a:gd name="connsiteY39" fmla="*/ 525254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64308 w 1312985"/>
              <a:gd name="connsiteY40" fmla="*/ 754743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17416 w 1312985"/>
              <a:gd name="connsiteY38" fmla="*/ 371789 h 1684774"/>
              <a:gd name="connsiteX39" fmla="*/ 641120 w 1312985"/>
              <a:gd name="connsiteY39" fmla="*/ 570596 h 1684774"/>
              <a:gd name="connsiteX40" fmla="*/ 649193 w 1312985"/>
              <a:gd name="connsiteY40" fmla="*/ 928555 h 1684774"/>
              <a:gd name="connsiteX41" fmla="*/ 680497 w 1312985"/>
              <a:gd name="connsiteY41" fmla="*/ 1577870 h 1684774"/>
              <a:gd name="connsiteX42" fmla="*/ 734647 w 1312985"/>
              <a:gd name="connsiteY42" fmla="*/ 1676958 h 1684774"/>
              <a:gd name="connsiteX43" fmla="*/ 758093 w 1312985"/>
              <a:gd name="connsiteY43" fmla="*/ 1684774 h 1684774"/>
              <a:gd name="connsiteX44" fmla="*/ 820616 w 1312985"/>
              <a:gd name="connsiteY44" fmla="*/ 1661327 h 1684774"/>
              <a:gd name="connsiteX45" fmla="*/ 828431 w 1312985"/>
              <a:gd name="connsiteY45" fmla="*/ 1630066 h 1684774"/>
              <a:gd name="connsiteX46" fmla="*/ 867508 w 1312985"/>
              <a:gd name="connsiteY46" fmla="*/ 1590989 h 1684774"/>
              <a:gd name="connsiteX47" fmla="*/ 883139 w 1312985"/>
              <a:gd name="connsiteY47" fmla="*/ 1544097 h 1684774"/>
              <a:gd name="connsiteX48" fmla="*/ 898770 w 1312985"/>
              <a:gd name="connsiteY48" fmla="*/ 1473758 h 1684774"/>
              <a:gd name="connsiteX49" fmla="*/ 922216 w 1312985"/>
              <a:gd name="connsiteY49" fmla="*/ 1426866 h 1684774"/>
              <a:gd name="connsiteX50" fmla="*/ 930031 w 1312985"/>
              <a:gd name="connsiteY50" fmla="*/ 1379974 h 1684774"/>
              <a:gd name="connsiteX51" fmla="*/ 953477 w 1312985"/>
              <a:gd name="connsiteY51" fmla="*/ 1364343 h 1684774"/>
              <a:gd name="connsiteX52" fmla="*/ 961293 w 1312985"/>
              <a:gd name="connsiteY52" fmla="*/ 1317451 h 1684774"/>
              <a:gd name="connsiteX53" fmla="*/ 976923 w 1312985"/>
              <a:gd name="connsiteY53" fmla="*/ 1473758 h 1684774"/>
              <a:gd name="connsiteX54" fmla="*/ 984739 w 1312985"/>
              <a:gd name="connsiteY54" fmla="*/ 1505020 h 1684774"/>
              <a:gd name="connsiteX55" fmla="*/ 1000370 w 1312985"/>
              <a:gd name="connsiteY55" fmla="*/ 1551912 h 1684774"/>
              <a:gd name="connsiteX56" fmla="*/ 1023816 w 1312985"/>
              <a:gd name="connsiteY56" fmla="*/ 1645697 h 1684774"/>
              <a:gd name="connsiteX57" fmla="*/ 1039447 w 1312985"/>
              <a:gd name="connsiteY57" fmla="*/ 1669143 h 1684774"/>
              <a:gd name="connsiteX58" fmla="*/ 1089967 w 1312985"/>
              <a:gd name="connsiteY58" fmla="*/ 1681704 h 1684774"/>
              <a:gd name="connsiteX59" fmla="*/ 1133231 w 1312985"/>
              <a:gd name="connsiteY59" fmla="*/ 1669143 h 1684774"/>
              <a:gd name="connsiteX60" fmla="*/ 1148862 w 1312985"/>
              <a:gd name="connsiteY60" fmla="*/ 1645697 h 1684774"/>
              <a:gd name="connsiteX61" fmla="*/ 1156677 w 1312985"/>
              <a:gd name="connsiteY61" fmla="*/ 1622251 h 1684774"/>
              <a:gd name="connsiteX62" fmla="*/ 1172308 w 1312985"/>
              <a:gd name="connsiteY62" fmla="*/ 1598804 h 1684774"/>
              <a:gd name="connsiteX63" fmla="*/ 1187939 w 1312985"/>
              <a:gd name="connsiteY63" fmla="*/ 1551912 h 1684774"/>
              <a:gd name="connsiteX64" fmla="*/ 1195754 w 1312985"/>
              <a:gd name="connsiteY64" fmla="*/ 1528466 h 1684774"/>
              <a:gd name="connsiteX65" fmla="*/ 1234831 w 1312985"/>
              <a:gd name="connsiteY65" fmla="*/ 1590989 h 1684774"/>
              <a:gd name="connsiteX66" fmla="*/ 1258277 w 1312985"/>
              <a:gd name="connsiteY66" fmla="*/ 1637881 h 1684774"/>
              <a:gd name="connsiteX67" fmla="*/ 1281723 w 1312985"/>
              <a:gd name="connsiteY67" fmla="*/ 1645697 h 1684774"/>
              <a:gd name="connsiteX68" fmla="*/ 1312985 w 1312985"/>
              <a:gd name="connsiteY68" fmla="*/ 1669143 h 1684774"/>
              <a:gd name="connsiteX0" fmla="*/ 0 w 1312985"/>
              <a:gd name="connsiteY0" fmla="*/ 1676958 h 1684774"/>
              <a:gd name="connsiteX1" fmla="*/ 39077 w 1312985"/>
              <a:gd name="connsiteY1" fmla="*/ 1590989 h 1684774"/>
              <a:gd name="connsiteX2" fmla="*/ 54708 w 1312985"/>
              <a:gd name="connsiteY2" fmla="*/ 1544097 h 1684774"/>
              <a:gd name="connsiteX3" fmla="*/ 62523 w 1312985"/>
              <a:gd name="connsiteY3" fmla="*/ 1481574 h 1684774"/>
              <a:gd name="connsiteX4" fmla="*/ 85970 w 1312985"/>
              <a:gd name="connsiteY4" fmla="*/ 1505020 h 1684774"/>
              <a:gd name="connsiteX5" fmla="*/ 93785 w 1312985"/>
              <a:gd name="connsiteY5" fmla="*/ 1481574 h 1684774"/>
              <a:gd name="connsiteX6" fmla="*/ 117231 w 1312985"/>
              <a:gd name="connsiteY6" fmla="*/ 1372158 h 1684774"/>
              <a:gd name="connsiteX7" fmla="*/ 132862 w 1312985"/>
              <a:gd name="connsiteY7" fmla="*/ 1325266 h 1684774"/>
              <a:gd name="connsiteX8" fmla="*/ 156308 w 1312985"/>
              <a:gd name="connsiteY8" fmla="*/ 1254927 h 1684774"/>
              <a:gd name="connsiteX9" fmla="*/ 179754 w 1312985"/>
              <a:gd name="connsiteY9" fmla="*/ 1247112 h 1684774"/>
              <a:gd name="connsiteX10" fmla="*/ 187570 w 1312985"/>
              <a:gd name="connsiteY10" fmla="*/ 1208035 h 1684774"/>
              <a:gd name="connsiteX11" fmla="*/ 195385 w 1312985"/>
              <a:gd name="connsiteY11" fmla="*/ 1184589 h 1684774"/>
              <a:gd name="connsiteX12" fmla="*/ 203200 w 1312985"/>
              <a:gd name="connsiteY12" fmla="*/ 1137697 h 1684774"/>
              <a:gd name="connsiteX13" fmla="*/ 234462 w 1312985"/>
              <a:gd name="connsiteY13" fmla="*/ 1059543 h 1684774"/>
              <a:gd name="connsiteX14" fmla="*/ 242277 w 1312985"/>
              <a:gd name="connsiteY14" fmla="*/ 1028281 h 1684774"/>
              <a:gd name="connsiteX15" fmla="*/ 250093 w 1312985"/>
              <a:gd name="connsiteY15" fmla="*/ 1051727 h 1684774"/>
              <a:gd name="connsiteX16" fmla="*/ 265723 w 1312985"/>
              <a:gd name="connsiteY16" fmla="*/ 918866 h 1684774"/>
              <a:gd name="connsiteX17" fmla="*/ 281354 w 1312985"/>
              <a:gd name="connsiteY17" fmla="*/ 871974 h 1684774"/>
              <a:gd name="connsiteX18" fmla="*/ 289170 w 1312985"/>
              <a:gd name="connsiteY18" fmla="*/ 746927 h 1684774"/>
              <a:gd name="connsiteX19" fmla="*/ 296985 w 1312985"/>
              <a:gd name="connsiteY19" fmla="*/ 723481 h 1684774"/>
              <a:gd name="connsiteX20" fmla="*/ 304800 w 1312985"/>
              <a:gd name="connsiteY20" fmla="*/ 598435 h 1684774"/>
              <a:gd name="connsiteX21" fmla="*/ 328247 w 1312985"/>
              <a:gd name="connsiteY21" fmla="*/ 418681 h 1684774"/>
              <a:gd name="connsiteX22" fmla="*/ 343877 w 1312985"/>
              <a:gd name="connsiteY22" fmla="*/ 371789 h 1684774"/>
              <a:gd name="connsiteX23" fmla="*/ 351693 w 1312985"/>
              <a:gd name="connsiteY23" fmla="*/ 348343 h 1684774"/>
              <a:gd name="connsiteX24" fmla="*/ 367323 w 1312985"/>
              <a:gd name="connsiteY24" fmla="*/ 293635 h 1684774"/>
              <a:gd name="connsiteX25" fmla="*/ 379884 w 1312985"/>
              <a:gd name="connsiteY25" fmla="*/ 148213 h 1684774"/>
              <a:gd name="connsiteX26" fmla="*/ 433475 w 1312985"/>
              <a:gd name="connsiteY26" fmla="*/ 236137 h 1684774"/>
              <a:gd name="connsiteX27" fmla="*/ 445477 w 1312985"/>
              <a:gd name="connsiteY27" fmla="*/ 176404 h 1684774"/>
              <a:gd name="connsiteX28" fmla="*/ 458037 w 1312985"/>
              <a:gd name="connsiteY28" fmla="*/ 141235 h 1684774"/>
              <a:gd name="connsiteX29" fmla="*/ 476739 w 1312985"/>
              <a:gd name="connsiteY29" fmla="*/ 99646 h 1684774"/>
              <a:gd name="connsiteX30" fmla="*/ 488742 w 1312985"/>
              <a:gd name="connsiteY30" fmla="*/ 0 h 1684774"/>
              <a:gd name="connsiteX31" fmla="*/ 508000 w 1312985"/>
              <a:gd name="connsiteY31" fmla="*/ 66989 h 1684774"/>
              <a:gd name="connsiteX32" fmla="*/ 523631 w 1312985"/>
              <a:gd name="connsiteY32" fmla="*/ 199851 h 1684774"/>
              <a:gd name="connsiteX33" fmla="*/ 539262 w 1312985"/>
              <a:gd name="connsiteY33" fmla="*/ 199851 h 1684774"/>
              <a:gd name="connsiteX34" fmla="*/ 562708 w 1312985"/>
              <a:gd name="connsiteY34" fmla="*/ 262374 h 1684774"/>
              <a:gd name="connsiteX35" fmla="*/ 578339 w 1312985"/>
              <a:gd name="connsiteY35" fmla="*/ 309266 h 1684774"/>
              <a:gd name="connsiteX36" fmla="*/ 586154 w 1312985"/>
              <a:gd name="connsiteY36" fmla="*/ 332712 h 1684774"/>
              <a:gd name="connsiteX37" fmla="*/ 593970 w 1312985"/>
              <a:gd name="connsiteY37" fmla="*/ 356158 h 1684774"/>
              <a:gd name="connsiteX38" fmla="*/ 641120 w 1312985"/>
              <a:gd name="connsiteY38" fmla="*/ 570596 h 1684774"/>
              <a:gd name="connsiteX39" fmla="*/ 649193 w 1312985"/>
              <a:gd name="connsiteY39" fmla="*/ 928555 h 1684774"/>
              <a:gd name="connsiteX40" fmla="*/ 680497 w 1312985"/>
              <a:gd name="connsiteY40" fmla="*/ 1577870 h 1684774"/>
              <a:gd name="connsiteX41" fmla="*/ 734647 w 1312985"/>
              <a:gd name="connsiteY41" fmla="*/ 1676958 h 1684774"/>
              <a:gd name="connsiteX42" fmla="*/ 758093 w 1312985"/>
              <a:gd name="connsiteY42" fmla="*/ 1684774 h 1684774"/>
              <a:gd name="connsiteX43" fmla="*/ 820616 w 1312985"/>
              <a:gd name="connsiteY43" fmla="*/ 1661327 h 1684774"/>
              <a:gd name="connsiteX44" fmla="*/ 828431 w 1312985"/>
              <a:gd name="connsiteY44" fmla="*/ 1630066 h 1684774"/>
              <a:gd name="connsiteX45" fmla="*/ 867508 w 1312985"/>
              <a:gd name="connsiteY45" fmla="*/ 1590989 h 1684774"/>
              <a:gd name="connsiteX46" fmla="*/ 883139 w 1312985"/>
              <a:gd name="connsiteY46" fmla="*/ 1544097 h 1684774"/>
              <a:gd name="connsiteX47" fmla="*/ 898770 w 1312985"/>
              <a:gd name="connsiteY47" fmla="*/ 1473758 h 1684774"/>
              <a:gd name="connsiteX48" fmla="*/ 922216 w 1312985"/>
              <a:gd name="connsiteY48" fmla="*/ 1426866 h 1684774"/>
              <a:gd name="connsiteX49" fmla="*/ 930031 w 1312985"/>
              <a:gd name="connsiteY49" fmla="*/ 1379974 h 1684774"/>
              <a:gd name="connsiteX50" fmla="*/ 953477 w 1312985"/>
              <a:gd name="connsiteY50" fmla="*/ 1364343 h 1684774"/>
              <a:gd name="connsiteX51" fmla="*/ 961293 w 1312985"/>
              <a:gd name="connsiteY51" fmla="*/ 1317451 h 1684774"/>
              <a:gd name="connsiteX52" fmla="*/ 976923 w 1312985"/>
              <a:gd name="connsiteY52" fmla="*/ 1473758 h 1684774"/>
              <a:gd name="connsiteX53" fmla="*/ 984739 w 1312985"/>
              <a:gd name="connsiteY53" fmla="*/ 1505020 h 1684774"/>
              <a:gd name="connsiteX54" fmla="*/ 1000370 w 1312985"/>
              <a:gd name="connsiteY54" fmla="*/ 1551912 h 1684774"/>
              <a:gd name="connsiteX55" fmla="*/ 1023816 w 1312985"/>
              <a:gd name="connsiteY55" fmla="*/ 1645697 h 1684774"/>
              <a:gd name="connsiteX56" fmla="*/ 1039447 w 1312985"/>
              <a:gd name="connsiteY56" fmla="*/ 1669143 h 1684774"/>
              <a:gd name="connsiteX57" fmla="*/ 1089967 w 1312985"/>
              <a:gd name="connsiteY57" fmla="*/ 1681704 h 1684774"/>
              <a:gd name="connsiteX58" fmla="*/ 1133231 w 1312985"/>
              <a:gd name="connsiteY58" fmla="*/ 1669143 h 1684774"/>
              <a:gd name="connsiteX59" fmla="*/ 1148862 w 1312985"/>
              <a:gd name="connsiteY59" fmla="*/ 1645697 h 1684774"/>
              <a:gd name="connsiteX60" fmla="*/ 1156677 w 1312985"/>
              <a:gd name="connsiteY60" fmla="*/ 1622251 h 1684774"/>
              <a:gd name="connsiteX61" fmla="*/ 1172308 w 1312985"/>
              <a:gd name="connsiteY61" fmla="*/ 1598804 h 1684774"/>
              <a:gd name="connsiteX62" fmla="*/ 1187939 w 1312985"/>
              <a:gd name="connsiteY62" fmla="*/ 1551912 h 1684774"/>
              <a:gd name="connsiteX63" fmla="*/ 1195754 w 1312985"/>
              <a:gd name="connsiteY63" fmla="*/ 1528466 h 1684774"/>
              <a:gd name="connsiteX64" fmla="*/ 1234831 w 1312985"/>
              <a:gd name="connsiteY64" fmla="*/ 1590989 h 1684774"/>
              <a:gd name="connsiteX65" fmla="*/ 1258277 w 1312985"/>
              <a:gd name="connsiteY65" fmla="*/ 1637881 h 1684774"/>
              <a:gd name="connsiteX66" fmla="*/ 1281723 w 1312985"/>
              <a:gd name="connsiteY66" fmla="*/ 1645697 h 1684774"/>
              <a:gd name="connsiteX67" fmla="*/ 1312985 w 1312985"/>
              <a:gd name="connsiteY67" fmla="*/ 1669143 h 168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1312985" h="1684774">
                <a:moveTo>
                  <a:pt x="0" y="1676958"/>
                </a:moveTo>
                <a:cubicBezTo>
                  <a:pt x="47222" y="1594321"/>
                  <a:pt x="20731" y="1652141"/>
                  <a:pt x="39077" y="1590989"/>
                </a:cubicBezTo>
                <a:cubicBezTo>
                  <a:pt x="43811" y="1575208"/>
                  <a:pt x="54708" y="1544097"/>
                  <a:pt x="54708" y="1544097"/>
                </a:cubicBezTo>
                <a:cubicBezTo>
                  <a:pt x="57313" y="1523256"/>
                  <a:pt x="49402" y="1497975"/>
                  <a:pt x="62523" y="1481574"/>
                </a:cubicBezTo>
                <a:cubicBezTo>
                  <a:pt x="69428" y="1472943"/>
                  <a:pt x="74917" y="1505020"/>
                  <a:pt x="85970" y="1505020"/>
                </a:cubicBezTo>
                <a:cubicBezTo>
                  <a:pt x="94208" y="1505020"/>
                  <a:pt x="91180" y="1489389"/>
                  <a:pt x="93785" y="1481574"/>
                </a:cubicBezTo>
                <a:cubicBezTo>
                  <a:pt x="100344" y="1442219"/>
                  <a:pt x="104247" y="1411109"/>
                  <a:pt x="117231" y="1372158"/>
                </a:cubicBezTo>
                <a:lnTo>
                  <a:pt x="132862" y="1325266"/>
                </a:lnTo>
                <a:cubicBezTo>
                  <a:pt x="170635" y="1381925"/>
                  <a:pt x="131879" y="1334322"/>
                  <a:pt x="156308" y="1254927"/>
                </a:cubicBezTo>
                <a:cubicBezTo>
                  <a:pt x="158731" y="1247053"/>
                  <a:pt x="171939" y="1249717"/>
                  <a:pt x="179754" y="1247112"/>
                </a:cubicBezTo>
                <a:cubicBezTo>
                  <a:pt x="182359" y="1234086"/>
                  <a:pt x="184348" y="1220922"/>
                  <a:pt x="187570" y="1208035"/>
                </a:cubicBezTo>
                <a:cubicBezTo>
                  <a:pt x="189568" y="1200043"/>
                  <a:pt x="193598" y="1192631"/>
                  <a:pt x="195385" y="1184589"/>
                </a:cubicBezTo>
                <a:cubicBezTo>
                  <a:pt x="198822" y="1169120"/>
                  <a:pt x="199357" y="1153070"/>
                  <a:pt x="203200" y="1137697"/>
                </a:cubicBezTo>
                <a:cubicBezTo>
                  <a:pt x="212858" y="1099066"/>
                  <a:pt x="218291" y="1091884"/>
                  <a:pt x="234462" y="1059543"/>
                </a:cubicBezTo>
                <a:cubicBezTo>
                  <a:pt x="237067" y="1049122"/>
                  <a:pt x="232670" y="1033085"/>
                  <a:pt x="242277" y="1028281"/>
                </a:cubicBezTo>
                <a:cubicBezTo>
                  <a:pt x="249645" y="1024597"/>
                  <a:pt x="248477" y="1059805"/>
                  <a:pt x="250093" y="1051727"/>
                </a:cubicBezTo>
                <a:cubicBezTo>
                  <a:pt x="279892" y="902734"/>
                  <a:pt x="242979" y="994680"/>
                  <a:pt x="265723" y="918866"/>
                </a:cubicBezTo>
                <a:cubicBezTo>
                  <a:pt x="270457" y="903085"/>
                  <a:pt x="281354" y="871974"/>
                  <a:pt x="281354" y="871974"/>
                </a:cubicBezTo>
                <a:cubicBezTo>
                  <a:pt x="283959" y="830292"/>
                  <a:pt x="284798" y="788461"/>
                  <a:pt x="289170" y="746927"/>
                </a:cubicBezTo>
                <a:cubicBezTo>
                  <a:pt x="290032" y="738734"/>
                  <a:pt x="296123" y="731674"/>
                  <a:pt x="296985" y="723481"/>
                </a:cubicBezTo>
                <a:cubicBezTo>
                  <a:pt x="301357" y="681947"/>
                  <a:pt x="301715" y="640084"/>
                  <a:pt x="304800" y="598435"/>
                </a:cubicBezTo>
                <a:cubicBezTo>
                  <a:pt x="307659" y="559841"/>
                  <a:pt x="316506" y="453906"/>
                  <a:pt x="328247" y="418681"/>
                </a:cubicBezTo>
                <a:lnTo>
                  <a:pt x="343877" y="371789"/>
                </a:lnTo>
                <a:cubicBezTo>
                  <a:pt x="346482" y="363974"/>
                  <a:pt x="349695" y="356335"/>
                  <a:pt x="351693" y="348343"/>
                </a:cubicBezTo>
                <a:cubicBezTo>
                  <a:pt x="355658" y="332481"/>
                  <a:pt x="362625" y="326990"/>
                  <a:pt x="367323" y="293635"/>
                </a:cubicBezTo>
                <a:cubicBezTo>
                  <a:pt x="372021" y="260280"/>
                  <a:pt x="361552" y="203206"/>
                  <a:pt x="379884" y="148213"/>
                </a:cubicBezTo>
                <a:cubicBezTo>
                  <a:pt x="398484" y="204017"/>
                  <a:pt x="396319" y="211367"/>
                  <a:pt x="433475" y="236137"/>
                </a:cubicBezTo>
                <a:cubicBezTo>
                  <a:pt x="438563" y="190344"/>
                  <a:pt x="441383" y="192221"/>
                  <a:pt x="445477" y="176404"/>
                </a:cubicBezTo>
                <a:cubicBezTo>
                  <a:pt x="449571" y="160587"/>
                  <a:pt x="452827" y="154028"/>
                  <a:pt x="458037" y="141235"/>
                </a:cubicBezTo>
                <a:cubicBezTo>
                  <a:pt x="463247" y="128442"/>
                  <a:pt x="472169" y="106501"/>
                  <a:pt x="476739" y="99646"/>
                </a:cubicBezTo>
                <a:lnTo>
                  <a:pt x="488742" y="0"/>
                </a:lnTo>
                <a:cubicBezTo>
                  <a:pt x="493952" y="7815"/>
                  <a:pt x="502185" y="33681"/>
                  <a:pt x="508000" y="66989"/>
                </a:cubicBezTo>
                <a:cubicBezTo>
                  <a:pt x="513815" y="100297"/>
                  <a:pt x="522395" y="182544"/>
                  <a:pt x="523631" y="199851"/>
                </a:cubicBezTo>
                <a:cubicBezTo>
                  <a:pt x="536137" y="162335"/>
                  <a:pt x="532749" y="189431"/>
                  <a:pt x="539262" y="199851"/>
                </a:cubicBezTo>
                <a:cubicBezTo>
                  <a:pt x="545775" y="210271"/>
                  <a:pt x="556195" y="244138"/>
                  <a:pt x="562708" y="262374"/>
                </a:cubicBezTo>
                <a:cubicBezTo>
                  <a:pt x="569221" y="280610"/>
                  <a:pt x="573129" y="293635"/>
                  <a:pt x="578339" y="309266"/>
                </a:cubicBezTo>
                <a:lnTo>
                  <a:pt x="586154" y="332712"/>
                </a:lnTo>
                <a:cubicBezTo>
                  <a:pt x="588759" y="340527"/>
                  <a:pt x="587115" y="351588"/>
                  <a:pt x="593970" y="356158"/>
                </a:cubicBezTo>
                <a:lnTo>
                  <a:pt x="641120" y="570596"/>
                </a:lnTo>
                <a:cubicBezTo>
                  <a:pt x="643811" y="647092"/>
                  <a:pt x="642630" y="760676"/>
                  <a:pt x="649193" y="928555"/>
                </a:cubicBezTo>
                <a:cubicBezTo>
                  <a:pt x="655756" y="1096434"/>
                  <a:pt x="666255" y="1453136"/>
                  <a:pt x="680497" y="1577870"/>
                </a:cubicBezTo>
                <a:cubicBezTo>
                  <a:pt x="694739" y="1702604"/>
                  <a:pt x="722924" y="1673050"/>
                  <a:pt x="734647" y="1676958"/>
                </a:cubicBezTo>
                <a:lnTo>
                  <a:pt x="758093" y="1684774"/>
                </a:lnTo>
                <a:cubicBezTo>
                  <a:pt x="775106" y="1681371"/>
                  <a:pt x="808232" y="1679903"/>
                  <a:pt x="820616" y="1661327"/>
                </a:cubicBezTo>
                <a:cubicBezTo>
                  <a:pt x="826574" y="1652390"/>
                  <a:pt x="824200" y="1639939"/>
                  <a:pt x="828431" y="1630066"/>
                </a:cubicBezTo>
                <a:cubicBezTo>
                  <a:pt x="838851" y="1605752"/>
                  <a:pt x="846668" y="1604883"/>
                  <a:pt x="867508" y="1590989"/>
                </a:cubicBezTo>
                <a:cubicBezTo>
                  <a:pt x="872718" y="1575358"/>
                  <a:pt x="880430" y="1560349"/>
                  <a:pt x="883139" y="1544097"/>
                </a:cubicBezTo>
                <a:cubicBezTo>
                  <a:pt x="886142" y="1526079"/>
                  <a:pt x="889148" y="1493002"/>
                  <a:pt x="898770" y="1473758"/>
                </a:cubicBezTo>
                <a:cubicBezTo>
                  <a:pt x="929071" y="1413157"/>
                  <a:pt x="902570" y="1485799"/>
                  <a:pt x="922216" y="1426866"/>
                </a:cubicBezTo>
                <a:cubicBezTo>
                  <a:pt x="924821" y="1411235"/>
                  <a:pt x="922944" y="1394147"/>
                  <a:pt x="930031" y="1379974"/>
                </a:cubicBezTo>
                <a:cubicBezTo>
                  <a:pt x="934232" y="1371573"/>
                  <a:pt x="949276" y="1372744"/>
                  <a:pt x="953477" y="1364343"/>
                </a:cubicBezTo>
                <a:cubicBezTo>
                  <a:pt x="960564" y="1350170"/>
                  <a:pt x="958688" y="1333082"/>
                  <a:pt x="961293" y="1317451"/>
                </a:cubicBezTo>
                <a:cubicBezTo>
                  <a:pt x="984472" y="1386992"/>
                  <a:pt x="961431" y="1311092"/>
                  <a:pt x="976923" y="1473758"/>
                </a:cubicBezTo>
                <a:cubicBezTo>
                  <a:pt x="977941" y="1484451"/>
                  <a:pt x="981652" y="1494732"/>
                  <a:pt x="984739" y="1505020"/>
                </a:cubicBezTo>
                <a:cubicBezTo>
                  <a:pt x="989474" y="1520801"/>
                  <a:pt x="1000370" y="1551912"/>
                  <a:pt x="1000370" y="1551912"/>
                </a:cubicBezTo>
                <a:cubicBezTo>
                  <a:pt x="1004276" y="1575352"/>
                  <a:pt x="1010054" y="1625055"/>
                  <a:pt x="1023816" y="1645697"/>
                </a:cubicBezTo>
                <a:cubicBezTo>
                  <a:pt x="1029026" y="1653512"/>
                  <a:pt x="1028422" y="1663142"/>
                  <a:pt x="1039447" y="1669143"/>
                </a:cubicBezTo>
                <a:cubicBezTo>
                  <a:pt x="1050472" y="1675144"/>
                  <a:pt x="1070897" y="1675347"/>
                  <a:pt x="1089967" y="1681704"/>
                </a:cubicBezTo>
                <a:cubicBezTo>
                  <a:pt x="1109037" y="1675347"/>
                  <a:pt x="1123415" y="1675144"/>
                  <a:pt x="1133231" y="1669143"/>
                </a:cubicBezTo>
                <a:cubicBezTo>
                  <a:pt x="1143047" y="1663142"/>
                  <a:pt x="1143652" y="1653512"/>
                  <a:pt x="1148862" y="1645697"/>
                </a:cubicBezTo>
                <a:cubicBezTo>
                  <a:pt x="1151467" y="1637882"/>
                  <a:pt x="1152993" y="1629619"/>
                  <a:pt x="1156677" y="1622251"/>
                </a:cubicBezTo>
                <a:cubicBezTo>
                  <a:pt x="1160878" y="1613849"/>
                  <a:pt x="1168493" y="1607388"/>
                  <a:pt x="1172308" y="1598804"/>
                </a:cubicBezTo>
                <a:cubicBezTo>
                  <a:pt x="1179000" y="1583748"/>
                  <a:pt x="1182729" y="1567543"/>
                  <a:pt x="1187939" y="1551912"/>
                </a:cubicBezTo>
                <a:lnTo>
                  <a:pt x="1195754" y="1528466"/>
                </a:lnTo>
                <a:cubicBezTo>
                  <a:pt x="1214355" y="1584269"/>
                  <a:pt x="1197676" y="1566219"/>
                  <a:pt x="1234831" y="1590989"/>
                </a:cubicBezTo>
                <a:cubicBezTo>
                  <a:pt x="1239979" y="1606433"/>
                  <a:pt x="1244506" y="1626864"/>
                  <a:pt x="1258277" y="1637881"/>
                </a:cubicBezTo>
                <a:cubicBezTo>
                  <a:pt x="1264710" y="1643027"/>
                  <a:pt x="1274355" y="1642013"/>
                  <a:pt x="1281723" y="1645697"/>
                </a:cubicBezTo>
                <a:cubicBezTo>
                  <a:pt x="1299403" y="1654537"/>
                  <a:pt x="1301993" y="1658150"/>
                  <a:pt x="1312985" y="1669143"/>
                </a:cubicBezTo>
              </a:path>
            </a:pathLst>
          </a:custGeom>
          <a:solidFill>
            <a:srgbClr val="C208F3">
              <a:alpha val="39807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DD2041-4A0B-74E7-A7B7-F3FAABE803C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802561" y="6523511"/>
            <a:ext cx="25986" cy="3762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B0DDF-375A-3F1D-5B9F-BDABA823AF02}"/>
              </a:ext>
            </a:extLst>
          </p:cNvPr>
          <p:cNvCxnSpPr>
            <a:cxnSpLocks/>
            <a:endCxn id="130" idx="21"/>
          </p:cNvCxnSpPr>
          <p:nvPr/>
        </p:nvCxnSpPr>
        <p:spPr>
          <a:xfrm flipH="1">
            <a:off x="3574440" y="6514397"/>
            <a:ext cx="158340" cy="15188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9F666E9D-795A-B491-7F93-4B458744797C}"/>
              </a:ext>
            </a:extLst>
          </p:cNvPr>
          <p:cNvCxnSpPr>
            <a:cxnSpLocks/>
          </p:cNvCxnSpPr>
          <p:nvPr/>
        </p:nvCxnSpPr>
        <p:spPr>
          <a:xfrm flipH="1">
            <a:off x="2618890" y="6046348"/>
            <a:ext cx="224395" cy="4408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53718E7-A705-B1E0-2F16-065419701135}"/>
              </a:ext>
            </a:extLst>
          </p:cNvPr>
          <p:cNvCxnSpPr>
            <a:cxnSpLocks/>
          </p:cNvCxnSpPr>
          <p:nvPr/>
        </p:nvCxnSpPr>
        <p:spPr>
          <a:xfrm flipH="1">
            <a:off x="2538322" y="6063848"/>
            <a:ext cx="166935" cy="2050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9B588AF-9D16-626A-B4DD-7C2176C83FC2}"/>
              </a:ext>
            </a:extLst>
          </p:cNvPr>
          <p:cNvCxnSpPr>
            <a:cxnSpLocks/>
          </p:cNvCxnSpPr>
          <p:nvPr/>
        </p:nvCxnSpPr>
        <p:spPr>
          <a:xfrm>
            <a:off x="1861796" y="6398426"/>
            <a:ext cx="165398" cy="10723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22">
            <a:extLst>
              <a:ext uri="{FF2B5EF4-FFF2-40B4-BE49-F238E27FC236}">
                <a16:creationId xmlns:a16="http://schemas.microsoft.com/office/drawing/2014/main" id="{067FEB6E-6080-7286-1A59-67E49D2EDA29}"/>
              </a:ext>
            </a:extLst>
          </p:cNvPr>
          <p:cNvSpPr txBox="1"/>
          <p:nvPr/>
        </p:nvSpPr>
        <p:spPr>
          <a:xfrm>
            <a:off x="2324674" y="7850640"/>
            <a:ext cx="1091902" cy="307777"/>
          </a:xfrm>
          <a:prstGeom prst="rect">
            <a:avLst/>
          </a:prstGeom>
          <a:solidFill>
            <a:srgbClr val="947093"/>
          </a:solidFill>
          <a:ln w="1905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</a:t>
            </a:r>
          </a:p>
        </p:txBody>
      </p:sp>
      <p:sp>
        <p:nvSpPr>
          <p:cNvPr id="136" name="TextBox 22">
            <a:extLst>
              <a:ext uri="{FF2B5EF4-FFF2-40B4-BE49-F238E27FC236}">
                <a16:creationId xmlns:a16="http://schemas.microsoft.com/office/drawing/2014/main" id="{1F2ECE56-5568-A067-10E8-7D10546C4E59}"/>
              </a:ext>
            </a:extLst>
          </p:cNvPr>
          <p:cNvSpPr txBox="1"/>
          <p:nvPr/>
        </p:nvSpPr>
        <p:spPr>
          <a:xfrm>
            <a:off x="2865676" y="8460334"/>
            <a:ext cx="1228158" cy="307777"/>
          </a:xfrm>
          <a:prstGeom prst="rect">
            <a:avLst/>
          </a:prstGeom>
          <a:solidFill>
            <a:srgbClr val="7E298C"/>
          </a:solidFill>
          <a:ln w="19050"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C3BF4BD6-3862-25F8-EEDF-97C0CD756301}"/>
              </a:ext>
            </a:extLst>
          </p:cNvPr>
          <p:cNvGrpSpPr/>
          <p:nvPr/>
        </p:nvGrpSpPr>
        <p:grpSpPr>
          <a:xfrm>
            <a:off x="5148948" y="828978"/>
            <a:ext cx="856460" cy="1176088"/>
            <a:chOff x="5063215" y="373489"/>
            <a:chExt cx="1041690" cy="1126215"/>
          </a:xfrm>
        </p:grpSpPr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355936" y="1236280"/>
              <a:ext cx="425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297537" y="373489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solidFill>
                    <a:srgbClr val="FF0000"/>
                  </a:solidFill>
                  <a:latin typeface="Calibri"/>
                </a:rPr>
                <a:t>~40</a:t>
              </a:r>
              <a:r>
                <a:rPr kumimoji="0" lang="en-GB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4AE6B28E-F06E-67B2-B98D-2F0C01E2C0EE}"/>
                </a:ext>
              </a:extLst>
            </p:cNvPr>
            <p:cNvSpPr/>
            <p:nvPr/>
          </p:nvSpPr>
          <p:spPr>
            <a:xfrm rot="5400000">
              <a:off x="5029577" y="470749"/>
              <a:ext cx="1102135" cy="955776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A239AB6-79FC-3B53-42D2-2B484224535A}"/>
                </a:ext>
              </a:extLst>
            </p:cNvPr>
            <p:cNvCxnSpPr>
              <a:cxnSpLocks/>
            </p:cNvCxnSpPr>
            <p:nvPr/>
          </p:nvCxnSpPr>
          <p:spPr>
            <a:xfrm>
              <a:off x="5063215" y="930742"/>
              <a:ext cx="104169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22">
              <a:extLst>
                <a:ext uri="{FF2B5EF4-FFF2-40B4-BE49-F238E27FC236}">
                  <a16:creationId xmlns:a16="http://schemas.microsoft.com/office/drawing/2014/main" id="{CDE9426C-1DB8-ADEF-7B23-FC4DB690F7A3}"/>
                </a:ext>
              </a:extLst>
            </p:cNvPr>
            <p:cNvSpPr txBox="1"/>
            <p:nvPr/>
          </p:nvSpPr>
          <p:spPr>
            <a:xfrm>
              <a:off x="5198999" y="737564"/>
              <a:ext cx="66396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dirty="0">
                  <a:latin typeface="Calibri"/>
                </a:rPr>
                <a:t>optimum</a:t>
              </a:r>
            </a:p>
          </p:txBody>
        </p:sp>
      </p:grpSp>
      <p:sp>
        <p:nvSpPr>
          <p:cNvPr id="142" name="TextBox 22">
            <a:extLst>
              <a:ext uri="{FF2B5EF4-FFF2-40B4-BE49-F238E27FC236}">
                <a16:creationId xmlns:a16="http://schemas.microsoft.com/office/drawing/2014/main" id="{FBC6176F-4E26-40EA-585E-578F3391A6AA}"/>
              </a:ext>
            </a:extLst>
          </p:cNvPr>
          <p:cNvSpPr txBox="1"/>
          <p:nvPr/>
        </p:nvSpPr>
        <p:spPr>
          <a:xfrm>
            <a:off x="1548058" y="1933531"/>
            <a:ext cx="1141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(slow metabolism)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404A7623-7EED-9FA6-491D-4377205BD02C}"/>
              </a:ext>
            </a:extLst>
          </p:cNvPr>
          <p:cNvCxnSpPr>
            <a:cxnSpLocks/>
          </p:cNvCxnSpPr>
          <p:nvPr/>
        </p:nvCxnSpPr>
        <p:spPr>
          <a:xfrm flipV="1">
            <a:off x="2857422" y="751574"/>
            <a:ext cx="284982" cy="7365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22">
            <a:extLst>
              <a:ext uri="{FF2B5EF4-FFF2-40B4-BE49-F238E27FC236}">
                <a16:creationId xmlns:a16="http://schemas.microsoft.com/office/drawing/2014/main" id="{E2211208-C78F-6F87-17C6-97810327E49F}"/>
              </a:ext>
            </a:extLst>
          </p:cNvPr>
          <p:cNvSpPr txBox="1"/>
          <p:nvPr/>
        </p:nvSpPr>
        <p:spPr>
          <a:xfrm>
            <a:off x="1535624" y="1747297"/>
            <a:ext cx="777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0000"/>
                </a:solidFill>
                <a:latin typeface="Calibri"/>
              </a:rPr>
              <a:t>too cold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D092463-431F-7856-AD61-553F0D822B56}"/>
              </a:ext>
            </a:extLst>
          </p:cNvPr>
          <p:cNvCxnSpPr>
            <a:cxnSpLocks/>
          </p:cNvCxnSpPr>
          <p:nvPr/>
        </p:nvCxnSpPr>
        <p:spPr>
          <a:xfrm flipV="1">
            <a:off x="1208780" y="1979774"/>
            <a:ext cx="419799" cy="12786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7EA91F85-642D-C1D7-7C1C-B30C67C3C6EF}"/>
              </a:ext>
            </a:extLst>
          </p:cNvPr>
          <p:cNvSpPr/>
          <p:nvPr/>
        </p:nvSpPr>
        <p:spPr>
          <a:xfrm>
            <a:off x="5171654" y="685501"/>
            <a:ext cx="1043859" cy="12802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22">
            <a:extLst>
              <a:ext uri="{FF2B5EF4-FFF2-40B4-BE49-F238E27FC236}">
                <a16:creationId xmlns:a16="http://schemas.microsoft.com/office/drawing/2014/main" id="{8AFC93EE-CE3E-8D45-4ACE-38C8EACC0C76}"/>
              </a:ext>
            </a:extLst>
          </p:cNvPr>
          <p:cNvSpPr txBox="1"/>
          <p:nvPr/>
        </p:nvSpPr>
        <p:spPr>
          <a:xfrm>
            <a:off x="5296935" y="1912781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443E915-F555-DE65-5151-58A5EEF9F196}"/>
              </a:ext>
            </a:extLst>
          </p:cNvPr>
          <p:cNvCxnSpPr>
            <a:cxnSpLocks/>
          </p:cNvCxnSpPr>
          <p:nvPr/>
        </p:nvCxnSpPr>
        <p:spPr>
          <a:xfrm flipV="1">
            <a:off x="2303996" y="3467237"/>
            <a:ext cx="282857" cy="7480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22">
            <a:extLst>
              <a:ext uri="{FF2B5EF4-FFF2-40B4-BE49-F238E27FC236}">
                <a16:creationId xmlns:a16="http://schemas.microsoft.com/office/drawing/2014/main" id="{E7C54FE9-BB89-9744-653C-BBB53E1B36AB}"/>
              </a:ext>
            </a:extLst>
          </p:cNvPr>
          <p:cNvSpPr txBox="1"/>
          <p:nvPr/>
        </p:nvSpPr>
        <p:spPr>
          <a:xfrm>
            <a:off x="5283053" y="3763655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latin typeface="Calibri"/>
              </a:rPr>
              <a:t>Growth rate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6CDF4F7-A334-2546-0FA5-A7C782413AE8}"/>
              </a:ext>
            </a:extLst>
          </p:cNvPr>
          <p:cNvSpPr/>
          <p:nvPr/>
        </p:nvSpPr>
        <p:spPr>
          <a:xfrm>
            <a:off x="5172052" y="2448907"/>
            <a:ext cx="1043859" cy="13525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 156">
            <a:extLst>
              <a:ext uri="{FF2B5EF4-FFF2-40B4-BE49-F238E27FC236}">
                <a16:creationId xmlns:a16="http://schemas.microsoft.com/office/drawing/2014/main" id="{D71CDF4C-3F6C-4577-DA0B-1F2CD768641F}"/>
              </a:ext>
            </a:extLst>
          </p:cNvPr>
          <p:cNvSpPr/>
          <p:nvPr/>
        </p:nvSpPr>
        <p:spPr>
          <a:xfrm>
            <a:off x="5180202" y="2506939"/>
            <a:ext cx="790875" cy="1208358"/>
          </a:xfrm>
          <a:custGeom>
            <a:avLst/>
            <a:gdLst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78287 w 807076"/>
              <a:gd name="connsiteY4" fmla="*/ 407831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59853 w 807076"/>
              <a:gd name="connsiteY5" fmla="*/ 334851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076"/>
              <a:gd name="connsiteY0" fmla="*/ 1086119 h 1086119"/>
              <a:gd name="connsiteX1" fmla="*/ 17171 w 807076"/>
              <a:gd name="connsiteY1" fmla="*/ 772733 h 1086119"/>
              <a:gd name="connsiteX2" fmla="*/ 103031 w 807076"/>
              <a:gd name="connsiteY2" fmla="*/ 605307 h 1086119"/>
              <a:gd name="connsiteX3" fmla="*/ 334850 w 807076"/>
              <a:gd name="connsiteY3" fmla="*/ 510862 h 1086119"/>
              <a:gd name="connsiteX4" fmla="*/ 618185 w 807076"/>
              <a:gd name="connsiteY4" fmla="*/ 420710 h 1086119"/>
              <a:gd name="connsiteX5" fmla="*/ 738388 w 807076"/>
              <a:gd name="connsiteY5" fmla="*/ 352023 h 1086119"/>
              <a:gd name="connsiteX6" fmla="*/ 794197 w 807076"/>
              <a:gd name="connsiteY6" fmla="*/ 231820 h 1086119"/>
              <a:gd name="connsiteX7" fmla="*/ 807076 w 807076"/>
              <a:gd name="connsiteY7" fmla="*/ 0 h 1086119"/>
              <a:gd name="connsiteX0" fmla="*/ 0 w 807757"/>
              <a:gd name="connsiteY0" fmla="*/ 1086119 h 1086119"/>
              <a:gd name="connsiteX1" fmla="*/ 17171 w 807757"/>
              <a:gd name="connsiteY1" fmla="*/ 772733 h 1086119"/>
              <a:gd name="connsiteX2" fmla="*/ 103031 w 807757"/>
              <a:gd name="connsiteY2" fmla="*/ 605307 h 1086119"/>
              <a:gd name="connsiteX3" fmla="*/ 334850 w 807757"/>
              <a:gd name="connsiteY3" fmla="*/ 510862 h 1086119"/>
              <a:gd name="connsiteX4" fmla="*/ 618185 w 807757"/>
              <a:gd name="connsiteY4" fmla="*/ 420710 h 1086119"/>
              <a:gd name="connsiteX5" fmla="*/ 738388 w 807757"/>
              <a:gd name="connsiteY5" fmla="*/ 352023 h 1086119"/>
              <a:gd name="connsiteX6" fmla="*/ 794197 w 807757"/>
              <a:gd name="connsiteY6" fmla="*/ 231820 h 1086119"/>
              <a:gd name="connsiteX7" fmla="*/ 806715 w 807757"/>
              <a:gd name="connsiteY7" fmla="*/ 226836 h 1086119"/>
              <a:gd name="connsiteX8" fmla="*/ 807076 w 807757"/>
              <a:gd name="connsiteY8" fmla="*/ 0 h 1086119"/>
              <a:gd name="connsiteX0" fmla="*/ 0 w 815592"/>
              <a:gd name="connsiteY0" fmla="*/ 1086119 h 1086119"/>
              <a:gd name="connsiteX1" fmla="*/ 17171 w 815592"/>
              <a:gd name="connsiteY1" fmla="*/ 772733 h 1086119"/>
              <a:gd name="connsiteX2" fmla="*/ 103031 w 815592"/>
              <a:gd name="connsiteY2" fmla="*/ 605307 h 1086119"/>
              <a:gd name="connsiteX3" fmla="*/ 334850 w 815592"/>
              <a:gd name="connsiteY3" fmla="*/ 510862 h 1086119"/>
              <a:gd name="connsiteX4" fmla="*/ 618185 w 815592"/>
              <a:gd name="connsiteY4" fmla="*/ 420710 h 1086119"/>
              <a:gd name="connsiteX5" fmla="*/ 738388 w 815592"/>
              <a:gd name="connsiteY5" fmla="*/ 352023 h 1086119"/>
              <a:gd name="connsiteX6" fmla="*/ 794197 w 815592"/>
              <a:gd name="connsiteY6" fmla="*/ 231820 h 1086119"/>
              <a:gd name="connsiteX7" fmla="*/ 815301 w 815592"/>
              <a:gd name="connsiteY7" fmla="*/ 102341 h 1086119"/>
              <a:gd name="connsiteX8" fmla="*/ 807076 w 815592"/>
              <a:gd name="connsiteY8" fmla="*/ 0 h 1086119"/>
              <a:gd name="connsiteX0" fmla="*/ 0 w 816343"/>
              <a:gd name="connsiteY0" fmla="*/ 1313645 h 1313645"/>
              <a:gd name="connsiteX1" fmla="*/ 17171 w 816343"/>
              <a:gd name="connsiteY1" fmla="*/ 1000259 h 1313645"/>
              <a:gd name="connsiteX2" fmla="*/ 103031 w 816343"/>
              <a:gd name="connsiteY2" fmla="*/ 832833 h 1313645"/>
              <a:gd name="connsiteX3" fmla="*/ 334850 w 816343"/>
              <a:gd name="connsiteY3" fmla="*/ 738388 h 1313645"/>
              <a:gd name="connsiteX4" fmla="*/ 618185 w 816343"/>
              <a:gd name="connsiteY4" fmla="*/ 648236 h 1313645"/>
              <a:gd name="connsiteX5" fmla="*/ 738388 w 816343"/>
              <a:gd name="connsiteY5" fmla="*/ 579549 h 1313645"/>
              <a:gd name="connsiteX6" fmla="*/ 794197 w 816343"/>
              <a:gd name="connsiteY6" fmla="*/ 459346 h 1313645"/>
              <a:gd name="connsiteX7" fmla="*/ 815301 w 816343"/>
              <a:gd name="connsiteY7" fmla="*/ 329867 h 1313645"/>
              <a:gd name="connsiteX8" fmla="*/ 815662 w 816343"/>
              <a:gd name="connsiteY8" fmla="*/ 0 h 1313645"/>
              <a:gd name="connsiteX0" fmla="*/ 0 w 816343"/>
              <a:gd name="connsiteY0" fmla="*/ 1337069 h 1337069"/>
              <a:gd name="connsiteX1" fmla="*/ 17171 w 816343"/>
              <a:gd name="connsiteY1" fmla="*/ 1023683 h 1337069"/>
              <a:gd name="connsiteX2" fmla="*/ 103031 w 816343"/>
              <a:gd name="connsiteY2" fmla="*/ 856257 h 1337069"/>
              <a:gd name="connsiteX3" fmla="*/ 334850 w 816343"/>
              <a:gd name="connsiteY3" fmla="*/ 761812 h 1337069"/>
              <a:gd name="connsiteX4" fmla="*/ 618185 w 816343"/>
              <a:gd name="connsiteY4" fmla="*/ 671660 h 1337069"/>
              <a:gd name="connsiteX5" fmla="*/ 738388 w 816343"/>
              <a:gd name="connsiteY5" fmla="*/ 602973 h 1337069"/>
              <a:gd name="connsiteX6" fmla="*/ 794197 w 816343"/>
              <a:gd name="connsiteY6" fmla="*/ 482770 h 1337069"/>
              <a:gd name="connsiteX7" fmla="*/ 815301 w 816343"/>
              <a:gd name="connsiteY7" fmla="*/ 353291 h 1337069"/>
              <a:gd name="connsiteX8" fmla="*/ 815662 w 816343"/>
              <a:gd name="connsiteY8" fmla="*/ 23424 h 1337069"/>
              <a:gd name="connsiteX9" fmla="*/ 815300 w 816343"/>
              <a:gd name="connsiteY9" fmla="*/ 27026 h 1337069"/>
              <a:gd name="connsiteX0" fmla="*/ 0 w 815756"/>
              <a:gd name="connsiteY0" fmla="*/ 1440122 h 1440122"/>
              <a:gd name="connsiteX1" fmla="*/ 17171 w 815756"/>
              <a:gd name="connsiteY1" fmla="*/ 1126736 h 1440122"/>
              <a:gd name="connsiteX2" fmla="*/ 103031 w 815756"/>
              <a:gd name="connsiteY2" fmla="*/ 959310 h 1440122"/>
              <a:gd name="connsiteX3" fmla="*/ 334850 w 815756"/>
              <a:gd name="connsiteY3" fmla="*/ 864865 h 1440122"/>
              <a:gd name="connsiteX4" fmla="*/ 618185 w 815756"/>
              <a:gd name="connsiteY4" fmla="*/ 774713 h 1440122"/>
              <a:gd name="connsiteX5" fmla="*/ 738388 w 815756"/>
              <a:gd name="connsiteY5" fmla="*/ 706026 h 1440122"/>
              <a:gd name="connsiteX6" fmla="*/ 794197 w 815756"/>
              <a:gd name="connsiteY6" fmla="*/ 585823 h 1440122"/>
              <a:gd name="connsiteX7" fmla="*/ 815301 w 815756"/>
              <a:gd name="connsiteY7" fmla="*/ 456344 h 1440122"/>
              <a:gd name="connsiteX8" fmla="*/ 811369 w 815756"/>
              <a:gd name="connsiteY8" fmla="*/ 10567 h 1440122"/>
              <a:gd name="connsiteX9" fmla="*/ 815300 w 815756"/>
              <a:gd name="connsiteY9" fmla="*/ 130079 h 1440122"/>
              <a:gd name="connsiteX0" fmla="*/ 0 w 819955"/>
              <a:gd name="connsiteY0" fmla="*/ 1573320 h 1573320"/>
              <a:gd name="connsiteX1" fmla="*/ 17171 w 819955"/>
              <a:gd name="connsiteY1" fmla="*/ 1259934 h 1573320"/>
              <a:gd name="connsiteX2" fmla="*/ 103031 w 819955"/>
              <a:gd name="connsiteY2" fmla="*/ 1092508 h 1573320"/>
              <a:gd name="connsiteX3" fmla="*/ 334850 w 819955"/>
              <a:gd name="connsiteY3" fmla="*/ 998063 h 1573320"/>
              <a:gd name="connsiteX4" fmla="*/ 618185 w 819955"/>
              <a:gd name="connsiteY4" fmla="*/ 907911 h 1573320"/>
              <a:gd name="connsiteX5" fmla="*/ 738388 w 819955"/>
              <a:gd name="connsiteY5" fmla="*/ 839224 h 1573320"/>
              <a:gd name="connsiteX6" fmla="*/ 794197 w 819955"/>
              <a:gd name="connsiteY6" fmla="*/ 719021 h 1573320"/>
              <a:gd name="connsiteX7" fmla="*/ 815301 w 819955"/>
              <a:gd name="connsiteY7" fmla="*/ 589542 h 1573320"/>
              <a:gd name="connsiteX8" fmla="*/ 819955 w 819955"/>
              <a:gd name="connsiteY8" fmla="*/ 6390 h 1573320"/>
              <a:gd name="connsiteX9" fmla="*/ 815300 w 819955"/>
              <a:gd name="connsiteY9" fmla="*/ 263277 h 1573320"/>
              <a:gd name="connsiteX0" fmla="*/ 0 w 819955"/>
              <a:gd name="connsiteY0" fmla="*/ 1573741 h 1573741"/>
              <a:gd name="connsiteX1" fmla="*/ 17171 w 819955"/>
              <a:gd name="connsiteY1" fmla="*/ 1260355 h 1573741"/>
              <a:gd name="connsiteX2" fmla="*/ 103031 w 819955"/>
              <a:gd name="connsiteY2" fmla="*/ 1092929 h 1573741"/>
              <a:gd name="connsiteX3" fmla="*/ 334850 w 819955"/>
              <a:gd name="connsiteY3" fmla="*/ 998484 h 1573741"/>
              <a:gd name="connsiteX4" fmla="*/ 618185 w 819955"/>
              <a:gd name="connsiteY4" fmla="*/ 908332 h 1573741"/>
              <a:gd name="connsiteX5" fmla="*/ 738388 w 819955"/>
              <a:gd name="connsiteY5" fmla="*/ 839645 h 1573741"/>
              <a:gd name="connsiteX6" fmla="*/ 794197 w 819955"/>
              <a:gd name="connsiteY6" fmla="*/ 719442 h 1573741"/>
              <a:gd name="connsiteX7" fmla="*/ 815301 w 819955"/>
              <a:gd name="connsiteY7" fmla="*/ 589963 h 1573741"/>
              <a:gd name="connsiteX8" fmla="*/ 819955 w 819955"/>
              <a:gd name="connsiteY8" fmla="*/ 6811 h 1573741"/>
              <a:gd name="connsiteX9" fmla="*/ 707976 w 819955"/>
              <a:gd name="connsiteY9" fmla="*/ 242233 h 1573741"/>
              <a:gd name="connsiteX0" fmla="*/ 0 w 819955"/>
              <a:gd name="connsiteY0" fmla="*/ 1566930 h 1566930"/>
              <a:gd name="connsiteX1" fmla="*/ 17171 w 819955"/>
              <a:gd name="connsiteY1" fmla="*/ 1253544 h 1566930"/>
              <a:gd name="connsiteX2" fmla="*/ 103031 w 819955"/>
              <a:gd name="connsiteY2" fmla="*/ 1086118 h 1566930"/>
              <a:gd name="connsiteX3" fmla="*/ 334850 w 819955"/>
              <a:gd name="connsiteY3" fmla="*/ 991673 h 1566930"/>
              <a:gd name="connsiteX4" fmla="*/ 618185 w 819955"/>
              <a:gd name="connsiteY4" fmla="*/ 901521 h 1566930"/>
              <a:gd name="connsiteX5" fmla="*/ 738388 w 819955"/>
              <a:gd name="connsiteY5" fmla="*/ 832834 h 1566930"/>
              <a:gd name="connsiteX6" fmla="*/ 794197 w 819955"/>
              <a:gd name="connsiteY6" fmla="*/ 712631 h 1566930"/>
              <a:gd name="connsiteX7" fmla="*/ 815301 w 819955"/>
              <a:gd name="connsiteY7" fmla="*/ 583152 h 1566930"/>
              <a:gd name="connsiteX8" fmla="*/ 819955 w 819955"/>
              <a:gd name="connsiteY8" fmla="*/ 0 h 1566930"/>
              <a:gd name="connsiteX0" fmla="*/ 0 w 832834"/>
              <a:gd name="connsiteY0" fmla="*/ 1596980 h 1596980"/>
              <a:gd name="connsiteX1" fmla="*/ 17171 w 832834"/>
              <a:gd name="connsiteY1" fmla="*/ 1283594 h 1596980"/>
              <a:gd name="connsiteX2" fmla="*/ 103031 w 832834"/>
              <a:gd name="connsiteY2" fmla="*/ 1116168 h 1596980"/>
              <a:gd name="connsiteX3" fmla="*/ 334850 w 832834"/>
              <a:gd name="connsiteY3" fmla="*/ 1021723 h 1596980"/>
              <a:gd name="connsiteX4" fmla="*/ 618185 w 832834"/>
              <a:gd name="connsiteY4" fmla="*/ 931571 h 1596980"/>
              <a:gd name="connsiteX5" fmla="*/ 738388 w 832834"/>
              <a:gd name="connsiteY5" fmla="*/ 862884 h 1596980"/>
              <a:gd name="connsiteX6" fmla="*/ 794197 w 832834"/>
              <a:gd name="connsiteY6" fmla="*/ 742681 h 1596980"/>
              <a:gd name="connsiteX7" fmla="*/ 815301 w 832834"/>
              <a:gd name="connsiteY7" fmla="*/ 613202 h 1596980"/>
              <a:gd name="connsiteX8" fmla="*/ 832834 w 832834"/>
              <a:gd name="connsiteY8" fmla="*/ 0 h 1596980"/>
              <a:gd name="connsiteX0" fmla="*/ 0 w 815592"/>
              <a:gd name="connsiteY0" fmla="*/ 1601273 h 1601273"/>
              <a:gd name="connsiteX1" fmla="*/ 17171 w 815592"/>
              <a:gd name="connsiteY1" fmla="*/ 1287887 h 1601273"/>
              <a:gd name="connsiteX2" fmla="*/ 103031 w 815592"/>
              <a:gd name="connsiteY2" fmla="*/ 1120461 h 1601273"/>
              <a:gd name="connsiteX3" fmla="*/ 334850 w 815592"/>
              <a:gd name="connsiteY3" fmla="*/ 1026016 h 1601273"/>
              <a:gd name="connsiteX4" fmla="*/ 618185 w 815592"/>
              <a:gd name="connsiteY4" fmla="*/ 935864 h 1601273"/>
              <a:gd name="connsiteX5" fmla="*/ 738388 w 815592"/>
              <a:gd name="connsiteY5" fmla="*/ 867177 h 1601273"/>
              <a:gd name="connsiteX6" fmla="*/ 794197 w 815592"/>
              <a:gd name="connsiteY6" fmla="*/ 746974 h 1601273"/>
              <a:gd name="connsiteX7" fmla="*/ 815301 w 815592"/>
              <a:gd name="connsiteY7" fmla="*/ 617495 h 1601273"/>
              <a:gd name="connsiteX8" fmla="*/ 807077 w 815592"/>
              <a:gd name="connsiteY8" fmla="*/ 0 h 1601273"/>
              <a:gd name="connsiteX0" fmla="*/ 0 w 819956"/>
              <a:gd name="connsiteY0" fmla="*/ 1627031 h 1627031"/>
              <a:gd name="connsiteX1" fmla="*/ 17171 w 819956"/>
              <a:gd name="connsiteY1" fmla="*/ 1313645 h 1627031"/>
              <a:gd name="connsiteX2" fmla="*/ 103031 w 819956"/>
              <a:gd name="connsiteY2" fmla="*/ 1146219 h 1627031"/>
              <a:gd name="connsiteX3" fmla="*/ 334850 w 819956"/>
              <a:gd name="connsiteY3" fmla="*/ 1051774 h 1627031"/>
              <a:gd name="connsiteX4" fmla="*/ 618185 w 819956"/>
              <a:gd name="connsiteY4" fmla="*/ 961622 h 1627031"/>
              <a:gd name="connsiteX5" fmla="*/ 738388 w 819956"/>
              <a:gd name="connsiteY5" fmla="*/ 892935 h 1627031"/>
              <a:gd name="connsiteX6" fmla="*/ 794197 w 819956"/>
              <a:gd name="connsiteY6" fmla="*/ 772732 h 1627031"/>
              <a:gd name="connsiteX7" fmla="*/ 815301 w 819956"/>
              <a:gd name="connsiteY7" fmla="*/ 643253 h 1627031"/>
              <a:gd name="connsiteX8" fmla="*/ 819956 w 819956"/>
              <a:gd name="connsiteY8" fmla="*/ 0 h 1627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956" h="1627031">
                <a:moveTo>
                  <a:pt x="0" y="1627031"/>
                </a:moveTo>
                <a:cubicBezTo>
                  <a:pt x="-1" y="1510405"/>
                  <a:pt x="-1" y="1393780"/>
                  <a:pt x="17171" y="1313645"/>
                </a:cubicBezTo>
                <a:cubicBezTo>
                  <a:pt x="34343" y="1233510"/>
                  <a:pt x="50085" y="1189864"/>
                  <a:pt x="103031" y="1146219"/>
                </a:cubicBezTo>
                <a:cubicBezTo>
                  <a:pt x="155977" y="1102574"/>
                  <a:pt x="248991" y="1082540"/>
                  <a:pt x="334850" y="1051774"/>
                </a:cubicBezTo>
                <a:cubicBezTo>
                  <a:pt x="420709" y="1021008"/>
                  <a:pt x="550929" y="988095"/>
                  <a:pt x="618185" y="961622"/>
                </a:cubicBezTo>
                <a:cubicBezTo>
                  <a:pt x="685441" y="935149"/>
                  <a:pt x="709053" y="924417"/>
                  <a:pt x="738388" y="892935"/>
                </a:cubicBezTo>
                <a:cubicBezTo>
                  <a:pt x="767723" y="861453"/>
                  <a:pt x="782809" y="793596"/>
                  <a:pt x="794197" y="772732"/>
                </a:cubicBezTo>
                <a:cubicBezTo>
                  <a:pt x="805585" y="751868"/>
                  <a:pt x="813155" y="681890"/>
                  <a:pt x="815301" y="643253"/>
                </a:cubicBezTo>
                <a:cubicBezTo>
                  <a:pt x="817448" y="604616"/>
                  <a:pt x="819896" y="37806"/>
                  <a:pt x="819956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22">
            <a:extLst>
              <a:ext uri="{FF2B5EF4-FFF2-40B4-BE49-F238E27FC236}">
                <a16:creationId xmlns:a16="http://schemas.microsoft.com/office/drawing/2014/main" id="{5E1C477E-BB3B-A5D6-D4B9-937E7BF896E0}"/>
              </a:ext>
            </a:extLst>
          </p:cNvPr>
          <p:cNvSpPr txBox="1"/>
          <p:nvPr/>
        </p:nvSpPr>
        <p:spPr>
          <a:xfrm>
            <a:off x="5243858" y="3579119"/>
            <a:ext cx="10246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hydraulic failure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DE1EEAFA-AB5B-93EA-4CA5-83A015FBB7C9}"/>
              </a:ext>
            </a:extLst>
          </p:cNvPr>
          <p:cNvCxnSpPr>
            <a:cxnSpLocks/>
          </p:cNvCxnSpPr>
          <p:nvPr/>
        </p:nvCxnSpPr>
        <p:spPr>
          <a:xfrm>
            <a:off x="692433" y="3715949"/>
            <a:ext cx="46045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BD45F1-2C3F-DD5B-4F23-7931077F1A1F}"/>
              </a:ext>
            </a:extLst>
          </p:cNvPr>
          <p:cNvCxnSpPr>
            <a:cxnSpLocks/>
          </p:cNvCxnSpPr>
          <p:nvPr/>
        </p:nvCxnSpPr>
        <p:spPr>
          <a:xfrm>
            <a:off x="720952" y="3384186"/>
            <a:ext cx="470496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22">
            <a:extLst>
              <a:ext uri="{FF2B5EF4-FFF2-40B4-BE49-F238E27FC236}">
                <a16:creationId xmlns:a16="http://schemas.microsoft.com/office/drawing/2014/main" id="{327CA755-746A-9A22-A3F9-CFADE419C54E}"/>
              </a:ext>
            </a:extLst>
          </p:cNvPr>
          <p:cNvSpPr txBox="1"/>
          <p:nvPr/>
        </p:nvSpPr>
        <p:spPr>
          <a:xfrm>
            <a:off x="5353011" y="3267758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l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 cell turgor</a:t>
            </a:r>
          </a:p>
        </p:txBody>
      </p:sp>
      <p:sp>
        <p:nvSpPr>
          <p:cNvPr id="175" name="TextBox 22">
            <a:extLst>
              <a:ext uri="{FF2B5EF4-FFF2-40B4-BE49-F238E27FC236}">
                <a16:creationId xmlns:a16="http://schemas.microsoft.com/office/drawing/2014/main" id="{29DB1732-8C38-FBFC-8CDC-E0B169D4B3A1}"/>
              </a:ext>
            </a:extLst>
          </p:cNvPr>
          <p:cNvSpPr txBox="1"/>
          <p:nvPr/>
        </p:nvSpPr>
        <p:spPr>
          <a:xfrm>
            <a:off x="1400524" y="3520319"/>
            <a:ext cx="2100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00" dirty="0">
                <a:solidFill>
                  <a:srgbClr val="FF0000"/>
                </a:solidFill>
                <a:latin typeface="Calibri"/>
              </a:rPr>
              <a:t>(limited cell expansion)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6A5407E-AEDB-6489-5FBE-D5260C470B80}"/>
              </a:ext>
            </a:extLst>
          </p:cNvPr>
          <p:cNvSpPr/>
          <p:nvPr/>
        </p:nvSpPr>
        <p:spPr>
          <a:xfrm>
            <a:off x="3919553" y="4587894"/>
            <a:ext cx="1252309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C4809F-44FB-F1A9-25BD-28EFB46AF479}"/>
              </a:ext>
            </a:extLst>
          </p:cNvPr>
          <p:cNvSpPr/>
          <p:nvPr/>
        </p:nvSpPr>
        <p:spPr>
          <a:xfrm>
            <a:off x="4137309" y="5091574"/>
            <a:ext cx="1031203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D75BB257-4423-4BFC-AD23-E3356362BD81}"/>
              </a:ext>
            </a:extLst>
          </p:cNvPr>
          <p:cNvSpPr/>
          <p:nvPr/>
        </p:nvSpPr>
        <p:spPr>
          <a:xfrm flipH="1">
            <a:off x="706492" y="4599240"/>
            <a:ext cx="1039025" cy="113392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C55A12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8B10D11C-AE7B-4DED-3F63-3B9420D19107}"/>
              </a:ext>
            </a:extLst>
          </p:cNvPr>
          <p:cNvSpPr/>
          <p:nvPr/>
        </p:nvSpPr>
        <p:spPr>
          <a:xfrm flipH="1">
            <a:off x="705870" y="5100698"/>
            <a:ext cx="804774" cy="630243"/>
          </a:xfrm>
          <a:custGeom>
            <a:avLst/>
            <a:gdLst>
              <a:gd name="connsiteX0" fmla="*/ 0 w 1245379"/>
              <a:gd name="connsiteY0" fmla="*/ 1122639 h 1122639"/>
              <a:gd name="connsiteX1" fmla="*/ 39268 w 1245379"/>
              <a:gd name="connsiteY1" fmla="*/ 1117029 h 1122639"/>
              <a:gd name="connsiteX2" fmla="*/ 56098 w 1245379"/>
              <a:gd name="connsiteY2" fmla="*/ 1100199 h 1122639"/>
              <a:gd name="connsiteX3" fmla="*/ 72927 w 1245379"/>
              <a:gd name="connsiteY3" fmla="*/ 1088980 h 1122639"/>
              <a:gd name="connsiteX4" fmla="*/ 84147 w 1245379"/>
              <a:gd name="connsiteY4" fmla="*/ 1072150 h 1122639"/>
              <a:gd name="connsiteX5" fmla="*/ 89757 w 1245379"/>
              <a:gd name="connsiteY5" fmla="*/ 1055321 h 1122639"/>
              <a:gd name="connsiteX6" fmla="*/ 112196 w 1245379"/>
              <a:gd name="connsiteY6" fmla="*/ 1021662 h 1122639"/>
              <a:gd name="connsiteX7" fmla="*/ 117806 w 1245379"/>
              <a:gd name="connsiteY7" fmla="*/ 1004832 h 1122639"/>
              <a:gd name="connsiteX8" fmla="*/ 129026 w 1245379"/>
              <a:gd name="connsiteY8" fmla="*/ 988003 h 1122639"/>
              <a:gd name="connsiteX9" fmla="*/ 140245 w 1245379"/>
              <a:gd name="connsiteY9" fmla="*/ 948734 h 1122639"/>
              <a:gd name="connsiteX10" fmla="*/ 151465 w 1245379"/>
              <a:gd name="connsiteY10" fmla="*/ 931905 h 1122639"/>
              <a:gd name="connsiteX11" fmla="*/ 173904 w 1245379"/>
              <a:gd name="connsiteY11" fmla="*/ 881416 h 1122639"/>
              <a:gd name="connsiteX12" fmla="*/ 185124 w 1245379"/>
              <a:gd name="connsiteY12" fmla="*/ 836538 h 1122639"/>
              <a:gd name="connsiteX13" fmla="*/ 207563 w 1245379"/>
              <a:gd name="connsiteY13" fmla="*/ 780440 h 1122639"/>
              <a:gd name="connsiteX14" fmla="*/ 230002 w 1245379"/>
              <a:gd name="connsiteY14" fmla="*/ 701902 h 1122639"/>
              <a:gd name="connsiteX15" fmla="*/ 235612 w 1245379"/>
              <a:gd name="connsiteY15" fmla="*/ 685073 h 1122639"/>
              <a:gd name="connsiteX16" fmla="*/ 241222 w 1245379"/>
              <a:gd name="connsiteY16" fmla="*/ 662634 h 1122639"/>
              <a:gd name="connsiteX17" fmla="*/ 252441 w 1245379"/>
              <a:gd name="connsiteY17" fmla="*/ 645804 h 1122639"/>
              <a:gd name="connsiteX18" fmla="*/ 258051 w 1245379"/>
              <a:gd name="connsiteY18" fmla="*/ 623365 h 1122639"/>
              <a:gd name="connsiteX19" fmla="*/ 280491 w 1245379"/>
              <a:gd name="connsiteY19" fmla="*/ 578486 h 1122639"/>
              <a:gd name="connsiteX20" fmla="*/ 297320 w 1245379"/>
              <a:gd name="connsiteY20" fmla="*/ 533608 h 1122639"/>
              <a:gd name="connsiteX21" fmla="*/ 302930 w 1245379"/>
              <a:gd name="connsiteY21" fmla="*/ 505559 h 1122639"/>
              <a:gd name="connsiteX22" fmla="*/ 314149 w 1245379"/>
              <a:gd name="connsiteY22" fmla="*/ 488729 h 1122639"/>
              <a:gd name="connsiteX23" fmla="*/ 336589 w 1245379"/>
              <a:gd name="connsiteY23" fmla="*/ 443851 h 1122639"/>
              <a:gd name="connsiteX24" fmla="*/ 347808 w 1245379"/>
              <a:gd name="connsiteY24" fmla="*/ 421412 h 1122639"/>
              <a:gd name="connsiteX25" fmla="*/ 370248 w 1245379"/>
              <a:gd name="connsiteY25" fmla="*/ 387753 h 1122639"/>
              <a:gd name="connsiteX26" fmla="*/ 398297 w 1245379"/>
              <a:gd name="connsiteY26" fmla="*/ 348484 h 1122639"/>
              <a:gd name="connsiteX27" fmla="*/ 415126 w 1245379"/>
              <a:gd name="connsiteY27" fmla="*/ 331655 h 1122639"/>
              <a:gd name="connsiteX28" fmla="*/ 431956 w 1245379"/>
              <a:gd name="connsiteY28" fmla="*/ 309215 h 1122639"/>
              <a:gd name="connsiteX29" fmla="*/ 493664 w 1245379"/>
              <a:gd name="connsiteY29" fmla="*/ 247507 h 1122639"/>
              <a:gd name="connsiteX30" fmla="*/ 516103 w 1245379"/>
              <a:gd name="connsiteY30" fmla="*/ 225068 h 1122639"/>
              <a:gd name="connsiteX31" fmla="*/ 532932 w 1245379"/>
              <a:gd name="connsiteY31" fmla="*/ 213848 h 1122639"/>
              <a:gd name="connsiteX32" fmla="*/ 589030 w 1245379"/>
              <a:gd name="connsiteY32" fmla="*/ 168970 h 1122639"/>
              <a:gd name="connsiteX33" fmla="*/ 611470 w 1245379"/>
              <a:gd name="connsiteY33" fmla="*/ 152140 h 1122639"/>
              <a:gd name="connsiteX34" fmla="*/ 633909 w 1245379"/>
              <a:gd name="connsiteY34" fmla="*/ 140921 h 1122639"/>
              <a:gd name="connsiteX35" fmla="*/ 667568 w 1245379"/>
              <a:gd name="connsiteY35" fmla="*/ 118482 h 1122639"/>
              <a:gd name="connsiteX36" fmla="*/ 684397 w 1245379"/>
              <a:gd name="connsiteY36" fmla="*/ 107262 h 1122639"/>
              <a:gd name="connsiteX37" fmla="*/ 740495 w 1245379"/>
              <a:gd name="connsiteY37" fmla="*/ 84823 h 1122639"/>
              <a:gd name="connsiteX38" fmla="*/ 762935 w 1245379"/>
              <a:gd name="connsiteY38" fmla="*/ 73603 h 1122639"/>
              <a:gd name="connsiteX39" fmla="*/ 796594 w 1245379"/>
              <a:gd name="connsiteY39" fmla="*/ 62383 h 1122639"/>
              <a:gd name="connsiteX40" fmla="*/ 813423 w 1245379"/>
              <a:gd name="connsiteY40" fmla="*/ 56774 h 1122639"/>
              <a:gd name="connsiteX41" fmla="*/ 830253 w 1245379"/>
              <a:gd name="connsiteY41" fmla="*/ 51164 h 1122639"/>
              <a:gd name="connsiteX42" fmla="*/ 920010 w 1245379"/>
              <a:gd name="connsiteY42" fmla="*/ 34334 h 1122639"/>
              <a:gd name="connsiteX43" fmla="*/ 976108 w 1245379"/>
              <a:gd name="connsiteY43" fmla="*/ 23115 h 1122639"/>
              <a:gd name="connsiteX44" fmla="*/ 1043426 w 1245379"/>
              <a:gd name="connsiteY44" fmla="*/ 11895 h 1122639"/>
              <a:gd name="connsiteX45" fmla="*/ 1099524 w 1245379"/>
              <a:gd name="connsiteY45" fmla="*/ 675 h 1122639"/>
              <a:gd name="connsiteX46" fmla="*/ 1245379 w 1245379"/>
              <a:gd name="connsiteY46" fmla="*/ 675 h 1122639"/>
              <a:gd name="connsiteX0" fmla="*/ 0 w 1254699"/>
              <a:gd name="connsiteY0" fmla="*/ 1127573 h 1127573"/>
              <a:gd name="connsiteX1" fmla="*/ 39268 w 1254699"/>
              <a:gd name="connsiteY1" fmla="*/ 1121963 h 1127573"/>
              <a:gd name="connsiteX2" fmla="*/ 56098 w 1254699"/>
              <a:gd name="connsiteY2" fmla="*/ 1105133 h 1127573"/>
              <a:gd name="connsiteX3" fmla="*/ 72927 w 1254699"/>
              <a:gd name="connsiteY3" fmla="*/ 1093914 h 1127573"/>
              <a:gd name="connsiteX4" fmla="*/ 84147 w 1254699"/>
              <a:gd name="connsiteY4" fmla="*/ 1077084 h 1127573"/>
              <a:gd name="connsiteX5" fmla="*/ 89757 w 1254699"/>
              <a:gd name="connsiteY5" fmla="*/ 1060255 h 1127573"/>
              <a:gd name="connsiteX6" fmla="*/ 112196 w 1254699"/>
              <a:gd name="connsiteY6" fmla="*/ 1026596 h 1127573"/>
              <a:gd name="connsiteX7" fmla="*/ 117806 w 1254699"/>
              <a:gd name="connsiteY7" fmla="*/ 1009766 h 1127573"/>
              <a:gd name="connsiteX8" fmla="*/ 129026 w 1254699"/>
              <a:gd name="connsiteY8" fmla="*/ 992937 h 1127573"/>
              <a:gd name="connsiteX9" fmla="*/ 140245 w 1254699"/>
              <a:gd name="connsiteY9" fmla="*/ 953668 h 1127573"/>
              <a:gd name="connsiteX10" fmla="*/ 151465 w 1254699"/>
              <a:gd name="connsiteY10" fmla="*/ 936839 h 1127573"/>
              <a:gd name="connsiteX11" fmla="*/ 173904 w 1254699"/>
              <a:gd name="connsiteY11" fmla="*/ 886350 h 1127573"/>
              <a:gd name="connsiteX12" fmla="*/ 185124 w 1254699"/>
              <a:gd name="connsiteY12" fmla="*/ 841472 h 1127573"/>
              <a:gd name="connsiteX13" fmla="*/ 207563 w 1254699"/>
              <a:gd name="connsiteY13" fmla="*/ 785374 h 1127573"/>
              <a:gd name="connsiteX14" fmla="*/ 230002 w 1254699"/>
              <a:gd name="connsiteY14" fmla="*/ 706836 h 1127573"/>
              <a:gd name="connsiteX15" fmla="*/ 235612 w 1254699"/>
              <a:gd name="connsiteY15" fmla="*/ 690007 h 1127573"/>
              <a:gd name="connsiteX16" fmla="*/ 241222 w 1254699"/>
              <a:gd name="connsiteY16" fmla="*/ 667568 h 1127573"/>
              <a:gd name="connsiteX17" fmla="*/ 252441 w 1254699"/>
              <a:gd name="connsiteY17" fmla="*/ 650738 h 1127573"/>
              <a:gd name="connsiteX18" fmla="*/ 258051 w 1254699"/>
              <a:gd name="connsiteY18" fmla="*/ 628299 h 1127573"/>
              <a:gd name="connsiteX19" fmla="*/ 280491 w 1254699"/>
              <a:gd name="connsiteY19" fmla="*/ 583420 h 1127573"/>
              <a:gd name="connsiteX20" fmla="*/ 297320 w 1254699"/>
              <a:gd name="connsiteY20" fmla="*/ 538542 h 1127573"/>
              <a:gd name="connsiteX21" fmla="*/ 302930 w 1254699"/>
              <a:gd name="connsiteY21" fmla="*/ 510493 h 1127573"/>
              <a:gd name="connsiteX22" fmla="*/ 314149 w 1254699"/>
              <a:gd name="connsiteY22" fmla="*/ 493663 h 1127573"/>
              <a:gd name="connsiteX23" fmla="*/ 336589 w 1254699"/>
              <a:gd name="connsiteY23" fmla="*/ 448785 h 1127573"/>
              <a:gd name="connsiteX24" fmla="*/ 347808 w 1254699"/>
              <a:gd name="connsiteY24" fmla="*/ 426346 h 1127573"/>
              <a:gd name="connsiteX25" fmla="*/ 370248 w 1254699"/>
              <a:gd name="connsiteY25" fmla="*/ 392687 h 1127573"/>
              <a:gd name="connsiteX26" fmla="*/ 398297 w 1254699"/>
              <a:gd name="connsiteY26" fmla="*/ 353418 h 1127573"/>
              <a:gd name="connsiteX27" fmla="*/ 415126 w 1254699"/>
              <a:gd name="connsiteY27" fmla="*/ 336589 h 1127573"/>
              <a:gd name="connsiteX28" fmla="*/ 431956 w 1254699"/>
              <a:gd name="connsiteY28" fmla="*/ 314149 h 1127573"/>
              <a:gd name="connsiteX29" fmla="*/ 493664 w 1254699"/>
              <a:gd name="connsiteY29" fmla="*/ 252441 h 1127573"/>
              <a:gd name="connsiteX30" fmla="*/ 516103 w 1254699"/>
              <a:gd name="connsiteY30" fmla="*/ 230002 h 1127573"/>
              <a:gd name="connsiteX31" fmla="*/ 532932 w 1254699"/>
              <a:gd name="connsiteY31" fmla="*/ 218782 h 1127573"/>
              <a:gd name="connsiteX32" fmla="*/ 589030 w 1254699"/>
              <a:gd name="connsiteY32" fmla="*/ 173904 h 1127573"/>
              <a:gd name="connsiteX33" fmla="*/ 611470 w 1254699"/>
              <a:gd name="connsiteY33" fmla="*/ 157074 h 1127573"/>
              <a:gd name="connsiteX34" fmla="*/ 633909 w 1254699"/>
              <a:gd name="connsiteY34" fmla="*/ 145855 h 1127573"/>
              <a:gd name="connsiteX35" fmla="*/ 667568 w 1254699"/>
              <a:gd name="connsiteY35" fmla="*/ 123416 h 1127573"/>
              <a:gd name="connsiteX36" fmla="*/ 684397 w 1254699"/>
              <a:gd name="connsiteY36" fmla="*/ 112196 h 1127573"/>
              <a:gd name="connsiteX37" fmla="*/ 740495 w 1254699"/>
              <a:gd name="connsiteY37" fmla="*/ 89757 h 1127573"/>
              <a:gd name="connsiteX38" fmla="*/ 762935 w 1254699"/>
              <a:gd name="connsiteY38" fmla="*/ 78537 h 1127573"/>
              <a:gd name="connsiteX39" fmla="*/ 796594 w 1254699"/>
              <a:gd name="connsiteY39" fmla="*/ 67317 h 1127573"/>
              <a:gd name="connsiteX40" fmla="*/ 813423 w 1254699"/>
              <a:gd name="connsiteY40" fmla="*/ 61708 h 1127573"/>
              <a:gd name="connsiteX41" fmla="*/ 830253 w 1254699"/>
              <a:gd name="connsiteY41" fmla="*/ 56098 h 1127573"/>
              <a:gd name="connsiteX42" fmla="*/ 920010 w 1254699"/>
              <a:gd name="connsiteY42" fmla="*/ 39268 h 1127573"/>
              <a:gd name="connsiteX43" fmla="*/ 976108 w 1254699"/>
              <a:gd name="connsiteY43" fmla="*/ 28049 h 1127573"/>
              <a:gd name="connsiteX44" fmla="*/ 1043426 w 1254699"/>
              <a:gd name="connsiteY44" fmla="*/ 16829 h 1127573"/>
              <a:gd name="connsiteX45" fmla="*/ 1099524 w 1254699"/>
              <a:gd name="connsiteY45" fmla="*/ 5609 h 1127573"/>
              <a:gd name="connsiteX46" fmla="*/ 1245379 w 1254699"/>
              <a:gd name="connsiteY46" fmla="*/ 5609 h 1127573"/>
              <a:gd name="connsiteX47" fmla="*/ 1239769 w 1254699"/>
              <a:gd name="connsiteY47" fmla="*/ 0 h 1127573"/>
              <a:gd name="connsiteX0" fmla="*/ 0 w 1257790"/>
              <a:gd name="connsiteY0" fmla="*/ 1122640 h 1128249"/>
              <a:gd name="connsiteX1" fmla="*/ 39268 w 1257790"/>
              <a:gd name="connsiteY1" fmla="*/ 1117030 h 1128249"/>
              <a:gd name="connsiteX2" fmla="*/ 56098 w 1257790"/>
              <a:gd name="connsiteY2" fmla="*/ 1100200 h 1128249"/>
              <a:gd name="connsiteX3" fmla="*/ 72927 w 1257790"/>
              <a:gd name="connsiteY3" fmla="*/ 1088981 h 1128249"/>
              <a:gd name="connsiteX4" fmla="*/ 84147 w 1257790"/>
              <a:gd name="connsiteY4" fmla="*/ 1072151 h 1128249"/>
              <a:gd name="connsiteX5" fmla="*/ 89757 w 1257790"/>
              <a:gd name="connsiteY5" fmla="*/ 1055322 h 1128249"/>
              <a:gd name="connsiteX6" fmla="*/ 112196 w 1257790"/>
              <a:gd name="connsiteY6" fmla="*/ 1021663 h 1128249"/>
              <a:gd name="connsiteX7" fmla="*/ 117806 w 1257790"/>
              <a:gd name="connsiteY7" fmla="*/ 1004833 h 1128249"/>
              <a:gd name="connsiteX8" fmla="*/ 129026 w 1257790"/>
              <a:gd name="connsiteY8" fmla="*/ 988004 h 1128249"/>
              <a:gd name="connsiteX9" fmla="*/ 140245 w 1257790"/>
              <a:gd name="connsiteY9" fmla="*/ 948735 h 1128249"/>
              <a:gd name="connsiteX10" fmla="*/ 151465 w 1257790"/>
              <a:gd name="connsiteY10" fmla="*/ 931906 h 1128249"/>
              <a:gd name="connsiteX11" fmla="*/ 173904 w 1257790"/>
              <a:gd name="connsiteY11" fmla="*/ 881417 h 1128249"/>
              <a:gd name="connsiteX12" fmla="*/ 185124 w 1257790"/>
              <a:gd name="connsiteY12" fmla="*/ 836539 h 1128249"/>
              <a:gd name="connsiteX13" fmla="*/ 207563 w 1257790"/>
              <a:gd name="connsiteY13" fmla="*/ 780441 h 1128249"/>
              <a:gd name="connsiteX14" fmla="*/ 230002 w 1257790"/>
              <a:gd name="connsiteY14" fmla="*/ 701903 h 1128249"/>
              <a:gd name="connsiteX15" fmla="*/ 235612 w 1257790"/>
              <a:gd name="connsiteY15" fmla="*/ 685074 h 1128249"/>
              <a:gd name="connsiteX16" fmla="*/ 241222 w 1257790"/>
              <a:gd name="connsiteY16" fmla="*/ 662635 h 1128249"/>
              <a:gd name="connsiteX17" fmla="*/ 252441 w 1257790"/>
              <a:gd name="connsiteY17" fmla="*/ 645805 h 1128249"/>
              <a:gd name="connsiteX18" fmla="*/ 258051 w 1257790"/>
              <a:gd name="connsiteY18" fmla="*/ 623366 h 1128249"/>
              <a:gd name="connsiteX19" fmla="*/ 280491 w 1257790"/>
              <a:gd name="connsiteY19" fmla="*/ 578487 h 1128249"/>
              <a:gd name="connsiteX20" fmla="*/ 297320 w 1257790"/>
              <a:gd name="connsiteY20" fmla="*/ 533609 h 1128249"/>
              <a:gd name="connsiteX21" fmla="*/ 302930 w 1257790"/>
              <a:gd name="connsiteY21" fmla="*/ 505560 h 1128249"/>
              <a:gd name="connsiteX22" fmla="*/ 314149 w 1257790"/>
              <a:gd name="connsiteY22" fmla="*/ 488730 h 1128249"/>
              <a:gd name="connsiteX23" fmla="*/ 336589 w 1257790"/>
              <a:gd name="connsiteY23" fmla="*/ 443852 h 1128249"/>
              <a:gd name="connsiteX24" fmla="*/ 347808 w 1257790"/>
              <a:gd name="connsiteY24" fmla="*/ 421413 h 1128249"/>
              <a:gd name="connsiteX25" fmla="*/ 370248 w 1257790"/>
              <a:gd name="connsiteY25" fmla="*/ 387754 h 1128249"/>
              <a:gd name="connsiteX26" fmla="*/ 398297 w 1257790"/>
              <a:gd name="connsiteY26" fmla="*/ 348485 h 1128249"/>
              <a:gd name="connsiteX27" fmla="*/ 415126 w 1257790"/>
              <a:gd name="connsiteY27" fmla="*/ 331656 h 1128249"/>
              <a:gd name="connsiteX28" fmla="*/ 431956 w 1257790"/>
              <a:gd name="connsiteY28" fmla="*/ 309216 h 1128249"/>
              <a:gd name="connsiteX29" fmla="*/ 493664 w 1257790"/>
              <a:gd name="connsiteY29" fmla="*/ 247508 h 1128249"/>
              <a:gd name="connsiteX30" fmla="*/ 516103 w 1257790"/>
              <a:gd name="connsiteY30" fmla="*/ 225069 h 1128249"/>
              <a:gd name="connsiteX31" fmla="*/ 532932 w 1257790"/>
              <a:gd name="connsiteY31" fmla="*/ 213849 h 1128249"/>
              <a:gd name="connsiteX32" fmla="*/ 589030 w 1257790"/>
              <a:gd name="connsiteY32" fmla="*/ 168971 h 1128249"/>
              <a:gd name="connsiteX33" fmla="*/ 611470 w 1257790"/>
              <a:gd name="connsiteY33" fmla="*/ 152141 h 1128249"/>
              <a:gd name="connsiteX34" fmla="*/ 633909 w 1257790"/>
              <a:gd name="connsiteY34" fmla="*/ 140922 h 1128249"/>
              <a:gd name="connsiteX35" fmla="*/ 667568 w 1257790"/>
              <a:gd name="connsiteY35" fmla="*/ 118483 h 1128249"/>
              <a:gd name="connsiteX36" fmla="*/ 684397 w 1257790"/>
              <a:gd name="connsiteY36" fmla="*/ 107263 h 1128249"/>
              <a:gd name="connsiteX37" fmla="*/ 740495 w 1257790"/>
              <a:gd name="connsiteY37" fmla="*/ 84824 h 1128249"/>
              <a:gd name="connsiteX38" fmla="*/ 762935 w 1257790"/>
              <a:gd name="connsiteY38" fmla="*/ 73604 h 1128249"/>
              <a:gd name="connsiteX39" fmla="*/ 796594 w 1257790"/>
              <a:gd name="connsiteY39" fmla="*/ 62384 h 1128249"/>
              <a:gd name="connsiteX40" fmla="*/ 813423 w 1257790"/>
              <a:gd name="connsiteY40" fmla="*/ 56775 h 1128249"/>
              <a:gd name="connsiteX41" fmla="*/ 830253 w 1257790"/>
              <a:gd name="connsiteY41" fmla="*/ 51165 h 1128249"/>
              <a:gd name="connsiteX42" fmla="*/ 920010 w 1257790"/>
              <a:gd name="connsiteY42" fmla="*/ 34335 h 1128249"/>
              <a:gd name="connsiteX43" fmla="*/ 976108 w 1257790"/>
              <a:gd name="connsiteY43" fmla="*/ 23116 h 1128249"/>
              <a:gd name="connsiteX44" fmla="*/ 1043426 w 1257790"/>
              <a:gd name="connsiteY44" fmla="*/ 11896 h 1128249"/>
              <a:gd name="connsiteX45" fmla="*/ 1099524 w 1257790"/>
              <a:gd name="connsiteY45" fmla="*/ 676 h 1128249"/>
              <a:gd name="connsiteX46" fmla="*/ 1245379 w 1257790"/>
              <a:gd name="connsiteY46" fmla="*/ 676 h 1128249"/>
              <a:gd name="connsiteX47" fmla="*/ 1250989 w 1257790"/>
              <a:gd name="connsiteY47" fmla="*/ 1128249 h 1128249"/>
              <a:gd name="connsiteX0" fmla="*/ 0 w 1252649"/>
              <a:gd name="connsiteY0" fmla="*/ 1122640 h 1128249"/>
              <a:gd name="connsiteX1" fmla="*/ 39268 w 1252649"/>
              <a:gd name="connsiteY1" fmla="*/ 1117030 h 1128249"/>
              <a:gd name="connsiteX2" fmla="*/ 56098 w 1252649"/>
              <a:gd name="connsiteY2" fmla="*/ 1100200 h 1128249"/>
              <a:gd name="connsiteX3" fmla="*/ 72927 w 1252649"/>
              <a:gd name="connsiteY3" fmla="*/ 1088981 h 1128249"/>
              <a:gd name="connsiteX4" fmla="*/ 84147 w 1252649"/>
              <a:gd name="connsiteY4" fmla="*/ 1072151 h 1128249"/>
              <a:gd name="connsiteX5" fmla="*/ 89757 w 1252649"/>
              <a:gd name="connsiteY5" fmla="*/ 1055322 h 1128249"/>
              <a:gd name="connsiteX6" fmla="*/ 112196 w 1252649"/>
              <a:gd name="connsiteY6" fmla="*/ 1021663 h 1128249"/>
              <a:gd name="connsiteX7" fmla="*/ 117806 w 1252649"/>
              <a:gd name="connsiteY7" fmla="*/ 1004833 h 1128249"/>
              <a:gd name="connsiteX8" fmla="*/ 129026 w 1252649"/>
              <a:gd name="connsiteY8" fmla="*/ 988004 h 1128249"/>
              <a:gd name="connsiteX9" fmla="*/ 140245 w 1252649"/>
              <a:gd name="connsiteY9" fmla="*/ 948735 h 1128249"/>
              <a:gd name="connsiteX10" fmla="*/ 151465 w 1252649"/>
              <a:gd name="connsiteY10" fmla="*/ 931906 h 1128249"/>
              <a:gd name="connsiteX11" fmla="*/ 173904 w 1252649"/>
              <a:gd name="connsiteY11" fmla="*/ 881417 h 1128249"/>
              <a:gd name="connsiteX12" fmla="*/ 185124 w 1252649"/>
              <a:gd name="connsiteY12" fmla="*/ 836539 h 1128249"/>
              <a:gd name="connsiteX13" fmla="*/ 207563 w 1252649"/>
              <a:gd name="connsiteY13" fmla="*/ 780441 h 1128249"/>
              <a:gd name="connsiteX14" fmla="*/ 230002 w 1252649"/>
              <a:gd name="connsiteY14" fmla="*/ 701903 h 1128249"/>
              <a:gd name="connsiteX15" fmla="*/ 235612 w 1252649"/>
              <a:gd name="connsiteY15" fmla="*/ 685074 h 1128249"/>
              <a:gd name="connsiteX16" fmla="*/ 241222 w 1252649"/>
              <a:gd name="connsiteY16" fmla="*/ 662635 h 1128249"/>
              <a:gd name="connsiteX17" fmla="*/ 252441 w 1252649"/>
              <a:gd name="connsiteY17" fmla="*/ 645805 h 1128249"/>
              <a:gd name="connsiteX18" fmla="*/ 258051 w 1252649"/>
              <a:gd name="connsiteY18" fmla="*/ 623366 h 1128249"/>
              <a:gd name="connsiteX19" fmla="*/ 280491 w 1252649"/>
              <a:gd name="connsiteY19" fmla="*/ 578487 h 1128249"/>
              <a:gd name="connsiteX20" fmla="*/ 297320 w 1252649"/>
              <a:gd name="connsiteY20" fmla="*/ 533609 h 1128249"/>
              <a:gd name="connsiteX21" fmla="*/ 302930 w 1252649"/>
              <a:gd name="connsiteY21" fmla="*/ 505560 h 1128249"/>
              <a:gd name="connsiteX22" fmla="*/ 314149 w 1252649"/>
              <a:gd name="connsiteY22" fmla="*/ 488730 h 1128249"/>
              <a:gd name="connsiteX23" fmla="*/ 336589 w 1252649"/>
              <a:gd name="connsiteY23" fmla="*/ 443852 h 1128249"/>
              <a:gd name="connsiteX24" fmla="*/ 347808 w 1252649"/>
              <a:gd name="connsiteY24" fmla="*/ 421413 h 1128249"/>
              <a:gd name="connsiteX25" fmla="*/ 370248 w 1252649"/>
              <a:gd name="connsiteY25" fmla="*/ 387754 h 1128249"/>
              <a:gd name="connsiteX26" fmla="*/ 398297 w 1252649"/>
              <a:gd name="connsiteY26" fmla="*/ 348485 h 1128249"/>
              <a:gd name="connsiteX27" fmla="*/ 415126 w 1252649"/>
              <a:gd name="connsiteY27" fmla="*/ 331656 h 1128249"/>
              <a:gd name="connsiteX28" fmla="*/ 431956 w 1252649"/>
              <a:gd name="connsiteY28" fmla="*/ 309216 h 1128249"/>
              <a:gd name="connsiteX29" fmla="*/ 493664 w 1252649"/>
              <a:gd name="connsiteY29" fmla="*/ 247508 h 1128249"/>
              <a:gd name="connsiteX30" fmla="*/ 516103 w 1252649"/>
              <a:gd name="connsiteY30" fmla="*/ 225069 h 1128249"/>
              <a:gd name="connsiteX31" fmla="*/ 532932 w 1252649"/>
              <a:gd name="connsiteY31" fmla="*/ 213849 h 1128249"/>
              <a:gd name="connsiteX32" fmla="*/ 589030 w 1252649"/>
              <a:gd name="connsiteY32" fmla="*/ 168971 h 1128249"/>
              <a:gd name="connsiteX33" fmla="*/ 611470 w 1252649"/>
              <a:gd name="connsiteY33" fmla="*/ 152141 h 1128249"/>
              <a:gd name="connsiteX34" fmla="*/ 633909 w 1252649"/>
              <a:gd name="connsiteY34" fmla="*/ 140922 h 1128249"/>
              <a:gd name="connsiteX35" fmla="*/ 667568 w 1252649"/>
              <a:gd name="connsiteY35" fmla="*/ 118483 h 1128249"/>
              <a:gd name="connsiteX36" fmla="*/ 684397 w 1252649"/>
              <a:gd name="connsiteY36" fmla="*/ 107263 h 1128249"/>
              <a:gd name="connsiteX37" fmla="*/ 740495 w 1252649"/>
              <a:gd name="connsiteY37" fmla="*/ 84824 h 1128249"/>
              <a:gd name="connsiteX38" fmla="*/ 762935 w 1252649"/>
              <a:gd name="connsiteY38" fmla="*/ 73604 h 1128249"/>
              <a:gd name="connsiteX39" fmla="*/ 796594 w 1252649"/>
              <a:gd name="connsiteY39" fmla="*/ 62384 h 1128249"/>
              <a:gd name="connsiteX40" fmla="*/ 813423 w 1252649"/>
              <a:gd name="connsiteY40" fmla="*/ 56775 h 1128249"/>
              <a:gd name="connsiteX41" fmla="*/ 830253 w 1252649"/>
              <a:gd name="connsiteY41" fmla="*/ 51165 h 1128249"/>
              <a:gd name="connsiteX42" fmla="*/ 920010 w 1252649"/>
              <a:gd name="connsiteY42" fmla="*/ 34335 h 1128249"/>
              <a:gd name="connsiteX43" fmla="*/ 976108 w 1252649"/>
              <a:gd name="connsiteY43" fmla="*/ 23116 h 1128249"/>
              <a:gd name="connsiteX44" fmla="*/ 1043426 w 1252649"/>
              <a:gd name="connsiteY44" fmla="*/ 11896 h 1128249"/>
              <a:gd name="connsiteX45" fmla="*/ 1099524 w 1252649"/>
              <a:gd name="connsiteY45" fmla="*/ 676 h 1128249"/>
              <a:gd name="connsiteX46" fmla="*/ 1245379 w 1252649"/>
              <a:gd name="connsiteY46" fmla="*/ 676 h 1128249"/>
              <a:gd name="connsiteX47" fmla="*/ 1250989 w 1252649"/>
              <a:gd name="connsiteY47" fmla="*/ 1128249 h 1128249"/>
              <a:gd name="connsiteX0" fmla="*/ 0 w 1251042"/>
              <a:gd name="connsiteY0" fmla="*/ 1131489 h 1137098"/>
              <a:gd name="connsiteX1" fmla="*/ 39268 w 1251042"/>
              <a:gd name="connsiteY1" fmla="*/ 1125879 h 1137098"/>
              <a:gd name="connsiteX2" fmla="*/ 56098 w 1251042"/>
              <a:gd name="connsiteY2" fmla="*/ 1109049 h 1137098"/>
              <a:gd name="connsiteX3" fmla="*/ 72927 w 1251042"/>
              <a:gd name="connsiteY3" fmla="*/ 1097830 h 1137098"/>
              <a:gd name="connsiteX4" fmla="*/ 84147 w 1251042"/>
              <a:gd name="connsiteY4" fmla="*/ 1081000 h 1137098"/>
              <a:gd name="connsiteX5" fmla="*/ 89757 w 1251042"/>
              <a:gd name="connsiteY5" fmla="*/ 1064171 h 1137098"/>
              <a:gd name="connsiteX6" fmla="*/ 112196 w 1251042"/>
              <a:gd name="connsiteY6" fmla="*/ 1030512 h 1137098"/>
              <a:gd name="connsiteX7" fmla="*/ 117806 w 1251042"/>
              <a:gd name="connsiteY7" fmla="*/ 1013682 h 1137098"/>
              <a:gd name="connsiteX8" fmla="*/ 129026 w 1251042"/>
              <a:gd name="connsiteY8" fmla="*/ 996853 h 1137098"/>
              <a:gd name="connsiteX9" fmla="*/ 140245 w 1251042"/>
              <a:gd name="connsiteY9" fmla="*/ 957584 h 1137098"/>
              <a:gd name="connsiteX10" fmla="*/ 151465 w 1251042"/>
              <a:gd name="connsiteY10" fmla="*/ 940755 h 1137098"/>
              <a:gd name="connsiteX11" fmla="*/ 173904 w 1251042"/>
              <a:gd name="connsiteY11" fmla="*/ 890266 h 1137098"/>
              <a:gd name="connsiteX12" fmla="*/ 185124 w 1251042"/>
              <a:gd name="connsiteY12" fmla="*/ 845388 h 1137098"/>
              <a:gd name="connsiteX13" fmla="*/ 207563 w 1251042"/>
              <a:gd name="connsiteY13" fmla="*/ 789290 h 1137098"/>
              <a:gd name="connsiteX14" fmla="*/ 230002 w 1251042"/>
              <a:gd name="connsiteY14" fmla="*/ 710752 h 1137098"/>
              <a:gd name="connsiteX15" fmla="*/ 235612 w 1251042"/>
              <a:gd name="connsiteY15" fmla="*/ 693923 h 1137098"/>
              <a:gd name="connsiteX16" fmla="*/ 241222 w 1251042"/>
              <a:gd name="connsiteY16" fmla="*/ 671484 h 1137098"/>
              <a:gd name="connsiteX17" fmla="*/ 252441 w 1251042"/>
              <a:gd name="connsiteY17" fmla="*/ 654654 h 1137098"/>
              <a:gd name="connsiteX18" fmla="*/ 258051 w 1251042"/>
              <a:gd name="connsiteY18" fmla="*/ 632215 h 1137098"/>
              <a:gd name="connsiteX19" fmla="*/ 280491 w 1251042"/>
              <a:gd name="connsiteY19" fmla="*/ 587336 h 1137098"/>
              <a:gd name="connsiteX20" fmla="*/ 297320 w 1251042"/>
              <a:gd name="connsiteY20" fmla="*/ 542458 h 1137098"/>
              <a:gd name="connsiteX21" fmla="*/ 302930 w 1251042"/>
              <a:gd name="connsiteY21" fmla="*/ 514409 h 1137098"/>
              <a:gd name="connsiteX22" fmla="*/ 314149 w 1251042"/>
              <a:gd name="connsiteY22" fmla="*/ 497579 h 1137098"/>
              <a:gd name="connsiteX23" fmla="*/ 336589 w 1251042"/>
              <a:gd name="connsiteY23" fmla="*/ 452701 h 1137098"/>
              <a:gd name="connsiteX24" fmla="*/ 347808 w 1251042"/>
              <a:gd name="connsiteY24" fmla="*/ 430262 h 1137098"/>
              <a:gd name="connsiteX25" fmla="*/ 370248 w 1251042"/>
              <a:gd name="connsiteY25" fmla="*/ 396603 h 1137098"/>
              <a:gd name="connsiteX26" fmla="*/ 398297 w 1251042"/>
              <a:gd name="connsiteY26" fmla="*/ 357334 h 1137098"/>
              <a:gd name="connsiteX27" fmla="*/ 415126 w 1251042"/>
              <a:gd name="connsiteY27" fmla="*/ 340505 h 1137098"/>
              <a:gd name="connsiteX28" fmla="*/ 431956 w 1251042"/>
              <a:gd name="connsiteY28" fmla="*/ 318065 h 1137098"/>
              <a:gd name="connsiteX29" fmla="*/ 493664 w 1251042"/>
              <a:gd name="connsiteY29" fmla="*/ 256357 h 1137098"/>
              <a:gd name="connsiteX30" fmla="*/ 516103 w 1251042"/>
              <a:gd name="connsiteY30" fmla="*/ 233918 h 1137098"/>
              <a:gd name="connsiteX31" fmla="*/ 532932 w 1251042"/>
              <a:gd name="connsiteY31" fmla="*/ 222698 h 1137098"/>
              <a:gd name="connsiteX32" fmla="*/ 589030 w 1251042"/>
              <a:gd name="connsiteY32" fmla="*/ 177820 h 1137098"/>
              <a:gd name="connsiteX33" fmla="*/ 611470 w 1251042"/>
              <a:gd name="connsiteY33" fmla="*/ 160990 h 1137098"/>
              <a:gd name="connsiteX34" fmla="*/ 633909 w 1251042"/>
              <a:gd name="connsiteY34" fmla="*/ 149771 h 1137098"/>
              <a:gd name="connsiteX35" fmla="*/ 667568 w 1251042"/>
              <a:gd name="connsiteY35" fmla="*/ 127332 h 1137098"/>
              <a:gd name="connsiteX36" fmla="*/ 684397 w 1251042"/>
              <a:gd name="connsiteY36" fmla="*/ 116112 h 1137098"/>
              <a:gd name="connsiteX37" fmla="*/ 740495 w 1251042"/>
              <a:gd name="connsiteY37" fmla="*/ 93673 h 1137098"/>
              <a:gd name="connsiteX38" fmla="*/ 762935 w 1251042"/>
              <a:gd name="connsiteY38" fmla="*/ 82453 h 1137098"/>
              <a:gd name="connsiteX39" fmla="*/ 796594 w 1251042"/>
              <a:gd name="connsiteY39" fmla="*/ 71233 h 1137098"/>
              <a:gd name="connsiteX40" fmla="*/ 813423 w 1251042"/>
              <a:gd name="connsiteY40" fmla="*/ 65624 h 1137098"/>
              <a:gd name="connsiteX41" fmla="*/ 830253 w 1251042"/>
              <a:gd name="connsiteY41" fmla="*/ 60014 h 1137098"/>
              <a:gd name="connsiteX42" fmla="*/ 920010 w 1251042"/>
              <a:gd name="connsiteY42" fmla="*/ 43184 h 1137098"/>
              <a:gd name="connsiteX43" fmla="*/ 976108 w 1251042"/>
              <a:gd name="connsiteY43" fmla="*/ 31965 h 1137098"/>
              <a:gd name="connsiteX44" fmla="*/ 1043426 w 1251042"/>
              <a:gd name="connsiteY44" fmla="*/ 20745 h 1137098"/>
              <a:gd name="connsiteX45" fmla="*/ 1099524 w 1251042"/>
              <a:gd name="connsiteY45" fmla="*/ 9525 h 1137098"/>
              <a:gd name="connsiteX46" fmla="*/ 1223154 w 1251042"/>
              <a:gd name="connsiteY46" fmla="*/ 0 h 1137098"/>
              <a:gd name="connsiteX47" fmla="*/ 1250989 w 1251042"/>
              <a:gd name="connsiteY47" fmla="*/ 1137098 h 1137098"/>
              <a:gd name="connsiteX0" fmla="*/ 0 w 1251024"/>
              <a:gd name="connsiteY0" fmla="*/ 1131489 h 1137098"/>
              <a:gd name="connsiteX1" fmla="*/ 39268 w 1251024"/>
              <a:gd name="connsiteY1" fmla="*/ 1125879 h 1137098"/>
              <a:gd name="connsiteX2" fmla="*/ 56098 w 1251024"/>
              <a:gd name="connsiteY2" fmla="*/ 1109049 h 1137098"/>
              <a:gd name="connsiteX3" fmla="*/ 72927 w 1251024"/>
              <a:gd name="connsiteY3" fmla="*/ 1097830 h 1137098"/>
              <a:gd name="connsiteX4" fmla="*/ 84147 w 1251024"/>
              <a:gd name="connsiteY4" fmla="*/ 1081000 h 1137098"/>
              <a:gd name="connsiteX5" fmla="*/ 89757 w 1251024"/>
              <a:gd name="connsiteY5" fmla="*/ 1064171 h 1137098"/>
              <a:gd name="connsiteX6" fmla="*/ 112196 w 1251024"/>
              <a:gd name="connsiteY6" fmla="*/ 1030512 h 1137098"/>
              <a:gd name="connsiteX7" fmla="*/ 117806 w 1251024"/>
              <a:gd name="connsiteY7" fmla="*/ 1013682 h 1137098"/>
              <a:gd name="connsiteX8" fmla="*/ 129026 w 1251024"/>
              <a:gd name="connsiteY8" fmla="*/ 996853 h 1137098"/>
              <a:gd name="connsiteX9" fmla="*/ 140245 w 1251024"/>
              <a:gd name="connsiteY9" fmla="*/ 957584 h 1137098"/>
              <a:gd name="connsiteX10" fmla="*/ 151465 w 1251024"/>
              <a:gd name="connsiteY10" fmla="*/ 940755 h 1137098"/>
              <a:gd name="connsiteX11" fmla="*/ 173904 w 1251024"/>
              <a:gd name="connsiteY11" fmla="*/ 890266 h 1137098"/>
              <a:gd name="connsiteX12" fmla="*/ 185124 w 1251024"/>
              <a:gd name="connsiteY12" fmla="*/ 845388 h 1137098"/>
              <a:gd name="connsiteX13" fmla="*/ 207563 w 1251024"/>
              <a:gd name="connsiteY13" fmla="*/ 789290 h 1137098"/>
              <a:gd name="connsiteX14" fmla="*/ 230002 w 1251024"/>
              <a:gd name="connsiteY14" fmla="*/ 710752 h 1137098"/>
              <a:gd name="connsiteX15" fmla="*/ 235612 w 1251024"/>
              <a:gd name="connsiteY15" fmla="*/ 693923 h 1137098"/>
              <a:gd name="connsiteX16" fmla="*/ 241222 w 1251024"/>
              <a:gd name="connsiteY16" fmla="*/ 671484 h 1137098"/>
              <a:gd name="connsiteX17" fmla="*/ 252441 w 1251024"/>
              <a:gd name="connsiteY17" fmla="*/ 654654 h 1137098"/>
              <a:gd name="connsiteX18" fmla="*/ 258051 w 1251024"/>
              <a:gd name="connsiteY18" fmla="*/ 632215 h 1137098"/>
              <a:gd name="connsiteX19" fmla="*/ 280491 w 1251024"/>
              <a:gd name="connsiteY19" fmla="*/ 587336 h 1137098"/>
              <a:gd name="connsiteX20" fmla="*/ 297320 w 1251024"/>
              <a:gd name="connsiteY20" fmla="*/ 542458 h 1137098"/>
              <a:gd name="connsiteX21" fmla="*/ 302930 w 1251024"/>
              <a:gd name="connsiteY21" fmla="*/ 514409 h 1137098"/>
              <a:gd name="connsiteX22" fmla="*/ 314149 w 1251024"/>
              <a:gd name="connsiteY22" fmla="*/ 497579 h 1137098"/>
              <a:gd name="connsiteX23" fmla="*/ 336589 w 1251024"/>
              <a:gd name="connsiteY23" fmla="*/ 452701 h 1137098"/>
              <a:gd name="connsiteX24" fmla="*/ 347808 w 1251024"/>
              <a:gd name="connsiteY24" fmla="*/ 430262 h 1137098"/>
              <a:gd name="connsiteX25" fmla="*/ 370248 w 1251024"/>
              <a:gd name="connsiteY25" fmla="*/ 396603 h 1137098"/>
              <a:gd name="connsiteX26" fmla="*/ 398297 w 1251024"/>
              <a:gd name="connsiteY26" fmla="*/ 357334 h 1137098"/>
              <a:gd name="connsiteX27" fmla="*/ 415126 w 1251024"/>
              <a:gd name="connsiteY27" fmla="*/ 340505 h 1137098"/>
              <a:gd name="connsiteX28" fmla="*/ 431956 w 1251024"/>
              <a:gd name="connsiteY28" fmla="*/ 318065 h 1137098"/>
              <a:gd name="connsiteX29" fmla="*/ 493664 w 1251024"/>
              <a:gd name="connsiteY29" fmla="*/ 256357 h 1137098"/>
              <a:gd name="connsiteX30" fmla="*/ 516103 w 1251024"/>
              <a:gd name="connsiteY30" fmla="*/ 233918 h 1137098"/>
              <a:gd name="connsiteX31" fmla="*/ 532932 w 1251024"/>
              <a:gd name="connsiteY31" fmla="*/ 222698 h 1137098"/>
              <a:gd name="connsiteX32" fmla="*/ 589030 w 1251024"/>
              <a:gd name="connsiteY32" fmla="*/ 177820 h 1137098"/>
              <a:gd name="connsiteX33" fmla="*/ 611470 w 1251024"/>
              <a:gd name="connsiteY33" fmla="*/ 160990 h 1137098"/>
              <a:gd name="connsiteX34" fmla="*/ 633909 w 1251024"/>
              <a:gd name="connsiteY34" fmla="*/ 149771 h 1137098"/>
              <a:gd name="connsiteX35" fmla="*/ 667568 w 1251024"/>
              <a:gd name="connsiteY35" fmla="*/ 127332 h 1137098"/>
              <a:gd name="connsiteX36" fmla="*/ 684397 w 1251024"/>
              <a:gd name="connsiteY36" fmla="*/ 116112 h 1137098"/>
              <a:gd name="connsiteX37" fmla="*/ 740495 w 1251024"/>
              <a:gd name="connsiteY37" fmla="*/ 93673 h 1137098"/>
              <a:gd name="connsiteX38" fmla="*/ 762935 w 1251024"/>
              <a:gd name="connsiteY38" fmla="*/ 82453 h 1137098"/>
              <a:gd name="connsiteX39" fmla="*/ 796594 w 1251024"/>
              <a:gd name="connsiteY39" fmla="*/ 71233 h 1137098"/>
              <a:gd name="connsiteX40" fmla="*/ 813423 w 1251024"/>
              <a:gd name="connsiteY40" fmla="*/ 65624 h 1137098"/>
              <a:gd name="connsiteX41" fmla="*/ 830253 w 1251024"/>
              <a:gd name="connsiteY41" fmla="*/ 60014 h 1137098"/>
              <a:gd name="connsiteX42" fmla="*/ 920010 w 1251024"/>
              <a:gd name="connsiteY42" fmla="*/ 43184 h 1137098"/>
              <a:gd name="connsiteX43" fmla="*/ 976108 w 1251024"/>
              <a:gd name="connsiteY43" fmla="*/ 31965 h 1137098"/>
              <a:gd name="connsiteX44" fmla="*/ 1043426 w 1251024"/>
              <a:gd name="connsiteY44" fmla="*/ 20745 h 1137098"/>
              <a:gd name="connsiteX45" fmla="*/ 1099524 w 1251024"/>
              <a:gd name="connsiteY45" fmla="*/ 9525 h 1137098"/>
              <a:gd name="connsiteX46" fmla="*/ 1223154 w 1251024"/>
              <a:gd name="connsiteY46" fmla="*/ 0 h 1137098"/>
              <a:gd name="connsiteX47" fmla="*/ 1250989 w 1251024"/>
              <a:gd name="connsiteY47" fmla="*/ 1137098 h 1137098"/>
              <a:gd name="connsiteX0" fmla="*/ 0 w 1252309"/>
              <a:gd name="connsiteY0" fmla="*/ 1128314 h 1133923"/>
              <a:gd name="connsiteX1" fmla="*/ 39268 w 1252309"/>
              <a:gd name="connsiteY1" fmla="*/ 1122704 h 1133923"/>
              <a:gd name="connsiteX2" fmla="*/ 56098 w 1252309"/>
              <a:gd name="connsiteY2" fmla="*/ 1105874 h 1133923"/>
              <a:gd name="connsiteX3" fmla="*/ 72927 w 1252309"/>
              <a:gd name="connsiteY3" fmla="*/ 1094655 h 1133923"/>
              <a:gd name="connsiteX4" fmla="*/ 84147 w 1252309"/>
              <a:gd name="connsiteY4" fmla="*/ 1077825 h 1133923"/>
              <a:gd name="connsiteX5" fmla="*/ 89757 w 1252309"/>
              <a:gd name="connsiteY5" fmla="*/ 1060996 h 1133923"/>
              <a:gd name="connsiteX6" fmla="*/ 112196 w 1252309"/>
              <a:gd name="connsiteY6" fmla="*/ 1027337 h 1133923"/>
              <a:gd name="connsiteX7" fmla="*/ 117806 w 1252309"/>
              <a:gd name="connsiteY7" fmla="*/ 1010507 h 1133923"/>
              <a:gd name="connsiteX8" fmla="*/ 129026 w 1252309"/>
              <a:gd name="connsiteY8" fmla="*/ 993678 h 1133923"/>
              <a:gd name="connsiteX9" fmla="*/ 140245 w 1252309"/>
              <a:gd name="connsiteY9" fmla="*/ 954409 h 1133923"/>
              <a:gd name="connsiteX10" fmla="*/ 151465 w 1252309"/>
              <a:gd name="connsiteY10" fmla="*/ 937580 h 1133923"/>
              <a:gd name="connsiteX11" fmla="*/ 173904 w 1252309"/>
              <a:gd name="connsiteY11" fmla="*/ 887091 h 1133923"/>
              <a:gd name="connsiteX12" fmla="*/ 185124 w 1252309"/>
              <a:gd name="connsiteY12" fmla="*/ 842213 h 1133923"/>
              <a:gd name="connsiteX13" fmla="*/ 207563 w 1252309"/>
              <a:gd name="connsiteY13" fmla="*/ 786115 h 1133923"/>
              <a:gd name="connsiteX14" fmla="*/ 230002 w 1252309"/>
              <a:gd name="connsiteY14" fmla="*/ 707577 h 1133923"/>
              <a:gd name="connsiteX15" fmla="*/ 235612 w 1252309"/>
              <a:gd name="connsiteY15" fmla="*/ 690748 h 1133923"/>
              <a:gd name="connsiteX16" fmla="*/ 241222 w 1252309"/>
              <a:gd name="connsiteY16" fmla="*/ 668309 h 1133923"/>
              <a:gd name="connsiteX17" fmla="*/ 252441 w 1252309"/>
              <a:gd name="connsiteY17" fmla="*/ 651479 h 1133923"/>
              <a:gd name="connsiteX18" fmla="*/ 258051 w 1252309"/>
              <a:gd name="connsiteY18" fmla="*/ 629040 h 1133923"/>
              <a:gd name="connsiteX19" fmla="*/ 280491 w 1252309"/>
              <a:gd name="connsiteY19" fmla="*/ 584161 h 1133923"/>
              <a:gd name="connsiteX20" fmla="*/ 297320 w 1252309"/>
              <a:gd name="connsiteY20" fmla="*/ 539283 h 1133923"/>
              <a:gd name="connsiteX21" fmla="*/ 302930 w 1252309"/>
              <a:gd name="connsiteY21" fmla="*/ 511234 h 1133923"/>
              <a:gd name="connsiteX22" fmla="*/ 314149 w 1252309"/>
              <a:gd name="connsiteY22" fmla="*/ 494404 h 1133923"/>
              <a:gd name="connsiteX23" fmla="*/ 336589 w 1252309"/>
              <a:gd name="connsiteY23" fmla="*/ 449526 h 1133923"/>
              <a:gd name="connsiteX24" fmla="*/ 347808 w 1252309"/>
              <a:gd name="connsiteY24" fmla="*/ 427087 h 1133923"/>
              <a:gd name="connsiteX25" fmla="*/ 370248 w 1252309"/>
              <a:gd name="connsiteY25" fmla="*/ 393428 h 1133923"/>
              <a:gd name="connsiteX26" fmla="*/ 398297 w 1252309"/>
              <a:gd name="connsiteY26" fmla="*/ 354159 h 1133923"/>
              <a:gd name="connsiteX27" fmla="*/ 415126 w 1252309"/>
              <a:gd name="connsiteY27" fmla="*/ 337330 h 1133923"/>
              <a:gd name="connsiteX28" fmla="*/ 431956 w 1252309"/>
              <a:gd name="connsiteY28" fmla="*/ 314890 h 1133923"/>
              <a:gd name="connsiteX29" fmla="*/ 493664 w 1252309"/>
              <a:gd name="connsiteY29" fmla="*/ 253182 h 1133923"/>
              <a:gd name="connsiteX30" fmla="*/ 516103 w 1252309"/>
              <a:gd name="connsiteY30" fmla="*/ 230743 h 1133923"/>
              <a:gd name="connsiteX31" fmla="*/ 532932 w 1252309"/>
              <a:gd name="connsiteY31" fmla="*/ 219523 h 1133923"/>
              <a:gd name="connsiteX32" fmla="*/ 589030 w 1252309"/>
              <a:gd name="connsiteY32" fmla="*/ 174645 h 1133923"/>
              <a:gd name="connsiteX33" fmla="*/ 611470 w 1252309"/>
              <a:gd name="connsiteY33" fmla="*/ 157815 h 1133923"/>
              <a:gd name="connsiteX34" fmla="*/ 633909 w 1252309"/>
              <a:gd name="connsiteY34" fmla="*/ 146596 h 1133923"/>
              <a:gd name="connsiteX35" fmla="*/ 667568 w 1252309"/>
              <a:gd name="connsiteY35" fmla="*/ 124157 h 1133923"/>
              <a:gd name="connsiteX36" fmla="*/ 684397 w 1252309"/>
              <a:gd name="connsiteY36" fmla="*/ 112937 h 1133923"/>
              <a:gd name="connsiteX37" fmla="*/ 740495 w 1252309"/>
              <a:gd name="connsiteY37" fmla="*/ 90498 h 1133923"/>
              <a:gd name="connsiteX38" fmla="*/ 762935 w 1252309"/>
              <a:gd name="connsiteY38" fmla="*/ 79278 h 1133923"/>
              <a:gd name="connsiteX39" fmla="*/ 796594 w 1252309"/>
              <a:gd name="connsiteY39" fmla="*/ 68058 h 1133923"/>
              <a:gd name="connsiteX40" fmla="*/ 813423 w 1252309"/>
              <a:gd name="connsiteY40" fmla="*/ 62449 h 1133923"/>
              <a:gd name="connsiteX41" fmla="*/ 830253 w 1252309"/>
              <a:gd name="connsiteY41" fmla="*/ 56839 h 1133923"/>
              <a:gd name="connsiteX42" fmla="*/ 920010 w 1252309"/>
              <a:gd name="connsiteY42" fmla="*/ 40009 h 1133923"/>
              <a:gd name="connsiteX43" fmla="*/ 976108 w 1252309"/>
              <a:gd name="connsiteY43" fmla="*/ 28790 h 1133923"/>
              <a:gd name="connsiteX44" fmla="*/ 1043426 w 1252309"/>
              <a:gd name="connsiteY44" fmla="*/ 17570 h 1133923"/>
              <a:gd name="connsiteX45" fmla="*/ 1099524 w 1252309"/>
              <a:gd name="connsiteY45" fmla="*/ 6350 h 1133923"/>
              <a:gd name="connsiteX46" fmla="*/ 1251729 w 1252309"/>
              <a:gd name="connsiteY46" fmla="*/ 0 h 1133923"/>
              <a:gd name="connsiteX47" fmla="*/ 1250989 w 1252309"/>
              <a:gd name="connsiteY47" fmla="*/ 1133923 h 113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52309" h="1133923">
                <a:moveTo>
                  <a:pt x="0" y="1128314"/>
                </a:moveTo>
                <a:cubicBezTo>
                  <a:pt x="13089" y="1126444"/>
                  <a:pt x="26992" y="1127615"/>
                  <a:pt x="39268" y="1122704"/>
                </a:cubicBezTo>
                <a:cubicBezTo>
                  <a:pt x="46634" y="1119757"/>
                  <a:pt x="50003" y="1110953"/>
                  <a:pt x="56098" y="1105874"/>
                </a:cubicBezTo>
                <a:cubicBezTo>
                  <a:pt x="61277" y="1101558"/>
                  <a:pt x="67317" y="1098395"/>
                  <a:pt x="72927" y="1094655"/>
                </a:cubicBezTo>
                <a:cubicBezTo>
                  <a:pt x="76667" y="1089045"/>
                  <a:pt x="81132" y="1083856"/>
                  <a:pt x="84147" y="1077825"/>
                </a:cubicBezTo>
                <a:cubicBezTo>
                  <a:pt x="86792" y="1072536"/>
                  <a:pt x="86885" y="1066165"/>
                  <a:pt x="89757" y="1060996"/>
                </a:cubicBezTo>
                <a:cubicBezTo>
                  <a:pt x="96306" y="1049209"/>
                  <a:pt x="112196" y="1027337"/>
                  <a:pt x="112196" y="1027337"/>
                </a:cubicBezTo>
                <a:cubicBezTo>
                  <a:pt x="114066" y="1021727"/>
                  <a:pt x="115161" y="1015796"/>
                  <a:pt x="117806" y="1010507"/>
                </a:cubicBezTo>
                <a:cubicBezTo>
                  <a:pt x="120821" y="1004477"/>
                  <a:pt x="126370" y="999875"/>
                  <a:pt x="129026" y="993678"/>
                </a:cubicBezTo>
                <a:cubicBezTo>
                  <a:pt x="139814" y="968506"/>
                  <a:pt x="129325" y="976249"/>
                  <a:pt x="140245" y="954409"/>
                </a:cubicBezTo>
                <a:cubicBezTo>
                  <a:pt x="143260" y="948379"/>
                  <a:pt x="147725" y="943190"/>
                  <a:pt x="151465" y="937580"/>
                </a:cubicBezTo>
                <a:cubicBezTo>
                  <a:pt x="164816" y="897525"/>
                  <a:pt x="156124" y="913761"/>
                  <a:pt x="173904" y="887091"/>
                </a:cubicBezTo>
                <a:cubicBezTo>
                  <a:pt x="177644" y="872132"/>
                  <a:pt x="178228" y="856005"/>
                  <a:pt x="185124" y="842213"/>
                </a:cubicBezTo>
                <a:cubicBezTo>
                  <a:pt x="196730" y="819001"/>
                  <a:pt x="200631" y="813841"/>
                  <a:pt x="207563" y="786115"/>
                </a:cubicBezTo>
                <a:cubicBezTo>
                  <a:pt x="221649" y="729773"/>
                  <a:pt x="213909" y="755857"/>
                  <a:pt x="230002" y="707577"/>
                </a:cubicBezTo>
                <a:cubicBezTo>
                  <a:pt x="231872" y="701967"/>
                  <a:pt x="234178" y="696485"/>
                  <a:pt x="235612" y="690748"/>
                </a:cubicBezTo>
                <a:cubicBezTo>
                  <a:pt x="237482" y="683268"/>
                  <a:pt x="238185" y="675396"/>
                  <a:pt x="241222" y="668309"/>
                </a:cubicBezTo>
                <a:cubicBezTo>
                  <a:pt x="243878" y="662112"/>
                  <a:pt x="248701" y="657089"/>
                  <a:pt x="252441" y="651479"/>
                </a:cubicBezTo>
                <a:cubicBezTo>
                  <a:pt x="254311" y="643999"/>
                  <a:pt x="255086" y="636157"/>
                  <a:pt x="258051" y="629040"/>
                </a:cubicBezTo>
                <a:cubicBezTo>
                  <a:pt x="264484" y="613601"/>
                  <a:pt x="280491" y="584161"/>
                  <a:pt x="280491" y="584161"/>
                </a:cubicBezTo>
                <a:cubicBezTo>
                  <a:pt x="301642" y="499547"/>
                  <a:pt x="267994" y="627258"/>
                  <a:pt x="297320" y="539283"/>
                </a:cubicBezTo>
                <a:cubicBezTo>
                  <a:pt x="300335" y="530237"/>
                  <a:pt x="299582" y="520162"/>
                  <a:pt x="302930" y="511234"/>
                </a:cubicBezTo>
                <a:cubicBezTo>
                  <a:pt x="305297" y="504921"/>
                  <a:pt x="310920" y="500323"/>
                  <a:pt x="314149" y="494404"/>
                </a:cubicBezTo>
                <a:cubicBezTo>
                  <a:pt x="322158" y="479721"/>
                  <a:pt x="329109" y="464485"/>
                  <a:pt x="336589" y="449526"/>
                </a:cubicBezTo>
                <a:cubicBezTo>
                  <a:pt x="340329" y="442046"/>
                  <a:pt x="343169" y="434045"/>
                  <a:pt x="347808" y="427087"/>
                </a:cubicBezTo>
                <a:lnTo>
                  <a:pt x="370248" y="393428"/>
                </a:lnTo>
                <a:cubicBezTo>
                  <a:pt x="379135" y="380098"/>
                  <a:pt x="387848" y="366350"/>
                  <a:pt x="398297" y="354159"/>
                </a:cubicBezTo>
                <a:cubicBezTo>
                  <a:pt x="403460" y="348136"/>
                  <a:pt x="409963" y="343353"/>
                  <a:pt x="415126" y="337330"/>
                </a:cubicBezTo>
                <a:cubicBezTo>
                  <a:pt x="421211" y="330231"/>
                  <a:pt x="425667" y="321808"/>
                  <a:pt x="431956" y="314890"/>
                </a:cubicBezTo>
                <a:lnTo>
                  <a:pt x="493664" y="253182"/>
                </a:lnTo>
                <a:cubicBezTo>
                  <a:pt x="501144" y="245702"/>
                  <a:pt x="507302" y="236611"/>
                  <a:pt x="516103" y="230743"/>
                </a:cubicBezTo>
                <a:cubicBezTo>
                  <a:pt x="521713" y="227003"/>
                  <a:pt x="527588" y="223634"/>
                  <a:pt x="532932" y="219523"/>
                </a:cubicBezTo>
                <a:cubicBezTo>
                  <a:pt x="551913" y="204922"/>
                  <a:pt x="570200" y="189440"/>
                  <a:pt x="589030" y="174645"/>
                </a:cubicBezTo>
                <a:cubicBezTo>
                  <a:pt x="596382" y="168868"/>
                  <a:pt x="603107" y="161996"/>
                  <a:pt x="611470" y="157815"/>
                </a:cubicBezTo>
                <a:cubicBezTo>
                  <a:pt x="618950" y="154075"/>
                  <a:pt x="626738" y="150898"/>
                  <a:pt x="633909" y="146596"/>
                </a:cubicBezTo>
                <a:cubicBezTo>
                  <a:pt x="645472" y="139659"/>
                  <a:pt x="656348" y="131637"/>
                  <a:pt x="667568" y="124157"/>
                </a:cubicBezTo>
                <a:cubicBezTo>
                  <a:pt x="673178" y="120417"/>
                  <a:pt x="678137" y="115441"/>
                  <a:pt x="684397" y="112937"/>
                </a:cubicBezTo>
                <a:cubicBezTo>
                  <a:pt x="703096" y="105457"/>
                  <a:pt x="722481" y="99505"/>
                  <a:pt x="740495" y="90498"/>
                </a:cubicBezTo>
                <a:cubicBezTo>
                  <a:pt x="747975" y="86758"/>
                  <a:pt x="755170" y="82384"/>
                  <a:pt x="762935" y="79278"/>
                </a:cubicBezTo>
                <a:cubicBezTo>
                  <a:pt x="773916" y="74886"/>
                  <a:pt x="785374" y="71798"/>
                  <a:pt x="796594" y="68058"/>
                </a:cubicBezTo>
                <a:lnTo>
                  <a:pt x="813423" y="62449"/>
                </a:lnTo>
                <a:cubicBezTo>
                  <a:pt x="819033" y="60579"/>
                  <a:pt x="824420" y="57811"/>
                  <a:pt x="830253" y="56839"/>
                </a:cubicBezTo>
                <a:cubicBezTo>
                  <a:pt x="882720" y="48094"/>
                  <a:pt x="852760" y="53459"/>
                  <a:pt x="920010" y="40009"/>
                </a:cubicBezTo>
                <a:lnTo>
                  <a:pt x="976108" y="28790"/>
                </a:lnTo>
                <a:cubicBezTo>
                  <a:pt x="998547" y="25050"/>
                  <a:pt x="1021356" y="23088"/>
                  <a:pt x="1043426" y="17570"/>
                </a:cubicBezTo>
                <a:cubicBezTo>
                  <a:pt x="1059585" y="13530"/>
                  <a:pt x="1083804" y="6841"/>
                  <a:pt x="1099524" y="6350"/>
                </a:cubicBezTo>
                <a:cubicBezTo>
                  <a:pt x="1148119" y="4831"/>
                  <a:pt x="1203111" y="0"/>
                  <a:pt x="1251729" y="0"/>
                </a:cubicBezTo>
                <a:cubicBezTo>
                  <a:pt x="1252878" y="5415"/>
                  <a:pt x="1252158" y="1135092"/>
                  <a:pt x="1250989" y="1133923"/>
                </a:cubicBezTo>
              </a:path>
            </a:pathLst>
          </a:custGeom>
          <a:solidFill>
            <a:srgbClr val="DA651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-Right Arrow 65">
            <a:extLst>
              <a:ext uri="{FF2B5EF4-FFF2-40B4-BE49-F238E27FC236}">
                <a16:creationId xmlns:a16="http://schemas.microsoft.com/office/drawing/2014/main" id="{6A5D2C0A-6BCF-DA35-AE16-E5258391927E}"/>
              </a:ext>
            </a:extLst>
          </p:cNvPr>
          <p:cNvSpPr/>
          <p:nvPr/>
        </p:nvSpPr>
        <p:spPr>
          <a:xfrm rot="16200000">
            <a:off x="5004674" y="5504936"/>
            <a:ext cx="3139839" cy="566812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22">
            <a:extLst>
              <a:ext uri="{FF2B5EF4-FFF2-40B4-BE49-F238E27FC236}">
                <a16:creationId xmlns:a16="http://schemas.microsoft.com/office/drawing/2014/main" id="{55515E29-7D11-79DB-07C4-3AA970A175D3}"/>
              </a:ext>
            </a:extLst>
          </p:cNvPr>
          <p:cNvSpPr txBox="1"/>
          <p:nvPr/>
        </p:nvSpPr>
        <p:spPr>
          <a:xfrm rot="16200000">
            <a:off x="5288032" y="5614690"/>
            <a:ext cx="2556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factors </a:t>
            </a: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(life history/phenology)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D03765DC-748E-9F82-73A8-43917AFBA6B0}"/>
              </a:ext>
            </a:extLst>
          </p:cNvPr>
          <p:cNvSpPr txBox="1"/>
          <p:nvPr/>
        </p:nvSpPr>
        <p:spPr>
          <a:xfrm>
            <a:off x="708884" y="5117906"/>
            <a:ext cx="819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latin typeface="Calibri"/>
              </a:rPr>
              <a:t>dormant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8A2F4184-F05A-8385-C8C3-CF53D33D2F78}"/>
              </a:ext>
            </a:extLst>
          </p:cNvPr>
          <p:cNvSpPr txBox="1"/>
          <p:nvPr/>
        </p:nvSpPr>
        <p:spPr>
          <a:xfrm>
            <a:off x="-54138" y="563727"/>
            <a:ext cx="1736437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filter: Temperature</a:t>
            </a:r>
          </a:p>
        </p:txBody>
      </p:sp>
      <p:sp>
        <p:nvSpPr>
          <p:cNvPr id="35" name="TextBox 22">
            <a:extLst>
              <a:ext uri="{FF2B5EF4-FFF2-40B4-BE49-F238E27FC236}">
                <a16:creationId xmlns:a16="http://schemas.microsoft.com/office/drawing/2014/main" id="{7E1DEDEF-B0C7-86D9-8B76-3D775C8BBE22}"/>
              </a:ext>
            </a:extLst>
          </p:cNvPr>
          <p:cNvSpPr txBox="1"/>
          <p:nvPr/>
        </p:nvSpPr>
        <p:spPr>
          <a:xfrm>
            <a:off x="-63805" y="2216649"/>
            <a:ext cx="1750929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Soil moisture</a:t>
            </a:r>
          </a:p>
        </p:txBody>
      </p:sp>
      <p:sp>
        <p:nvSpPr>
          <p:cNvPr id="36" name="TextBox 22">
            <a:extLst>
              <a:ext uri="{FF2B5EF4-FFF2-40B4-BE49-F238E27FC236}">
                <a16:creationId xmlns:a16="http://schemas.microsoft.com/office/drawing/2014/main" id="{0DB1D9F7-30AF-E2AB-B250-2FA5E5E6A050}"/>
              </a:ext>
            </a:extLst>
          </p:cNvPr>
          <p:cNvSpPr txBox="1"/>
          <p:nvPr/>
        </p:nvSpPr>
        <p:spPr>
          <a:xfrm>
            <a:off x="-63829" y="3978016"/>
            <a:ext cx="1948547" cy="30777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filter: Dormancy cycle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0B8F30C-441D-0C1F-A934-0125232DCED5}"/>
              </a:ext>
            </a:extLst>
          </p:cNvPr>
          <p:cNvCxnSpPr>
            <a:cxnSpLocks/>
          </p:cNvCxnSpPr>
          <p:nvPr/>
        </p:nvCxnSpPr>
        <p:spPr>
          <a:xfrm flipH="1">
            <a:off x="4924719" y="5258295"/>
            <a:ext cx="315849" cy="21016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C3B09A-7011-7D96-C0E6-BAA2C193B2BF}"/>
              </a:ext>
            </a:extLst>
          </p:cNvPr>
          <p:cNvCxnSpPr>
            <a:cxnSpLocks/>
          </p:cNvCxnSpPr>
          <p:nvPr/>
        </p:nvCxnSpPr>
        <p:spPr>
          <a:xfrm flipH="1" flipV="1">
            <a:off x="4934851" y="4946832"/>
            <a:ext cx="322624" cy="26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9CE6607-EF57-12AA-D280-D2F62F7C1C5C}"/>
              </a:ext>
            </a:extLst>
          </p:cNvPr>
          <p:cNvCxnSpPr>
            <a:cxnSpLocks/>
          </p:cNvCxnSpPr>
          <p:nvPr/>
        </p:nvCxnSpPr>
        <p:spPr>
          <a:xfrm flipH="1">
            <a:off x="2224667" y="8109872"/>
            <a:ext cx="218792" cy="34334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CF0FCC0-DCF6-A41C-C545-CF842B4BE2D6}"/>
              </a:ext>
            </a:extLst>
          </p:cNvPr>
          <p:cNvCxnSpPr>
            <a:cxnSpLocks/>
          </p:cNvCxnSpPr>
          <p:nvPr/>
        </p:nvCxnSpPr>
        <p:spPr>
          <a:xfrm flipH="1">
            <a:off x="2228643" y="8680522"/>
            <a:ext cx="632100" cy="34175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395FF0D-6A8E-E13D-7F73-A22F398A2AA5}"/>
              </a:ext>
            </a:extLst>
          </p:cNvPr>
          <p:cNvSpPr/>
          <p:nvPr/>
        </p:nvSpPr>
        <p:spPr>
          <a:xfrm>
            <a:off x="3919553" y="5735891"/>
            <a:ext cx="1248960" cy="1843314"/>
          </a:xfrm>
          <a:prstGeom prst="rect">
            <a:avLst/>
          </a:prstGeom>
          <a:solidFill>
            <a:srgbClr val="C65A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9BDECF-5B30-BA2B-3133-E2B4878F16F2}"/>
              </a:ext>
            </a:extLst>
          </p:cNvPr>
          <p:cNvSpPr/>
          <p:nvPr/>
        </p:nvSpPr>
        <p:spPr>
          <a:xfrm>
            <a:off x="4181107" y="5747562"/>
            <a:ext cx="987405" cy="1843314"/>
          </a:xfrm>
          <a:prstGeom prst="rect">
            <a:avLst/>
          </a:prstGeom>
          <a:solidFill>
            <a:srgbClr val="DA6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86C326-8DBF-374A-F510-1A929570997F}"/>
              </a:ext>
            </a:extLst>
          </p:cNvPr>
          <p:cNvSpPr/>
          <p:nvPr/>
        </p:nvSpPr>
        <p:spPr>
          <a:xfrm>
            <a:off x="719134" y="6065102"/>
            <a:ext cx="746811" cy="1512863"/>
          </a:xfrm>
          <a:prstGeom prst="rect">
            <a:avLst/>
          </a:prstGeom>
          <a:solidFill>
            <a:srgbClr val="DA6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D748D0-C537-9724-7E9E-8485530AD1E2}"/>
              </a:ext>
            </a:extLst>
          </p:cNvPr>
          <p:cNvCxnSpPr>
            <a:cxnSpLocks/>
          </p:cNvCxnSpPr>
          <p:nvPr/>
        </p:nvCxnSpPr>
        <p:spPr>
          <a:xfrm flipH="1">
            <a:off x="3898071" y="5755275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D0C1D5C-B616-0216-28F4-4A2517B6AF63}"/>
              </a:ext>
            </a:extLst>
          </p:cNvPr>
          <p:cNvCxnSpPr>
            <a:cxnSpLocks/>
          </p:cNvCxnSpPr>
          <p:nvPr/>
        </p:nvCxnSpPr>
        <p:spPr>
          <a:xfrm flipH="1">
            <a:off x="4158385" y="5722728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385682B-ED03-F37E-AD7B-E5E4249452F4}"/>
              </a:ext>
            </a:extLst>
          </p:cNvPr>
          <p:cNvCxnSpPr>
            <a:cxnSpLocks/>
          </p:cNvCxnSpPr>
          <p:nvPr/>
        </p:nvCxnSpPr>
        <p:spPr>
          <a:xfrm flipH="1">
            <a:off x="1674122" y="5739373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DF478F3-7D8A-7AAF-4CA7-60CDD0384493}"/>
              </a:ext>
            </a:extLst>
          </p:cNvPr>
          <p:cNvCxnSpPr>
            <a:cxnSpLocks/>
          </p:cNvCxnSpPr>
          <p:nvPr/>
        </p:nvCxnSpPr>
        <p:spPr>
          <a:xfrm flipH="1">
            <a:off x="1466534" y="5737666"/>
            <a:ext cx="27779" cy="3957382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2">
            <a:extLst>
              <a:ext uri="{FF2B5EF4-FFF2-40B4-BE49-F238E27FC236}">
                <a16:creationId xmlns:a16="http://schemas.microsoft.com/office/drawing/2014/main" id="{54C6480B-99E0-6DD5-8235-9FD4767B8C77}"/>
              </a:ext>
            </a:extLst>
          </p:cNvPr>
          <p:cNvSpPr txBox="1"/>
          <p:nvPr/>
        </p:nvSpPr>
        <p:spPr>
          <a:xfrm>
            <a:off x="3459118" y="6215734"/>
            <a:ext cx="73885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Storage</a:t>
            </a:r>
          </a:p>
        </p:txBody>
      </p:sp>
      <p:sp>
        <p:nvSpPr>
          <p:cNvPr id="2" name="TextBox 22">
            <a:extLst>
              <a:ext uri="{FF2B5EF4-FFF2-40B4-BE49-F238E27FC236}">
                <a16:creationId xmlns:a16="http://schemas.microsoft.com/office/drawing/2014/main" id="{E53BEAB3-6FD8-82D9-9EDA-B303146DA376}"/>
              </a:ext>
            </a:extLst>
          </p:cNvPr>
          <p:cNvSpPr txBox="1"/>
          <p:nvPr/>
        </p:nvSpPr>
        <p:spPr>
          <a:xfrm>
            <a:off x="1118580" y="6163262"/>
            <a:ext cx="736034" cy="307777"/>
          </a:xfrm>
          <a:prstGeom prst="rect">
            <a:avLst/>
          </a:prstGeom>
          <a:solidFill>
            <a:srgbClr val="848484"/>
          </a:solidFill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</a:t>
            </a:r>
          </a:p>
        </p:txBody>
      </p:sp>
      <p:sp>
        <p:nvSpPr>
          <p:cNvPr id="63" name="TextBox 22">
            <a:extLst>
              <a:ext uri="{FF2B5EF4-FFF2-40B4-BE49-F238E27FC236}">
                <a16:creationId xmlns:a16="http://schemas.microsoft.com/office/drawing/2014/main" id="{373A70E7-344C-8E88-4BA0-A692C19706DE}"/>
              </a:ext>
            </a:extLst>
          </p:cNvPr>
          <p:cNvSpPr txBox="1"/>
          <p:nvPr/>
        </p:nvSpPr>
        <p:spPr>
          <a:xfrm>
            <a:off x="-67866" y="5755275"/>
            <a:ext cx="2230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black"/>
                </a:solidFill>
                <a:latin typeface="Calibri"/>
              </a:rPr>
              <a:t>4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filter: Investment strategy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CA7C776A-5F53-79D8-DBFF-DAB5121D04FE}"/>
              </a:ext>
            </a:extLst>
          </p:cNvPr>
          <p:cNvSpPr/>
          <p:nvPr/>
        </p:nvSpPr>
        <p:spPr>
          <a:xfrm>
            <a:off x="1457005" y="6398426"/>
            <a:ext cx="2716621" cy="1187685"/>
          </a:xfrm>
          <a:custGeom>
            <a:avLst/>
            <a:gdLst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84293 w 2233406"/>
              <a:gd name="connsiteY84" fmla="*/ 570488 h 1229989"/>
              <a:gd name="connsiteX85" fmla="*/ 1796431 w 2233406"/>
              <a:gd name="connsiteY85" fmla="*/ 582626 h 1229989"/>
              <a:gd name="connsiteX86" fmla="*/ 1820708 w 2233406"/>
              <a:gd name="connsiteY86" fmla="*/ 590718 h 1229989"/>
              <a:gd name="connsiteX87" fmla="*/ 1836892 w 2233406"/>
              <a:gd name="connsiteY87" fmla="*/ 606902 h 1229989"/>
              <a:gd name="connsiteX88" fmla="*/ 1865214 w 2233406"/>
              <a:gd name="connsiteY88" fmla="*/ 639271 h 1229989"/>
              <a:gd name="connsiteX89" fmla="*/ 1889490 w 2233406"/>
              <a:gd name="connsiteY89" fmla="*/ 655455 h 1229989"/>
              <a:gd name="connsiteX90" fmla="*/ 1913766 w 2233406"/>
              <a:gd name="connsiteY90" fmla="*/ 671639 h 1229989"/>
              <a:gd name="connsiteX91" fmla="*/ 1925904 w 2233406"/>
              <a:gd name="connsiteY91" fmla="*/ 679731 h 1229989"/>
              <a:gd name="connsiteX92" fmla="*/ 1946134 w 2233406"/>
              <a:gd name="connsiteY92" fmla="*/ 699961 h 1229989"/>
              <a:gd name="connsiteX93" fmla="*/ 1970410 w 2233406"/>
              <a:gd name="connsiteY93" fmla="*/ 720191 h 1229989"/>
              <a:gd name="connsiteX94" fmla="*/ 1990640 w 2233406"/>
              <a:gd name="connsiteY94" fmla="*/ 740421 h 1229989"/>
              <a:gd name="connsiteX95" fmla="*/ 1998732 w 2233406"/>
              <a:gd name="connsiteY95" fmla="*/ 752559 h 1229989"/>
              <a:gd name="connsiteX96" fmla="*/ 2010870 w 2233406"/>
              <a:gd name="connsiteY96" fmla="*/ 764697 h 1229989"/>
              <a:gd name="connsiteX97" fmla="*/ 2018962 w 2233406"/>
              <a:gd name="connsiteY97" fmla="*/ 776835 h 1229989"/>
              <a:gd name="connsiteX98" fmla="*/ 2031100 w 2233406"/>
              <a:gd name="connsiteY98" fmla="*/ 788973 h 1229989"/>
              <a:gd name="connsiteX99" fmla="*/ 2047285 w 2233406"/>
              <a:gd name="connsiteY99" fmla="*/ 813249 h 1229989"/>
              <a:gd name="connsiteX100" fmla="*/ 2063469 w 2233406"/>
              <a:gd name="connsiteY100" fmla="*/ 837525 h 1229989"/>
              <a:gd name="connsiteX101" fmla="*/ 2071561 w 2233406"/>
              <a:gd name="connsiteY101" fmla="*/ 849663 h 1229989"/>
              <a:gd name="connsiteX102" fmla="*/ 2079653 w 2233406"/>
              <a:gd name="connsiteY102" fmla="*/ 861801 h 1229989"/>
              <a:gd name="connsiteX103" fmla="*/ 2095837 w 2233406"/>
              <a:gd name="connsiteY103" fmla="*/ 882032 h 1229989"/>
              <a:gd name="connsiteX104" fmla="*/ 2099883 w 2233406"/>
              <a:gd name="connsiteY104" fmla="*/ 894170 h 1229989"/>
              <a:gd name="connsiteX105" fmla="*/ 2116067 w 2233406"/>
              <a:gd name="connsiteY105" fmla="*/ 918446 h 1229989"/>
              <a:gd name="connsiteX106" fmla="*/ 2124159 w 2233406"/>
              <a:gd name="connsiteY106" fmla="*/ 942722 h 1229989"/>
              <a:gd name="connsiteX107" fmla="*/ 2128205 w 2233406"/>
              <a:gd name="connsiteY107" fmla="*/ 962952 h 1229989"/>
              <a:gd name="connsiteX108" fmla="*/ 2140343 w 2233406"/>
              <a:gd name="connsiteY108" fmla="*/ 999366 h 1229989"/>
              <a:gd name="connsiteX109" fmla="*/ 2148435 w 2233406"/>
              <a:gd name="connsiteY109" fmla="*/ 1023642 h 1229989"/>
              <a:gd name="connsiteX110" fmla="*/ 2152481 w 2233406"/>
              <a:gd name="connsiteY110" fmla="*/ 1035780 h 1229989"/>
              <a:gd name="connsiteX111" fmla="*/ 2160573 w 2233406"/>
              <a:gd name="connsiteY111" fmla="*/ 1047918 h 1229989"/>
              <a:gd name="connsiteX112" fmla="*/ 2168665 w 2233406"/>
              <a:gd name="connsiteY112" fmla="*/ 1072194 h 1229989"/>
              <a:gd name="connsiteX113" fmla="*/ 2176757 w 2233406"/>
              <a:gd name="connsiteY113" fmla="*/ 1096471 h 1229989"/>
              <a:gd name="connsiteX114" fmla="*/ 2180803 w 2233406"/>
              <a:gd name="connsiteY114" fmla="*/ 1112655 h 1229989"/>
              <a:gd name="connsiteX115" fmla="*/ 2188895 w 2233406"/>
              <a:gd name="connsiteY115" fmla="*/ 1124793 h 1229989"/>
              <a:gd name="connsiteX116" fmla="*/ 2192941 w 2233406"/>
              <a:gd name="connsiteY116" fmla="*/ 1136931 h 1229989"/>
              <a:gd name="connsiteX117" fmla="*/ 2209125 w 2233406"/>
              <a:gd name="connsiteY117" fmla="*/ 1161207 h 1229989"/>
              <a:gd name="connsiteX118" fmla="*/ 2217217 w 2233406"/>
              <a:gd name="connsiteY118" fmla="*/ 1185483 h 1229989"/>
              <a:gd name="connsiteX119" fmla="*/ 2221263 w 2233406"/>
              <a:gd name="connsiteY119" fmla="*/ 1197621 h 1229989"/>
              <a:gd name="connsiteX120" fmla="*/ 2229355 w 2233406"/>
              <a:gd name="connsiteY120" fmla="*/ 1209759 h 1229989"/>
              <a:gd name="connsiteX121" fmla="*/ 2233401 w 2233406"/>
              <a:gd name="connsiteY121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72155 w 2233406"/>
              <a:gd name="connsiteY83" fmla="*/ 566442 h 1229989"/>
              <a:gd name="connsiteX84" fmla="*/ 1796431 w 2233406"/>
              <a:gd name="connsiteY84" fmla="*/ 582626 h 1229989"/>
              <a:gd name="connsiteX85" fmla="*/ 1820708 w 2233406"/>
              <a:gd name="connsiteY85" fmla="*/ 590718 h 1229989"/>
              <a:gd name="connsiteX86" fmla="*/ 1836892 w 2233406"/>
              <a:gd name="connsiteY86" fmla="*/ 606902 h 1229989"/>
              <a:gd name="connsiteX87" fmla="*/ 1865214 w 2233406"/>
              <a:gd name="connsiteY87" fmla="*/ 639271 h 1229989"/>
              <a:gd name="connsiteX88" fmla="*/ 1889490 w 2233406"/>
              <a:gd name="connsiteY88" fmla="*/ 655455 h 1229989"/>
              <a:gd name="connsiteX89" fmla="*/ 1913766 w 2233406"/>
              <a:gd name="connsiteY89" fmla="*/ 671639 h 1229989"/>
              <a:gd name="connsiteX90" fmla="*/ 1925904 w 2233406"/>
              <a:gd name="connsiteY90" fmla="*/ 679731 h 1229989"/>
              <a:gd name="connsiteX91" fmla="*/ 1946134 w 2233406"/>
              <a:gd name="connsiteY91" fmla="*/ 699961 h 1229989"/>
              <a:gd name="connsiteX92" fmla="*/ 1970410 w 2233406"/>
              <a:gd name="connsiteY92" fmla="*/ 720191 h 1229989"/>
              <a:gd name="connsiteX93" fmla="*/ 1990640 w 2233406"/>
              <a:gd name="connsiteY93" fmla="*/ 740421 h 1229989"/>
              <a:gd name="connsiteX94" fmla="*/ 1998732 w 2233406"/>
              <a:gd name="connsiteY94" fmla="*/ 752559 h 1229989"/>
              <a:gd name="connsiteX95" fmla="*/ 2010870 w 2233406"/>
              <a:gd name="connsiteY95" fmla="*/ 764697 h 1229989"/>
              <a:gd name="connsiteX96" fmla="*/ 2018962 w 2233406"/>
              <a:gd name="connsiteY96" fmla="*/ 776835 h 1229989"/>
              <a:gd name="connsiteX97" fmla="*/ 2031100 w 2233406"/>
              <a:gd name="connsiteY97" fmla="*/ 788973 h 1229989"/>
              <a:gd name="connsiteX98" fmla="*/ 2047285 w 2233406"/>
              <a:gd name="connsiteY98" fmla="*/ 813249 h 1229989"/>
              <a:gd name="connsiteX99" fmla="*/ 2063469 w 2233406"/>
              <a:gd name="connsiteY99" fmla="*/ 837525 h 1229989"/>
              <a:gd name="connsiteX100" fmla="*/ 2071561 w 2233406"/>
              <a:gd name="connsiteY100" fmla="*/ 849663 h 1229989"/>
              <a:gd name="connsiteX101" fmla="*/ 2079653 w 2233406"/>
              <a:gd name="connsiteY101" fmla="*/ 861801 h 1229989"/>
              <a:gd name="connsiteX102" fmla="*/ 2095837 w 2233406"/>
              <a:gd name="connsiteY102" fmla="*/ 882032 h 1229989"/>
              <a:gd name="connsiteX103" fmla="*/ 2099883 w 2233406"/>
              <a:gd name="connsiteY103" fmla="*/ 894170 h 1229989"/>
              <a:gd name="connsiteX104" fmla="*/ 2116067 w 2233406"/>
              <a:gd name="connsiteY104" fmla="*/ 918446 h 1229989"/>
              <a:gd name="connsiteX105" fmla="*/ 2124159 w 2233406"/>
              <a:gd name="connsiteY105" fmla="*/ 942722 h 1229989"/>
              <a:gd name="connsiteX106" fmla="*/ 2128205 w 2233406"/>
              <a:gd name="connsiteY106" fmla="*/ 962952 h 1229989"/>
              <a:gd name="connsiteX107" fmla="*/ 2140343 w 2233406"/>
              <a:gd name="connsiteY107" fmla="*/ 999366 h 1229989"/>
              <a:gd name="connsiteX108" fmla="*/ 2148435 w 2233406"/>
              <a:gd name="connsiteY108" fmla="*/ 1023642 h 1229989"/>
              <a:gd name="connsiteX109" fmla="*/ 2152481 w 2233406"/>
              <a:gd name="connsiteY109" fmla="*/ 1035780 h 1229989"/>
              <a:gd name="connsiteX110" fmla="*/ 2160573 w 2233406"/>
              <a:gd name="connsiteY110" fmla="*/ 1047918 h 1229989"/>
              <a:gd name="connsiteX111" fmla="*/ 2168665 w 2233406"/>
              <a:gd name="connsiteY111" fmla="*/ 1072194 h 1229989"/>
              <a:gd name="connsiteX112" fmla="*/ 2176757 w 2233406"/>
              <a:gd name="connsiteY112" fmla="*/ 1096471 h 1229989"/>
              <a:gd name="connsiteX113" fmla="*/ 2180803 w 2233406"/>
              <a:gd name="connsiteY113" fmla="*/ 1112655 h 1229989"/>
              <a:gd name="connsiteX114" fmla="*/ 2188895 w 2233406"/>
              <a:gd name="connsiteY114" fmla="*/ 1124793 h 1229989"/>
              <a:gd name="connsiteX115" fmla="*/ 2192941 w 2233406"/>
              <a:gd name="connsiteY115" fmla="*/ 1136931 h 1229989"/>
              <a:gd name="connsiteX116" fmla="*/ 2209125 w 2233406"/>
              <a:gd name="connsiteY116" fmla="*/ 1161207 h 1229989"/>
              <a:gd name="connsiteX117" fmla="*/ 2217217 w 2233406"/>
              <a:gd name="connsiteY117" fmla="*/ 1185483 h 1229989"/>
              <a:gd name="connsiteX118" fmla="*/ 2221263 w 2233406"/>
              <a:gd name="connsiteY118" fmla="*/ 1197621 h 1229989"/>
              <a:gd name="connsiteX119" fmla="*/ 2229355 w 2233406"/>
              <a:gd name="connsiteY119" fmla="*/ 1209759 h 1229989"/>
              <a:gd name="connsiteX120" fmla="*/ 2233401 w 2233406"/>
              <a:gd name="connsiteY120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796431 w 2233406"/>
              <a:gd name="connsiteY83" fmla="*/ 582626 h 1229989"/>
              <a:gd name="connsiteX84" fmla="*/ 1820708 w 2233406"/>
              <a:gd name="connsiteY84" fmla="*/ 590718 h 1229989"/>
              <a:gd name="connsiteX85" fmla="*/ 1836892 w 2233406"/>
              <a:gd name="connsiteY85" fmla="*/ 606902 h 1229989"/>
              <a:gd name="connsiteX86" fmla="*/ 1865214 w 2233406"/>
              <a:gd name="connsiteY86" fmla="*/ 639271 h 1229989"/>
              <a:gd name="connsiteX87" fmla="*/ 1889490 w 2233406"/>
              <a:gd name="connsiteY87" fmla="*/ 655455 h 1229989"/>
              <a:gd name="connsiteX88" fmla="*/ 1913766 w 2233406"/>
              <a:gd name="connsiteY88" fmla="*/ 671639 h 1229989"/>
              <a:gd name="connsiteX89" fmla="*/ 1925904 w 2233406"/>
              <a:gd name="connsiteY89" fmla="*/ 679731 h 1229989"/>
              <a:gd name="connsiteX90" fmla="*/ 1946134 w 2233406"/>
              <a:gd name="connsiteY90" fmla="*/ 699961 h 1229989"/>
              <a:gd name="connsiteX91" fmla="*/ 1970410 w 2233406"/>
              <a:gd name="connsiteY91" fmla="*/ 720191 h 1229989"/>
              <a:gd name="connsiteX92" fmla="*/ 1990640 w 2233406"/>
              <a:gd name="connsiteY92" fmla="*/ 740421 h 1229989"/>
              <a:gd name="connsiteX93" fmla="*/ 1998732 w 2233406"/>
              <a:gd name="connsiteY93" fmla="*/ 752559 h 1229989"/>
              <a:gd name="connsiteX94" fmla="*/ 2010870 w 2233406"/>
              <a:gd name="connsiteY94" fmla="*/ 764697 h 1229989"/>
              <a:gd name="connsiteX95" fmla="*/ 2018962 w 2233406"/>
              <a:gd name="connsiteY95" fmla="*/ 776835 h 1229989"/>
              <a:gd name="connsiteX96" fmla="*/ 2031100 w 2233406"/>
              <a:gd name="connsiteY96" fmla="*/ 788973 h 1229989"/>
              <a:gd name="connsiteX97" fmla="*/ 2047285 w 2233406"/>
              <a:gd name="connsiteY97" fmla="*/ 813249 h 1229989"/>
              <a:gd name="connsiteX98" fmla="*/ 2063469 w 2233406"/>
              <a:gd name="connsiteY98" fmla="*/ 837525 h 1229989"/>
              <a:gd name="connsiteX99" fmla="*/ 2071561 w 2233406"/>
              <a:gd name="connsiteY99" fmla="*/ 849663 h 1229989"/>
              <a:gd name="connsiteX100" fmla="*/ 2079653 w 2233406"/>
              <a:gd name="connsiteY100" fmla="*/ 861801 h 1229989"/>
              <a:gd name="connsiteX101" fmla="*/ 2095837 w 2233406"/>
              <a:gd name="connsiteY101" fmla="*/ 882032 h 1229989"/>
              <a:gd name="connsiteX102" fmla="*/ 2099883 w 2233406"/>
              <a:gd name="connsiteY102" fmla="*/ 894170 h 1229989"/>
              <a:gd name="connsiteX103" fmla="*/ 2116067 w 2233406"/>
              <a:gd name="connsiteY103" fmla="*/ 918446 h 1229989"/>
              <a:gd name="connsiteX104" fmla="*/ 2124159 w 2233406"/>
              <a:gd name="connsiteY104" fmla="*/ 942722 h 1229989"/>
              <a:gd name="connsiteX105" fmla="*/ 2128205 w 2233406"/>
              <a:gd name="connsiteY105" fmla="*/ 962952 h 1229989"/>
              <a:gd name="connsiteX106" fmla="*/ 2140343 w 2233406"/>
              <a:gd name="connsiteY106" fmla="*/ 999366 h 1229989"/>
              <a:gd name="connsiteX107" fmla="*/ 2148435 w 2233406"/>
              <a:gd name="connsiteY107" fmla="*/ 1023642 h 1229989"/>
              <a:gd name="connsiteX108" fmla="*/ 2152481 w 2233406"/>
              <a:gd name="connsiteY108" fmla="*/ 1035780 h 1229989"/>
              <a:gd name="connsiteX109" fmla="*/ 2160573 w 2233406"/>
              <a:gd name="connsiteY109" fmla="*/ 1047918 h 1229989"/>
              <a:gd name="connsiteX110" fmla="*/ 2168665 w 2233406"/>
              <a:gd name="connsiteY110" fmla="*/ 1072194 h 1229989"/>
              <a:gd name="connsiteX111" fmla="*/ 2176757 w 2233406"/>
              <a:gd name="connsiteY111" fmla="*/ 1096471 h 1229989"/>
              <a:gd name="connsiteX112" fmla="*/ 2180803 w 2233406"/>
              <a:gd name="connsiteY112" fmla="*/ 1112655 h 1229989"/>
              <a:gd name="connsiteX113" fmla="*/ 2188895 w 2233406"/>
              <a:gd name="connsiteY113" fmla="*/ 1124793 h 1229989"/>
              <a:gd name="connsiteX114" fmla="*/ 2192941 w 2233406"/>
              <a:gd name="connsiteY114" fmla="*/ 1136931 h 1229989"/>
              <a:gd name="connsiteX115" fmla="*/ 2209125 w 2233406"/>
              <a:gd name="connsiteY115" fmla="*/ 1161207 h 1229989"/>
              <a:gd name="connsiteX116" fmla="*/ 2217217 w 2233406"/>
              <a:gd name="connsiteY116" fmla="*/ 1185483 h 1229989"/>
              <a:gd name="connsiteX117" fmla="*/ 2221263 w 2233406"/>
              <a:gd name="connsiteY117" fmla="*/ 1197621 h 1229989"/>
              <a:gd name="connsiteX118" fmla="*/ 2229355 w 2233406"/>
              <a:gd name="connsiteY118" fmla="*/ 1209759 h 1229989"/>
              <a:gd name="connsiteX119" fmla="*/ 2233401 w 2233406"/>
              <a:gd name="connsiteY119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65214 w 2233406"/>
              <a:gd name="connsiteY85" fmla="*/ 639271 h 1229989"/>
              <a:gd name="connsiteX86" fmla="*/ 1889490 w 2233406"/>
              <a:gd name="connsiteY86" fmla="*/ 655455 h 1229989"/>
              <a:gd name="connsiteX87" fmla="*/ 1913766 w 2233406"/>
              <a:gd name="connsiteY87" fmla="*/ 671639 h 1229989"/>
              <a:gd name="connsiteX88" fmla="*/ 1925904 w 2233406"/>
              <a:gd name="connsiteY88" fmla="*/ 679731 h 1229989"/>
              <a:gd name="connsiteX89" fmla="*/ 1946134 w 2233406"/>
              <a:gd name="connsiteY89" fmla="*/ 699961 h 1229989"/>
              <a:gd name="connsiteX90" fmla="*/ 1970410 w 2233406"/>
              <a:gd name="connsiteY90" fmla="*/ 720191 h 1229989"/>
              <a:gd name="connsiteX91" fmla="*/ 1990640 w 2233406"/>
              <a:gd name="connsiteY91" fmla="*/ 740421 h 1229989"/>
              <a:gd name="connsiteX92" fmla="*/ 1998732 w 2233406"/>
              <a:gd name="connsiteY92" fmla="*/ 752559 h 1229989"/>
              <a:gd name="connsiteX93" fmla="*/ 2010870 w 2233406"/>
              <a:gd name="connsiteY93" fmla="*/ 764697 h 1229989"/>
              <a:gd name="connsiteX94" fmla="*/ 2018962 w 2233406"/>
              <a:gd name="connsiteY94" fmla="*/ 776835 h 1229989"/>
              <a:gd name="connsiteX95" fmla="*/ 2031100 w 2233406"/>
              <a:gd name="connsiteY95" fmla="*/ 788973 h 1229989"/>
              <a:gd name="connsiteX96" fmla="*/ 2047285 w 2233406"/>
              <a:gd name="connsiteY96" fmla="*/ 813249 h 1229989"/>
              <a:gd name="connsiteX97" fmla="*/ 2063469 w 2233406"/>
              <a:gd name="connsiteY97" fmla="*/ 837525 h 1229989"/>
              <a:gd name="connsiteX98" fmla="*/ 2071561 w 2233406"/>
              <a:gd name="connsiteY98" fmla="*/ 849663 h 1229989"/>
              <a:gd name="connsiteX99" fmla="*/ 2079653 w 2233406"/>
              <a:gd name="connsiteY99" fmla="*/ 861801 h 1229989"/>
              <a:gd name="connsiteX100" fmla="*/ 2095837 w 2233406"/>
              <a:gd name="connsiteY100" fmla="*/ 882032 h 1229989"/>
              <a:gd name="connsiteX101" fmla="*/ 2099883 w 2233406"/>
              <a:gd name="connsiteY101" fmla="*/ 894170 h 1229989"/>
              <a:gd name="connsiteX102" fmla="*/ 2116067 w 2233406"/>
              <a:gd name="connsiteY102" fmla="*/ 918446 h 1229989"/>
              <a:gd name="connsiteX103" fmla="*/ 2124159 w 2233406"/>
              <a:gd name="connsiteY103" fmla="*/ 942722 h 1229989"/>
              <a:gd name="connsiteX104" fmla="*/ 2128205 w 2233406"/>
              <a:gd name="connsiteY104" fmla="*/ 962952 h 1229989"/>
              <a:gd name="connsiteX105" fmla="*/ 2140343 w 2233406"/>
              <a:gd name="connsiteY105" fmla="*/ 999366 h 1229989"/>
              <a:gd name="connsiteX106" fmla="*/ 2148435 w 2233406"/>
              <a:gd name="connsiteY106" fmla="*/ 1023642 h 1229989"/>
              <a:gd name="connsiteX107" fmla="*/ 2152481 w 2233406"/>
              <a:gd name="connsiteY107" fmla="*/ 1035780 h 1229989"/>
              <a:gd name="connsiteX108" fmla="*/ 2160573 w 2233406"/>
              <a:gd name="connsiteY108" fmla="*/ 1047918 h 1229989"/>
              <a:gd name="connsiteX109" fmla="*/ 2168665 w 2233406"/>
              <a:gd name="connsiteY109" fmla="*/ 1072194 h 1229989"/>
              <a:gd name="connsiteX110" fmla="*/ 2176757 w 2233406"/>
              <a:gd name="connsiteY110" fmla="*/ 1096471 h 1229989"/>
              <a:gd name="connsiteX111" fmla="*/ 2180803 w 2233406"/>
              <a:gd name="connsiteY111" fmla="*/ 1112655 h 1229989"/>
              <a:gd name="connsiteX112" fmla="*/ 2188895 w 2233406"/>
              <a:gd name="connsiteY112" fmla="*/ 1124793 h 1229989"/>
              <a:gd name="connsiteX113" fmla="*/ 2192941 w 2233406"/>
              <a:gd name="connsiteY113" fmla="*/ 1136931 h 1229989"/>
              <a:gd name="connsiteX114" fmla="*/ 2209125 w 2233406"/>
              <a:gd name="connsiteY114" fmla="*/ 1161207 h 1229989"/>
              <a:gd name="connsiteX115" fmla="*/ 2217217 w 2233406"/>
              <a:gd name="connsiteY115" fmla="*/ 1185483 h 1229989"/>
              <a:gd name="connsiteX116" fmla="*/ 2221263 w 2233406"/>
              <a:gd name="connsiteY116" fmla="*/ 1197621 h 1229989"/>
              <a:gd name="connsiteX117" fmla="*/ 2229355 w 2233406"/>
              <a:gd name="connsiteY117" fmla="*/ 1209759 h 1229989"/>
              <a:gd name="connsiteX118" fmla="*/ 2233401 w 2233406"/>
              <a:gd name="connsiteY118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35741 w 2233406"/>
              <a:gd name="connsiteY81" fmla="*/ 538120 h 1229989"/>
              <a:gd name="connsiteX82" fmla="*/ 1760017 w 2233406"/>
              <a:gd name="connsiteY82" fmla="*/ 554304 h 1229989"/>
              <a:gd name="connsiteX83" fmla="*/ 1820708 w 2233406"/>
              <a:gd name="connsiteY83" fmla="*/ 590718 h 1229989"/>
              <a:gd name="connsiteX84" fmla="*/ 1836892 w 2233406"/>
              <a:gd name="connsiteY84" fmla="*/ 606902 h 1229989"/>
              <a:gd name="connsiteX85" fmla="*/ 1889490 w 2233406"/>
              <a:gd name="connsiteY85" fmla="*/ 655455 h 1229989"/>
              <a:gd name="connsiteX86" fmla="*/ 1913766 w 2233406"/>
              <a:gd name="connsiteY86" fmla="*/ 671639 h 1229989"/>
              <a:gd name="connsiteX87" fmla="*/ 1925904 w 2233406"/>
              <a:gd name="connsiteY87" fmla="*/ 679731 h 1229989"/>
              <a:gd name="connsiteX88" fmla="*/ 1946134 w 2233406"/>
              <a:gd name="connsiteY88" fmla="*/ 699961 h 1229989"/>
              <a:gd name="connsiteX89" fmla="*/ 1970410 w 2233406"/>
              <a:gd name="connsiteY89" fmla="*/ 720191 h 1229989"/>
              <a:gd name="connsiteX90" fmla="*/ 1990640 w 2233406"/>
              <a:gd name="connsiteY90" fmla="*/ 740421 h 1229989"/>
              <a:gd name="connsiteX91" fmla="*/ 1998732 w 2233406"/>
              <a:gd name="connsiteY91" fmla="*/ 752559 h 1229989"/>
              <a:gd name="connsiteX92" fmla="*/ 2010870 w 2233406"/>
              <a:gd name="connsiteY92" fmla="*/ 764697 h 1229989"/>
              <a:gd name="connsiteX93" fmla="*/ 2018962 w 2233406"/>
              <a:gd name="connsiteY93" fmla="*/ 776835 h 1229989"/>
              <a:gd name="connsiteX94" fmla="*/ 2031100 w 2233406"/>
              <a:gd name="connsiteY94" fmla="*/ 788973 h 1229989"/>
              <a:gd name="connsiteX95" fmla="*/ 2047285 w 2233406"/>
              <a:gd name="connsiteY95" fmla="*/ 813249 h 1229989"/>
              <a:gd name="connsiteX96" fmla="*/ 2063469 w 2233406"/>
              <a:gd name="connsiteY96" fmla="*/ 837525 h 1229989"/>
              <a:gd name="connsiteX97" fmla="*/ 2071561 w 2233406"/>
              <a:gd name="connsiteY97" fmla="*/ 849663 h 1229989"/>
              <a:gd name="connsiteX98" fmla="*/ 2079653 w 2233406"/>
              <a:gd name="connsiteY98" fmla="*/ 861801 h 1229989"/>
              <a:gd name="connsiteX99" fmla="*/ 2095837 w 2233406"/>
              <a:gd name="connsiteY99" fmla="*/ 882032 h 1229989"/>
              <a:gd name="connsiteX100" fmla="*/ 2099883 w 2233406"/>
              <a:gd name="connsiteY100" fmla="*/ 894170 h 1229989"/>
              <a:gd name="connsiteX101" fmla="*/ 2116067 w 2233406"/>
              <a:gd name="connsiteY101" fmla="*/ 918446 h 1229989"/>
              <a:gd name="connsiteX102" fmla="*/ 2124159 w 2233406"/>
              <a:gd name="connsiteY102" fmla="*/ 942722 h 1229989"/>
              <a:gd name="connsiteX103" fmla="*/ 2128205 w 2233406"/>
              <a:gd name="connsiteY103" fmla="*/ 962952 h 1229989"/>
              <a:gd name="connsiteX104" fmla="*/ 2140343 w 2233406"/>
              <a:gd name="connsiteY104" fmla="*/ 999366 h 1229989"/>
              <a:gd name="connsiteX105" fmla="*/ 2148435 w 2233406"/>
              <a:gd name="connsiteY105" fmla="*/ 1023642 h 1229989"/>
              <a:gd name="connsiteX106" fmla="*/ 2152481 w 2233406"/>
              <a:gd name="connsiteY106" fmla="*/ 1035780 h 1229989"/>
              <a:gd name="connsiteX107" fmla="*/ 2160573 w 2233406"/>
              <a:gd name="connsiteY107" fmla="*/ 1047918 h 1229989"/>
              <a:gd name="connsiteX108" fmla="*/ 2168665 w 2233406"/>
              <a:gd name="connsiteY108" fmla="*/ 1072194 h 1229989"/>
              <a:gd name="connsiteX109" fmla="*/ 2176757 w 2233406"/>
              <a:gd name="connsiteY109" fmla="*/ 1096471 h 1229989"/>
              <a:gd name="connsiteX110" fmla="*/ 2180803 w 2233406"/>
              <a:gd name="connsiteY110" fmla="*/ 1112655 h 1229989"/>
              <a:gd name="connsiteX111" fmla="*/ 2188895 w 2233406"/>
              <a:gd name="connsiteY111" fmla="*/ 1124793 h 1229989"/>
              <a:gd name="connsiteX112" fmla="*/ 2192941 w 2233406"/>
              <a:gd name="connsiteY112" fmla="*/ 1136931 h 1229989"/>
              <a:gd name="connsiteX113" fmla="*/ 2209125 w 2233406"/>
              <a:gd name="connsiteY113" fmla="*/ 1161207 h 1229989"/>
              <a:gd name="connsiteX114" fmla="*/ 2217217 w 2233406"/>
              <a:gd name="connsiteY114" fmla="*/ 1185483 h 1229989"/>
              <a:gd name="connsiteX115" fmla="*/ 2221263 w 2233406"/>
              <a:gd name="connsiteY115" fmla="*/ 1197621 h 1229989"/>
              <a:gd name="connsiteX116" fmla="*/ 2229355 w 2233406"/>
              <a:gd name="connsiteY116" fmla="*/ 1209759 h 1229989"/>
              <a:gd name="connsiteX117" fmla="*/ 2233401 w 2233406"/>
              <a:gd name="connsiteY117" fmla="*/ 1229989 h 1229989"/>
              <a:gd name="connsiteX0" fmla="*/ 0 w 2233406"/>
              <a:gd name="connsiteY0" fmla="*/ 287267 h 1229989"/>
              <a:gd name="connsiteX1" fmla="*/ 28322 w 2233406"/>
              <a:gd name="connsiteY1" fmla="*/ 246807 h 1229989"/>
              <a:gd name="connsiteX2" fmla="*/ 32368 w 2233406"/>
              <a:gd name="connsiteY2" fmla="*/ 234669 h 1229989"/>
              <a:gd name="connsiteX3" fmla="*/ 40460 w 2233406"/>
              <a:gd name="connsiteY3" fmla="*/ 222531 h 1229989"/>
              <a:gd name="connsiteX4" fmla="*/ 44506 w 2233406"/>
              <a:gd name="connsiteY4" fmla="*/ 210393 h 1229989"/>
              <a:gd name="connsiteX5" fmla="*/ 60690 w 2233406"/>
              <a:gd name="connsiteY5" fmla="*/ 186117 h 1229989"/>
              <a:gd name="connsiteX6" fmla="*/ 72828 w 2233406"/>
              <a:gd name="connsiteY6" fmla="*/ 161840 h 1229989"/>
              <a:gd name="connsiteX7" fmla="*/ 76874 w 2233406"/>
              <a:gd name="connsiteY7" fmla="*/ 149702 h 1229989"/>
              <a:gd name="connsiteX8" fmla="*/ 84966 w 2233406"/>
              <a:gd name="connsiteY8" fmla="*/ 137564 h 1229989"/>
              <a:gd name="connsiteX9" fmla="*/ 89012 w 2233406"/>
              <a:gd name="connsiteY9" fmla="*/ 125426 h 1229989"/>
              <a:gd name="connsiteX10" fmla="*/ 105196 w 2233406"/>
              <a:gd name="connsiteY10" fmla="*/ 101150 h 1229989"/>
              <a:gd name="connsiteX11" fmla="*/ 109242 w 2233406"/>
              <a:gd name="connsiteY11" fmla="*/ 89012 h 1229989"/>
              <a:gd name="connsiteX12" fmla="*/ 125426 w 2233406"/>
              <a:gd name="connsiteY12" fmla="*/ 64736 h 1229989"/>
              <a:gd name="connsiteX13" fmla="*/ 145656 w 2233406"/>
              <a:gd name="connsiteY13" fmla="*/ 28322 h 1229989"/>
              <a:gd name="connsiteX14" fmla="*/ 194208 w 2233406"/>
              <a:gd name="connsiteY14" fmla="*/ 4046 h 1229989"/>
              <a:gd name="connsiteX15" fmla="*/ 206346 w 2233406"/>
              <a:gd name="connsiteY15" fmla="*/ 0 h 1229989"/>
              <a:gd name="connsiteX16" fmla="*/ 258945 w 2233406"/>
              <a:gd name="connsiteY16" fmla="*/ 12138 h 1229989"/>
              <a:gd name="connsiteX17" fmla="*/ 271083 w 2233406"/>
              <a:gd name="connsiteY17" fmla="*/ 16184 h 1229989"/>
              <a:gd name="connsiteX18" fmla="*/ 295359 w 2233406"/>
              <a:gd name="connsiteY18" fmla="*/ 32368 h 1229989"/>
              <a:gd name="connsiteX19" fmla="*/ 319635 w 2233406"/>
              <a:gd name="connsiteY19" fmla="*/ 48552 h 1229989"/>
              <a:gd name="connsiteX20" fmla="*/ 331773 w 2233406"/>
              <a:gd name="connsiteY20" fmla="*/ 52598 h 1229989"/>
              <a:gd name="connsiteX21" fmla="*/ 356049 w 2233406"/>
              <a:gd name="connsiteY21" fmla="*/ 68782 h 1229989"/>
              <a:gd name="connsiteX22" fmla="*/ 392463 w 2233406"/>
              <a:gd name="connsiteY22" fmla="*/ 93058 h 1229989"/>
              <a:gd name="connsiteX23" fmla="*/ 404601 w 2233406"/>
              <a:gd name="connsiteY23" fmla="*/ 101150 h 1229989"/>
              <a:gd name="connsiteX24" fmla="*/ 416739 w 2233406"/>
              <a:gd name="connsiteY24" fmla="*/ 109242 h 1229989"/>
              <a:gd name="connsiteX25" fmla="*/ 441016 w 2233406"/>
              <a:gd name="connsiteY25" fmla="*/ 121380 h 1229989"/>
              <a:gd name="connsiteX26" fmla="*/ 453154 w 2233406"/>
              <a:gd name="connsiteY26" fmla="*/ 125426 h 1229989"/>
              <a:gd name="connsiteX27" fmla="*/ 465292 w 2233406"/>
              <a:gd name="connsiteY27" fmla="*/ 133518 h 1229989"/>
              <a:gd name="connsiteX28" fmla="*/ 477430 w 2233406"/>
              <a:gd name="connsiteY28" fmla="*/ 137564 h 1229989"/>
              <a:gd name="connsiteX29" fmla="*/ 489568 w 2233406"/>
              <a:gd name="connsiteY29" fmla="*/ 145656 h 1229989"/>
              <a:gd name="connsiteX30" fmla="*/ 513844 w 2233406"/>
              <a:gd name="connsiteY30" fmla="*/ 153748 h 1229989"/>
              <a:gd name="connsiteX31" fmla="*/ 525982 w 2233406"/>
              <a:gd name="connsiteY31" fmla="*/ 161840 h 1229989"/>
              <a:gd name="connsiteX32" fmla="*/ 550258 w 2233406"/>
              <a:gd name="connsiteY32" fmla="*/ 169932 h 1229989"/>
              <a:gd name="connsiteX33" fmla="*/ 558350 w 2233406"/>
              <a:gd name="connsiteY33" fmla="*/ 178025 h 1229989"/>
              <a:gd name="connsiteX34" fmla="*/ 582626 w 2233406"/>
              <a:gd name="connsiteY34" fmla="*/ 186117 h 1229989"/>
              <a:gd name="connsiteX35" fmla="*/ 594764 w 2233406"/>
              <a:gd name="connsiteY35" fmla="*/ 190163 h 1229989"/>
              <a:gd name="connsiteX36" fmla="*/ 606902 w 2233406"/>
              <a:gd name="connsiteY36" fmla="*/ 198255 h 1229989"/>
              <a:gd name="connsiteX37" fmla="*/ 631178 w 2233406"/>
              <a:gd name="connsiteY37" fmla="*/ 206347 h 1229989"/>
              <a:gd name="connsiteX38" fmla="*/ 667593 w 2233406"/>
              <a:gd name="connsiteY38" fmla="*/ 218485 h 1229989"/>
              <a:gd name="connsiteX39" fmla="*/ 691869 w 2233406"/>
              <a:gd name="connsiteY39" fmla="*/ 230623 h 1229989"/>
              <a:gd name="connsiteX40" fmla="*/ 708053 w 2233406"/>
              <a:gd name="connsiteY40" fmla="*/ 234669 h 1229989"/>
              <a:gd name="connsiteX41" fmla="*/ 732329 w 2233406"/>
              <a:gd name="connsiteY41" fmla="*/ 242761 h 1229989"/>
              <a:gd name="connsiteX42" fmla="*/ 748513 w 2233406"/>
              <a:gd name="connsiteY42" fmla="*/ 246807 h 1229989"/>
              <a:gd name="connsiteX43" fmla="*/ 772789 w 2233406"/>
              <a:gd name="connsiteY43" fmla="*/ 254899 h 1229989"/>
              <a:gd name="connsiteX44" fmla="*/ 784927 w 2233406"/>
              <a:gd name="connsiteY44" fmla="*/ 258945 h 1229989"/>
              <a:gd name="connsiteX45" fmla="*/ 801111 w 2233406"/>
              <a:gd name="connsiteY45" fmla="*/ 262991 h 1229989"/>
              <a:gd name="connsiteX46" fmla="*/ 837525 w 2233406"/>
              <a:gd name="connsiteY46" fmla="*/ 275129 h 1229989"/>
              <a:gd name="connsiteX47" fmla="*/ 849663 w 2233406"/>
              <a:gd name="connsiteY47" fmla="*/ 279175 h 1229989"/>
              <a:gd name="connsiteX48" fmla="*/ 886077 w 2233406"/>
              <a:gd name="connsiteY48" fmla="*/ 287267 h 1229989"/>
              <a:gd name="connsiteX49" fmla="*/ 902262 w 2233406"/>
              <a:gd name="connsiteY49" fmla="*/ 291313 h 1229989"/>
              <a:gd name="connsiteX50" fmla="*/ 926538 w 2233406"/>
              <a:gd name="connsiteY50" fmla="*/ 295359 h 1229989"/>
              <a:gd name="connsiteX51" fmla="*/ 946768 w 2233406"/>
              <a:gd name="connsiteY51" fmla="*/ 299405 h 1229989"/>
              <a:gd name="connsiteX52" fmla="*/ 971044 w 2233406"/>
              <a:gd name="connsiteY52" fmla="*/ 303451 h 1229989"/>
              <a:gd name="connsiteX53" fmla="*/ 1007458 w 2233406"/>
              <a:gd name="connsiteY53" fmla="*/ 311543 h 1229989"/>
              <a:gd name="connsiteX54" fmla="*/ 1047918 w 2233406"/>
              <a:gd name="connsiteY54" fmla="*/ 319635 h 1229989"/>
              <a:gd name="connsiteX55" fmla="*/ 1068148 w 2233406"/>
              <a:gd name="connsiteY55" fmla="*/ 323681 h 1229989"/>
              <a:gd name="connsiteX56" fmla="*/ 1088378 w 2233406"/>
              <a:gd name="connsiteY56" fmla="*/ 327727 h 1229989"/>
              <a:gd name="connsiteX57" fmla="*/ 1112654 w 2233406"/>
              <a:gd name="connsiteY57" fmla="*/ 331773 h 1229989"/>
              <a:gd name="connsiteX58" fmla="*/ 1132885 w 2233406"/>
              <a:gd name="connsiteY58" fmla="*/ 335819 h 1229989"/>
              <a:gd name="connsiteX59" fmla="*/ 1157161 w 2233406"/>
              <a:gd name="connsiteY59" fmla="*/ 339865 h 1229989"/>
              <a:gd name="connsiteX60" fmla="*/ 1197621 w 2233406"/>
              <a:gd name="connsiteY60" fmla="*/ 347957 h 1229989"/>
              <a:gd name="connsiteX61" fmla="*/ 1217851 w 2233406"/>
              <a:gd name="connsiteY61" fmla="*/ 352003 h 1229989"/>
              <a:gd name="connsiteX62" fmla="*/ 1234035 w 2233406"/>
              <a:gd name="connsiteY62" fmla="*/ 356049 h 1229989"/>
              <a:gd name="connsiteX63" fmla="*/ 1254265 w 2233406"/>
              <a:gd name="connsiteY63" fmla="*/ 360095 h 1229989"/>
              <a:gd name="connsiteX64" fmla="*/ 1290679 w 2233406"/>
              <a:gd name="connsiteY64" fmla="*/ 368187 h 1229989"/>
              <a:gd name="connsiteX65" fmla="*/ 1319001 w 2233406"/>
              <a:gd name="connsiteY65" fmla="*/ 372233 h 1229989"/>
              <a:gd name="connsiteX66" fmla="*/ 1387784 w 2233406"/>
              <a:gd name="connsiteY66" fmla="*/ 384371 h 1229989"/>
              <a:gd name="connsiteX67" fmla="*/ 1432290 w 2233406"/>
              <a:gd name="connsiteY67" fmla="*/ 392463 h 1229989"/>
              <a:gd name="connsiteX68" fmla="*/ 1456566 w 2233406"/>
              <a:gd name="connsiteY68" fmla="*/ 400555 h 1229989"/>
              <a:gd name="connsiteX69" fmla="*/ 1472750 w 2233406"/>
              <a:gd name="connsiteY69" fmla="*/ 404601 h 1229989"/>
              <a:gd name="connsiteX70" fmla="*/ 1497026 w 2233406"/>
              <a:gd name="connsiteY70" fmla="*/ 412694 h 1229989"/>
              <a:gd name="connsiteX71" fmla="*/ 1521302 w 2233406"/>
              <a:gd name="connsiteY71" fmla="*/ 420786 h 1229989"/>
              <a:gd name="connsiteX72" fmla="*/ 1594131 w 2233406"/>
              <a:gd name="connsiteY72" fmla="*/ 445062 h 1229989"/>
              <a:gd name="connsiteX73" fmla="*/ 1606269 w 2233406"/>
              <a:gd name="connsiteY73" fmla="*/ 449108 h 1229989"/>
              <a:gd name="connsiteX74" fmla="*/ 1618407 w 2233406"/>
              <a:gd name="connsiteY74" fmla="*/ 453154 h 1229989"/>
              <a:gd name="connsiteX75" fmla="*/ 1646729 w 2233406"/>
              <a:gd name="connsiteY75" fmla="*/ 469338 h 1229989"/>
              <a:gd name="connsiteX76" fmla="*/ 1658867 w 2233406"/>
              <a:gd name="connsiteY76" fmla="*/ 473384 h 1229989"/>
              <a:gd name="connsiteX77" fmla="*/ 1683143 w 2233406"/>
              <a:gd name="connsiteY77" fmla="*/ 489568 h 1229989"/>
              <a:gd name="connsiteX78" fmla="*/ 1695281 w 2233406"/>
              <a:gd name="connsiteY78" fmla="*/ 497660 h 1229989"/>
              <a:gd name="connsiteX79" fmla="*/ 1707419 w 2233406"/>
              <a:gd name="connsiteY79" fmla="*/ 505752 h 1229989"/>
              <a:gd name="connsiteX80" fmla="*/ 1727649 w 2233406"/>
              <a:gd name="connsiteY80" fmla="*/ 525982 h 1229989"/>
              <a:gd name="connsiteX81" fmla="*/ 1760017 w 2233406"/>
              <a:gd name="connsiteY81" fmla="*/ 554304 h 1229989"/>
              <a:gd name="connsiteX82" fmla="*/ 1820708 w 2233406"/>
              <a:gd name="connsiteY82" fmla="*/ 590718 h 1229989"/>
              <a:gd name="connsiteX83" fmla="*/ 1836892 w 2233406"/>
              <a:gd name="connsiteY83" fmla="*/ 606902 h 1229989"/>
              <a:gd name="connsiteX84" fmla="*/ 1889490 w 2233406"/>
              <a:gd name="connsiteY84" fmla="*/ 655455 h 1229989"/>
              <a:gd name="connsiteX85" fmla="*/ 1913766 w 2233406"/>
              <a:gd name="connsiteY85" fmla="*/ 671639 h 1229989"/>
              <a:gd name="connsiteX86" fmla="*/ 1925904 w 2233406"/>
              <a:gd name="connsiteY86" fmla="*/ 679731 h 1229989"/>
              <a:gd name="connsiteX87" fmla="*/ 1946134 w 2233406"/>
              <a:gd name="connsiteY87" fmla="*/ 699961 h 1229989"/>
              <a:gd name="connsiteX88" fmla="*/ 1970410 w 2233406"/>
              <a:gd name="connsiteY88" fmla="*/ 720191 h 1229989"/>
              <a:gd name="connsiteX89" fmla="*/ 1990640 w 2233406"/>
              <a:gd name="connsiteY89" fmla="*/ 740421 h 1229989"/>
              <a:gd name="connsiteX90" fmla="*/ 1998732 w 2233406"/>
              <a:gd name="connsiteY90" fmla="*/ 752559 h 1229989"/>
              <a:gd name="connsiteX91" fmla="*/ 2010870 w 2233406"/>
              <a:gd name="connsiteY91" fmla="*/ 764697 h 1229989"/>
              <a:gd name="connsiteX92" fmla="*/ 2018962 w 2233406"/>
              <a:gd name="connsiteY92" fmla="*/ 776835 h 1229989"/>
              <a:gd name="connsiteX93" fmla="*/ 2031100 w 2233406"/>
              <a:gd name="connsiteY93" fmla="*/ 788973 h 1229989"/>
              <a:gd name="connsiteX94" fmla="*/ 2047285 w 2233406"/>
              <a:gd name="connsiteY94" fmla="*/ 813249 h 1229989"/>
              <a:gd name="connsiteX95" fmla="*/ 2063469 w 2233406"/>
              <a:gd name="connsiteY95" fmla="*/ 837525 h 1229989"/>
              <a:gd name="connsiteX96" fmla="*/ 2071561 w 2233406"/>
              <a:gd name="connsiteY96" fmla="*/ 849663 h 1229989"/>
              <a:gd name="connsiteX97" fmla="*/ 2079653 w 2233406"/>
              <a:gd name="connsiteY97" fmla="*/ 861801 h 1229989"/>
              <a:gd name="connsiteX98" fmla="*/ 2095837 w 2233406"/>
              <a:gd name="connsiteY98" fmla="*/ 882032 h 1229989"/>
              <a:gd name="connsiteX99" fmla="*/ 2099883 w 2233406"/>
              <a:gd name="connsiteY99" fmla="*/ 894170 h 1229989"/>
              <a:gd name="connsiteX100" fmla="*/ 2116067 w 2233406"/>
              <a:gd name="connsiteY100" fmla="*/ 918446 h 1229989"/>
              <a:gd name="connsiteX101" fmla="*/ 2124159 w 2233406"/>
              <a:gd name="connsiteY101" fmla="*/ 942722 h 1229989"/>
              <a:gd name="connsiteX102" fmla="*/ 2128205 w 2233406"/>
              <a:gd name="connsiteY102" fmla="*/ 962952 h 1229989"/>
              <a:gd name="connsiteX103" fmla="*/ 2140343 w 2233406"/>
              <a:gd name="connsiteY103" fmla="*/ 999366 h 1229989"/>
              <a:gd name="connsiteX104" fmla="*/ 2148435 w 2233406"/>
              <a:gd name="connsiteY104" fmla="*/ 1023642 h 1229989"/>
              <a:gd name="connsiteX105" fmla="*/ 2152481 w 2233406"/>
              <a:gd name="connsiteY105" fmla="*/ 1035780 h 1229989"/>
              <a:gd name="connsiteX106" fmla="*/ 2160573 w 2233406"/>
              <a:gd name="connsiteY106" fmla="*/ 1047918 h 1229989"/>
              <a:gd name="connsiteX107" fmla="*/ 2168665 w 2233406"/>
              <a:gd name="connsiteY107" fmla="*/ 1072194 h 1229989"/>
              <a:gd name="connsiteX108" fmla="*/ 2176757 w 2233406"/>
              <a:gd name="connsiteY108" fmla="*/ 1096471 h 1229989"/>
              <a:gd name="connsiteX109" fmla="*/ 2180803 w 2233406"/>
              <a:gd name="connsiteY109" fmla="*/ 1112655 h 1229989"/>
              <a:gd name="connsiteX110" fmla="*/ 2188895 w 2233406"/>
              <a:gd name="connsiteY110" fmla="*/ 1124793 h 1229989"/>
              <a:gd name="connsiteX111" fmla="*/ 2192941 w 2233406"/>
              <a:gd name="connsiteY111" fmla="*/ 1136931 h 1229989"/>
              <a:gd name="connsiteX112" fmla="*/ 2209125 w 2233406"/>
              <a:gd name="connsiteY112" fmla="*/ 1161207 h 1229989"/>
              <a:gd name="connsiteX113" fmla="*/ 2217217 w 2233406"/>
              <a:gd name="connsiteY113" fmla="*/ 1185483 h 1229989"/>
              <a:gd name="connsiteX114" fmla="*/ 2221263 w 2233406"/>
              <a:gd name="connsiteY114" fmla="*/ 1197621 h 1229989"/>
              <a:gd name="connsiteX115" fmla="*/ 2229355 w 2233406"/>
              <a:gd name="connsiteY115" fmla="*/ 1209759 h 1229989"/>
              <a:gd name="connsiteX116" fmla="*/ 2233401 w 2233406"/>
              <a:gd name="connsiteY116" fmla="*/ 1229989 h 1229989"/>
              <a:gd name="connsiteX0" fmla="*/ 0 w 2414710"/>
              <a:gd name="connsiteY0" fmla="*/ 783880 h 1229989"/>
              <a:gd name="connsiteX1" fmla="*/ 209626 w 2414710"/>
              <a:gd name="connsiteY1" fmla="*/ 246807 h 1229989"/>
              <a:gd name="connsiteX2" fmla="*/ 213672 w 2414710"/>
              <a:gd name="connsiteY2" fmla="*/ 234669 h 1229989"/>
              <a:gd name="connsiteX3" fmla="*/ 221764 w 2414710"/>
              <a:gd name="connsiteY3" fmla="*/ 222531 h 1229989"/>
              <a:gd name="connsiteX4" fmla="*/ 225810 w 2414710"/>
              <a:gd name="connsiteY4" fmla="*/ 210393 h 1229989"/>
              <a:gd name="connsiteX5" fmla="*/ 241994 w 2414710"/>
              <a:gd name="connsiteY5" fmla="*/ 186117 h 1229989"/>
              <a:gd name="connsiteX6" fmla="*/ 254132 w 2414710"/>
              <a:gd name="connsiteY6" fmla="*/ 161840 h 1229989"/>
              <a:gd name="connsiteX7" fmla="*/ 258178 w 2414710"/>
              <a:gd name="connsiteY7" fmla="*/ 149702 h 1229989"/>
              <a:gd name="connsiteX8" fmla="*/ 266270 w 2414710"/>
              <a:gd name="connsiteY8" fmla="*/ 137564 h 1229989"/>
              <a:gd name="connsiteX9" fmla="*/ 270316 w 2414710"/>
              <a:gd name="connsiteY9" fmla="*/ 125426 h 1229989"/>
              <a:gd name="connsiteX10" fmla="*/ 286500 w 2414710"/>
              <a:gd name="connsiteY10" fmla="*/ 101150 h 1229989"/>
              <a:gd name="connsiteX11" fmla="*/ 290546 w 2414710"/>
              <a:gd name="connsiteY11" fmla="*/ 89012 h 1229989"/>
              <a:gd name="connsiteX12" fmla="*/ 306730 w 2414710"/>
              <a:gd name="connsiteY12" fmla="*/ 64736 h 1229989"/>
              <a:gd name="connsiteX13" fmla="*/ 326960 w 2414710"/>
              <a:gd name="connsiteY13" fmla="*/ 28322 h 1229989"/>
              <a:gd name="connsiteX14" fmla="*/ 375512 w 2414710"/>
              <a:gd name="connsiteY14" fmla="*/ 4046 h 1229989"/>
              <a:gd name="connsiteX15" fmla="*/ 387650 w 2414710"/>
              <a:gd name="connsiteY15" fmla="*/ 0 h 1229989"/>
              <a:gd name="connsiteX16" fmla="*/ 440249 w 2414710"/>
              <a:gd name="connsiteY16" fmla="*/ 12138 h 1229989"/>
              <a:gd name="connsiteX17" fmla="*/ 452387 w 2414710"/>
              <a:gd name="connsiteY17" fmla="*/ 16184 h 1229989"/>
              <a:gd name="connsiteX18" fmla="*/ 476663 w 2414710"/>
              <a:gd name="connsiteY18" fmla="*/ 32368 h 1229989"/>
              <a:gd name="connsiteX19" fmla="*/ 500939 w 2414710"/>
              <a:gd name="connsiteY19" fmla="*/ 48552 h 1229989"/>
              <a:gd name="connsiteX20" fmla="*/ 513077 w 2414710"/>
              <a:gd name="connsiteY20" fmla="*/ 52598 h 1229989"/>
              <a:gd name="connsiteX21" fmla="*/ 537353 w 2414710"/>
              <a:gd name="connsiteY21" fmla="*/ 68782 h 1229989"/>
              <a:gd name="connsiteX22" fmla="*/ 573767 w 2414710"/>
              <a:gd name="connsiteY22" fmla="*/ 93058 h 1229989"/>
              <a:gd name="connsiteX23" fmla="*/ 585905 w 2414710"/>
              <a:gd name="connsiteY23" fmla="*/ 101150 h 1229989"/>
              <a:gd name="connsiteX24" fmla="*/ 598043 w 2414710"/>
              <a:gd name="connsiteY24" fmla="*/ 109242 h 1229989"/>
              <a:gd name="connsiteX25" fmla="*/ 622320 w 2414710"/>
              <a:gd name="connsiteY25" fmla="*/ 121380 h 1229989"/>
              <a:gd name="connsiteX26" fmla="*/ 634458 w 2414710"/>
              <a:gd name="connsiteY26" fmla="*/ 125426 h 1229989"/>
              <a:gd name="connsiteX27" fmla="*/ 646596 w 2414710"/>
              <a:gd name="connsiteY27" fmla="*/ 133518 h 1229989"/>
              <a:gd name="connsiteX28" fmla="*/ 658734 w 2414710"/>
              <a:gd name="connsiteY28" fmla="*/ 137564 h 1229989"/>
              <a:gd name="connsiteX29" fmla="*/ 670872 w 2414710"/>
              <a:gd name="connsiteY29" fmla="*/ 145656 h 1229989"/>
              <a:gd name="connsiteX30" fmla="*/ 695148 w 2414710"/>
              <a:gd name="connsiteY30" fmla="*/ 153748 h 1229989"/>
              <a:gd name="connsiteX31" fmla="*/ 707286 w 2414710"/>
              <a:gd name="connsiteY31" fmla="*/ 161840 h 1229989"/>
              <a:gd name="connsiteX32" fmla="*/ 731562 w 2414710"/>
              <a:gd name="connsiteY32" fmla="*/ 169932 h 1229989"/>
              <a:gd name="connsiteX33" fmla="*/ 739654 w 2414710"/>
              <a:gd name="connsiteY33" fmla="*/ 178025 h 1229989"/>
              <a:gd name="connsiteX34" fmla="*/ 763930 w 2414710"/>
              <a:gd name="connsiteY34" fmla="*/ 186117 h 1229989"/>
              <a:gd name="connsiteX35" fmla="*/ 776068 w 2414710"/>
              <a:gd name="connsiteY35" fmla="*/ 190163 h 1229989"/>
              <a:gd name="connsiteX36" fmla="*/ 788206 w 2414710"/>
              <a:gd name="connsiteY36" fmla="*/ 198255 h 1229989"/>
              <a:gd name="connsiteX37" fmla="*/ 812482 w 2414710"/>
              <a:gd name="connsiteY37" fmla="*/ 206347 h 1229989"/>
              <a:gd name="connsiteX38" fmla="*/ 848897 w 2414710"/>
              <a:gd name="connsiteY38" fmla="*/ 218485 h 1229989"/>
              <a:gd name="connsiteX39" fmla="*/ 873173 w 2414710"/>
              <a:gd name="connsiteY39" fmla="*/ 230623 h 1229989"/>
              <a:gd name="connsiteX40" fmla="*/ 889357 w 2414710"/>
              <a:gd name="connsiteY40" fmla="*/ 234669 h 1229989"/>
              <a:gd name="connsiteX41" fmla="*/ 913633 w 2414710"/>
              <a:gd name="connsiteY41" fmla="*/ 242761 h 1229989"/>
              <a:gd name="connsiteX42" fmla="*/ 929817 w 2414710"/>
              <a:gd name="connsiteY42" fmla="*/ 246807 h 1229989"/>
              <a:gd name="connsiteX43" fmla="*/ 954093 w 2414710"/>
              <a:gd name="connsiteY43" fmla="*/ 254899 h 1229989"/>
              <a:gd name="connsiteX44" fmla="*/ 966231 w 2414710"/>
              <a:gd name="connsiteY44" fmla="*/ 258945 h 1229989"/>
              <a:gd name="connsiteX45" fmla="*/ 982415 w 2414710"/>
              <a:gd name="connsiteY45" fmla="*/ 262991 h 1229989"/>
              <a:gd name="connsiteX46" fmla="*/ 1018829 w 2414710"/>
              <a:gd name="connsiteY46" fmla="*/ 275129 h 1229989"/>
              <a:gd name="connsiteX47" fmla="*/ 1030967 w 2414710"/>
              <a:gd name="connsiteY47" fmla="*/ 279175 h 1229989"/>
              <a:gd name="connsiteX48" fmla="*/ 1067381 w 2414710"/>
              <a:gd name="connsiteY48" fmla="*/ 287267 h 1229989"/>
              <a:gd name="connsiteX49" fmla="*/ 1083566 w 2414710"/>
              <a:gd name="connsiteY49" fmla="*/ 291313 h 1229989"/>
              <a:gd name="connsiteX50" fmla="*/ 1107842 w 2414710"/>
              <a:gd name="connsiteY50" fmla="*/ 295359 h 1229989"/>
              <a:gd name="connsiteX51" fmla="*/ 1128072 w 2414710"/>
              <a:gd name="connsiteY51" fmla="*/ 299405 h 1229989"/>
              <a:gd name="connsiteX52" fmla="*/ 1152348 w 2414710"/>
              <a:gd name="connsiteY52" fmla="*/ 303451 h 1229989"/>
              <a:gd name="connsiteX53" fmla="*/ 1188762 w 2414710"/>
              <a:gd name="connsiteY53" fmla="*/ 311543 h 1229989"/>
              <a:gd name="connsiteX54" fmla="*/ 1229222 w 2414710"/>
              <a:gd name="connsiteY54" fmla="*/ 319635 h 1229989"/>
              <a:gd name="connsiteX55" fmla="*/ 1249452 w 2414710"/>
              <a:gd name="connsiteY55" fmla="*/ 323681 h 1229989"/>
              <a:gd name="connsiteX56" fmla="*/ 1269682 w 2414710"/>
              <a:gd name="connsiteY56" fmla="*/ 327727 h 1229989"/>
              <a:gd name="connsiteX57" fmla="*/ 1293958 w 2414710"/>
              <a:gd name="connsiteY57" fmla="*/ 331773 h 1229989"/>
              <a:gd name="connsiteX58" fmla="*/ 1314189 w 2414710"/>
              <a:gd name="connsiteY58" fmla="*/ 335819 h 1229989"/>
              <a:gd name="connsiteX59" fmla="*/ 1338465 w 2414710"/>
              <a:gd name="connsiteY59" fmla="*/ 339865 h 1229989"/>
              <a:gd name="connsiteX60" fmla="*/ 1378925 w 2414710"/>
              <a:gd name="connsiteY60" fmla="*/ 347957 h 1229989"/>
              <a:gd name="connsiteX61" fmla="*/ 1399155 w 2414710"/>
              <a:gd name="connsiteY61" fmla="*/ 352003 h 1229989"/>
              <a:gd name="connsiteX62" fmla="*/ 1415339 w 2414710"/>
              <a:gd name="connsiteY62" fmla="*/ 356049 h 1229989"/>
              <a:gd name="connsiteX63" fmla="*/ 1435569 w 2414710"/>
              <a:gd name="connsiteY63" fmla="*/ 360095 h 1229989"/>
              <a:gd name="connsiteX64" fmla="*/ 1471983 w 2414710"/>
              <a:gd name="connsiteY64" fmla="*/ 368187 h 1229989"/>
              <a:gd name="connsiteX65" fmla="*/ 1500305 w 2414710"/>
              <a:gd name="connsiteY65" fmla="*/ 372233 h 1229989"/>
              <a:gd name="connsiteX66" fmla="*/ 1569088 w 2414710"/>
              <a:gd name="connsiteY66" fmla="*/ 384371 h 1229989"/>
              <a:gd name="connsiteX67" fmla="*/ 1613594 w 2414710"/>
              <a:gd name="connsiteY67" fmla="*/ 392463 h 1229989"/>
              <a:gd name="connsiteX68" fmla="*/ 1637870 w 2414710"/>
              <a:gd name="connsiteY68" fmla="*/ 400555 h 1229989"/>
              <a:gd name="connsiteX69" fmla="*/ 1654054 w 2414710"/>
              <a:gd name="connsiteY69" fmla="*/ 404601 h 1229989"/>
              <a:gd name="connsiteX70" fmla="*/ 1678330 w 2414710"/>
              <a:gd name="connsiteY70" fmla="*/ 412694 h 1229989"/>
              <a:gd name="connsiteX71" fmla="*/ 1702606 w 2414710"/>
              <a:gd name="connsiteY71" fmla="*/ 420786 h 1229989"/>
              <a:gd name="connsiteX72" fmla="*/ 1775435 w 2414710"/>
              <a:gd name="connsiteY72" fmla="*/ 445062 h 1229989"/>
              <a:gd name="connsiteX73" fmla="*/ 1787573 w 2414710"/>
              <a:gd name="connsiteY73" fmla="*/ 449108 h 1229989"/>
              <a:gd name="connsiteX74" fmla="*/ 1799711 w 2414710"/>
              <a:gd name="connsiteY74" fmla="*/ 453154 h 1229989"/>
              <a:gd name="connsiteX75" fmla="*/ 1828033 w 2414710"/>
              <a:gd name="connsiteY75" fmla="*/ 469338 h 1229989"/>
              <a:gd name="connsiteX76" fmla="*/ 1840171 w 2414710"/>
              <a:gd name="connsiteY76" fmla="*/ 473384 h 1229989"/>
              <a:gd name="connsiteX77" fmla="*/ 1864447 w 2414710"/>
              <a:gd name="connsiteY77" fmla="*/ 489568 h 1229989"/>
              <a:gd name="connsiteX78" fmla="*/ 1876585 w 2414710"/>
              <a:gd name="connsiteY78" fmla="*/ 497660 h 1229989"/>
              <a:gd name="connsiteX79" fmla="*/ 1888723 w 2414710"/>
              <a:gd name="connsiteY79" fmla="*/ 505752 h 1229989"/>
              <a:gd name="connsiteX80" fmla="*/ 1908953 w 2414710"/>
              <a:gd name="connsiteY80" fmla="*/ 525982 h 1229989"/>
              <a:gd name="connsiteX81" fmla="*/ 1941321 w 2414710"/>
              <a:gd name="connsiteY81" fmla="*/ 554304 h 1229989"/>
              <a:gd name="connsiteX82" fmla="*/ 2002012 w 2414710"/>
              <a:gd name="connsiteY82" fmla="*/ 590718 h 1229989"/>
              <a:gd name="connsiteX83" fmla="*/ 2018196 w 2414710"/>
              <a:gd name="connsiteY83" fmla="*/ 606902 h 1229989"/>
              <a:gd name="connsiteX84" fmla="*/ 2070794 w 2414710"/>
              <a:gd name="connsiteY84" fmla="*/ 655455 h 1229989"/>
              <a:gd name="connsiteX85" fmla="*/ 2095070 w 2414710"/>
              <a:gd name="connsiteY85" fmla="*/ 671639 h 1229989"/>
              <a:gd name="connsiteX86" fmla="*/ 2107208 w 2414710"/>
              <a:gd name="connsiteY86" fmla="*/ 679731 h 1229989"/>
              <a:gd name="connsiteX87" fmla="*/ 2127438 w 2414710"/>
              <a:gd name="connsiteY87" fmla="*/ 699961 h 1229989"/>
              <a:gd name="connsiteX88" fmla="*/ 2151714 w 2414710"/>
              <a:gd name="connsiteY88" fmla="*/ 720191 h 1229989"/>
              <a:gd name="connsiteX89" fmla="*/ 2171944 w 2414710"/>
              <a:gd name="connsiteY89" fmla="*/ 740421 h 1229989"/>
              <a:gd name="connsiteX90" fmla="*/ 2180036 w 2414710"/>
              <a:gd name="connsiteY90" fmla="*/ 752559 h 1229989"/>
              <a:gd name="connsiteX91" fmla="*/ 2192174 w 2414710"/>
              <a:gd name="connsiteY91" fmla="*/ 764697 h 1229989"/>
              <a:gd name="connsiteX92" fmla="*/ 2200266 w 2414710"/>
              <a:gd name="connsiteY92" fmla="*/ 776835 h 1229989"/>
              <a:gd name="connsiteX93" fmla="*/ 2212404 w 2414710"/>
              <a:gd name="connsiteY93" fmla="*/ 788973 h 1229989"/>
              <a:gd name="connsiteX94" fmla="*/ 2228589 w 2414710"/>
              <a:gd name="connsiteY94" fmla="*/ 813249 h 1229989"/>
              <a:gd name="connsiteX95" fmla="*/ 2244773 w 2414710"/>
              <a:gd name="connsiteY95" fmla="*/ 837525 h 1229989"/>
              <a:gd name="connsiteX96" fmla="*/ 2252865 w 2414710"/>
              <a:gd name="connsiteY96" fmla="*/ 849663 h 1229989"/>
              <a:gd name="connsiteX97" fmla="*/ 2260957 w 2414710"/>
              <a:gd name="connsiteY97" fmla="*/ 861801 h 1229989"/>
              <a:gd name="connsiteX98" fmla="*/ 2277141 w 2414710"/>
              <a:gd name="connsiteY98" fmla="*/ 882032 h 1229989"/>
              <a:gd name="connsiteX99" fmla="*/ 2281187 w 2414710"/>
              <a:gd name="connsiteY99" fmla="*/ 894170 h 1229989"/>
              <a:gd name="connsiteX100" fmla="*/ 2297371 w 2414710"/>
              <a:gd name="connsiteY100" fmla="*/ 918446 h 1229989"/>
              <a:gd name="connsiteX101" fmla="*/ 2305463 w 2414710"/>
              <a:gd name="connsiteY101" fmla="*/ 942722 h 1229989"/>
              <a:gd name="connsiteX102" fmla="*/ 2309509 w 2414710"/>
              <a:gd name="connsiteY102" fmla="*/ 962952 h 1229989"/>
              <a:gd name="connsiteX103" fmla="*/ 2321647 w 2414710"/>
              <a:gd name="connsiteY103" fmla="*/ 999366 h 1229989"/>
              <a:gd name="connsiteX104" fmla="*/ 2329739 w 2414710"/>
              <a:gd name="connsiteY104" fmla="*/ 1023642 h 1229989"/>
              <a:gd name="connsiteX105" fmla="*/ 2333785 w 2414710"/>
              <a:gd name="connsiteY105" fmla="*/ 1035780 h 1229989"/>
              <a:gd name="connsiteX106" fmla="*/ 2341877 w 2414710"/>
              <a:gd name="connsiteY106" fmla="*/ 1047918 h 1229989"/>
              <a:gd name="connsiteX107" fmla="*/ 2349969 w 2414710"/>
              <a:gd name="connsiteY107" fmla="*/ 1072194 h 1229989"/>
              <a:gd name="connsiteX108" fmla="*/ 2358061 w 2414710"/>
              <a:gd name="connsiteY108" fmla="*/ 1096471 h 1229989"/>
              <a:gd name="connsiteX109" fmla="*/ 2362107 w 2414710"/>
              <a:gd name="connsiteY109" fmla="*/ 1112655 h 1229989"/>
              <a:gd name="connsiteX110" fmla="*/ 2370199 w 2414710"/>
              <a:gd name="connsiteY110" fmla="*/ 1124793 h 1229989"/>
              <a:gd name="connsiteX111" fmla="*/ 2374245 w 2414710"/>
              <a:gd name="connsiteY111" fmla="*/ 1136931 h 1229989"/>
              <a:gd name="connsiteX112" fmla="*/ 2390429 w 2414710"/>
              <a:gd name="connsiteY112" fmla="*/ 1161207 h 1229989"/>
              <a:gd name="connsiteX113" fmla="*/ 2398521 w 2414710"/>
              <a:gd name="connsiteY113" fmla="*/ 1185483 h 1229989"/>
              <a:gd name="connsiteX114" fmla="*/ 2402567 w 2414710"/>
              <a:gd name="connsiteY114" fmla="*/ 1197621 h 1229989"/>
              <a:gd name="connsiteX115" fmla="*/ 2410659 w 2414710"/>
              <a:gd name="connsiteY115" fmla="*/ 1209759 h 1229989"/>
              <a:gd name="connsiteX116" fmla="*/ 2414705 w 2414710"/>
              <a:gd name="connsiteY116" fmla="*/ 1229989 h 1229989"/>
              <a:gd name="connsiteX0" fmla="*/ 0 w 2788480"/>
              <a:gd name="connsiteY0" fmla="*/ 1187685 h 1229989"/>
              <a:gd name="connsiteX1" fmla="*/ 583396 w 2788480"/>
              <a:gd name="connsiteY1" fmla="*/ 246807 h 1229989"/>
              <a:gd name="connsiteX2" fmla="*/ 587442 w 2788480"/>
              <a:gd name="connsiteY2" fmla="*/ 234669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2165 w 2790645"/>
              <a:gd name="connsiteY0" fmla="*/ 1187685 h 1229989"/>
              <a:gd name="connsiteX1" fmla="*/ 64953 w 2790645"/>
              <a:gd name="connsiteY1" fmla="*/ 1121160 h 1229989"/>
              <a:gd name="connsiteX2" fmla="*/ 589607 w 2790645"/>
              <a:gd name="connsiteY2" fmla="*/ 234669 h 1229989"/>
              <a:gd name="connsiteX3" fmla="*/ 597699 w 2790645"/>
              <a:gd name="connsiteY3" fmla="*/ 222531 h 1229989"/>
              <a:gd name="connsiteX4" fmla="*/ 601745 w 2790645"/>
              <a:gd name="connsiteY4" fmla="*/ 210393 h 1229989"/>
              <a:gd name="connsiteX5" fmla="*/ 617929 w 2790645"/>
              <a:gd name="connsiteY5" fmla="*/ 186117 h 1229989"/>
              <a:gd name="connsiteX6" fmla="*/ 630067 w 2790645"/>
              <a:gd name="connsiteY6" fmla="*/ 161840 h 1229989"/>
              <a:gd name="connsiteX7" fmla="*/ 634113 w 2790645"/>
              <a:gd name="connsiteY7" fmla="*/ 149702 h 1229989"/>
              <a:gd name="connsiteX8" fmla="*/ 642205 w 2790645"/>
              <a:gd name="connsiteY8" fmla="*/ 137564 h 1229989"/>
              <a:gd name="connsiteX9" fmla="*/ 646251 w 2790645"/>
              <a:gd name="connsiteY9" fmla="*/ 125426 h 1229989"/>
              <a:gd name="connsiteX10" fmla="*/ 662435 w 2790645"/>
              <a:gd name="connsiteY10" fmla="*/ 101150 h 1229989"/>
              <a:gd name="connsiteX11" fmla="*/ 666481 w 2790645"/>
              <a:gd name="connsiteY11" fmla="*/ 89012 h 1229989"/>
              <a:gd name="connsiteX12" fmla="*/ 682665 w 2790645"/>
              <a:gd name="connsiteY12" fmla="*/ 64736 h 1229989"/>
              <a:gd name="connsiteX13" fmla="*/ 702895 w 2790645"/>
              <a:gd name="connsiteY13" fmla="*/ 28322 h 1229989"/>
              <a:gd name="connsiteX14" fmla="*/ 751447 w 2790645"/>
              <a:gd name="connsiteY14" fmla="*/ 4046 h 1229989"/>
              <a:gd name="connsiteX15" fmla="*/ 763585 w 2790645"/>
              <a:gd name="connsiteY15" fmla="*/ 0 h 1229989"/>
              <a:gd name="connsiteX16" fmla="*/ 816184 w 2790645"/>
              <a:gd name="connsiteY16" fmla="*/ 12138 h 1229989"/>
              <a:gd name="connsiteX17" fmla="*/ 828322 w 2790645"/>
              <a:gd name="connsiteY17" fmla="*/ 16184 h 1229989"/>
              <a:gd name="connsiteX18" fmla="*/ 852598 w 2790645"/>
              <a:gd name="connsiteY18" fmla="*/ 32368 h 1229989"/>
              <a:gd name="connsiteX19" fmla="*/ 876874 w 2790645"/>
              <a:gd name="connsiteY19" fmla="*/ 48552 h 1229989"/>
              <a:gd name="connsiteX20" fmla="*/ 889012 w 2790645"/>
              <a:gd name="connsiteY20" fmla="*/ 52598 h 1229989"/>
              <a:gd name="connsiteX21" fmla="*/ 913288 w 2790645"/>
              <a:gd name="connsiteY21" fmla="*/ 68782 h 1229989"/>
              <a:gd name="connsiteX22" fmla="*/ 949702 w 2790645"/>
              <a:gd name="connsiteY22" fmla="*/ 93058 h 1229989"/>
              <a:gd name="connsiteX23" fmla="*/ 961840 w 2790645"/>
              <a:gd name="connsiteY23" fmla="*/ 101150 h 1229989"/>
              <a:gd name="connsiteX24" fmla="*/ 973978 w 2790645"/>
              <a:gd name="connsiteY24" fmla="*/ 109242 h 1229989"/>
              <a:gd name="connsiteX25" fmla="*/ 998255 w 2790645"/>
              <a:gd name="connsiteY25" fmla="*/ 121380 h 1229989"/>
              <a:gd name="connsiteX26" fmla="*/ 1010393 w 2790645"/>
              <a:gd name="connsiteY26" fmla="*/ 125426 h 1229989"/>
              <a:gd name="connsiteX27" fmla="*/ 1022531 w 2790645"/>
              <a:gd name="connsiteY27" fmla="*/ 133518 h 1229989"/>
              <a:gd name="connsiteX28" fmla="*/ 1034669 w 2790645"/>
              <a:gd name="connsiteY28" fmla="*/ 137564 h 1229989"/>
              <a:gd name="connsiteX29" fmla="*/ 1046807 w 2790645"/>
              <a:gd name="connsiteY29" fmla="*/ 145656 h 1229989"/>
              <a:gd name="connsiteX30" fmla="*/ 1071083 w 2790645"/>
              <a:gd name="connsiteY30" fmla="*/ 153748 h 1229989"/>
              <a:gd name="connsiteX31" fmla="*/ 1083221 w 2790645"/>
              <a:gd name="connsiteY31" fmla="*/ 161840 h 1229989"/>
              <a:gd name="connsiteX32" fmla="*/ 1107497 w 2790645"/>
              <a:gd name="connsiteY32" fmla="*/ 169932 h 1229989"/>
              <a:gd name="connsiteX33" fmla="*/ 1115589 w 2790645"/>
              <a:gd name="connsiteY33" fmla="*/ 178025 h 1229989"/>
              <a:gd name="connsiteX34" fmla="*/ 1139865 w 2790645"/>
              <a:gd name="connsiteY34" fmla="*/ 186117 h 1229989"/>
              <a:gd name="connsiteX35" fmla="*/ 1152003 w 2790645"/>
              <a:gd name="connsiteY35" fmla="*/ 190163 h 1229989"/>
              <a:gd name="connsiteX36" fmla="*/ 1164141 w 2790645"/>
              <a:gd name="connsiteY36" fmla="*/ 198255 h 1229989"/>
              <a:gd name="connsiteX37" fmla="*/ 1188417 w 2790645"/>
              <a:gd name="connsiteY37" fmla="*/ 206347 h 1229989"/>
              <a:gd name="connsiteX38" fmla="*/ 1224832 w 2790645"/>
              <a:gd name="connsiteY38" fmla="*/ 218485 h 1229989"/>
              <a:gd name="connsiteX39" fmla="*/ 1249108 w 2790645"/>
              <a:gd name="connsiteY39" fmla="*/ 230623 h 1229989"/>
              <a:gd name="connsiteX40" fmla="*/ 1265292 w 2790645"/>
              <a:gd name="connsiteY40" fmla="*/ 234669 h 1229989"/>
              <a:gd name="connsiteX41" fmla="*/ 1289568 w 2790645"/>
              <a:gd name="connsiteY41" fmla="*/ 242761 h 1229989"/>
              <a:gd name="connsiteX42" fmla="*/ 1305752 w 2790645"/>
              <a:gd name="connsiteY42" fmla="*/ 246807 h 1229989"/>
              <a:gd name="connsiteX43" fmla="*/ 1330028 w 2790645"/>
              <a:gd name="connsiteY43" fmla="*/ 254899 h 1229989"/>
              <a:gd name="connsiteX44" fmla="*/ 1342166 w 2790645"/>
              <a:gd name="connsiteY44" fmla="*/ 258945 h 1229989"/>
              <a:gd name="connsiteX45" fmla="*/ 1358350 w 2790645"/>
              <a:gd name="connsiteY45" fmla="*/ 262991 h 1229989"/>
              <a:gd name="connsiteX46" fmla="*/ 1394764 w 2790645"/>
              <a:gd name="connsiteY46" fmla="*/ 275129 h 1229989"/>
              <a:gd name="connsiteX47" fmla="*/ 1406902 w 2790645"/>
              <a:gd name="connsiteY47" fmla="*/ 279175 h 1229989"/>
              <a:gd name="connsiteX48" fmla="*/ 1443316 w 2790645"/>
              <a:gd name="connsiteY48" fmla="*/ 287267 h 1229989"/>
              <a:gd name="connsiteX49" fmla="*/ 1459501 w 2790645"/>
              <a:gd name="connsiteY49" fmla="*/ 291313 h 1229989"/>
              <a:gd name="connsiteX50" fmla="*/ 1483777 w 2790645"/>
              <a:gd name="connsiteY50" fmla="*/ 295359 h 1229989"/>
              <a:gd name="connsiteX51" fmla="*/ 1504007 w 2790645"/>
              <a:gd name="connsiteY51" fmla="*/ 299405 h 1229989"/>
              <a:gd name="connsiteX52" fmla="*/ 1528283 w 2790645"/>
              <a:gd name="connsiteY52" fmla="*/ 303451 h 1229989"/>
              <a:gd name="connsiteX53" fmla="*/ 1564697 w 2790645"/>
              <a:gd name="connsiteY53" fmla="*/ 311543 h 1229989"/>
              <a:gd name="connsiteX54" fmla="*/ 1605157 w 2790645"/>
              <a:gd name="connsiteY54" fmla="*/ 319635 h 1229989"/>
              <a:gd name="connsiteX55" fmla="*/ 1625387 w 2790645"/>
              <a:gd name="connsiteY55" fmla="*/ 323681 h 1229989"/>
              <a:gd name="connsiteX56" fmla="*/ 1645617 w 2790645"/>
              <a:gd name="connsiteY56" fmla="*/ 327727 h 1229989"/>
              <a:gd name="connsiteX57" fmla="*/ 1669893 w 2790645"/>
              <a:gd name="connsiteY57" fmla="*/ 331773 h 1229989"/>
              <a:gd name="connsiteX58" fmla="*/ 1690124 w 2790645"/>
              <a:gd name="connsiteY58" fmla="*/ 335819 h 1229989"/>
              <a:gd name="connsiteX59" fmla="*/ 1714400 w 2790645"/>
              <a:gd name="connsiteY59" fmla="*/ 339865 h 1229989"/>
              <a:gd name="connsiteX60" fmla="*/ 1754860 w 2790645"/>
              <a:gd name="connsiteY60" fmla="*/ 347957 h 1229989"/>
              <a:gd name="connsiteX61" fmla="*/ 1775090 w 2790645"/>
              <a:gd name="connsiteY61" fmla="*/ 352003 h 1229989"/>
              <a:gd name="connsiteX62" fmla="*/ 1791274 w 2790645"/>
              <a:gd name="connsiteY62" fmla="*/ 356049 h 1229989"/>
              <a:gd name="connsiteX63" fmla="*/ 1811504 w 2790645"/>
              <a:gd name="connsiteY63" fmla="*/ 360095 h 1229989"/>
              <a:gd name="connsiteX64" fmla="*/ 1847918 w 2790645"/>
              <a:gd name="connsiteY64" fmla="*/ 368187 h 1229989"/>
              <a:gd name="connsiteX65" fmla="*/ 1876240 w 2790645"/>
              <a:gd name="connsiteY65" fmla="*/ 372233 h 1229989"/>
              <a:gd name="connsiteX66" fmla="*/ 1945023 w 2790645"/>
              <a:gd name="connsiteY66" fmla="*/ 384371 h 1229989"/>
              <a:gd name="connsiteX67" fmla="*/ 1989529 w 2790645"/>
              <a:gd name="connsiteY67" fmla="*/ 392463 h 1229989"/>
              <a:gd name="connsiteX68" fmla="*/ 2013805 w 2790645"/>
              <a:gd name="connsiteY68" fmla="*/ 400555 h 1229989"/>
              <a:gd name="connsiteX69" fmla="*/ 2029989 w 2790645"/>
              <a:gd name="connsiteY69" fmla="*/ 404601 h 1229989"/>
              <a:gd name="connsiteX70" fmla="*/ 2054265 w 2790645"/>
              <a:gd name="connsiteY70" fmla="*/ 412694 h 1229989"/>
              <a:gd name="connsiteX71" fmla="*/ 2078541 w 2790645"/>
              <a:gd name="connsiteY71" fmla="*/ 420786 h 1229989"/>
              <a:gd name="connsiteX72" fmla="*/ 2151370 w 2790645"/>
              <a:gd name="connsiteY72" fmla="*/ 445062 h 1229989"/>
              <a:gd name="connsiteX73" fmla="*/ 2163508 w 2790645"/>
              <a:gd name="connsiteY73" fmla="*/ 449108 h 1229989"/>
              <a:gd name="connsiteX74" fmla="*/ 2175646 w 2790645"/>
              <a:gd name="connsiteY74" fmla="*/ 453154 h 1229989"/>
              <a:gd name="connsiteX75" fmla="*/ 2203968 w 2790645"/>
              <a:gd name="connsiteY75" fmla="*/ 469338 h 1229989"/>
              <a:gd name="connsiteX76" fmla="*/ 2216106 w 2790645"/>
              <a:gd name="connsiteY76" fmla="*/ 473384 h 1229989"/>
              <a:gd name="connsiteX77" fmla="*/ 2240382 w 2790645"/>
              <a:gd name="connsiteY77" fmla="*/ 489568 h 1229989"/>
              <a:gd name="connsiteX78" fmla="*/ 2252520 w 2790645"/>
              <a:gd name="connsiteY78" fmla="*/ 497660 h 1229989"/>
              <a:gd name="connsiteX79" fmla="*/ 2264658 w 2790645"/>
              <a:gd name="connsiteY79" fmla="*/ 505752 h 1229989"/>
              <a:gd name="connsiteX80" fmla="*/ 2284888 w 2790645"/>
              <a:gd name="connsiteY80" fmla="*/ 525982 h 1229989"/>
              <a:gd name="connsiteX81" fmla="*/ 2317256 w 2790645"/>
              <a:gd name="connsiteY81" fmla="*/ 554304 h 1229989"/>
              <a:gd name="connsiteX82" fmla="*/ 2377947 w 2790645"/>
              <a:gd name="connsiteY82" fmla="*/ 590718 h 1229989"/>
              <a:gd name="connsiteX83" fmla="*/ 2394131 w 2790645"/>
              <a:gd name="connsiteY83" fmla="*/ 606902 h 1229989"/>
              <a:gd name="connsiteX84" fmla="*/ 2446729 w 2790645"/>
              <a:gd name="connsiteY84" fmla="*/ 655455 h 1229989"/>
              <a:gd name="connsiteX85" fmla="*/ 2471005 w 2790645"/>
              <a:gd name="connsiteY85" fmla="*/ 671639 h 1229989"/>
              <a:gd name="connsiteX86" fmla="*/ 2483143 w 2790645"/>
              <a:gd name="connsiteY86" fmla="*/ 679731 h 1229989"/>
              <a:gd name="connsiteX87" fmla="*/ 2503373 w 2790645"/>
              <a:gd name="connsiteY87" fmla="*/ 699961 h 1229989"/>
              <a:gd name="connsiteX88" fmla="*/ 2527649 w 2790645"/>
              <a:gd name="connsiteY88" fmla="*/ 720191 h 1229989"/>
              <a:gd name="connsiteX89" fmla="*/ 2547879 w 2790645"/>
              <a:gd name="connsiteY89" fmla="*/ 740421 h 1229989"/>
              <a:gd name="connsiteX90" fmla="*/ 2555971 w 2790645"/>
              <a:gd name="connsiteY90" fmla="*/ 752559 h 1229989"/>
              <a:gd name="connsiteX91" fmla="*/ 2568109 w 2790645"/>
              <a:gd name="connsiteY91" fmla="*/ 764697 h 1229989"/>
              <a:gd name="connsiteX92" fmla="*/ 2576201 w 2790645"/>
              <a:gd name="connsiteY92" fmla="*/ 776835 h 1229989"/>
              <a:gd name="connsiteX93" fmla="*/ 2588339 w 2790645"/>
              <a:gd name="connsiteY93" fmla="*/ 788973 h 1229989"/>
              <a:gd name="connsiteX94" fmla="*/ 2604524 w 2790645"/>
              <a:gd name="connsiteY94" fmla="*/ 813249 h 1229989"/>
              <a:gd name="connsiteX95" fmla="*/ 2620708 w 2790645"/>
              <a:gd name="connsiteY95" fmla="*/ 837525 h 1229989"/>
              <a:gd name="connsiteX96" fmla="*/ 2628800 w 2790645"/>
              <a:gd name="connsiteY96" fmla="*/ 849663 h 1229989"/>
              <a:gd name="connsiteX97" fmla="*/ 2636892 w 2790645"/>
              <a:gd name="connsiteY97" fmla="*/ 861801 h 1229989"/>
              <a:gd name="connsiteX98" fmla="*/ 2653076 w 2790645"/>
              <a:gd name="connsiteY98" fmla="*/ 882032 h 1229989"/>
              <a:gd name="connsiteX99" fmla="*/ 2657122 w 2790645"/>
              <a:gd name="connsiteY99" fmla="*/ 894170 h 1229989"/>
              <a:gd name="connsiteX100" fmla="*/ 2673306 w 2790645"/>
              <a:gd name="connsiteY100" fmla="*/ 918446 h 1229989"/>
              <a:gd name="connsiteX101" fmla="*/ 2681398 w 2790645"/>
              <a:gd name="connsiteY101" fmla="*/ 942722 h 1229989"/>
              <a:gd name="connsiteX102" fmla="*/ 2685444 w 2790645"/>
              <a:gd name="connsiteY102" fmla="*/ 962952 h 1229989"/>
              <a:gd name="connsiteX103" fmla="*/ 2697582 w 2790645"/>
              <a:gd name="connsiteY103" fmla="*/ 999366 h 1229989"/>
              <a:gd name="connsiteX104" fmla="*/ 2705674 w 2790645"/>
              <a:gd name="connsiteY104" fmla="*/ 1023642 h 1229989"/>
              <a:gd name="connsiteX105" fmla="*/ 2709720 w 2790645"/>
              <a:gd name="connsiteY105" fmla="*/ 1035780 h 1229989"/>
              <a:gd name="connsiteX106" fmla="*/ 2717812 w 2790645"/>
              <a:gd name="connsiteY106" fmla="*/ 1047918 h 1229989"/>
              <a:gd name="connsiteX107" fmla="*/ 2725904 w 2790645"/>
              <a:gd name="connsiteY107" fmla="*/ 1072194 h 1229989"/>
              <a:gd name="connsiteX108" fmla="*/ 2733996 w 2790645"/>
              <a:gd name="connsiteY108" fmla="*/ 1096471 h 1229989"/>
              <a:gd name="connsiteX109" fmla="*/ 2738042 w 2790645"/>
              <a:gd name="connsiteY109" fmla="*/ 1112655 h 1229989"/>
              <a:gd name="connsiteX110" fmla="*/ 2746134 w 2790645"/>
              <a:gd name="connsiteY110" fmla="*/ 1124793 h 1229989"/>
              <a:gd name="connsiteX111" fmla="*/ 2750180 w 2790645"/>
              <a:gd name="connsiteY111" fmla="*/ 1136931 h 1229989"/>
              <a:gd name="connsiteX112" fmla="*/ 2766364 w 2790645"/>
              <a:gd name="connsiteY112" fmla="*/ 1161207 h 1229989"/>
              <a:gd name="connsiteX113" fmla="*/ 2774456 w 2790645"/>
              <a:gd name="connsiteY113" fmla="*/ 1185483 h 1229989"/>
              <a:gd name="connsiteX114" fmla="*/ 2778502 w 2790645"/>
              <a:gd name="connsiteY114" fmla="*/ 1197621 h 1229989"/>
              <a:gd name="connsiteX115" fmla="*/ 2786594 w 2790645"/>
              <a:gd name="connsiteY115" fmla="*/ 1209759 h 1229989"/>
              <a:gd name="connsiteX116" fmla="*/ 2790640 w 2790645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599580 w 2788480"/>
              <a:gd name="connsiteY4" fmla="*/ 210393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595534 w 2788480"/>
              <a:gd name="connsiteY3" fmla="*/ 22253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425335 w 2788480"/>
              <a:gd name="connsiteY3" fmla="*/ 319311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269195 w 2788480"/>
              <a:gd name="connsiteY4" fmla="*/ 834454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15090 w 2788480"/>
              <a:gd name="connsiteY3" fmla="*/ 903326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73626 w 2788480"/>
              <a:gd name="connsiteY2" fmla="*/ 978870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62788 w 2788480"/>
              <a:gd name="connsiteY1" fmla="*/ 1121160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615764 w 2788480"/>
              <a:gd name="connsiteY5" fmla="*/ 186117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627902 w 2788480"/>
              <a:gd name="connsiteY6" fmla="*/ 161840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0040 w 2788480"/>
              <a:gd name="connsiteY8" fmla="*/ 137564 h 1229989"/>
              <a:gd name="connsiteX9" fmla="*/ 644086 w 2788480"/>
              <a:gd name="connsiteY9" fmla="*/ 125426 h 1229989"/>
              <a:gd name="connsiteX10" fmla="*/ 660270 w 2788480"/>
              <a:gd name="connsiteY10" fmla="*/ 101150 h 1229989"/>
              <a:gd name="connsiteX11" fmla="*/ 664316 w 2788480"/>
              <a:gd name="connsiteY11" fmla="*/ 89012 h 1229989"/>
              <a:gd name="connsiteX12" fmla="*/ 680500 w 2788480"/>
              <a:gd name="connsiteY12" fmla="*/ 64736 h 1229989"/>
              <a:gd name="connsiteX13" fmla="*/ 700730 w 2788480"/>
              <a:gd name="connsiteY13" fmla="*/ 28322 h 1229989"/>
              <a:gd name="connsiteX14" fmla="*/ 749282 w 2788480"/>
              <a:gd name="connsiteY14" fmla="*/ 4046 h 1229989"/>
              <a:gd name="connsiteX15" fmla="*/ 761420 w 2788480"/>
              <a:gd name="connsiteY15" fmla="*/ 0 h 1229989"/>
              <a:gd name="connsiteX16" fmla="*/ 814019 w 2788480"/>
              <a:gd name="connsiteY16" fmla="*/ 12138 h 1229989"/>
              <a:gd name="connsiteX17" fmla="*/ 826157 w 2788480"/>
              <a:gd name="connsiteY17" fmla="*/ 16184 h 1229989"/>
              <a:gd name="connsiteX18" fmla="*/ 850433 w 2788480"/>
              <a:gd name="connsiteY18" fmla="*/ 32368 h 1229989"/>
              <a:gd name="connsiteX19" fmla="*/ 874709 w 2788480"/>
              <a:gd name="connsiteY19" fmla="*/ 48552 h 1229989"/>
              <a:gd name="connsiteX20" fmla="*/ 886847 w 2788480"/>
              <a:gd name="connsiteY20" fmla="*/ 52598 h 1229989"/>
              <a:gd name="connsiteX21" fmla="*/ 911123 w 2788480"/>
              <a:gd name="connsiteY21" fmla="*/ 68782 h 1229989"/>
              <a:gd name="connsiteX22" fmla="*/ 947537 w 2788480"/>
              <a:gd name="connsiteY22" fmla="*/ 93058 h 1229989"/>
              <a:gd name="connsiteX23" fmla="*/ 959675 w 2788480"/>
              <a:gd name="connsiteY23" fmla="*/ 101150 h 1229989"/>
              <a:gd name="connsiteX24" fmla="*/ 971813 w 2788480"/>
              <a:gd name="connsiteY24" fmla="*/ 109242 h 1229989"/>
              <a:gd name="connsiteX25" fmla="*/ 996090 w 2788480"/>
              <a:gd name="connsiteY25" fmla="*/ 121380 h 1229989"/>
              <a:gd name="connsiteX26" fmla="*/ 1008228 w 2788480"/>
              <a:gd name="connsiteY26" fmla="*/ 125426 h 1229989"/>
              <a:gd name="connsiteX27" fmla="*/ 1020366 w 2788480"/>
              <a:gd name="connsiteY27" fmla="*/ 133518 h 1229989"/>
              <a:gd name="connsiteX28" fmla="*/ 1032504 w 2788480"/>
              <a:gd name="connsiteY28" fmla="*/ 137564 h 1229989"/>
              <a:gd name="connsiteX29" fmla="*/ 1044642 w 2788480"/>
              <a:gd name="connsiteY29" fmla="*/ 145656 h 1229989"/>
              <a:gd name="connsiteX30" fmla="*/ 1068918 w 2788480"/>
              <a:gd name="connsiteY30" fmla="*/ 153748 h 1229989"/>
              <a:gd name="connsiteX31" fmla="*/ 1081056 w 2788480"/>
              <a:gd name="connsiteY31" fmla="*/ 161840 h 1229989"/>
              <a:gd name="connsiteX32" fmla="*/ 1105332 w 2788480"/>
              <a:gd name="connsiteY32" fmla="*/ 169932 h 1229989"/>
              <a:gd name="connsiteX33" fmla="*/ 1113424 w 2788480"/>
              <a:gd name="connsiteY33" fmla="*/ 178025 h 1229989"/>
              <a:gd name="connsiteX34" fmla="*/ 1137700 w 2788480"/>
              <a:gd name="connsiteY34" fmla="*/ 186117 h 1229989"/>
              <a:gd name="connsiteX35" fmla="*/ 1149838 w 2788480"/>
              <a:gd name="connsiteY35" fmla="*/ 190163 h 1229989"/>
              <a:gd name="connsiteX36" fmla="*/ 1161976 w 2788480"/>
              <a:gd name="connsiteY36" fmla="*/ 198255 h 1229989"/>
              <a:gd name="connsiteX37" fmla="*/ 1186252 w 2788480"/>
              <a:gd name="connsiteY37" fmla="*/ 206347 h 1229989"/>
              <a:gd name="connsiteX38" fmla="*/ 1222667 w 2788480"/>
              <a:gd name="connsiteY38" fmla="*/ 218485 h 1229989"/>
              <a:gd name="connsiteX39" fmla="*/ 1246943 w 2788480"/>
              <a:gd name="connsiteY39" fmla="*/ 230623 h 1229989"/>
              <a:gd name="connsiteX40" fmla="*/ 1263127 w 2788480"/>
              <a:gd name="connsiteY40" fmla="*/ 234669 h 1229989"/>
              <a:gd name="connsiteX41" fmla="*/ 1287403 w 2788480"/>
              <a:gd name="connsiteY41" fmla="*/ 242761 h 1229989"/>
              <a:gd name="connsiteX42" fmla="*/ 1303587 w 2788480"/>
              <a:gd name="connsiteY42" fmla="*/ 246807 h 1229989"/>
              <a:gd name="connsiteX43" fmla="*/ 1327863 w 2788480"/>
              <a:gd name="connsiteY43" fmla="*/ 254899 h 1229989"/>
              <a:gd name="connsiteX44" fmla="*/ 1340001 w 2788480"/>
              <a:gd name="connsiteY44" fmla="*/ 258945 h 1229989"/>
              <a:gd name="connsiteX45" fmla="*/ 1356185 w 2788480"/>
              <a:gd name="connsiteY45" fmla="*/ 262991 h 1229989"/>
              <a:gd name="connsiteX46" fmla="*/ 1392599 w 2788480"/>
              <a:gd name="connsiteY46" fmla="*/ 275129 h 1229989"/>
              <a:gd name="connsiteX47" fmla="*/ 1404737 w 2788480"/>
              <a:gd name="connsiteY47" fmla="*/ 279175 h 1229989"/>
              <a:gd name="connsiteX48" fmla="*/ 1441151 w 2788480"/>
              <a:gd name="connsiteY48" fmla="*/ 287267 h 1229989"/>
              <a:gd name="connsiteX49" fmla="*/ 1457336 w 2788480"/>
              <a:gd name="connsiteY49" fmla="*/ 291313 h 1229989"/>
              <a:gd name="connsiteX50" fmla="*/ 1481612 w 2788480"/>
              <a:gd name="connsiteY50" fmla="*/ 295359 h 1229989"/>
              <a:gd name="connsiteX51" fmla="*/ 1501842 w 2788480"/>
              <a:gd name="connsiteY51" fmla="*/ 299405 h 1229989"/>
              <a:gd name="connsiteX52" fmla="*/ 1526118 w 2788480"/>
              <a:gd name="connsiteY52" fmla="*/ 303451 h 1229989"/>
              <a:gd name="connsiteX53" fmla="*/ 1562532 w 2788480"/>
              <a:gd name="connsiteY53" fmla="*/ 311543 h 1229989"/>
              <a:gd name="connsiteX54" fmla="*/ 1602992 w 2788480"/>
              <a:gd name="connsiteY54" fmla="*/ 319635 h 1229989"/>
              <a:gd name="connsiteX55" fmla="*/ 1623222 w 2788480"/>
              <a:gd name="connsiteY55" fmla="*/ 323681 h 1229989"/>
              <a:gd name="connsiteX56" fmla="*/ 1643452 w 2788480"/>
              <a:gd name="connsiteY56" fmla="*/ 327727 h 1229989"/>
              <a:gd name="connsiteX57" fmla="*/ 1667728 w 2788480"/>
              <a:gd name="connsiteY57" fmla="*/ 331773 h 1229989"/>
              <a:gd name="connsiteX58" fmla="*/ 1687959 w 2788480"/>
              <a:gd name="connsiteY58" fmla="*/ 335819 h 1229989"/>
              <a:gd name="connsiteX59" fmla="*/ 1712235 w 2788480"/>
              <a:gd name="connsiteY59" fmla="*/ 339865 h 1229989"/>
              <a:gd name="connsiteX60" fmla="*/ 1752695 w 2788480"/>
              <a:gd name="connsiteY60" fmla="*/ 347957 h 1229989"/>
              <a:gd name="connsiteX61" fmla="*/ 1772925 w 2788480"/>
              <a:gd name="connsiteY61" fmla="*/ 352003 h 1229989"/>
              <a:gd name="connsiteX62" fmla="*/ 1789109 w 2788480"/>
              <a:gd name="connsiteY62" fmla="*/ 356049 h 1229989"/>
              <a:gd name="connsiteX63" fmla="*/ 1809339 w 2788480"/>
              <a:gd name="connsiteY63" fmla="*/ 360095 h 1229989"/>
              <a:gd name="connsiteX64" fmla="*/ 1845753 w 2788480"/>
              <a:gd name="connsiteY64" fmla="*/ 368187 h 1229989"/>
              <a:gd name="connsiteX65" fmla="*/ 1874075 w 2788480"/>
              <a:gd name="connsiteY65" fmla="*/ 372233 h 1229989"/>
              <a:gd name="connsiteX66" fmla="*/ 1942858 w 2788480"/>
              <a:gd name="connsiteY66" fmla="*/ 384371 h 1229989"/>
              <a:gd name="connsiteX67" fmla="*/ 1987364 w 2788480"/>
              <a:gd name="connsiteY67" fmla="*/ 392463 h 1229989"/>
              <a:gd name="connsiteX68" fmla="*/ 2011640 w 2788480"/>
              <a:gd name="connsiteY68" fmla="*/ 400555 h 1229989"/>
              <a:gd name="connsiteX69" fmla="*/ 2027824 w 2788480"/>
              <a:gd name="connsiteY69" fmla="*/ 404601 h 1229989"/>
              <a:gd name="connsiteX70" fmla="*/ 2052100 w 2788480"/>
              <a:gd name="connsiteY70" fmla="*/ 412694 h 1229989"/>
              <a:gd name="connsiteX71" fmla="*/ 2076376 w 2788480"/>
              <a:gd name="connsiteY71" fmla="*/ 420786 h 1229989"/>
              <a:gd name="connsiteX72" fmla="*/ 2149205 w 2788480"/>
              <a:gd name="connsiteY72" fmla="*/ 445062 h 1229989"/>
              <a:gd name="connsiteX73" fmla="*/ 2161343 w 2788480"/>
              <a:gd name="connsiteY73" fmla="*/ 449108 h 1229989"/>
              <a:gd name="connsiteX74" fmla="*/ 2173481 w 2788480"/>
              <a:gd name="connsiteY74" fmla="*/ 453154 h 1229989"/>
              <a:gd name="connsiteX75" fmla="*/ 2201803 w 2788480"/>
              <a:gd name="connsiteY75" fmla="*/ 469338 h 1229989"/>
              <a:gd name="connsiteX76" fmla="*/ 2213941 w 2788480"/>
              <a:gd name="connsiteY76" fmla="*/ 473384 h 1229989"/>
              <a:gd name="connsiteX77" fmla="*/ 2238217 w 2788480"/>
              <a:gd name="connsiteY77" fmla="*/ 489568 h 1229989"/>
              <a:gd name="connsiteX78" fmla="*/ 2250355 w 2788480"/>
              <a:gd name="connsiteY78" fmla="*/ 497660 h 1229989"/>
              <a:gd name="connsiteX79" fmla="*/ 2262493 w 2788480"/>
              <a:gd name="connsiteY79" fmla="*/ 505752 h 1229989"/>
              <a:gd name="connsiteX80" fmla="*/ 2282723 w 2788480"/>
              <a:gd name="connsiteY80" fmla="*/ 525982 h 1229989"/>
              <a:gd name="connsiteX81" fmla="*/ 2315091 w 2788480"/>
              <a:gd name="connsiteY81" fmla="*/ 554304 h 1229989"/>
              <a:gd name="connsiteX82" fmla="*/ 2375782 w 2788480"/>
              <a:gd name="connsiteY82" fmla="*/ 590718 h 1229989"/>
              <a:gd name="connsiteX83" fmla="*/ 2391966 w 2788480"/>
              <a:gd name="connsiteY83" fmla="*/ 606902 h 1229989"/>
              <a:gd name="connsiteX84" fmla="*/ 2444564 w 2788480"/>
              <a:gd name="connsiteY84" fmla="*/ 655455 h 1229989"/>
              <a:gd name="connsiteX85" fmla="*/ 2468840 w 2788480"/>
              <a:gd name="connsiteY85" fmla="*/ 671639 h 1229989"/>
              <a:gd name="connsiteX86" fmla="*/ 2480978 w 2788480"/>
              <a:gd name="connsiteY86" fmla="*/ 679731 h 1229989"/>
              <a:gd name="connsiteX87" fmla="*/ 2501208 w 2788480"/>
              <a:gd name="connsiteY87" fmla="*/ 699961 h 1229989"/>
              <a:gd name="connsiteX88" fmla="*/ 2525484 w 2788480"/>
              <a:gd name="connsiteY88" fmla="*/ 720191 h 1229989"/>
              <a:gd name="connsiteX89" fmla="*/ 2545714 w 2788480"/>
              <a:gd name="connsiteY89" fmla="*/ 740421 h 1229989"/>
              <a:gd name="connsiteX90" fmla="*/ 2553806 w 2788480"/>
              <a:gd name="connsiteY90" fmla="*/ 752559 h 1229989"/>
              <a:gd name="connsiteX91" fmla="*/ 2565944 w 2788480"/>
              <a:gd name="connsiteY91" fmla="*/ 764697 h 1229989"/>
              <a:gd name="connsiteX92" fmla="*/ 2574036 w 2788480"/>
              <a:gd name="connsiteY92" fmla="*/ 776835 h 1229989"/>
              <a:gd name="connsiteX93" fmla="*/ 2586174 w 2788480"/>
              <a:gd name="connsiteY93" fmla="*/ 788973 h 1229989"/>
              <a:gd name="connsiteX94" fmla="*/ 2602359 w 2788480"/>
              <a:gd name="connsiteY94" fmla="*/ 813249 h 1229989"/>
              <a:gd name="connsiteX95" fmla="*/ 2618543 w 2788480"/>
              <a:gd name="connsiteY95" fmla="*/ 837525 h 1229989"/>
              <a:gd name="connsiteX96" fmla="*/ 2626635 w 2788480"/>
              <a:gd name="connsiteY96" fmla="*/ 849663 h 1229989"/>
              <a:gd name="connsiteX97" fmla="*/ 2634727 w 2788480"/>
              <a:gd name="connsiteY97" fmla="*/ 861801 h 1229989"/>
              <a:gd name="connsiteX98" fmla="*/ 2650911 w 2788480"/>
              <a:gd name="connsiteY98" fmla="*/ 882032 h 1229989"/>
              <a:gd name="connsiteX99" fmla="*/ 2654957 w 2788480"/>
              <a:gd name="connsiteY99" fmla="*/ 894170 h 1229989"/>
              <a:gd name="connsiteX100" fmla="*/ 2671141 w 2788480"/>
              <a:gd name="connsiteY100" fmla="*/ 918446 h 1229989"/>
              <a:gd name="connsiteX101" fmla="*/ 2679233 w 2788480"/>
              <a:gd name="connsiteY101" fmla="*/ 942722 h 1229989"/>
              <a:gd name="connsiteX102" fmla="*/ 2683279 w 2788480"/>
              <a:gd name="connsiteY102" fmla="*/ 962952 h 1229989"/>
              <a:gd name="connsiteX103" fmla="*/ 2695417 w 2788480"/>
              <a:gd name="connsiteY103" fmla="*/ 999366 h 1229989"/>
              <a:gd name="connsiteX104" fmla="*/ 2703509 w 2788480"/>
              <a:gd name="connsiteY104" fmla="*/ 1023642 h 1229989"/>
              <a:gd name="connsiteX105" fmla="*/ 2707555 w 2788480"/>
              <a:gd name="connsiteY105" fmla="*/ 1035780 h 1229989"/>
              <a:gd name="connsiteX106" fmla="*/ 2715647 w 2788480"/>
              <a:gd name="connsiteY106" fmla="*/ 1047918 h 1229989"/>
              <a:gd name="connsiteX107" fmla="*/ 2723739 w 2788480"/>
              <a:gd name="connsiteY107" fmla="*/ 1072194 h 1229989"/>
              <a:gd name="connsiteX108" fmla="*/ 2731831 w 2788480"/>
              <a:gd name="connsiteY108" fmla="*/ 1096471 h 1229989"/>
              <a:gd name="connsiteX109" fmla="*/ 2735877 w 2788480"/>
              <a:gd name="connsiteY109" fmla="*/ 1112655 h 1229989"/>
              <a:gd name="connsiteX110" fmla="*/ 2743969 w 2788480"/>
              <a:gd name="connsiteY110" fmla="*/ 1124793 h 1229989"/>
              <a:gd name="connsiteX111" fmla="*/ 2748015 w 2788480"/>
              <a:gd name="connsiteY111" fmla="*/ 1136931 h 1229989"/>
              <a:gd name="connsiteX112" fmla="*/ 2764199 w 2788480"/>
              <a:gd name="connsiteY112" fmla="*/ 1161207 h 1229989"/>
              <a:gd name="connsiteX113" fmla="*/ 2772291 w 2788480"/>
              <a:gd name="connsiteY113" fmla="*/ 1185483 h 1229989"/>
              <a:gd name="connsiteX114" fmla="*/ 2776337 w 2788480"/>
              <a:gd name="connsiteY114" fmla="*/ 1197621 h 1229989"/>
              <a:gd name="connsiteX115" fmla="*/ 2784429 w 2788480"/>
              <a:gd name="connsiteY115" fmla="*/ 1209759 h 1229989"/>
              <a:gd name="connsiteX116" fmla="*/ 2788475 w 2788480"/>
              <a:gd name="connsiteY116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44086 w 2788480"/>
              <a:gd name="connsiteY8" fmla="*/ 125426 h 1229989"/>
              <a:gd name="connsiteX9" fmla="*/ 660270 w 2788480"/>
              <a:gd name="connsiteY9" fmla="*/ 101150 h 1229989"/>
              <a:gd name="connsiteX10" fmla="*/ 664316 w 2788480"/>
              <a:gd name="connsiteY10" fmla="*/ 89012 h 1229989"/>
              <a:gd name="connsiteX11" fmla="*/ 680500 w 2788480"/>
              <a:gd name="connsiteY11" fmla="*/ 64736 h 1229989"/>
              <a:gd name="connsiteX12" fmla="*/ 700730 w 2788480"/>
              <a:gd name="connsiteY12" fmla="*/ 28322 h 1229989"/>
              <a:gd name="connsiteX13" fmla="*/ 749282 w 2788480"/>
              <a:gd name="connsiteY13" fmla="*/ 4046 h 1229989"/>
              <a:gd name="connsiteX14" fmla="*/ 761420 w 2788480"/>
              <a:gd name="connsiteY14" fmla="*/ 0 h 1229989"/>
              <a:gd name="connsiteX15" fmla="*/ 814019 w 2788480"/>
              <a:gd name="connsiteY15" fmla="*/ 12138 h 1229989"/>
              <a:gd name="connsiteX16" fmla="*/ 826157 w 2788480"/>
              <a:gd name="connsiteY16" fmla="*/ 16184 h 1229989"/>
              <a:gd name="connsiteX17" fmla="*/ 850433 w 2788480"/>
              <a:gd name="connsiteY17" fmla="*/ 32368 h 1229989"/>
              <a:gd name="connsiteX18" fmla="*/ 874709 w 2788480"/>
              <a:gd name="connsiteY18" fmla="*/ 48552 h 1229989"/>
              <a:gd name="connsiteX19" fmla="*/ 886847 w 2788480"/>
              <a:gd name="connsiteY19" fmla="*/ 52598 h 1229989"/>
              <a:gd name="connsiteX20" fmla="*/ 911123 w 2788480"/>
              <a:gd name="connsiteY20" fmla="*/ 68782 h 1229989"/>
              <a:gd name="connsiteX21" fmla="*/ 947537 w 2788480"/>
              <a:gd name="connsiteY21" fmla="*/ 93058 h 1229989"/>
              <a:gd name="connsiteX22" fmla="*/ 959675 w 2788480"/>
              <a:gd name="connsiteY22" fmla="*/ 101150 h 1229989"/>
              <a:gd name="connsiteX23" fmla="*/ 971813 w 2788480"/>
              <a:gd name="connsiteY23" fmla="*/ 109242 h 1229989"/>
              <a:gd name="connsiteX24" fmla="*/ 996090 w 2788480"/>
              <a:gd name="connsiteY24" fmla="*/ 121380 h 1229989"/>
              <a:gd name="connsiteX25" fmla="*/ 1008228 w 2788480"/>
              <a:gd name="connsiteY25" fmla="*/ 125426 h 1229989"/>
              <a:gd name="connsiteX26" fmla="*/ 1020366 w 2788480"/>
              <a:gd name="connsiteY26" fmla="*/ 133518 h 1229989"/>
              <a:gd name="connsiteX27" fmla="*/ 1032504 w 2788480"/>
              <a:gd name="connsiteY27" fmla="*/ 137564 h 1229989"/>
              <a:gd name="connsiteX28" fmla="*/ 1044642 w 2788480"/>
              <a:gd name="connsiteY28" fmla="*/ 145656 h 1229989"/>
              <a:gd name="connsiteX29" fmla="*/ 1068918 w 2788480"/>
              <a:gd name="connsiteY29" fmla="*/ 153748 h 1229989"/>
              <a:gd name="connsiteX30" fmla="*/ 1081056 w 2788480"/>
              <a:gd name="connsiteY30" fmla="*/ 161840 h 1229989"/>
              <a:gd name="connsiteX31" fmla="*/ 1105332 w 2788480"/>
              <a:gd name="connsiteY31" fmla="*/ 169932 h 1229989"/>
              <a:gd name="connsiteX32" fmla="*/ 1113424 w 2788480"/>
              <a:gd name="connsiteY32" fmla="*/ 178025 h 1229989"/>
              <a:gd name="connsiteX33" fmla="*/ 1137700 w 2788480"/>
              <a:gd name="connsiteY33" fmla="*/ 186117 h 1229989"/>
              <a:gd name="connsiteX34" fmla="*/ 1149838 w 2788480"/>
              <a:gd name="connsiteY34" fmla="*/ 190163 h 1229989"/>
              <a:gd name="connsiteX35" fmla="*/ 1161976 w 2788480"/>
              <a:gd name="connsiteY35" fmla="*/ 198255 h 1229989"/>
              <a:gd name="connsiteX36" fmla="*/ 1186252 w 2788480"/>
              <a:gd name="connsiteY36" fmla="*/ 206347 h 1229989"/>
              <a:gd name="connsiteX37" fmla="*/ 1222667 w 2788480"/>
              <a:gd name="connsiteY37" fmla="*/ 218485 h 1229989"/>
              <a:gd name="connsiteX38" fmla="*/ 1246943 w 2788480"/>
              <a:gd name="connsiteY38" fmla="*/ 230623 h 1229989"/>
              <a:gd name="connsiteX39" fmla="*/ 1263127 w 2788480"/>
              <a:gd name="connsiteY39" fmla="*/ 234669 h 1229989"/>
              <a:gd name="connsiteX40" fmla="*/ 1287403 w 2788480"/>
              <a:gd name="connsiteY40" fmla="*/ 242761 h 1229989"/>
              <a:gd name="connsiteX41" fmla="*/ 1303587 w 2788480"/>
              <a:gd name="connsiteY41" fmla="*/ 246807 h 1229989"/>
              <a:gd name="connsiteX42" fmla="*/ 1327863 w 2788480"/>
              <a:gd name="connsiteY42" fmla="*/ 254899 h 1229989"/>
              <a:gd name="connsiteX43" fmla="*/ 1340001 w 2788480"/>
              <a:gd name="connsiteY43" fmla="*/ 258945 h 1229989"/>
              <a:gd name="connsiteX44" fmla="*/ 1356185 w 2788480"/>
              <a:gd name="connsiteY44" fmla="*/ 262991 h 1229989"/>
              <a:gd name="connsiteX45" fmla="*/ 1392599 w 2788480"/>
              <a:gd name="connsiteY45" fmla="*/ 275129 h 1229989"/>
              <a:gd name="connsiteX46" fmla="*/ 1404737 w 2788480"/>
              <a:gd name="connsiteY46" fmla="*/ 279175 h 1229989"/>
              <a:gd name="connsiteX47" fmla="*/ 1441151 w 2788480"/>
              <a:gd name="connsiteY47" fmla="*/ 287267 h 1229989"/>
              <a:gd name="connsiteX48" fmla="*/ 1457336 w 2788480"/>
              <a:gd name="connsiteY48" fmla="*/ 291313 h 1229989"/>
              <a:gd name="connsiteX49" fmla="*/ 1481612 w 2788480"/>
              <a:gd name="connsiteY49" fmla="*/ 295359 h 1229989"/>
              <a:gd name="connsiteX50" fmla="*/ 1501842 w 2788480"/>
              <a:gd name="connsiteY50" fmla="*/ 299405 h 1229989"/>
              <a:gd name="connsiteX51" fmla="*/ 1526118 w 2788480"/>
              <a:gd name="connsiteY51" fmla="*/ 303451 h 1229989"/>
              <a:gd name="connsiteX52" fmla="*/ 1562532 w 2788480"/>
              <a:gd name="connsiteY52" fmla="*/ 311543 h 1229989"/>
              <a:gd name="connsiteX53" fmla="*/ 1602992 w 2788480"/>
              <a:gd name="connsiteY53" fmla="*/ 319635 h 1229989"/>
              <a:gd name="connsiteX54" fmla="*/ 1623222 w 2788480"/>
              <a:gd name="connsiteY54" fmla="*/ 323681 h 1229989"/>
              <a:gd name="connsiteX55" fmla="*/ 1643452 w 2788480"/>
              <a:gd name="connsiteY55" fmla="*/ 327727 h 1229989"/>
              <a:gd name="connsiteX56" fmla="*/ 1667728 w 2788480"/>
              <a:gd name="connsiteY56" fmla="*/ 331773 h 1229989"/>
              <a:gd name="connsiteX57" fmla="*/ 1687959 w 2788480"/>
              <a:gd name="connsiteY57" fmla="*/ 335819 h 1229989"/>
              <a:gd name="connsiteX58" fmla="*/ 1712235 w 2788480"/>
              <a:gd name="connsiteY58" fmla="*/ 339865 h 1229989"/>
              <a:gd name="connsiteX59" fmla="*/ 1752695 w 2788480"/>
              <a:gd name="connsiteY59" fmla="*/ 347957 h 1229989"/>
              <a:gd name="connsiteX60" fmla="*/ 1772925 w 2788480"/>
              <a:gd name="connsiteY60" fmla="*/ 352003 h 1229989"/>
              <a:gd name="connsiteX61" fmla="*/ 1789109 w 2788480"/>
              <a:gd name="connsiteY61" fmla="*/ 356049 h 1229989"/>
              <a:gd name="connsiteX62" fmla="*/ 1809339 w 2788480"/>
              <a:gd name="connsiteY62" fmla="*/ 360095 h 1229989"/>
              <a:gd name="connsiteX63" fmla="*/ 1845753 w 2788480"/>
              <a:gd name="connsiteY63" fmla="*/ 368187 h 1229989"/>
              <a:gd name="connsiteX64" fmla="*/ 1874075 w 2788480"/>
              <a:gd name="connsiteY64" fmla="*/ 372233 h 1229989"/>
              <a:gd name="connsiteX65" fmla="*/ 1942858 w 2788480"/>
              <a:gd name="connsiteY65" fmla="*/ 384371 h 1229989"/>
              <a:gd name="connsiteX66" fmla="*/ 1987364 w 2788480"/>
              <a:gd name="connsiteY66" fmla="*/ 392463 h 1229989"/>
              <a:gd name="connsiteX67" fmla="*/ 2011640 w 2788480"/>
              <a:gd name="connsiteY67" fmla="*/ 400555 h 1229989"/>
              <a:gd name="connsiteX68" fmla="*/ 2027824 w 2788480"/>
              <a:gd name="connsiteY68" fmla="*/ 404601 h 1229989"/>
              <a:gd name="connsiteX69" fmla="*/ 2052100 w 2788480"/>
              <a:gd name="connsiteY69" fmla="*/ 412694 h 1229989"/>
              <a:gd name="connsiteX70" fmla="*/ 2076376 w 2788480"/>
              <a:gd name="connsiteY70" fmla="*/ 420786 h 1229989"/>
              <a:gd name="connsiteX71" fmla="*/ 2149205 w 2788480"/>
              <a:gd name="connsiteY71" fmla="*/ 445062 h 1229989"/>
              <a:gd name="connsiteX72" fmla="*/ 2161343 w 2788480"/>
              <a:gd name="connsiteY72" fmla="*/ 449108 h 1229989"/>
              <a:gd name="connsiteX73" fmla="*/ 2173481 w 2788480"/>
              <a:gd name="connsiteY73" fmla="*/ 453154 h 1229989"/>
              <a:gd name="connsiteX74" fmla="*/ 2201803 w 2788480"/>
              <a:gd name="connsiteY74" fmla="*/ 469338 h 1229989"/>
              <a:gd name="connsiteX75" fmla="*/ 2213941 w 2788480"/>
              <a:gd name="connsiteY75" fmla="*/ 473384 h 1229989"/>
              <a:gd name="connsiteX76" fmla="*/ 2238217 w 2788480"/>
              <a:gd name="connsiteY76" fmla="*/ 489568 h 1229989"/>
              <a:gd name="connsiteX77" fmla="*/ 2250355 w 2788480"/>
              <a:gd name="connsiteY77" fmla="*/ 497660 h 1229989"/>
              <a:gd name="connsiteX78" fmla="*/ 2262493 w 2788480"/>
              <a:gd name="connsiteY78" fmla="*/ 505752 h 1229989"/>
              <a:gd name="connsiteX79" fmla="*/ 2282723 w 2788480"/>
              <a:gd name="connsiteY79" fmla="*/ 525982 h 1229989"/>
              <a:gd name="connsiteX80" fmla="*/ 2315091 w 2788480"/>
              <a:gd name="connsiteY80" fmla="*/ 554304 h 1229989"/>
              <a:gd name="connsiteX81" fmla="*/ 2375782 w 2788480"/>
              <a:gd name="connsiteY81" fmla="*/ 590718 h 1229989"/>
              <a:gd name="connsiteX82" fmla="*/ 2391966 w 2788480"/>
              <a:gd name="connsiteY82" fmla="*/ 606902 h 1229989"/>
              <a:gd name="connsiteX83" fmla="*/ 2444564 w 2788480"/>
              <a:gd name="connsiteY83" fmla="*/ 655455 h 1229989"/>
              <a:gd name="connsiteX84" fmla="*/ 2468840 w 2788480"/>
              <a:gd name="connsiteY84" fmla="*/ 671639 h 1229989"/>
              <a:gd name="connsiteX85" fmla="*/ 2480978 w 2788480"/>
              <a:gd name="connsiteY85" fmla="*/ 679731 h 1229989"/>
              <a:gd name="connsiteX86" fmla="*/ 2501208 w 2788480"/>
              <a:gd name="connsiteY86" fmla="*/ 699961 h 1229989"/>
              <a:gd name="connsiteX87" fmla="*/ 2525484 w 2788480"/>
              <a:gd name="connsiteY87" fmla="*/ 720191 h 1229989"/>
              <a:gd name="connsiteX88" fmla="*/ 2545714 w 2788480"/>
              <a:gd name="connsiteY88" fmla="*/ 740421 h 1229989"/>
              <a:gd name="connsiteX89" fmla="*/ 2553806 w 2788480"/>
              <a:gd name="connsiteY89" fmla="*/ 752559 h 1229989"/>
              <a:gd name="connsiteX90" fmla="*/ 2565944 w 2788480"/>
              <a:gd name="connsiteY90" fmla="*/ 764697 h 1229989"/>
              <a:gd name="connsiteX91" fmla="*/ 2574036 w 2788480"/>
              <a:gd name="connsiteY91" fmla="*/ 776835 h 1229989"/>
              <a:gd name="connsiteX92" fmla="*/ 2586174 w 2788480"/>
              <a:gd name="connsiteY92" fmla="*/ 788973 h 1229989"/>
              <a:gd name="connsiteX93" fmla="*/ 2602359 w 2788480"/>
              <a:gd name="connsiteY93" fmla="*/ 813249 h 1229989"/>
              <a:gd name="connsiteX94" fmla="*/ 2618543 w 2788480"/>
              <a:gd name="connsiteY94" fmla="*/ 837525 h 1229989"/>
              <a:gd name="connsiteX95" fmla="*/ 2626635 w 2788480"/>
              <a:gd name="connsiteY95" fmla="*/ 849663 h 1229989"/>
              <a:gd name="connsiteX96" fmla="*/ 2634727 w 2788480"/>
              <a:gd name="connsiteY96" fmla="*/ 861801 h 1229989"/>
              <a:gd name="connsiteX97" fmla="*/ 2650911 w 2788480"/>
              <a:gd name="connsiteY97" fmla="*/ 882032 h 1229989"/>
              <a:gd name="connsiteX98" fmla="*/ 2654957 w 2788480"/>
              <a:gd name="connsiteY98" fmla="*/ 894170 h 1229989"/>
              <a:gd name="connsiteX99" fmla="*/ 2671141 w 2788480"/>
              <a:gd name="connsiteY99" fmla="*/ 918446 h 1229989"/>
              <a:gd name="connsiteX100" fmla="*/ 2679233 w 2788480"/>
              <a:gd name="connsiteY100" fmla="*/ 942722 h 1229989"/>
              <a:gd name="connsiteX101" fmla="*/ 2683279 w 2788480"/>
              <a:gd name="connsiteY101" fmla="*/ 962952 h 1229989"/>
              <a:gd name="connsiteX102" fmla="*/ 2695417 w 2788480"/>
              <a:gd name="connsiteY102" fmla="*/ 999366 h 1229989"/>
              <a:gd name="connsiteX103" fmla="*/ 2703509 w 2788480"/>
              <a:gd name="connsiteY103" fmla="*/ 1023642 h 1229989"/>
              <a:gd name="connsiteX104" fmla="*/ 2707555 w 2788480"/>
              <a:gd name="connsiteY104" fmla="*/ 1035780 h 1229989"/>
              <a:gd name="connsiteX105" fmla="*/ 2715647 w 2788480"/>
              <a:gd name="connsiteY105" fmla="*/ 1047918 h 1229989"/>
              <a:gd name="connsiteX106" fmla="*/ 2723739 w 2788480"/>
              <a:gd name="connsiteY106" fmla="*/ 1072194 h 1229989"/>
              <a:gd name="connsiteX107" fmla="*/ 2731831 w 2788480"/>
              <a:gd name="connsiteY107" fmla="*/ 1096471 h 1229989"/>
              <a:gd name="connsiteX108" fmla="*/ 2735877 w 2788480"/>
              <a:gd name="connsiteY108" fmla="*/ 1112655 h 1229989"/>
              <a:gd name="connsiteX109" fmla="*/ 2743969 w 2788480"/>
              <a:gd name="connsiteY109" fmla="*/ 1124793 h 1229989"/>
              <a:gd name="connsiteX110" fmla="*/ 2748015 w 2788480"/>
              <a:gd name="connsiteY110" fmla="*/ 1136931 h 1229989"/>
              <a:gd name="connsiteX111" fmla="*/ 2764199 w 2788480"/>
              <a:gd name="connsiteY111" fmla="*/ 1161207 h 1229989"/>
              <a:gd name="connsiteX112" fmla="*/ 2772291 w 2788480"/>
              <a:gd name="connsiteY112" fmla="*/ 1185483 h 1229989"/>
              <a:gd name="connsiteX113" fmla="*/ 2776337 w 2788480"/>
              <a:gd name="connsiteY113" fmla="*/ 1197621 h 1229989"/>
              <a:gd name="connsiteX114" fmla="*/ 2784429 w 2788480"/>
              <a:gd name="connsiteY114" fmla="*/ 1209759 h 1229989"/>
              <a:gd name="connsiteX115" fmla="*/ 2788475 w 2788480"/>
              <a:gd name="connsiteY115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31948 w 2788480"/>
              <a:gd name="connsiteY7" fmla="*/ 149702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64316 w 2788480"/>
              <a:gd name="connsiteY9" fmla="*/ 89012 h 1229989"/>
              <a:gd name="connsiteX10" fmla="*/ 680500 w 2788480"/>
              <a:gd name="connsiteY10" fmla="*/ 64736 h 1229989"/>
              <a:gd name="connsiteX11" fmla="*/ 700730 w 2788480"/>
              <a:gd name="connsiteY11" fmla="*/ 28322 h 1229989"/>
              <a:gd name="connsiteX12" fmla="*/ 749282 w 2788480"/>
              <a:gd name="connsiteY12" fmla="*/ 4046 h 1229989"/>
              <a:gd name="connsiteX13" fmla="*/ 761420 w 2788480"/>
              <a:gd name="connsiteY13" fmla="*/ 0 h 1229989"/>
              <a:gd name="connsiteX14" fmla="*/ 814019 w 2788480"/>
              <a:gd name="connsiteY14" fmla="*/ 12138 h 1229989"/>
              <a:gd name="connsiteX15" fmla="*/ 826157 w 2788480"/>
              <a:gd name="connsiteY15" fmla="*/ 16184 h 1229989"/>
              <a:gd name="connsiteX16" fmla="*/ 850433 w 2788480"/>
              <a:gd name="connsiteY16" fmla="*/ 32368 h 1229989"/>
              <a:gd name="connsiteX17" fmla="*/ 874709 w 2788480"/>
              <a:gd name="connsiteY17" fmla="*/ 48552 h 1229989"/>
              <a:gd name="connsiteX18" fmla="*/ 886847 w 2788480"/>
              <a:gd name="connsiteY18" fmla="*/ 52598 h 1229989"/>
              <a:gd name="connsiteX19" fmla="*/ 911123 w 2788480"/>
              <a:gd name="connsiteY19" fmla="*/ 68782 h 1229989"/>
              <a:gd name="connsiteX20" fmla="*/ 947537 w 2788480"/>
              <a:gd name="connsiteY20" fmla="*/ 93058 h 1229989"/>
              <a:gd name="connsiteX21" fmla="*/ 959675 w 2788480"/>
              <a:gd name="connsiteY21" fmla="*/ 101150 h 1229989"/>
              <a:gd name="connsiteX22" fmla="*/ 971813 w 2788480"/>
              <a:gd name="connsiteY22" fmla="*/ 109242 h 1229989"/>
              <a:gd name="connsiteX23" fmla="*/ 996090 w 2788480"/>
              <a:gd name="connsiteY23" fmla="*/ 121380 h 1229989"/>
              <a:gd name="connsiteX24" fmla="*/ 1008228 w 2788480"/>
              <a:gd name="connsiteY24" fmla="*/ 125426 h 1229989"/>
              <a:gd name="connsiteX25" fmla="*/ 1020366 w 2788480"/>
              <a:gd name="connsiteY25" fmla="*/ 133518 h 1229989"/>
              <a:gd name="connsiteX26" fmla="*/ 1032504 w 2788480"/>
              <a:gd name="connsiteY26" fmla="*/ 137564 h 1229989"/>
              <a:gd name="connsiteX27" fmla="*/ 1044642 w 2788480"/>
              <a:gd name="connsiteY27" fmla="*/ 145656 h 1229989"/>
              <a:gd name="connsiteX28" fmla="*/ 1068918 w 2788480"/>
              <a:gd name="connsiteY28" fmla="*/ 153748 h 1229989"/>
              <a:gd name="connsiteX29" fmla="*/ 1081056 w 2788480"/>
              <a:gd name="connsiteY29" fmla="*/ 161840 h 1229989"/>
              <a:gd name="connsiteX30" fmla="*/ 1105332 w 2788480"/>
              <a:gd name="connsiteY30" fmla="*/ 169932 h 1229989"/>
              <a:gd name="connsiteX31" fmla="*/ 1113424 w 2788480"/>
              <a:gd name="connsiteY31" fmla="*/ 178025 h 1229989"/>
              <a:gd name="connsiteX32" fmla="*/ 1137700 w 2788480"/>
              <a:gd name="connsiteY32" fmla="*/ 186117 h 1229989"/>
              <a:gd name="connsiteX33" fmla="*/ 1149838 w 2788480"/>
              <a:gd name="connsiteY33" fmla="*/ 190163 h 1229989"/>
              <a:gd name="connsiteX34" fmla="*/ 1161976 w 2788480"/>
              <a:gd name="connsiteY34" fmla="*/ 198255 h 1229989"/>
              <a:gd name="connsiteX35" fmla="*/ 1186252 w 2788480"/>
              <a:gd name="connsiteY35" fmla="*/ 206347 h 1229989"/>
              <a:gd name="connsiteX36" fmla="*/ 1222667 w 2788480"/>
              <a:gd name="connsiteY36" fmla="*/ 218485 h 1229989"/>
              <a:gd name="connsiteX37" fmla="*/ 1246943 w 2788480"/>
              <a:gd name="connsiteY37" fmla="*/ 230623 h 1229989"/>
              <a:gd name="connsiteX38" fmla="*/ 1263127 w 2788480"/>
              <a:gd name="connsiteY38" fmla="*/ 234669 h 1229989"/>
              <a:gd name="connsiteX39" fmla="*/ 1287403 w 2788480"/>
              <a:gd name="connsiteY39" fmla="*/ 242761 h 1229989"/>
              <a:gd name="connsiteX40" fmla="*/ 1303587 w 2788480"/>
              <a:gd name="connsiteY40" fmla="*/ 246807 h 1229989"/>
              <a:gd name="connsiteX41" fmla="*/ 1327863 w 2788480"/>
              <a:gd name="connsiteY41" fmla="*/ 254899 h 1229989"/>
              <a:gd name="connsiteX42" fmla="*/ 1340001 w 2788480"/>
              <a:gd name="connsiteY42" fmla="*/ 258945 h 1229989"/>
              <a:gd name="connsiteX43" fmla="*/ 1356185 w 2788480"/>
              <a:gd name="connsiteY43" fmla="*/ 262991 h 1229989"/>
              <a:gd name="connsiteX44" fmla="*/ 1392599 w 2788480"/>
              <a:gd name="connsiteY44" fmla="*/ 275129 h 1229989"/>
              <a:gd name="connsiteX45" fmla="*/ 1404737 w 2788480"/>
              <a:gd name="connsiteY45" fmla="*/ 279175 h 1229989"/>
              <a:gd name="connsiteX46" fmla="*/ 1441151 w 2788480"/>
              <a:gd name="connsiteY46" fmla="*/ 287267 h 1229989"/>
              <a:gd name="connsiteX47" fmla="*/ 1457336 w 2788480"/>
              <a:gd name="connsiteY47" fmla="*/ 291313 h 1229989"/>
              <a:gd name="connsiteX48" fmla="*/ 1481612 w 2788480"/>
              <a:gd name="connsiteY48" fmla="*/ 295359 h 1229989"/>
              <a:gd name="connsiteX49" fmla="*/ 1501842 w 2788480"/>
              <a:gd name="connsiteY49" fmla="*/ 299405 h 1229989"/>
              <a:gd name="connsiteX50" fmla="*/ 1526118 w 2788480"/>
              <a:gd name="connsiteY50" fmla="*/ 303451 h 1229989"/>
              <a:gd name="connsiteX51" fmla="*/ 1562532 w 2788480"/>
              <a:gd name="connsiteY51" fmla="*/ 311543 h 1229989"/>
              <a:gd name="connsiteX52" fmla="*/ 1602992 w 2788480"/>
              <a:gd name="connsiteY52" fmla="*/ 319635 h 1229989"/>
              <a:gd name="connsiteX53" fmla="*/ 1623222 w 2788480"/>
              <a:gd name="connsiteY53" fmla="*/ 323681 h 1229989"/>
              <a:gd name="connsiteX54" fmla="*/ 1643452 w 2788480"/>
              <a:gd name="connsiteY54" fmla="*/ 327727 h 1229989"/>
              <a:gd name="connsiteX55" fmla="*/ 1667728 w 2788480"/>
              <a:gd name="connsiteY55" fmla="*/ 331773 h 1229989"/>
              <a:gd name="connsiteX56" fmla="*/ 1687959 w 2788480"/>
              <a:gd name="connsiteY56" fmla="*/ 335819 h 1229989"/>
              <a:gd name="connsiteX57" fmla="*/ 1712235 w 2788480"/>
              <a:gd name="connsiteY57" fmla="*/ 339865 h 1229989"/>
              <a:gd name="connsiteX58" fmla="*/ 1752695 w 2788480"/>
              <a:gd name="connsiteY58" fmla="*/ 347957 h 1229989"/>
              <a:gd name="connsiteX59" fmla="*/ 1772925 w 2788480"/>
              <a:gd name="connsiteY59" fmla="*/ 352003 h 1229989"/>
              <a:gd name="connsiteX60" fmla="*/ 1789109 w 2788480"/>
              <a:gd name="connsiteY60" fmla="*/ 356049 h 1229989"/>
              <a:gd name="connsiteX61" fmla="*/ 1809339 w 2788480"/>
              <a:gd name="connsiteY61" fmla="*/ 360095 h 1229989"/>
              <a:gd name="connsiteX62" fmla="*/ 1845753 w 2788480"/>
              <a:gd name="connsiteY62" fmla="*/ 368187 h 1229989"/>
              <a:gd name="connsiteX63" fmla="*/ 1874075 w 2788480"/>
              <a:gd name="connsiteY63" fmla="*/ 372233 h 1229989"/>
              <a:gd name="connsiteX64" fmla="*/ 1942858 w 2788480"/>
              <a:gd name="connsiteY64" fmla="*/ 384371 h 1229989"/>
              <a:gd name="connsiteX65" fmla="*/ 1987364 w 2788480"/>
              <a:gd name="connsiteY65" fmla="*/ 392463 h 1229989"/>
              <a:gd name="connsiteX66" fmla="*/ 2011640 w 2788480"/>
              <a:gd name="connsiteY66" fmla="*/ 400555 h 1229989"/>
              <a:gd name="connsiteX67" fmla="*/ 2027824 w 2788480"/>
              <a:gd name="connsiteY67" fmla="*/ 404601 h 1229989"/>
              <a:gd name="connsiteX68" fmla="*/ 2052100 w 2788480"/>
              <a:gd name="connsiteY68" fmla="*/ 412694 h 1229989"/>
              <a:gd name="connsiteX69" fmla="*/ 2076376 w 2788480"/>
              <a:gd name="connsiteY69" fmla="*/ 420786 h 1229989"/>
              <a:gd name="connsiteX70" fmla="*/ 2149205 w 2788480"/>
              <a:gd name="connsiteY70" fmla="*/ 445062 h 1229989"/>
              <a:gd name="connsiteX71" fmla="*/ 2161343 w 2788480"/>
              <a:gd name="connsiteY71" fmla="*/ 449108 h 1229989"/>
              <a:gd name="connsiteX72" fmla="*/ 2173481 w 2788480"/>
              <a:gd name="connsiteY72" fmla="*/ 453154 h 1229989"/>
              <a:gd name="connsiteX73" fmla="*/ 2201803 w 2788480"/>
              <a:gd name="connsiteY73" fmla="*/ 469338 h 1229989"/>
              <a:gd name="connsiteX74" fmla="*/ 2213941 w 2788480"/>
              <a:gd name="connsiteY74" fmla="*/ 473384 h 1229989"/>
              <a:gd name="connsiteX75" fmla="*/ 2238217 w 2788480"/>
              <a:gd name="connsiteY75" fmla="*/ 489568 h 1229989"/>
              <a:gd name="connsiteX76" fmla="*/ 2250355 w 2788480"/>
              <a:gd name="connsiteY76" fmla="*/ 497660 h 1229989"/>
              <a:gd name="connsiteX77" fmla="*/ 2262493 w 2788480"/>
              <a:gd name="connsiteY77" fmla="*/ 505752 h 1229989"/>
              <a:gd name="connsiteX78" fmla="*/ 2282723 w 2788480"/>
              <a:gd name="connsiteY78" fmla="*/ 525982 h 1229989"/>
              <a:gd name="connsiteX79" fmla="*/ 2315091 w 2788480"/>
              <a:gd name="connsiteY79" fmla="*/ 554304 h 1229989"/>
              <a:gd name="connsiteX80" fmla="*/ 2375782 w 2788480"/>
              <a:gd name="connsiteY80" fmla="*/ 590718 h 1229989"/>
              <a:gd name="connsiteX81" fmla="*/ 2391966 w 2788480"/>
              <a:gd name="connsiteY81" fmla="*/ 606902 h 1229989"/>
              <a:gd name="connsiteX82" fmla="*/ 2444564 w 2788480"/>
              <a:gd name="connsiteY82" fmla="*/ 655455 h 1229989"/>
              <a:gd name="connsiteX83" fmla="*/ 2468840 w 2788480"/>
              <a:gd name="connsiteY83" fmla="*/ 671639 h 1229989"/>
              <a:gd name="connsiteX84" fmla="*/ 2480978 w 2788480"/>
              <a:gd name="connsiteY84" fmla="*/ 679731 h 1229989"/>
              <a:gd name="connsiteX85" fmla="*/ 2501208 w 2788480"/>
              <a:gd name="connsiteY85" fmla="*/ 699961 h 1229989"/>
              <a:gd name="connsiteX86" fmla="*/ 2525484 w 2788480"/>
              <a:gd name="connsiteY86" fmla="*/ 720191 h 1229989"/>
              <a:gd name="connsiteX87" fmla="*/ 2545714 w 2788480"/>
              <a:gd name="connsiteY87" fmla="*/ 740421 h 1229989"/>
              <a:gd name="connsiteX88" fmla="*/ 2553806 w 2788480"/>
              <a:gd name="connsiteY88" fmla="*/ 752559 h 1229989"/>
              <a:gd name="connsiteX89" fmla="*/ 2565944 w 2788480"/>
              <a:gd name="connsiteY89" fmla="*/ 764697 h 1229989"/>
              <a:gd name="connsiteX90" fmla="*/ 2574036 w 2788480"/>
              <a:gd name="connsiteY90" fmla="*/ 776835 h 1229989"/>
              <a:gd name="connsiteX91" fmla="*/ 2586174 w 2788480"/>
              <a:gd name="connsiteY91" fmla="*/ 788973 h 1229989"/>
              <a:gd name="connsiteX92" fmla="*/ 2602359 w 2788480"/>
              <a:gd name="connsiteY92" fmla="*/ 813249 h 1229989"/>
              <a:gd name="connsiteX93" fmla="*/ 2618543 w 2788480"/>
              <a:gd name="connsiteY93" fmla="*/ 837525 h 1229989"/>
              <a:gd name="connsiteX94" fmla="*/ 2626635 w 2788480"/>
              <a:gd name="connsiteY94" fmla="*/ 849663 h 1229989"/>
              <a:gd name="connsiteX95" fmla="*/ 2634727 w 2788480"/>
              <a:gd name="connsiteY95" fmla="*/ 861801 h 1229989"/>
              <a:gd name="connsiteX96" fmla="*/ 2650911 w 2788480"/>
              <a:gd name="connsiteY96" fmla="*/ 882032 h 1229989"/>
              <a:gd name="connsiteX97" fmla="*/ 2654957 w 2788480"/>
              <a:gd name="connsiteY97" fmla="*/ 894170 h 1229989"/>
              <a:gd name="connsiteX98" fmla="*/ 2671141 w 2788480"/>
              <a:gd name="connsiteY98" fmla="*/ 918446 h 1229989"/>
              <a:gd name="connsiteX99" fmla="*/ 2679233 w 2788480"/>
              <a:gd name="connsiteY99" fmla="*/ 942722 h 1229989"/>
              <a:gd name="connsiteX100" fmla="*/ 2683279 w 2788480"/>
              <a:gd name="connsiteY100" fmla="*/ 962952 h 1229989"/>
              <a:gd name="connsiteX101" fmla="*/ 2695417 w 2788480"/>
              <a:gd name="connsiteY101" fmla="*/ 999366 h 1229989"/>
              <a:gd name="connsiteX102" fmla="*/ 2703509 w 2788480"/>
              <a:gd name="connsiteY102" fmla="*/ 1023642 h 1229989"/>
              <a:gd name="connsiteX103" fmla="*/ 2707555 w 2788480"/>
              <a:gd name="connsiteY103" fmla="*/ 1035780 h 1229989"/>
              <a:gd name="connsiteX104" fmla="*/ 2715647 w 2788480"/>
              <a:gd name="connsiteY104" fmla="*/ 1047918 h 1229989"/>
              <a:gd name="connsiteX105" fmla="*/ 2723739 w 2788480"/>
              <a:gd name="connsiteY105" fmla="*/ 1072194 h 1229989"/>
              <a:gd name="connsiteX106" fmla="*/ 2731831 w 2788480"/>
              <a:gd name="connsiteY106" fmla="*/ 1096471 h 1229989"/>
              <a:gd name="connsiteX107" fmla="*/ 2735877 w 2788480"/>
              <a:gd name="connsiteY107" fmla="*/ 1112655 h 1229989"/>
              <a:gd name="connsiteX108" fmla="*/ 2743969 w 2788480"/>
              <a:gd name="connsiteY108" fmla="*/ 1124793 h 1229989"/>
              <a:gd name="connsiteX109" fmla="*/ 2748015 w 2788480"/>
              <a:gd name="connsiteY109" fmla="*/ 1136931 h 1229989"/>
              <a:gd name="connsiteX110" fmla="*/ 2764199 w 2788480"/>
              <a:gd name="connsiteY110" fmla="*/ 1161207 h 1229989"/>
              <a:gd name="connsiteX111" fmla="*/ 2772291 w 2788480"/>
              <a:gd name="connsiteY111" fmla="*/ 1185483 h 1229989"/>
              <a:gd name="connsiteX112" fmla="*/ 2776337 w 2788480"/>
              <a:gd name="connsiteY112" fmla="*/ 1197621 h 1229989"/>
              <a:gd name="connsiteX113" fmla="*/ 2784429 w 2788480"/>
              <a:gd name="connsiteY113" fmla="*/ 1209759 h 1229989"/>
              <a:gd name="connsiteX114" fmla="*/ 2788475 w 2788480"/>
              <a:gd name="connsiteY114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680500 w 2788480"/>
              <a:gd name="connsiteY9" fmla="*/ 64736 h 1229989"/>
              <a:gd name="connsiteX10" fmla="*/ 700730 w 2788480"/>
              <a:gd name="connsiteY10" fmla="*/ 28322 h 1229989"/>
              <a:gd name="connsiteX11" fmla="*/ 749282 w 2788480"/>
              <a:gd name="connsiteY11" fmla="*/ 4046 h 1229989"/>
              <a:gd name="connsiteX12" fmla="*/ 761420 w 2788480"/>
              <a:gd name="connsiteY12" fmla="*/ 0 h 1229989"/>
              <a:gd name="connsiteX13" fmla="*/ 814019 w 2788480"/>
              <a:gd name="connsiteY13" fmla="*/ 12138 h 1229989"/>
              <a:gd name="connsiteX14" fmla="*/ 826157 w 2788480"/>
              <a:gd name="connsiteY14" fmla="*/ 16184 h 1229989"/>
              <a:gd name="connsiteX15" fmla="*/ 850433 w 2788480"/>
              <a:gd name="connsiteY15" fmla="*/ 32368 h 1229989"/>
              <a:gd name="connsiteX16" fmla="*/ 874709 w 2788480"/>
              <a:gd name="connsiteY16" fmla="*/ 48552 h 1229989"/>
              <a:gd name="connsiteX17" fmla="*/ 886847 w 2788480"/>
              <a:gd name="connsiteY17" fmla="*/ 52598 h 1229989"/>
              <a:gd name="connsiteX18" fmla="*/ 911123 w 2788480"/>
              <a:gd name="connsiteY18" fmla="*/ 68782 h 1229989"/>
              <a:gd name="connsiteX19" fmla="*/ 947537 w 2788480"/>
              <a:gd name="connsiteY19" fmla="*/ 93058 h 1229989"/>
              <a:gd name="connsiteX20" fmla="*/ 959675 w 2788480"/>
              <a:gd name="connsiteY20" fmla="*/ 101150 h 1229989"/>
              <a:gd name="connsiteX21" fmla="*/ 971813 w 2788480"/>
              <a:gd name="connsiteY21" fmla="*/ 109242 h 1229989"/>
              <a:gd name="connsiteX22" fmla="*/ 996090 w 2788480"/>
              <a:gd name="connsiteY22" fmla="*/ 121380 h 1229989"/>
              <a:gd name="connsiteX23" fmla="*/ 1008228 w 2788480"/>
              <a:gd name="connsiteY23" fmla="*/ 125426 h 1229989"/>
              <a:gd name="connsiteX24" fmla="*/ 1020366 w 2788480"/>
              <a:gd name="connsiteY24" fmla="*/ 133518 h 1229989"/>
              <a:gd name="connsiteX25" fmla="*/ 1032504 w 2788480"/>
              <a:gd name="connsiteY25" fmla="*/ 137564 h 1229989"/>
              <a:gd name="connsiteX26" fmla="*/ 1044642 w 2788480"/>
              <a:gd name="connsiteY26" fmla="*/ 145656 h 1229989"/>
              <a:gd name="connsiteX27" fmla="*/ 1068918 w 2788480"/>
              <a:gd name="connsiteY27" fmla="*/ 153748 h 1229989"/>
              <a:gd name="connsiteX28" fmla="*/ 1081056 w 2788480"/>
              <a:gd name="connsiteY28" fmla="*/ 161840 h 1229989"/>
              <a:gd name="connsiteX29" fmla="*/ 1105332 w 2788480"/>
              <a:gd name="connsiteY29" fmla="*/ 169932 h 1229989"/>
              <a:gd name="connsiteX30" fmla="*/ 1113424 w 2788480"/>
              <a:gd name="connsiteY30" fmla="*/ 178025 h 1229989"/>
              <a:gd name="connsiteX31" fmla="*/ 1137700 w 2788480"/>
              <a:gd name="connsiteY31" fmla="*/ 186117 h 1229989"/>
              <a:gd name="connsiteX32" fmla="*/ 1149838 w 2788480"/>
              <a:gd name="connsiteY32" fmla="*/ 190163 h 1229989"/>
              <a:gd name="connsiteX33" fmla="*/ 1161976 w 2788480"/>
              <a:gd name="connsiteY33" fmla="*/ 198255 h 1229989"/>
              <a:gd name="connsiteX34" fmla="*/ 1186252 w 2788480"/>
              <a:gd name="connsiteY34" fmla="*/ 206347 h 1229989"/>
              <a:gd name="connsiteX35" fmla="*/ 1222667 w 2788480"/>
              <a:gd name="connsiteY35" fmla="*/ 218485 h 1229989"/>
              <a:gd name="connsiteX36" fmla="*/ 1246943 w 2788480"/>
              <a:gd name="connsiteY36" fmla="*/ 230623 h 1229989"/>
              <a:gd name="connsiteX37" fmla="*/ 1263127 w 2788480"/>
              <a:gd name="connsiteY37" fmla="*/ 234669 h 1229989"/>
              <a:gd name="connsiteX38" fmla="*/ 1287403 w 2788480"/>
              <a:gd name="connsiteY38" fmla="*/ 242761 h 1229989"/>
              <a:gd name="connsiteX39" fmla="*/ 1303587 w 2788480"/>
              <a:gd name="connsiteY39" fmla="*/ 246807 h 1229989"/>
              <a:gd name="connsiteX40" fmla="*/ 1327863 w 2788480"/>
              <a:gd name="connsiteY40" fmla="*/ 254899 h 1229989"/>
              <a:gd name="connsiteX41" fmla="*/ 1340001 w 2788480"/>
              <a:gd name="connsiteY41" fmla="*/ 258945 h 1229989"/>
              <a:gd name="connsiteX42" fmla="*/ 1356185 w 2788480"/>
              <a:gd name="connsiteY42" fmla="*/ 262991 h 1229989"/>
              <a:gd name="connsiteX43" fmla="*/ 1392599 w 2788480"/>
              <a:gd name="connsiteY43" fmla="*/ 275129 h 1229989"/>
              <a:gd name="connsiteX44" fmla="*/ 1404737 w 2788480"/>
              <a:gd name="connsiteY44" fmla="*/ 279175 h 1229989"/>
              <a:gd name="connsiteX45" fmla="*/ 1441151 w 2788480"/>
              <a:gd name="connsiteY45" fmla="*/ 287267 h 1229989"/>
              <a:gd name="connsiteX46" fmla="*/ 1457336 w 2788480"/>
              <a:gd name="connsiteY46" fmla="*/ 291313 h 1229989"/>
              <a:gd name="connsiteX47" fmla="*/ 1481612 w 2788480"/>
              <a:gd name="connsiteY47" fmla="*/ 295359 h 1229989"/>
              <a:gd name="connsiteX48" fmla="*/ 1501842 w 2788480"/>
              <a:gd name="connsiteY48" fmla="*/ 299405 h 1229989"/>
              <a:gd name="connsiteX49" fmla="*/ 1526118 w 2788480"/>
              <a:gd name="connsiteY49" fmla="*/ 303451 h 1229989"/>
              <a:gd name="connsiteX50" fmla="*/ 1562532 w 2788480"/>
              <a:gd name="connsiteY50" fmla="*/ 311543 h 1229989"/>
              <a:gd name="connsiteX51" fmla="*/ 1602992 w 2788480"/>
              <a:gd name="connsiteY51" fmla="*/ 319635 h 1229989"/>
              <a:gd name="connsiteX52" fmla="*/ 1623222 w 2788480"/>
              <a:gd name="connsiteY52" fmla="*/ 323681 h 1229989"/>
              <a:gd name="connsiteX53" fmla="*/ 1643452 w 2788480"/>
              <a:gd name="connsiteY53" fmla="*/ 327727 h 1229989"/>
              <a:gd name="connsiteX54" fmla="*/ 1667728 w 2788480"/>
              <a:gd name="connsiteY54" fmla="*/ 331773 h 1229989"/>
              <a:gd name="connsiteX55" fmla="*/ 1687959 w 2788480"/>
              <a:gd name="connsiteY55" fmla="*/ 335819 h 1229989"/>
              <a:gd name="connsiteX56" fmla="*/ 1712235 w 2788480"/>
              <a:gd name="connsiteY56" fmla="*/ 339865 h 1229989"/>
              <a:gd name="connsiteX57" fmla="*/ 1752695 w 2788480"/>
              <a:gd name="connsiteY57" fmla="*/ 347957 h 1229989"/>
              <a:gd name="connsiteX58" fmla="*/ 1772925 w 2788480"/>
              <a:gd name="connsiteY58" fmla="*/ 352003 h 1229989"/>
              <a:gd name="connsiteX59" fmla="*/ 1789109 w 2788480"/>
              <a:gd name="connsiteY59" fmla="*/ 356049 h 1229989"/>
              <a:gd name="connsiteX60" fmla="*/ 1809339 w 2788480"/>
              <a:gd name="connsiteY60" fmla="*/ 360095 h 1229989"/>
              <a:gd name="connsiteX61" fmla="*/ 1845753 w 2788480"/>
              <a:gd name="connsiteY61" fmla="*/ 368187 h 1229989"/>
              <a:gd name="connsiteX62" fmla="*/ 1874075 w 2788480"/>
              <a:gd name="connsiteY62" fmla="*/ 372233 h 1229989"/>
              <a:gd name="connsiteX63" fmla="*/ 1942858 w 2788480"/>
              <a:gd name="connsiteY63" fmla="*/ 384371 h 1229989"/>
              <a:gd name="connsiteX64" fmla="*/ 1987364 w 2788480"/>
              <a:gd name="connsiteY64" fmla="*/ 392463 h 1229989"/>
              <a:gd name="connsiteX65" fmla="*/ 2011640 w 2788480"/>
              <a:gd name="connsiteY65" fmla="*/ 400555 h 1229989"/>
              <a:gd name="connsiteX66" fmla="*/ 2027824 w 2788480"/>
              <a:gd name="connsiteY66" fmla="*/ 404601 h 1229989"/>
              <a:gd name="connsiteX67" fmla="*/ 2052100 w 2788480"/>
              <a:gd name="connsiteY67" fmla="*/ 412694 h 1229989"/>
              <a:gd name="connsiteX68" fmla="*/ 2076376 w 2788480"/>
              <a:gd name="connsiteY68" fmla="*/ 420786 h 1229989"/>
              <a:gd name="connsiteX69" fmla="*/ 2149205 w 2788480"/>
              <a:gd name="connsiteY69" fmla="*/ 445062 h 1229989"/>
              <a:gd name="connsiteX70" fmla="*/ 2161343 w 2788480"/>
              <a:gd name="connsiteY70" fmla="*/ 449108 h 1229989"/>
              <a:gd name="connsiteX71" fmla="*/ 2173481 w 2788480"/>
              <a:gd name="connsiteY71" fmla="*/ 453154 h 1229989"/>
              <a:gd name="connsiteX72" fmla="*/ 2201803 w 2788480"/>
              <a:gd name="connsiteY72" fmla="*/ 469338 h 1229989"/>
              <a:gd name="connsiteX73" fmla="*/ 2213941 w 2788480"/>
              <a:gd name="connsiteY73" fmla="*/ 473384 h 1229989"/>
              <a:gd name="connsiteX74" fmla="*/ 2238217 w 2788480"/>
              <a:gd name="connsiteY74" fmla="*/ 489568 h 1229989"/>
              <a:gd name="connsiteX75" fmla="*/ 2250355 w 2788480"/>
              <a:gd name="connsiteY75" fmla="*/ 497660 h 1229989"/>
              <a:gd name="connsiteX76" fmla="*/ 2262493 w 2788480"/>
              <a:gd name="connsiteY76" fmla="*/ 505752 h 1229989"/>
              <a:gd name="connsiteX77" fmla="*/ 2282723 w 2788480"/>
              <a:gd name="connsiteY77" fmla="*/ 525982 h 1229989"/>
              <a:gd name="connsiteX78" fmla="*/ 2315091 w 2788480"/>
              <a:gd name="connsiteY78" fmla="*/ 554304 h 1229989"/>
              <a:gd name="connsiteX79" fmla="*/ 2375782 w 2788480"/>
              <a:gd name="connsiteY79" fmla="*/ 590718 h 1229989"/>
              <a:gd name="connsiteX80" fmla="*/ 2391966 w 2788480"/>
              <a:gd name="connsiteY80" fmla="*/ 606902 h 1229989"/>
              <a:gd name="connsiteX81" fmla="*/ 2444564 w 2788480"/>
              <a:gd name="connsiteY81" fmla="*/ 655455 h 1229989"/>
              <a:gd name="connsiteX82" fmla="*/ 2468840 w 2788480"/>
              <a:gd name="connsiteY82" fmla="*/ 671639 h 1229989"/>
              <a:gd name="connsiteX83" fmla="*/ 2480978 w 2788480"/>
              <a:gd name="connsiteY83" fmla="*/ 679731 h 1229989"/>
              <a:gd name="connsiteX84" fmla="*/ 2501208 w 2788480"/>
              <a:gd name="connsiteY84" fmla="*/ 699961 h 1229989"/>
              <a:gd name="connsiteX85" fmla="*/ 2525484 w 2788480"/>
              <a:gd name="connsiteY85" fmla="*/ 720191 h 1229989"/>
              <a:gd name="connsiteX86" fmla="*/ 2545714 w 2788480"/>
              <a:gd name="connsiteY86" fmla="*/ 740421 h 1229989"/>
              <a:gd name="connsiteX87" fmla="*/ 2553806 w 2788480"/>
              <a:gd name="connsiteY87" fmla="*/ 752559 h 1229989"/>
              <a:gd name="connsiteX88" fmla="*/ 2565944 w 2788480"/>
              <a:gd name="connsiteY88" fmla="*/ 764697 h 1229989"/>
              <a:gd name="connsiteX89" fmla="*/ 2574036 w 2788480"/>
              <a:gd name="connsiteY89" fmla="*/ 776835 h 1229989"/>
              <a:gd name="connsiteX90" fmla="*/ 2586174 w 2788480"/>
              <a:gd name="connsiteY90" fmla="*/ 788973 h 1229989"/>
              <a:gd name="connsiteX91" fmla="*/ 2602359 w 2788480"/>
              <a:gd name="connsiteY91" fmla="*/ 813249 h 1229989"/>
              <a:gd name="connsiteX92" fmla="*/ 2618543 w 2788480"/>
              <a:gd name="connsiteY92" fmla="*/ 837525 h 1229989"/>
              <a:gd name="connsiteX93" fmla="*/ 2626635 w 2788480"/>
              <a:gd name="connsiteY93" fmla="*/ 849663 h 1229989"/>
              <a:gd name="connsiteX94" fmla="*/ 2634727 w 2788480"/>
              <a:gd name="connsiteY94" fmla="*/ 861801 h 1229989"/>
              <a:gd name="connsiteX95" fmla="*/ 2650911 w 2788480"/>
              <a:gd name="connsiteY95" fmla="*/ 882032 h 1229989"/>
              <a:gd name="connsiteX96" fmla="*/ 2654957 w 2788480"/>
              <a:gd name="connsiteY96" fmla="*/ 894170 h 1229989"/>
              <a:gd name="connsiteX97" fmla="*/ 2671141 w 2788480"/>
              <a:gd name="connsiteY97" fmla="*/ 918446 h 1229989"/>
              <a:gd name="connsiteX98" fmla="*/ 2679233 w 2788480"/>
              <a:gd name="connsiteY98" fmla="*/ 942722 h 1229989"/>
              <a:gd name="connsiteX99" fmla="*/ 2683279 w 2788480"/>
              <a:gd name="connsiteY99" fmla="*/ 962952 h 1229989"/>
              <a:gd name="connsiteX100" fmla="*/ 2695417 w 2788480"/>
              <a:gd name="connsiteY100" fmla="*/ 999366 h 1229989"/>
              <a:gd name="connsiteX101" fmla="*/ 2703509 w 2788480"/>
              <a:gd name="connsiteY101" fmla="*/ 1023642 h 1229989"/>
              <a:gd name="connsiteX102" fmla="*/ 2707555 w 2788480"/>
              <a:gd name="connsiteY102" fmla="*/ 1035780 h 1229989"/>
              <a:gd name="connsiteX103" fmla="*/ 2715647 w 2788480"/>
              <a:gd name="connsiteY103" fmla="*/ 1047918 h 1229989"/>
              <a:gd name="connsiteX104" fmla="*/ 2723739 w 2788480"/>
              <a:gd name="connsiteY104" fmla="*/ 1072194 h 1229989"/>
              <a:gd name="connsiteX105" fmla="*/ 2731831 w 2788480"/>
              <a:gd name="connsiteY105" fmla="*/ 1096471 h 1229989"/>
              <a:gd name="connsiteX106" fmla="*/ 2735877 w 2788480"/>
              <a:gd name="connsiteY106" fmla="*/ 1112655 h 1229989"/>
              <a:gd name="connsiteX107" fmla="*/ 2743969 w 2788480"/>
              <a:gd name="connsiteY107" fmla="*/ 1124793 h 1229989"/>
              <a:gd name="connsiteX108" fmla="*/ 2748015 w 2788480"/>
              <a:gd name="connsiteY108" fmla="*/ 1136931 h 1229989"/>
              <a:gd name="connsiteX109" fmla="*/ 2764199 w 2788480"/>
              <a:gd name="connsiteY109" fmla="*/ 1161207 h 1229989"/>
              <a:gd name="connsiteX110" fmla="*/ 2772291 w 2788480"/>
              <a:gd name="connsiteY110" fmla="*/ 1185483 h 1229989"/>
              <a:gd name="connsiteX111" fmla="*/ 2776337 w 2788480"/>
              <a:gd name="connsiteY111" fmla="*/ 1197621 h 1229989"/>
              <a:gd name="connsiteX112" fmla="*/ 2784429 w 2788480"/>
              <a:gd name="connsiteY112" fmla="*/ 1209759 h 1229989"/>
              <a:gd name="connsiteX113" fmla="*/ 2788475 w 2788480"/>
              <a:gd name="connsiteY113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60270 w 2788480"/>
              <a:gd name="connsiteY8" fmla="*/ 101150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0730 w 2788480"/>
              <a:gd name="connsiteY9" fmla="*/ 28322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5262 w 2788480"/>
              <a:gd name="connsiteY7" fmla="*/ 109655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80"/>
              <a:gd name="connsiteY0" fmla="*/ 1187685 h 1229989"/>
              <a:gd name="connsiteX1" fmla="*/ 79474 w 2788480"/>
              <a:gd name="connsiteY1" fmla="*/ 1154532 h 1229989"/>
              <a:gd name="connsiteX2" fmla="*/ 140254 w 2788480"/>
              <a:gd name="connsiteY2" fmla="*/ 1068975 h 1229989"/>
              <a:gd name="connsiteX3" fmla="*/ 248462 w 2788480"/>
              <a:gd name="connsiteY3" fmla="*/ 886640 h 1229989"/>
              <a:gd name="connsiteX4" fmla="*/ 382661 w 2788480"/>
              <a:gd name="connsiteY4" fmla="*/ 637558 h 1229989"/>
              <a:gd name="connsiteX5" fmla="*/ 498962 w 2788480"/>
              <a:gd name="connsiteY5" fmla="*/ 359653 h 1229989"/>
              <a:gd name="connsiteX6" fmla="*/ 577844 w 2788480"/>
              <a:gd name="connsiteY6" fmla="*/ 158503 h 1229989"/>
              <a:gd name="connsiteX7" fmla="*/ 611925 w 2788480"/>
              <a:gd name="connsiteY7" fmla="*/ 89632 h 1229989"/>
              <a:gd name="connsiteX8" fmla="*/ 653596 w 2788480"/>
              <a:gd name="connsiteY8" fmla="*/ 47754 h 1229989"/>
              <a:gd name="connsiteX9" fmla="*/ 704067 w 2788480"/>
              <a:gd name="connsiteY9" fmla="*/ 4961 h 1229989"/>
              <a:gd name="connsiteX10" fmla="*/ 749282 w 2788480"/>
              <a:gd name="connsiteY10" fmla="*/ 4046 h 1229989"/>
              <a:gd name="connsiteX11" fmla="*/ 761420 w 2788480"/>
              <a:gd name="connsiteY11" fmla="*/ 0 h 1229989"/>
              <a:gd name="connsiteX12" fmla="*/ 814019 w 2788480"/>
              <a:gd name="connsiteY12" fmla="*/ 12138 h 1229989"/>
              <a:gd name="connsiteX13" fmla="*/ 826157 w 2788480"/>
              <a:gd name="connsiteY13" fmla="*/ 16184 h 1229989"/>
              <a:gd name="connsiteX14" fmla="*/ 850433 w 2788480"/>
              <a:gd name="connsiteY14" fmla="*/ 32368 h 1229989"/>
              <a:gd name="connsiteX15" fmla="*/ 874709 w 2788480"/>
              <a:gd name="connsiteY15" fmla="*/ 48552 h 1229989"/>
              <a:gd name="connsiteX16" fmla="*/ 886847 w 2788480"/>
              <a:gd name="connsiteY16" fmla="*/ 52598 h 1229989"/>
              <a:gd name="connsiteX17" fmla="*/ 911123 w 2788480"/>
              <a:gd name="connsiteY17" fmla="*/ 68782 h 1229989"/>
              <a:gd name="connsiteX18" fmla="*/ 947537 w 2788480"/>
              <a:gd name="connsiteY18" fmla="*/ 93058 h 1229989"/>
              <a:gd name="connsiteX19" fmla="*/ 959675 w 2788480"/>
              <a:gd name="connsiteY19" fmla="*/ 101150 h 1229989"/>
              <a:gd name="connsiteX20" fmla="*/ 971813 w 2788480"/>
              <a:gd name="connsiteY20" fmla="*/ 109242 h 1229989"/>
              <a:gd name="connsiteX21" fmla="*/ 996090 w 2788480"/>
              <a:gd name="connsiteY21" fmla="*/ 121380 h 1229989"/>
              <a:gd name="connsiteX22" fmla="*/ 1008228 w 2788480"/>
              <a:gd name="connsiteY22" fmla="*/ 125426 h 1229989"/>
              <a:gd name="connsiteX23" fmla="*/ 1020366 w 2788480"/>
              <a:gd name="connsiteY23" fmla="*/ 133518 h 1229989"/>
              <a:gd name="connsiteX24" fmla="*/ 1032504 w 2788480"/>
              <a:gd name="connsiteY24" fmla="*/ 137564 h 1229989"/>
              <a:gd name="connsiteX25" fmla="*/ 1044642 w 2788480"/>
              <a:gd name="connsiteY25" fmla="*/ 145656 h 1229989"/>
              <a:gd name="connsiteX26" fmla="*/ 1068918 w 2788480"/>
              <a:gd name="connsiteY26" fmla="*/ 153748 h 1229989"/>
              <a:gd name="connsiteX27" fmla="*/ 1081056 w 2788480"/>
              <a:gd name="connsiteY27" fmla="*/ 161840 h 1229989"/>
              <a:gd name="connsiteX28" fmla="*/ 1105332 w 2788480"/>
              <a:gd name="connsiteY28" fmla="*/ 169932 h 1229989"/>
              <a:gd name="connsiteX29" fmla="*/ 1113424 w 2788480"/>
              <a:gd name="connsiteY29" fmla="*/ 178025 h 1229989"/>
              <a:gd name="connsiteX30" fmla="*/ 1137700 w 2788480"/>
              <a:gd name="connsiteY30" fmla="*/ 186117 h 1229989"/>
              <a:gd name="connsiteX31" fmla="*/ 1149838 w 2788480"/>
              <a:gd name="connsiteY31" fmla="*/ 190163 h 1229989"/>
              <a:gd name="connsiteX32" fmla="*/ 1161976 w 2788480"/>
              <a:gd name="connsiteY32" fmla="*/ 198255 h 1229989"/>
              <a:gd name="connsiteX33" fmla="*/ 1186252 w 2788480"/>
              <a:gd name="connsiteY33" fmla="*/ 206347 h 1229989"/>
              <a:gd name="connsiteX34" fmla="*/ 1222667 w 2788480"/>
              <a:gd name="connsiteY34" fmla="*/ 218485 h 1229989"/>
              <a:gd name="connsiteX35" fmla="*/ 1246943 w 2788480"/>
              <a:gd name="connsiteY35" fmla="*/ 230623 h 1229989"/>
              <a:gd name="connsiteX36" fmla="*/ 1263127 w 2788480"/>
              <a:gd name="connsiteY36" fmla="*/ 234669 h 1229989"/>
              <a:gd name="connsiteX37" fmla="*/ 1287403 w 2788480"/>
              <a:gd name="connsiteY37" fmla="*/ 242761 h 1229989"/>
              <a:gd name="connsiteX38" fmla="*/ 1303587 w 2788480"/>
              <a:gd name="connsiteY38" fmla="*/ 246807 h 1229989"/>
              <a:gd name="connsiteX39" fmla="*/ 1327863 w 2788480"/>
              <a:gd name="connsiteY39" fmla="*/ 254899 h 1229989"/>
              <a:gd name="connsiteX40" fmla="*/ 1340001 w 2788480"/>
              <a:gd name="connsiteY40" fmla="*/ 258945 h 1229989"/>
              <a:gd name="connsiteX41" fmla="*/ 1356185 w 2788480"/>
              <a:gd name="connsiteY41" fmla="*/ 262991 h 1229989"/>
              <a:gd name="connsiteX42" fmla="*/ 1392599 w 2788480"/>
              <a:gd name="connsiteY42" fmla="*/ 275129 h 1229989"/>
              <a:gd name="connsiteX43" fmla="*/ 1404737 w 2788480"/>
              <a:gd name="connsiteY43" fmla="*/ 279175 h 1229989"/>
              <a:gd name="connsiteX44" fmla="*/ 1441151 w 2788480"/>
              <a:gd name="connsiteY44" fmla="*/ 287267 h 1229989"/>
              <a:gd name="connsiteX45" fmla="*/ 1457336 w 2788480"/>
              <a:gd name="connsiteY45" fmla="*/ 291313 h 1229989"/>
              <a:gd name="connsiteX46" fmla="*/ 1481612 w 2788480"/>
              <a:gd name="connsiteY46" fmla="*/ 295359 h 1229989"/>
              <a:gd name="connsiteX47" fmla="*/ 1501842 w 2788480"/>
              <a:gd name="connsiteY47" fmla="*/ 299405 h 1229989"/>
              <a:gd name="connsiteX48" fmla="*/ 1526118 w 2788480"/>
              <a:gd name="connsiteY48" fmla="*/ 303451 h 1229989"/>
              <a:gd name="connsiteX49" fmla="*/ 1562532 w 2788480"/>
              <a:gd name="connsiteY49" fmla="*/ 311543 h 1229989"/>
              <a:gd name="connsiteX50" fmla="*/ 1602992 w 2788480"/>
              <a:gd name="connsiteY50" fmla="*/ 319635 h 1229989"/>
              <a:gd name="connsiteX51" fmla="*/ 1623222 w 2788480"/>
              <a:gd name="connsiteY51" fmla="*/ 323681 h 1229989"/>
              <a:gd name="connsiteX52" fmla="*/ 1643452 w 2788480"/>
              <a:gd name="connsiteY52" fmla="*/ 327727 h 1229989"/>
              <a:gd name="connsiteX53" fmla="*/ 1667728 w 2788480"/>
              <a:gd name="connsiteY53" fmla="*/ 331773 h 1229989"/>
              <a:gd name="connsiteX54" fmla="*/ 1687959 w 2788480"/>
              <a:gd name="connsiteY54" fmla="*/ 335819 h 1229989"/>
              <a:gd name="connsiteX55" fmla="*/ 1712235 w 2788480"/>
              <a:gd name="connsiteY55" fmla="*/ 339865 h 1229989"/>
              <a:gd name="connsiteX56" fmla="*/ 1752695 w 2788480"/>
              <a:gd name="connsiteY56" fmla="*/ 347957 h 1229989"/>
              <a:gd name="connsiteX57" fmla="*/ 1772925 w 2788480"/>
              <a:gd name="connsiteY57" fmla="*/ 352003 h 1229989"/>
              <a:gd name="connsiteX58" fmla="*/ 1789109 w 2788480"/>
              <a:gd name="connsiteY58" fmla="*/ 356049 h 1229989"/>
              <a:gd name="connsiteX59" fmla="*/ 1809339 w 2788480"/>
              <a:gd name="connsiteY59" fmla="*/ 360095 h 1229989"/>
              <a:gd name="connsiteX60" fmla="*/ 1845753 w 2788480"/>
              <a:gd name="connsiteY60" fmla="*/ 368187 h 1229989"/>
              <a:gd name="connsiteX61" fmla="*/ 1874075 w 2788480"/>
              <a:gd name="connsiteY61" fmla="*/ 372233 h 1229989"/>
              <a:gd name="connsiteX62" fmla="*/ 1942858 w 2788480"/>
              <a:gd name="connsiteY62" fmla="*/ 384371 h 1229989"/>
              <a:gd name="connsiteX63" fmla="*/ 1987364 w 2788480"/>
              <a:gd name="connsiteY63" fmla="*/ 392463 h 1229989"/>
              <a:gd name="connsiteX64" fmla="*/ 2011640 w 2788480"/>
              <a:gd name="connsiteY64" fmla="*/ 400555 h 1229989"/>
              <a:gd name="connsiteX65" fmla="*/ 2027824 w 2788480"/>
              <a:gd name="connsiteY65" fmla="*/ 404601 h 1229989"/>
              <a:gd name="connsiteX66" fmla="*/ 2052100 w 2788480"/>
              <a:gd name="connsiteY66" fmla="*/ 412694 h 1229989"/>
              <a:gd name="connsiteX67" fmla="*/ 2076376 w 2788480"/>
              <a:gd name="connsiteY67" fmla="*/ 420786 h 1229989"/>
              <a:gd name="connsiteX68" fmla="*/ 2149205 w 2788480"/>
              <a:gd name="connsiteY68" fmla="*/ 445062 h 1229989"/>
              <a:gd name="connsiteX69" fmla="*/ 2161343 w 2788480"/>
              <a:gd name="connsiteY69" fmla="*/ 449108 h 1229989"/>
              <a:gd name="connsiteX70" fmla="*/ 2173481 w 2788480"/>
              <a:gd name="connsiteY70" fmla="*/ 453154 h 1229989"/>
              <a:gd name="connsiteX71" fmla="*/ 2201803 w 2788480"/>
              <a:gd name="connsiteY71" fmla="*/ 469338 h 1229989"/>
              <a:gd name="connsiteX72" fmla="*/ 2213941 w 2788480"/>
              <a:gd name="connsiteY72" fmla="*/ 473384 h 1229989"/>
              <a:gd name="connsiteX73" fmla="*/ 2238217 w 2788480"/>
              <a:gd name="connsiteY73" fmla="*/ 489568 h 1229989"/>
              <a:gd name="connsiteX74" fmla="*/ 2250355 w 2788480"/>
              <a:gd name="connsiteY74" fmla="*/ 497660 h 1229989"/>
              <a:gd name="connsiteX75" fmla="*/ 2262493 w 2788480"/>
              <a:gd name="connsiteY75" fmla="*/ 505752 h 1229989"/>
              <a:gd name="connsiteX76" fmla="*/ 2282723 w 2788480"/>
              <a:gd name="connsiteY76" fmla="*/ 525982 h 1229989"/>
              <a:gd name="connsiteX77" fmla="*/ 2315091 w 2788480"/>
              <a:gd name="connsiteY77" fmla="*/ 554304 h 1229989"/>
              <a:gd name="connsiteX78" fmla="*/ 2375782 w 2788480"/>
              <a:gd name="connsiteY78" fmla="*/ 590718 h 1229989"/>
              <a:gd name="connsiteX79" fmla="*/ 2391966 w 2788480"/>
              <a:gd name="connsiteY79" fmla="*/ 606902 h 1229989"/>
              <a:gd name="connsiteX80" fmla="*/ 2444564 w 2788480"/>
              <a:gd name="connsiteY80" fmla="*/ 655455 h 1229989"/>
              <a:gd name="connsiteX81" fmla="*/ 2468840 w 2788480"/>
              <a:gd name="connsiteY81" fmla="*/ 671639 h 1229989"/>
              <a:gd name="connsiteX82" fmla="*/ 2480978 w 2788480"/>
              <a:gd name="connsiteY82" fmla="*/ 679731 h 1229989"/>
              <a:gd name="connsiteX83" fmla="*/ 2501208 w 2788480"/>
              <a:gd name="connsiteY83" fmla="*/ 699961 h 1229989"/>
              <a:gd name="connsiteX84" fmla="*/ 2525484 w 2788480"/>
              <a:gd name="connsiteY84" fmla="*/ 720191 h 1229989"/>
              <a:gd name="connsiteX85" fmla="*/ 2545714 w 2788480"/>
              <a:gd name="connsiteY85" fmla="*/ 740421 h 1229989"/>
              <a:gd name="connsiteX86" fmla="*/ 2553806 w 2788480"/>
              <a:gd name="connsiteY86" fmla="*/ 752559 h 1229989"/>
              <a:gd name="connsiteX87" fmla="*/ 2565944 w 2788480"/>
              <a:gd name="connsiteY87" fmla="*/ 764697 h 1229989"/>
              <a:gd name="connsiteX88" fmla="*/ 2574036 w 2788480"/>
              <a:gd name="connsiteY88" fmla="*/ 776835 h 1229989"/>
              <a:gd name="connsiteX89" fmla="*/ 2586174 w 2788480"/>
              <a:gd name="connsiteY89" fmla="*/ 788973 h 1229989"/>
              <a:gd name="connsiteX90" fmla="*/ 2602359 w 2788480"/>
              <a:gd name="connsiteY90" fmla="*/ 813249 h 1229989"/>
              <a:gd name="connsiteX91" fmla="*/ 2618543 w 2788480"/>
              <a:gd name="connsiteY91" fmla="*/ 837525 h 1229989"/>
              <a:gd name="connsiteX92" fmla="*/ 2626635 w 2788480"/>
              <a:gd name="connsiteY92" fmla="*/ 849663 h 1229989"/>
              <a:gd name="connsiteX93" fmla="*/ 2634727 w 2788480"/>
              <a:gd name="connsiteY93" fmla="*/ 861801 h 1229989"/>
              <a:gd name="connsiteX94" fmla="*/ 2650911 w 2788480"/>
              <a:gd name="connsiteY94" fmla="*/ 882032 h 1229989"/>
              <a:gd name="connsiteX95" fmla="*/ 2654957 w 2788480"/>
              <a:gd name="connsiteY95" fmla="*/ 894170 h 1229989"/>
              <a:gd name="connsiteX96" fmla="*/ 2671141 w 2788480"/>
              <a:gd name="connsiteY96" fmla="*/ 918446 h 1229989"/>
              <a:gd name="connsiteX97" fmla="*/ 2679233 w 2788480"/>
              <a:gd name="connsiteY97" fmla="*/ 942722 h 1229989"/>
              <a:gd name="connsiteX98" fmla="*/ 2683279 w 2788480"/>
              <a:gd name="connsiteY98" fmla="*/ 962952 h 1229989"/>
              <a:gd name="connsiteX99" fmla="*/ 2695417 w 2788480"/>
              <a:gd name="connsiteY99" fmla="*/ 999366 h 1229989"/>
              <a:gd name="connsiteX100" fmla="*/ 2703509 w 2788480"/>
              <a:gd name="connsiteY100" fmla="*/ 1023642 h 1229989"/>
              <a:gd name="connsiteX101" fmla="*/ 2707555 w 2788480"/>
              <a:gd name="connsiteY101" fmla="*/ 1035780 h 1229989"/>
              <a:gd name="connsiteX102" fmla="*/ 2715647 w 2788480"/>
              <a:gd name="connsiteY102" fmla="*/ 1047918 h 1229989"/>
              <a:gd name="connsiteX103" fmla="*/ 2723739 w 2788480"/>
              <a:gd name="connsiteY103" fmla="*/ 1072194 h 1229989"/>
              <a:gd name="connsiteX104" fmla="*/ 2731831 w 2788480"/>
              <a:gd name="connsiteY104" fmla="*/ 1096471 h 1229989"/>
              <a:gd name="connsiteX105" fmla="*/ 2735877 w 2788480"/>
              <a:gd name="connsiteY105" fmla="*/ 1112655 h 1229989"/>
              <a:gd name="connsiteX106" fmla="*/ 2743969 w 2788480"/>
              <a:gd name="connsiteY106" fmla="*/ 1124793 h 1229989"/>
              <a:gd name="connsiteX107" fmla="*/ 2748015 w 2788480"/>
              <a:gd name="connsiteY107" fmla="*/ 1136931 h 1229989"/>
              <a:gd name="connsiteX108" fmla="*/ 2764199 w 2788480"/>
              <a:gd name="connsiteY108" fmla="*/ 1161207 h 1229989"/>
              <a:gd name="connsiteX109" fmla="*/ 2772291 w 2788480"/>
              <a:gd name="connsiteY109" fmla="*/ 1185483 h 1229989"/>
              <a:gd name="connsiteX110" fmla="*/ 2776337 w 2788480"/>
              <a:gd name="connsiteY110" fmla="*/ 1197621 h 1229989"/>
              <a:gd name="connsiteX111" fmla="*/ 2784429 w 2788480"/>
              <a:gd name="connsiteY111" fmla="*/ 1209759 h 1229989"/>
              <a:gd name="connsiteX112" fmla="*/ 2788475 w 2788480"/>
              <a:gd name="connsiteY112" fmla="*/ 1229989 h 1229989"/>
              <a:gd name="connsiteX0" fmla="*/ 0 w 2788475"/>
              <a:gd name="connsiteY0" fmla="*/ 1187685 h 1229989"/>
              <a:gd name="connsiteX1" fmla="*/ 79474 w 2788475"/>
              <a:gd name="connsiteY1" fmla="*/ 1154532 h 1229989"/>
              <a:gd name="connsiteX2" fmla="*/ 140254 w 2788475"/>
              <a:gd name="connsiteY2" fmla="*/ 1068975 h 1229989"/>
              <a:gd name="connsiteX3" fmla="*/ 248462 w 2788475"/>
              <a:gd name="connsiteY3" fmla="*/ 886640 h 1229989"/>
              <a:gd name="connsiteX4" fmla="*/ 382661 w 2788475"/>
              <a:gd name="connsiteY4" fmla="*/ 637558 h 1229989"/>
              <a:gd name="connsiteX5" fmla="*/ 498962 w 2788475"/>
              <a:gd name="connsiteY5" fmla="*/ 359653 h 1229989"/>
              <a:gd name="connsiteX6" fmla="*/ 577844 w 2788475"/>
              <a:gd name="connsiteY6" fmla="*/ 158503 h 1229989"/>
              <a:gd name="connsiteX7" fmla="*/ 611925 w 2788475"/>
              <a:gd name="connsiteY7" fmla="*/ 89632 h 1229989"/>
              <a:gd name="connsiteX8" fmla="*/ 653596 w 2788475"/>
              <a:gd name="connsiteY8" fmla="*/ 47754 h 1229989"/>
              <a:gd name="connsiteX9" fmla="*/ 704067 w 2788475"/>
              <a:gd name="connsiteY9" fmla="*/ 4961 h 1229989"/>
              <a:gd name="connsiteX10" fmla="*/ 749282 w 2788475"/>
              <a:gd name="connsiteY10" fmla="*/ 4046 h 1229989"/>
              <a:gd name="connsiteX11" fmla="*/ 761420 w 2788475"/>
              <a:gd name="connsiteY11" fmla="*/ 0 h 1229989"/>
              <a:gd name="connsiteX12" fmla="*/ 814019 w 2788475"/>
              <a:gd name="connsiteY12" fmla="*/ 12138 h 1229989"/>
              <a:gd name="connsiteX13" fmla="*/ 826157 w 2788475"/>
              <a:gd name="connsiteY13" fmla="*/ 16184 h 1229989"/>
              <a:gd name="connsiteX14" fmla="*/ 850433 w 2788475"/>
              <a:gd name="connsiteY14" fmla="*/ 32368 h 1229989"/>
              <a:gd name="connsiteX15" fmla="*/ 874709 w 2788475"/>
              <a:gd name="connsiteY15" fmla="*/ 48552 h 1229989"/>
              <a:gd name="connsiteX16" fmla="*/ 886847 w 2788475"/>
              <a:gd name="connsiteY16" fmla="*/ 52598 h 1229989"/>
              <a:gd name="connsiteX17" fmla="*/ 911123 w 2788475"/>
              <a:gd name="connsiteY17" fmla="*/ 68782 h 1229989"/>
              <a:gd name="connsiteX18" fmla="*/ 947537 w 2788475"/>
              <a:gd name="connsiteY18" fmla="*/ 93058 h 1229989"/>
              <a:gd name="connsiteX19" fmla="*/ 959675 w 2788475"/>
              <a:gd name="connsiteY19" fmla="*/ 101150 h 1229989"/>
              <a:gd name="connsiteX20" fmla="*/ 971813 w 2788475"/>
              <a:gd name="connsiteY20" fmla="*/ 109242 h 1229989"/>
              <a:gd name="connsiteX21" fmla="*/ 996090 w 2788475"/>
              <a:gd name="connsiteY21" fmla="*/ 121380 h 1229989"/>
              <a:gd name="connsiteX22" fmla="*/ 1008228 w 2788475"/>
              <a:gd name="connsiteY22" fmla="*/ 125426 h 1229989"/>
              <a:gd name="connsiteX23" fmla="*/ 1020366 w 2788475"/>
              <a:gd name="connsiteY23" fmla="*/ 133518 h 1229989"/>
              <a:gd name="connsiteX24" fmla="*/ 1032504 w 2788475"/>
              <a:gd name="connsiteY24" fmla="*/ 137564 h 1229989"/>
              <a:gd name="connsiteX25" fmla="*/ 1044642 w 2788475"/>
              <a:gd name="connsiteY25" fmla="*/ 145656 h 1229989"/>
              <a:gd name="connsiteX26" fmla="*/ 1068918 w 2788475"/>
              <a:gd name="connsiteY26" fmla="*/ 153748 h 1229989"/>
              <a:gd name="connsiteX27" fmla="*/ 1081056 w 2788475"/>
              <a:gd name="connsiteY27" fmla="*/ 161840 h 1229989"/>
              <a:gd name="connsiteX28" fmla="*/ 1105332 w 2788475"/>
              <a:gd name="connsiteY28" fmla="*/ 169932 h 1229989"/>
              <a:gd name="connsiteX29" fmla="*/ 1113424 w 2788475"/>
              <a:gd name="connsiteY29" fmla="*/ 178025 h 1229989"/>
              <a:gd name="connsiteX30" fmla="*/ 1137700 w 2788475"/>
              <a:gd name="connsiteY30" fmla="*/ 186117 h 1229989"/>
              <a:gd name="connsiteX31" fmla="*/ 1149838 w 2788475"/>
              <a:gd name="connsiteY31" fmla="*/ 190163 h 1229989"/>
              <a:gd name="connsiteX32" fmla="*/ 1161976 w 2788475"/>
              <a:gd name="connsiteY32" fmla="*/ 198255 h 1229989"/>
              <a:gd name="connsiteX33" fmla="*/ 1186252 w 2788475"/>
              <a:gd name="connsiteY33" fmla="*/ 206347 h 1229989"/>
              <a:gd name="connsiteX34" fmla="*/ 1222667 w 2788475"/>
              <a:gd name="connsiteY34" fmla="*/ 218485 h 1229989"/>
              <a:gd name="connsiteX35" fmla="*/ 1246943 w 2788475"/>
              <a:gd name="connsiteY35" fmla="*/ 230623 h 1229989"/>
              <a:gd name="connsiteX36" fmla="*/ 1263127 w 2788475"/>
              <a:gd name="connsiteY36" fmla="*/ 234669 h 1229989"/>
              <a:gd name="connsiteX37" fmla="*/ 1287403 w 2788475"/>
              <a:gd name="connsiteY37" fmla="*/ 242761 h 1229989"/>
              <a:gd name="connsiteX38" fmla="*/ 1303587 w 2788475"/>
              <a:gd name="connsiteY38" fmla="*/ 246807 h 1229989"/>
              <a:gd name="connsiteX39" fmla="*/ 1327863 w 2788475"/>
              <a:gd name="connsiteY39" fmla="*/ 254899 h 1229989"/>
              <a:gd name="connsiteX40" fmla="*/ 1340001 w 2788475"/>
              <a:gd name="connsiteY40" fmla="*/ 258945 h 1229989"/>
              <a:gd name="connsiteX41" fmla="*/ 1356185 w 2788475"/>
              <a:gd name="connsiteY41" fmla="*/ 262991 h 1229989"/>
              <a:gd name="connsiteX42" fmla="*/ 1392599 w 2788475"/>
              <a:gd name="connsiteY42" fmla="*/ 275129 h 1229989"/>
              <a:gd name="connsiteX43" fmla="*/ 1404737 w 2788475"/>
              <a:gd name="connsiteY43" fmla="*/ 279175 h 1229989"/>
              <a:gd name="connsiteX44" fmla="*/ 1441151 w 2788475"/>
              <a:gd name="connsiteY44" fmla="*/ 287267 h 1229989"/>
              <a:gd name="connsiteX45" fmla="*/ 1457336 w 2788475"/>
              <a:gd name="connsiteY45" fmla="*/ 291313 h 1229989"/>
              <a:gd name="connsiteX46" fmla="*/ 1481612 w 2788475"/>
              <a:gd name="connsiteY46" fmla="*/ 295359 h 1229989"/>
              <a:gd name="connsiteX47" fmla="*/ 1501842 w 2788475"/>
              <a:gd name="connsiteY47" fmla="*/ 299405 h 1229989"/>
              <a:gd name="connsiteX48" fmla="*/ 1526118 w 2788475"/>
              <a:gd name="connsiteY48" fmla="*/ 303451 h 1229989"/>
              <a:gd name="connsiteX49" fmla="*/ 1562532 w 2788475"/>
              <a:gd name="connsiteY49" fmla="*/ 311543 h 1229989"/>
              <a:gd name="connsiteX50" fmla="*/ 1602992 w 2788475"/>
              <a:gd name="connsiteY50" fmla="*/ 319635 h 1229989"/>
              <a:gd name="connsiteX51" fmla="*/ 1623222 w 2788475"/>
              <a:gd name="connsiteY51" fmla="*/ 323681 h 1229989"/>
              <a:gd name="connsiteX52" fmla="*/ 1643452 w 2788475"/>
              <a:gd name="connsiteY52" fmla="*/ 327727 h 1229989"/>
              <a:gd name="connsiteX53" fmla="*/ 1667728 w 2788475"/>
              <a:gd name="connsiteY53" fmla="*/ 331773 h 1229989"/>
              <a:gd name="connsiteX54" fmla="*/ 1687959 w 2788475"/>
              <a:gd name="connsiteY54" fmla="*/ 335819 h 1229989"/>
              <a:gd name="connsiteX55" fmla="*/ 1712235 w 2788475"/>
              <a:gd name="connsiteY55" fmla="*/ 339865 h 1229989"/>
              <a:gd name="connsiteX56" fmla="*/ 1752695 w 2788475"/>
              <a:gd name="connsiteY56" fmla="*/ 347957 h 1229989"/>
              <a:gd name="connsiteX57" fmla="*/ 1772925 w 2788475"/>
              <a:gd name="connsiteY57" fmla="*/ 352003 h 1229989"/>
              <a:gd name="connsiteX58" fmla="*/ 1789109 w 2788475"/>
              <a:gd name="connsiteY58" fmla="*/ 356049 h 1229989"/>
              <a:gd name="connsiteX59" fmla="*/ 1809339 w 2788475"/>
              <a:gd name="connsiteY59" fmla="*/ 360095 h 1229989"/>
              <a:gd name="connsiteX60" fmla="*/ 1845753 w 2788475"/>
              <a:gd name="connsiteY60" fmla="*/ 368187 h 1229989"/>
              <a:gd name="connsiteX61" fmla="*/ 1874075 w 2788475"/>
              <a:gd name="connsiteY61" fmla="*/ 372233 h 1229989"/>
              <a:gd name="connsiteX62" fmla="*/ 1942858 w 2788475"/>
              <a:gd name="connsiteY62" fmla="*/ 384371 h 1229989"/>
              <a:gd name="connsiteX63" fmla="*/ 1987364 w 2788475"/>
              <a:gd name="connsiteY63" fmla="*/ 392463 h 1229989"/>
              <a:gd name="connsiteX64" fmla="*/ 2011640 w 2788475"/>
              <a:gd name="connsiteY64" fmla="*/ 400555 h 1229989"/>
              <a:gd name="connsiteX65" fmla="*/ 2027824 w 2788475"/>
              <a:gd name="connsiteY65" fmla="*/ 404601 h 1229989"/>
              <a:gd name="connsiteX66" fmla="*/ 2052100 w 2788475"/>
              <a:gd name="connsiteY66" fmla="*/ 412694 h 1229989"/>
              <a:gd name="connsiteX67" fmla="*/ 2076376 w 2788475"/>
              <a:gd name="connsiteY67" fmla="*/ 420786 h 1229989"/>
              <a:gd name="connsiteX68" fmla="*/ 2149205 w 2788475"/>
              <a:gd name="connsiteY68" fmla="*/ 445062 h 1229989"/>
              <a:gd name="connsiteX69" fmla="*/ 2161343 w 2788475"/>
              <a:gd name="connsiteY69" fmla="*/ 449108 h 1229989"/>
              <a:gd name="connsiteX70" fmla="*/ 2173481 w 2788475"/>
              <a:gd name="connsiteY70" fmla="*/ 453154 h 1229989"/>
              <a:gd name="connsiteX71" fmla="*/ 2201803 w 2788475"/>
              <a:gd name="connsiteY71" fmla="*/ 469338 h 1229989"/>
              <a:gd name="connsiteX72" fmla="*/ 2213941 w 2788475"/>
              <a:gd name="connsiteY72" fmla="*/ 473384 h 1229989"/>
              <a:gd name="connsiteX73" fmla="*/ 2238217 w 2788475"/>
              <a:gd name="connsiteY73" fmla="*/ 489568 h 1229989"/>
              <a:gd name="connsiteX74" fmla="*/ 2250355 w 2788475"/>
              <a:gd name="connsiteY74" fmla="*/ 497660 h 1229989"/>
              <a:gd name="connsiteX75" fmla="*/ 2262493 w 2788475"/>
              <a:gd name="connsiteY75" fmla="*/ 505752 h 1229989"/>
              <a:gd name="connsiteX76" fmla="*/ 2282723 w 2788475"/>
              <a:gd name="connsiteY76" fmla="*/ 525982 h 1229989"/>
              <a:gd name="connsiteX77" fmla="*/ 2315091 w 2788475"/>
              <a:gd name="connsiteY77" fmla="*/ 554304 h 1229989"/>
              <a:gd name="connsiteX78" fmla="*/ 2375782 w 2788475"/>
              <a:gd name="connsiteY78" fmla="*/ 590718 h 1229989"/>
              <a:gd name="connsiteX79" fmla="*/ 2391966 w 2788475"/>
              <a:gd name="connsiteY79" fmla="*/ 606902 h 1229989"/>
              <a:gd name="connsiteX80" fmla="*/ 2444564 w 2788475"/>
              <a:gd name="connsiteY80" fmla="*/ 655455 h 1229989"/>
              <a:gd name="connsiteX81" fmla="*/ 2468840 w 2788475"/>
              <a:gd name="connsiteY81" fmla="*/ 671639 h 1229989"/>
              <a:gd name="connsiteX82" fmla="*/ 2480978 w 2788475"/>
              <a:gd name="connsiteY82" fmla="*/ 679731 h 1229989"/>
              <a:gd name="connsiteX83" fmla="*/ 2501208 w 2788475"/>
              <a:gd name="connsiteY83" fmla="*/ 699961 h 1229989"/>
              <a:gd name="connsiteX84" fmla="*/ 2525484 w 2788475"/>
              <a:gd name="connsiteY84" fmla="*/ 720191 h 1229989"/>
              <a:gd name="connsiteX85" fmla="*/ 2545714 w 2788475"/>
              <a:gd name="connsiteY85" fmla="*/ 740421 h 1229989"/>
              <a:gd name="connsiteX86" fmla="*/ 2553806 w 2788475"/>
              <a:gd name="connsiteY86" fmla="*/ 752559 h 1229989"/>
              <a:gd name="connsiteX87" fmla="*/ 2565944 w 2788475"/>
              <a:gd name="connsiteY87" fmla="*/ 764697 h 1229989"/>
              <a:gd name="connsiteX88" fmla="*/ 2574036 w 2788475"/>
              <a:gd name="connsiteY88" fmla="*/ 776835 h 1229989"/>
              <a:gd name="connsiteX89" fmla="*/ 2586174 w 2788475"/>
              <a:gd name="connsiteY89" fmla="*/ 788973 h 1229989"/>
              <a:gd name="connsiteX90" fmla="*/ 2602359 w 2788475"/>
              <a:gd name="connsiteY90" fmla="*/ 813249 h 1229989"/>
              <a:gd name="connsiteX91" fmla="*/ 2618543 w 2788475"/>
              <a:gd name="connsiteY91" fmla="*/ 837525 h 1229989"/>
              <a:gd name="connsiteX92" fmla="*/ 2626635 w 2788475"/>
              <a:gd name="connsiteY92" fmla="*/ 849663 h 1229989"/>
              <a:gd name="connsiteX93" fmla="*/ 2634727 w 2788475"/>
              <a:gd name="connsiteY93" fmla="*/ 861801 h 1229989"/>
              <a:gd name="connsiteX94" fmla="*/ 2650911 w 2788475"/>
              <a:gd name="connsiteY94" fmla="*/ 882032 h 1229989"/>
              <a:gd name="connsiteX95" fmla="*/ 2654957 w 2788475"/>
              <a:gd name="connsiteY95" fmla="*/ 894170 h 1229989"/>
              <a:gd name="connsiteX96" fmla="*/ 2671141 w 2788475"/>
              <a:gd name="connsiteY96" fmla="*/ 918446 h 1229989"/>
              <a:gd name="connsiteX97" fmla="*/ 2679233 w 2788475"/>
              <a:gd name="connsiteY97" fmla="*/ 942722 h 1229989"/>
              <a:gd name="connsiteX98" fmla="*/ 2683279 w 2788475"/>
              <a:gd name="connsiteY98" fmla="*/ 962952 h 1229989"/>
              <a:gd name="connsiteX99" fmla="*/ 2695417 w 2788475"/>
              <a:gd name="connsiteY99" fmla="*/ 999366 h 1229989"/>
              <a:gd name="connsiteX100" fmla="*/ 2703509 w 2788475"/>
              <a:gd name="connsiteY100" fmla="*/ 1023642 h 1229989"/>
              <a:gd name="connsiteX101" fmla="*/ 2707555 w 2788475"/>
              <a:gd name="connsiteY101" fmla="*/ 1035780 h 1229989"/>
              <a:gd name="connsiteX102" fmla="*/ 2715647 w 2788475"/>
              <a:gd name="connsiteY102" fmla="*/ 1047918 h 1229989"/>
              <a:gd name="connsiteX103" fmla="*/ 2723739 w 2788475"/>
              <a:gd name="connsiteY103" fmla="*/ 1072194 h 1229989"/>
              <a:gd name="connsiteX104" fmla="*/ 2731831 w 2788475"/>
              <a:gd name="connsiteY104" fmla="*/ 1096471 h 1229989"/>
              <a:gd name="connsiteX105" fmla="*/ 2735877 w 2788475"/>
              <a:gd name="connsiteY105" fmla="*/ 1112655 h 1229989"/>
              <a:gd name="connsiteX106" fmla="*/ 2743969 w 2788475"/>
              <a:gd name="connsiteY106" fmla="*/ 1124793 h 1229989"/>
              <a:gd name="connsiteX107" fmla="*/ 2748015 w 2788475"/>
              <a:gd name="connsiteY107" fmla="*/ 1136931 h 1229989"/>
              <a:gd name="connsiteX108" fmla="*/ 2764199 w 2788475"/>
              <a:gd name="connsiteY108" fmla="*/ 1161207 h 1229989"/>
              <a:gd name="connsiteX109" fmla="*/ 2772291 w 2788475"/>
              <a:gd name="connsiteY109" fmla="*/ 1185483 h 1229989"/>
              <a:gd name="connsiteX110" fmla="*/ 2776337 w 2788475"/>
              <a:gd name="connsiteY110" fmla="*/ 1197621 h 1229989"/>
              <a:gd name="connsiteX111" fmla="*/ 2788475 w 2788475"/>
              <a:gd name="connsiteY111" fmla="*/ 1229989 h 1229989"/>
              <a:gd name="connsiteX0" fmla="*/ 0 w 2776337"/>
              <a:gd name="connsiteY0" fmla="*/ 1187685 h 1197621"/>
              <a:gd name="connsiteX1" fmla="*/ 79474 w 2776337"/>
              <a:gd name="connsiteY1" fmla="*/ 1154532 h 1197621"/>
              <a:gd name="connsiteX2" fmla="*/ 140254 w 2776337"/>
              <a:gd name="connsiteY2" fmla="*/ 1068975 h 1197621"/>
              <a:gd name="connsiteX3" fmla="*/ 248462 w 2776337"/>
              <a:gd name="connsiteY3" fmla="*/ 886640 h 1197621"/>
              <a:gd name="connsiteX4" fmla="*/ 382661 w 2776337"/>
              <a:gd name="connsiteY4" fmla="*/ 637558 h 1197621"/>
              <a:gd name="connsiteX5" fmla="*/ 498962 w 2776337"/>
              <a:gd name="connsiteY5" fmla="*/ 359653 h 1197621"/>
              <a:gd name="connsiteX6" fmla="*/ 577844 w 2776337"/>
              <a:gd name="connsiteY6" fmla="*/ 158503 h 1197621"/>
              <a:gd name="connsiteX7" fmla="*/ 611925 w 2776337"/>
              <a:gd name="connsiteY7" fmla="*/ 89632 h 1197621"/>
              <a:gd name="connsiteX8" fmla="*/ 653596 w 2776337"/>
              <a:gd name="connsiteY8" fmla="*/ 47754 h 1197621"/>
              <a:gd name="connsiteX9" fmla="*/ 704067 w 2776337"/>
              <a:gd name="connsiteY9" fmla="*/ 4961 h 1197621"/>
              <a:gd name="connsiteX10" fmla="*/ 749282 w 2776337"/>
              <a:gd name="connsiteY10" fmla="*/ 4046 h 1197621"/>
              <a:gd name="connsiteX11" fmla="*/ 761420 w 2776337"/>
              <a:gd name="connsiteY11" fmla="*/ 0 h 1197621"/>
              <a:gd name="connsiteX12" fmla="*/ 814019 w 2776337"/>
              <a:gd name="connsiteY12" fmla="*/ 12138 h 1197621"/>
              <a:gd name="connsiteX13" fmla="*/ 826157 w 2776337"/>
              <a:gd name="connsiteY13" fmla="*/ 16184 h 1197621"/>
              <a:gd name="connsiteX14" fmla="*/ 850433 w 2776337"/>
              <a:gd name="connsiteY14" fmla="*/ 32368 h 1197621"/>
              <a:gd name="connsiteX15" fmla="*/ 874709 w 2776337"/>
              <a:gd name="connsiteY15" fmla="*/ 48552 h 1197621"/>
              <a:gd name="connsiteX16" fmla="*/ 886847 w 2776337"/>
              <a:gd name="connsiteY16" fmla="*/ 52598 h 1197621"/>
              <a:gd name="connsiteX17" fmla="*/ 911123 w 2776337"/>
              <a:gd name="connsiteY17" fmla="*/ 68782 h 1197621"/>
              <a:gd name="connsiteX18" fmla="*/ 947537 w 2776337"/>
              <a:gd name="connsiteY18" fmla="*/ 93058 h 1197621"/>
              <a:gd name="connsiteX19" fmla="*/ 959675 w 2776337"/>
              <a:gd name="connsiteY19" fmla="*/ 101150 h 1197621"/>
              <a:gd name="connsiteX20" fmla="*/ 971813 w 2776337"/>
              <a:gd name="connsiteY20" fmla="*/ 109242 h 1197621"/>
              <a:gd name="connsiteX21" fmla="*/ 996090 w 2776337"/>
              <a:gd name="connsiteY21" fmla="*/ 121380 h 1197621"/>
              <a:gd name="connsiteX22" fmla="*/ 1008228 w 2776337"/>
              <a:gd name="connsiteY22" fmla="*/ 125426 h 1197621"/>
              <a:gd name="connsiteX23" fmla="*/ 1020366 w 2776337"/>
              <a:gd name="connsiteY23" fmla="*/ 133518 h 1197621"/>
              <a:gd name="connsiteX24" fmla="*/ 1032504 w 2776337"/>
              <a:gd name="connsiteY24" fmla="*/ 137564 h 1197621"/>
              <a:gd name="connsiteX25" fmla="*/ 1044642 w 2776337"/>
              <a:gd name="connsiteY25" fmla="*/ 145656 h 1197621"/>
              <a:gd name="connsiteX26" fmla="*/ 1068918 w 2776337"/>
              <a:gd name="connsiteY26" fmla="*/ 153748 h 1197621"/>
              <a:gd name="connsiteX27" fmla="*/ 1081056 w 2776337"/>
              <a:gd name="connsiteY27" fmla="*/ 161840 h 1197621"/>
              <a:gd name="connsiteX28" fmla="*/ 1105332 w 2776337"/>
              <a:gd name="connsiteY28" fmla="*/ 169932 h 1197621"/>
              <a:gd name="connsiteX29" fmla="*/ 1113424 w 2776337"/>
              <a:gd name="connsiteY29" fmla="*/ 178025 h 1197621"/>
              <a:gd name="connsiteX30" fmla="*/ 1137700 w 2776337"/>
              <a:gd name="connsiteY30" fmla="*/ 186117 h 1197621"/>
              <a:gd name="connsiteX31" fmla="*/ 1149838 w 2776337"/>
              <a:gd name="connsiteY31" fmla="*/ 190163 h 1197621"/>
              <a:gd name="connsiteX32" fmla="*/ 1161976 w 2776337"/>
              <a:gd name="connsiteY32" fmla="*/ 198255 h 1197621"/>
              <a:gd name="connsiteX33" fmla="*/ 1186252 w 2776337"/>
              <a:gd name="connsiteY33" fmla="*/ 206347 h 1197621"/>
              <a:gd name="connsiteX34" fmla="*/ 1222667 w 2776337"/>
              <a:gd name="connsiteY34" fmla="*/ 218485 h 1197621"/>
              <a:gd name="connsiteX35" fmla="*/ 1246943 w 2776337"/>
              <a:gd name="connsiteY35" fmla="*/ 230623 h 1197621"/>
              <a:gd name="connsiteX36" fmla="*/ 1263127 w 2776337"/>
              <a:gd name="connsiteY36" fmla="*/ 234669 h 1197621"/>
              <a:gd name="connsiteX37" fmla="*/ 1287403 w 2776337"/>
              <a:gd name="connsiteY37" fmla="*/ 242761 h 1197621"/>
              <a:gd name="connsiteX38" fmla="*/ 1303587 w 2776337"/>
              <a:gd name="connsiteY38" fmla="*/ 246807 h 1197621"/>
              <a:gd name="connsiteX39" fmla="*/ 1327863 w 2776337"/>
              <a:gd name="connsiteY39" fmla="*/ 254899 h 1197621"/>
              <a:gd name="connsiteX40" fmla="*/ 1340001 w 2776337"/>
              <a:gd name="connsiteY40" fmla="*/ 258945 h 1197621"/>
              <a:gd name="connsiteX41" fmla="*/ 1356185 w 2776337"/>
              <a:gd name="connsiteY41" fmla="*/ 262991 h 1197621"/>
              <a:gd name="connsiteX42" fmla="*/ 1392599 w 2776337"/>
              <a:gd name="connsiteY42" fmla="*/ 275129 h 1197621"/>
              <a:gd name="connsiteX43" fmla="*/ 1404737 w 2776337"/>
              <a:gd name="connsiteY43" fmla="*/ 279175 h 1197621"/>
              <a:gd name="connsiteX44" fmla="*/ 1441151 w 2776337"/>
              <a:gd name="connsiteY44" fmla="*/ 287267 h 1197621"/>
              <a:gd name="connsiteX45" fmla="*/ 1457336 w 2776337"/>
              <a:gd name="connsiteY45" fmla="*/ 291313 h 1197621"/>
              <a:gd name="connsiteX46" fmla="*/ 1481612 w 2776337"/>
              <a:gd name="connsiteY46" fmla="*/ 295359 h 1197621"/>
              <a:gd name="connsiteX47" fmla="*/ 1501842 w 2776337"/>
              <a:gd name="connsiteY47" fmla="*/ 299405 h 1197621"/>
              <a:gd name="connsiteX48" fmla="*/ 1526118 w 2776337"/>
              <a:gd name="connsiteY48" fmla="*/ 303451 h 1197621"/>
              <a:gd name="connsiteX49" fmla="*/ 1562532 w 2776337"/>
              <a:gd name="connsiteY49" fmla="*/ 311543 h 1197621"/>
              <a:gd name="connsiteX50" fmla="*/ 1602992 w 2776337"/>
              <a:gd name="connsiteY50" fmla="*/ 319635 h 1197621"/>
              <a:gd name="connsiteX51" fmla="*/ 1623222 w 2776337"/>
              <a:gd name="connsiteY51" fmla="*/ 323681 h 1197621"/>
              <a:gd name="connsiteX52" fmla="*/ 1643452 w 2776337"/>
              <a:gd name="connsiteY52" fmla="*/ 327727 h 1197621"/>
              <a:gd name="connsiteX53" fmla="*/ 1667728 w 2776337"/>
              <a:gd name="connsiteY53" fmla="*/ 331773 h 1197621"/>
              <a:gd name="connsiteX54" fmla="*/ 1687959 w 2776337"/>
              <a:gd name="connsiteY54" fmla="*/ 335819 h 1197621"/>
              <a:gd name="connsiteX55" fmla="*/ 1712235 w 2776337"/>
              <a:gd name="connsiteY55" fmla="*/ 339865 h 1197621"/>
              <a:gd name="connsiteX56" fmla="*/ 1752695 w 2776337"/>
              <a:gd name="connsiteY56" fmla="*/ 347957 h 1197621"/>
              <a:gd name="connsiteX57" fmla="*/ 1772925 w 2776337"/>
              <a:gd name="connsiteY57" fmla="*/ 352003 h 1197621"/>
              <a:gd name="connsiteX58" fmla="*/ 1789109 w 2776337"/>
              <a:gd name="connsiteY58" fmla="*/ 356049 h 1197621"/>
              <a:gd name="connsiteX59" fmla="*/ 1809339 w 2776337"/>
              <a:gd name="connsiteY59" fmla="*/ 360095 h 1197621"/>
              <a:gd name="connsiteX60" fmla="*/ 1845753 w 2776337"/>
              <a:gd name="connsiteY60" fmla="*/ 368187 h 1197621"/>
              <a:gd name="connsiteX61" fmla="*/ 1874075 w 2776337"/>
              <a:gd name="connsiteY61" fmla="*/ 372233 h 1197621"/>
              <a:gd name="connsiteX62" fmla="*/ 1942858 w 2776337"/>
              <a:gd name="connsiteY62" fmla="*/ 384371 h 1197621"/>
              <a:gd name="connsiteX63" fmla="*/ 1987364 w 2776337"/>
              <a:gd name="connsiteY63" fmla="*/ 392463 h 1197621"/>
              <a:gd name="connsiteX64" fmla="*/ 2011640 w 2776337"/>
              <a:gd name="connsiteY64" fmla="*/ 400555 h 1197621"/>
              <a:gd name="connsiteX65" fmla="*/ 2027824 w 2776337"/>
              <a:gd name="connsiteY65" fmla="*/ 404601 h 1197621"/>
              <a:gd name="connsiteX66" fmla="*/ 2052100 w 2776337"/>
              <a:gd name="connsiteY66" fmla="*/ 412694 h 1197621"/>
              <a:gd name="connsiteX67" fmla="*/ 2076376 w 2776337"/>
              <a:gd name="connsiteY67" fmla="*/ 420786 h 1197621"/>
              <a:gd name="connsiteX68" fmla="*/ 2149205 w 2776337"/>
              <a:gd name="connsiteY68" fmla="*/ 445062 h 1197621"/>
              <a:gd name="connsiteX69" fmla="*/ 2161343 w 2776337"/>
              <a:gd name="connsiteY69" fmla="*/ 449108 h 1197621"/>
              <a:gd name="connsiteX70" fmla="*/ 2173481 w 2776337"/>
              <a:gd name="connsiteY70" fmla="*/ 453154 h 1197621"/>
              <a:gd name="connsiteX71" fmla="*/ 2201803 w 2776337"/>
              <a:gd name="connsiteY71" fmla="*/ 469338 h 1197621"/>
              <a:gd name="connsiteX72" fmla="*/ 2213941 w 2776337"/>
              <a:gd name="connsiteY72" fmla="*/ 473384 h 1197621"/>
              <a:gd name="connsiteX73" fmla="*/ 2238217 w 2776337"/>
              <a:gd name="connsiteY73" fmla="*/ 489568 h 1197621"/>
              <a:gd name="connsiteX74" fmla="*/ 2250355 w 2776337"/>
              <a:gd name="connsiteY74" fmla="*/ 497660 h 1197621"/>
              <a:gd name="connsiteX75" fmla="*/ 2262493 w 2776337"/>
              <a:gd name="connsiteY75" fmla="*/ 505752 h 1197621"/>
              <a:gd name="connsiteX76" fmla="*/ 2282723 w 2776337"/>
              <a:gd name="connsiteY76" fmla="*/ 525982 h 1197621"/>
              <a:gd name="connsiteX77" fmla="*/ 2315091 w 2776337"/>
              <a:gd name="connsiteY77" fmla="*/ 554304 h 1197621"/>
              <a:gd name="connsiteX78" fmla="*/ 2375782 w 2776337"/>
              <a:gd name="connsiteY78" fmla="*/ 590718 h 1197621"/>
              <a:gd name="connsiteX79" fmla="*/ 2391966 w 2776337"/>
              <a:gd name="connsiteY79" fmla="*/ 606902 h 1197621"/>
              <a:gd name="connsiteX80" fmla="*/ 2444564 w 2776337"/>
              <a:gd name="connsiteY80" fmla="*/ 655455 h 1197621"/>
              <a:gd name="connsiteX81" fmla="*/ 2468840 w 2776337"/>
              <a:gd name="connsiteY81" fmla="*/ 671639 h 1197621"/>
              <a:gd name="connsiteX82" fmla="*/ 2480978 w 2776337"/>
              <a:gd name="connsiteY82" fmla="*/ 679731 h 1197621"/>
              <a:gd name="connsiteX83" fmla="*/ 2501208 w 2776337"/>
              <a:gd name="connsiteY83" fmla="*/ 699961 h 1197621"/>
              <a:gd name="connsiteX84" fmla="*/ 2525484 w 2776337"/>
              <a:gd name="connsiteY84" fmla="*/ 720191 h 1197621"/>
              <a:gd name="connsiteX85" fmla="*/ 2545714 w 2776337"/>
              <a:gd name="connsiteY85" fmla="*/ 740421 h 1197621"/>
              <a:gd name="connsiteX86" fmla="*/ 2553806 w 2776337"/>
              <a:gd name="connsiteY86" fmla="*/ 752559 h 1197621"/>
              <a:gd name="connsiteX87" fmla="*/ 2565944 w 2776337"/>
              <a:gd name="connsiteY87" fmla="*/ 764697 h 1197621"/>
              <a:gd name="connsiteX88" fmla="*/ 2574036 w 2776337"/>
              <a:gd name="connsiteY88" fmla="*/ 776835 h 1197621"/>
              <a:gd name="connsiteX89" fmla="*/ 2586174 w 2776337"/>
              <a:gd name="connsiteY89" fmla="*/ 788973 h 1197621"/>
              <a:gd name="connsiteX90" fmla="*/ 2602359 w 2776337"/>
              <a:gd name="connsiteY90" fmla="*/ 813249 h 1197621"/>
              <a:gd name="connsiteX91" fmla="*/ 2618543 w 2776337"/>
              <a:gd name="connsiteY91" fmla="*/ 837525 h 1197621"/>
              <a:gd name="connsiteX92" fmla="*/ 2626635 w 2776337"/>
              <a:gd name="connsiteY92" fmla="*/ 849663 h 1197621"/>
              <a:gd name="connsiteX93" fmla="*/ 2634727 w 2776337"/>
              <a:gd name="connsiteY93" fmla="*/ 861801 h 1197621"/>
              <a:gd name="connsiteX94" fmla="*/ 2650911 w 2776337"/>
              <a:gd name="connsiteY94" fmla="*/ 882032 h 1197621"/>
              <a:gd name="connsiteX95" fmla="*/ 2654957 w 2776337"/>
              <a:gd name="connsiteY95" fmla="*/ 894170 h 1197621"/>
              <a:gd name="connsiteX96" fmla="*/ 2671141 w 2776337"/>
              <a:gd name="connsiteY96" fmla="*/ 918446 h 1197621"/>
              <a:gd name="connsiteX97" fmla="*/ 2679233 w 2776337"/>
              <a:gd name="connsiteY97" fmla="*/ 942722 h 1197621"/>
              <a:gd name="connsiteX98" fmla="*/ 2683279 w 2776337"/>
              <a:gd name="connsiteY98" fmla="*/ 962952 h 1197621"/>
              <a:gd name="connsiteX99" fmla="*/ 2695417 w 2776337"/>
              <a:gd name="connsiteY99" fmla="*/ 999366 h 1197621"/>
              <a:gd name="connsiteX100" fmla="*/ 2703509 w 2776337"/>
              <a:gd name="connsiteY100" fmla="*/ 1023642 h 1197621"/>
              <a:gd name="connsiteX101" fmla="*/ 2707555 w 2776337"/>
              <a:gd name="connsiteY101" fmla="*/ 1035780 h 1197621"/>
              <a:gd name="connsiteX102" fmla="*/ 2715647 w 2776337"/>
              <a:gd name="connsiteY102" fmla="*/ 1047918 h 1197621"/>
              <a:gd name="connsiteX103" fmla="*/ 2723739 w 2776337"/>
              <a:gd name="connsiteY103" fmla="*/ 1072194 h 1197621"/>
              <a:gd name="connsiteX104" fmla="*/ 2731831 w 2776337"/>
              <a:gd name="connsiteY104" fmla="*/ 1096471 h 1197621"/>
              <a:gd name="connsiteX105" fmla="*/ 2735877 w 2776337"/>
              <a:gd name="connsiteY105" fmla="*/ 1112655 h 1197621"/>
              <a:gd name="connsiteX106" fmla="*/ 2743969 w 2776337"/>
              <a:gd name="connsiteY106" fmla="*/ 1124793 h 1197621"/>
              <a:gd name="connsiteX107" fmla="*/ 2748015 w 2776337"/>
              <a:gd name="connsiteY107" fmla="*/ 1136931 h 1197621"/>
              <a:gd name="connsiteX108" fmla="*/ 2764199 w 2776337"/>
              <a:gd name="connsiteY108" fmla="*/ 1161207 h 1197621"/>
              <a:gd name="connsiteX109" fmla="*/ 2772291 w 2776337"/>
              <a:gd name="connsiteY109" fmla="*/ 1185483 h 1197621"/>
              <a:gd name="connsiteX110" fmla="*/ 2776337 w 2776337"/>
              <a:gd name="connsiteY110" fmla="*/ 1197621 h 1197621"/>
              <a:gd name="connsiteX0" fmla="*/ 0 w 2772291"/>
              <a:gd name="connsiteY0" fmla="*/ 1187685 h 1187685"/>
              <a:gd name="connsiteX1" fmla="*/ 79474 w 2772291"/>
              <a:gd name="connsiteY1" fmla="*/ 1154532 h 1187685"/>
              <a:gd name="connsiteX2" fmla="*/ 140254 w 2772291"/>
              <a:gd name="connsiteY2" fmla="*/ 1068975 h 1187685"/>
              <a:gd name="connsiteX3" fmla="*/ 248462 w 2772291"/>
              <a:gd name="connsiteY3" fmla="*/ 886640 h 1187685"/>
              <a:gd name="connsiteX4" fmla="*/ 382661 w 2772291"/>
              <a:gd name="connsiteY4" fmla="*/ 637558 h 1187685"/>
              <a:gd name="connsiteX5" fmla="*/ 498962 w 2772291"/>
              <a:gd name="connsiteY5" fmla="*/ 359653 h 1187685"/>
              <a:gd name="connsiteX6" fmla="*/ 577844 w 2772291"/>
              <a:gd name="connsiteY6" fmla="*/ 158503 h 1187685"/>
              <a:gd name="connsiteX7" fmla="*/ 611925 w 2772291"/>
              <a:gd name="connsiteY7" fmla="*/ 89632 h 1187685"/>
              <a:gd name="connsiteX8" fmla="*/ 653596 w 2772291"/>
              <a:gd name="connsiteY8" fmla="*/ 47754 h 1187685"/>
              <a:gd name="connsiteX9" fmla="*/ 704067 w 2772291"/>
              <a:gd name="connsiteY9" fmla="*/ 4961 h 1187685"/>
              <a:gd name="connsiteX10" fmla="*/ 749282 w 2772291"/>
              <a:gd name="connsiteY10" fmla="*/ 4046 h 1187685"/>
              <a:gd name="connsiteX11" fmla="*/ 761420 w 2772291"/>
              <a:gd name="connsiteY11" fmla="*/ 0 h 1187685"/>
              <a:gd name="connsiteX12" fmla="*/ 814019 w 2772291"/>
              <a:gd name="connsiteY12" fmla="*/ 12138 h 1187685"/>
              <a:gd name="connsiteX13" fmla="*/ 826157 w 2772291"/>
              <a:gd name="connsiteY13" fmla="*/ 16184 h 1187685"/>
              <a:gd name="connsiteX14" fmla="*/ 850433 w 2772291"/>
              <a:gd name="connsiteY14" fmla="*/ 32368 h 1187685"/>
              <a:gd name="connsiteX15" fmla="*/ 874709 w 2772291"/>
              <a:gd name="connsiteY15" fmla="*/ 48552 h 1187685"/>
              <a:gd name="connsiteX16" fmla="*/ 886847 w 2772291"/>
              <a:gd name="connsiteY16" fmla="*/ 52598 h 1187685"/>
              <a:gd name="connsiteX17" fmla="*/ 911123 w 2772291"/>
              <a:gd name="connsiteY17" fmla="*/ 68782 h 1187685"/>
              <a:gd name="connsiteX18" fmla="*/ 947537 w 2772291"/>
              <a:gd name="connsiteY18" fmla="*/ 93058 h 1187685"/>
              <a:gd name="connsiteX19" fmla="*/ 959675 w 2772291"/>
              <a:gd name="connsiteY19" fmla="*/ 101150 h 1187685"/>
              <a:gd name="connsiteX20" fmla="*/ 971813 w 2772291"/>
              <a:gd name="connsiteY20" fmla="*/ 109242 h 1187685"/>
              <a:gd name="connsiteX21" fmla="*/ 996090 w 2772291"/>
              <a:gd name="connsiteY21" fmla="*/ 121380 h 1187685"/>
              <a:gd name="connsiteX22" fmla="*/ 1008228 w 2772291"/>
              <a:gd name="connsiteY22" fmla="*/ 125426 h 1187685"/>
              <a:gd name="connsiteX23" fmla="*/ 1020366 w 2772291"/>
              <a:gd name="connsiteY23" fmla="*/ 133518 h 1187685"/>
              <a:gd name="connsiteX24" fmla="*/ 1032504 w 2772291"/>
              <a:gd name="connsiteY24" fmla="*/ 137564 h 1187685"/>
              <a:gd name="connsiteX25" fmla="*/ 1044642 w 2772291"/>
              <a:gd name="connsiteY25" fmla="*/ 145656 h 1187685"/>
              <a:gd name="connsiteX26" fmla="*/ 1068918 w 2772291"/>
              <a:gd name="connsiteY26" fmla="*/ 153748 h 1187685"/>
              <a:gd name="connsiteX27" fmla="*/ 1081056 w 2772291"/>
              <a:gd name="connsiteY27" fmla="*/ 161840 h 1187685"/>
              <a:gd name="connsiteX28" fmla="*/ 1105332 w 2772291"/>
              <a:gd name="connsiteY28" fmla="*/ 169932 h 1187685"/>
              <a:gd name="connsiteX29" fmla="*/ 1113424 w 2772291"/>
              <a:gd name="connsiteY29" fmla="*/ 178025 h 1187685"/>
              <a:gd name="connsiteX30" fmla="*/ 1137700 w 2772291"/>
              <a:gd name="connsiteY30" fmla="*/ 186117 h 1187685"/>
              <a:gd name="connsiteX31" fmla="*/ 1149838 w 2772291"/>
              <a:gd name="connsiteY31" fmla="*/ 190163 h 1187685"/>
              <a:gd name="connsiteX32" fmla="*/ 1161976 w 2772291"/>
              <a:gd name="connsiteY32" fmla="*/ 198255 h 1187685"/>
              <a:gd name="connsiteX33" fmla="*/ 1186252 w 2772291"/>
              <a:gd name="connsiteY33" fmla="*/ 206347 h 1187685"/>
              <a:gd name="connsiteX34" fmla="*/ 1222667 w 2772291"/>
              <a:gd name="connsiteY34" fmla="*/ 218485 h 1187685"/>
              <a:gd name="connsiteX35" fmla="*/ 1246943 w 2772291"/>
              <a:gd name="connsiteY35" fmla="*/ 230623 h 1187685"/>
              <a:gd name="connsiteX36" fmla="*/ 1263127 w 2772291"/>
              <a:gd name="connsiteY36" fmla="*/ 234669 h 1187685"/>
              <a:gd name="connsiteX37" fmla="*/ 1287403 w 2772291"/>
              <a:gd name="connsiteY37" fmla="*/ 242761 h 1187685"/>
              <a:gd name="connsiteX38" fmla="*/ 1303587 w 2772291"/>
              <a:gd name="connsiteY38" fmla="*/ 246807 h 1187685"/>
              <a:gd name="connsiteX39" fmla="*/ 1327863 w 2772291"/>
              <a:gd name="connsiteY39" fmla="*/ 254899 h 1187685"/>
              <a:gd name="connsiteX40" fmla="*/ 1340001 w 2772291"/>
              <a:gd name="connsiteY40" fmla="*/ 258945 h 1187685"/>
              <a:gd name="connsiteX41" fmla="*/ 1356185 w 2772291"/>
              <a:gd name="connsiteY41" fmla="*/ 262991 h 1187685"/>
              <a:gd name="connsiteX42" fmla="*/ 1392599 w 2772291"/>
              <a:gd name="connsiteY42" fmla="*/ 275129 h 1187685"/>
              <a:gd name="connsiteX43" fmla="*/ 1404737 w 2772291"/>
              <a:gd name="connsiteY43" fmla="*/ 279175 h 1187685"/>
              <a:gd name="connsiteX44" fmla="*/ 1441151 w 2772291"/>
              <a:gd name="connsiteY44" fmla="*/ 287267 h 1187685"/>
              <a:gd name="connsiteX45" fmla="*/ 1457336 w 2772291"/>
              <a:gd name="connsiteY45" fmla="*/ 291313 h 1187685"/>
              <a:gd name="connsiteX46" fmla="*/ 1481612 w 2772291"/>
              <a:gd name="connsiteY46" fmla="*/ 295359 h 1187685"/>
              <a:gd name="connsiteX47" fmla="*/ 1501842 w 2772291"/>
              <a:gd name="connsiteY47" fmla="*/ 299405 h 1187685"/>
              <a:gd name="connsiteX48" fmla="*/ 1526118 w 2772291"/>
              <a:gd name="connsiteY48" fmla="*/ 303451 h 1187685"/>
              <a:gd name="connsiteX49" fmla="*/ 1562532 w 2772291"/>
              <a:gd name="connsiteY49" fmla="*/ 311543 h 1187685"/>
              <a:gd name="connsiteX50" fmla="*/ 1602992 w 2772291"/>
              <a:gd name="connsiteY50" fmla="*/ 319635 h 1187685"/>
              <a:gd name="connsiteX51" fmla="*/ 1623222 w 2772291"/>
              <a:gd name="connsiteY51" fmla="*/ 323681 h 1187685"/>
              <a:gd name="connsiteX52" fmla="*/ 1643452 w 2772291"/>
              <a:gd name="connsiteY52" fmla="*/ 327727 h 1187685"/>
              <a:gd name="connsiteX53" fmla="*/ 1667728 w 2772291"/>
              <a:gd name="connsiteY53" fmla="*/ 331773 h 1187685"/>
              <a:gd name="connsiteX54" fmla="*/ 1687959 w 2772291"/>
              <a:gd name="connsiteY54" fmla="*/ 335819 h 1187685"/>
              <a:gd name="connsiteX55" fmla="*/ 1712235 w 2772291"/>
              <a:gd name="connsiteY55" fmla="*/ 339865 h 1187685"/>
              <a:gd name="connsiteX56" fmla="*/ 1752695 w 2772291"/>
              <a:gd name="connsiteY56" fmla="*/ 347957 h 1187685"/>
              <a:gd name="connsiteX57" fmla="*/ 1772925 w 2772291"/>
              <a:gd name="connsiteY57" fmla="*/ 352003 h 1187685"/>
              <a:gd name="connsiteX58" fmla="*/ 1789109 w 2772291"/>
              <a:gd name="connsiteY58" fmla="*/ 356049 h 1187685"/>
              <a:gd name="connsiteX59" fmla="*/ 1809339 w 2772291"/>
              <a:gd name="connsiteY59" fmla="*/ 360095 h 1187685"/>
              <a:gd name="connsiteX60" fmla="*/ 1845753 w 2772291"/>
              <a:gd name="connsiteY60" fmla="*/ 368187 h 1187685"/>
              <a:gd name="connsiteX61" fmla="*/ 1874075 w 2772291"/>
              <a:gd name="connsiteY61" fmla="*/ 372233 h 1187685"/>
              <a:gd name="connsiteX62" fmla="*/ 1942858 w 2772291"/>
              <a:gd name="connsiteY62" fmla="*/ 384371 h 1187685"/>
              <a:gd name="connsiteX63" fmla="*/ 1987364 w 2772291"/>
              <a:gd name="connsiteY63" fmla="*/ 392463 h 1187685"/>
              <a:gd name="connsiteX64" fmla="*/ 2011640 w 2772291"/>
              <a:gd name="connsiteY64" fmla="*/ 400555 h 1187685"/>
              <a:gd name="connsiteX65" fmla="*/ 2027824 w 2772291"/>
              <a:gd name="connsiteY65" fmla="*/ 404601 h 1187685"/>
              <a:gd name="connsiteX66" fmla="*/ 2052100 w 2772291"/>
              <a:gd name="connsiteY66" fmla="*/ 412694 h 1187685"/>
              <a:gd name="connsiteX67" fmla="*/ 2076376 w 2772291"/>
              <a:gd name="connsiteY67" fmla="*/ 420786 h 1187685"/>
              <a:gd name="connsiteX68" fmla="*/ 2149205 w 2772291"/>
              <a:gd name="connsiteY68" fmla="*/ 445062 h 1187685"/>
              <a:gd name="connsiteX69" fmla="*/ 2161343 w 2772291"/>
              <a:gd name="connsiteY69" fmla="*/ 449108 h 1187685"/>
              <a:gd name="connsiteX70" fmla="*/ 2173481 w 2772291"/>
              <a:gd name="connsiteY70" fmla="*/ 453154 h 1187685"/>
              <a:gd name="connsiteX71" fmla="*/ 2201803 w 2772291"/>
              <a:gd name="connsiteY71" fmla="*/ 469338 h 1187685"/>
              <a:gd name="connsiteX72" fmla="*/ 2213941 w 2772291"/>
              <a:gd name="connsiteY72" fmla="*/ 473384 h 1187685"/>
              <a:gd name="connsiteX73" fmla="*/ 2238217 w 2772291"/>
              <a:gd name="connsiteY73" fmla="*/ 489568 h 1187685"/>
              <a:gd name="connsiteX74" fmla="*/ 2250355 w 2772291"/>
              <a:gd name="connsiteY74" fmla="*/ 497660 h 1187685"/>
              <a:gd name="connsiteX75" fmla="*/ 2262493 w 2772291"/>
              <a:gd name="connsiteY75" fmla="*/ 505752 h 1187685"/>
              <a:gd name="connsiteX76" fmla="*/ 2282723 w 2772291"/>
              <a:gd name="connsiteY76" fmla="*/ 525982 h 1187685"/>
              <a:gd name="connsiteX77" fmla="*/ 2315091 w 2772291"/>
              <a:gd name="connsiteY77" fmla="*/ 554304 h 1187685"/>
              <a:gd name="connsiteX78" fmla="*/ 2375782 w 2772291"/>
              <a:gd name="connsiteY78" fmla="*/ 590718 h 1187685"/>
              <a:gd name="connsiteX79" fmla="*/ 2391966 w 2772291"/>
              <a:gd name="connsiteY79" fmla="*/ 606902 h 1187685"/>
              <a:gd name="connsiteX80" fmla="*/ 2444564 w 2772291"/>
              <a:gd name="connsiteY80" fmla="*/ 655455 h 1187685"/>
              <a:gd name="connsiteX81" fmla="*/ 2468840 w 2772291"/>
              <a:gd name="connsiteY81" fmla="*/ 671639 h 1187685"/>
              <a:gd name="connsiteX82" fmla="*/ 2480978 w 2772291"/>
              <a:gd name="connsiteY82" fmla="*/ 679731 h 1187685"/>
              <a:gd name="connsiteX83" fmla="*/ 2501208 w 2772291"/>
              <a:gd name="connsiteY83" fmla="*/ 699961 h 1187685"/>
              <a:gd name="connsiteX84" fmla="*/ 2525484 w 2772291"/>
              <a:gd name="connsiteY84" fmla="*/ 720191 h 1187685"/>
              <a:gd name="connsiteX85" fmla="*/ 2545714 w 2772291"/>
              <a:gd name="connsiteY85" fmla="*/ 740421 h 1187685"/>
              <a:gd name="connsiteX86" fmla="*/ 2553806 w 2772291"/>
              <a:gd name="connsiteY86" fmla="*/ 752559 h 1187685"/>
              <a:gd name="connsiteX87" fmla="*/ 2565944 w 2772291"/>
              <a:gd name="connsiteY87" fmla="*/ 764697 h 1187685"/>
              <a:gd name="connsiteX88" fmla="*/ 2574036 w 2772291"/>
              <a:gd name="connsiteY88" fmla="*/ 776835 h 1187685"/>
              <a:gd name="connsiteX89" fmla="*/ 2586174 w 2772291"/>
              <a:gd name="connsiteY89" fmla="*/ 788973 h 1187685"/>
              <a:gd name="connsiteX90" fmla="*/ 2602359 w 2772291"/>
              <a:gd name="connsiteY90" fmla="*/ 813249 h 1187685"/>
              <a:gd name="connsiteX91" fmla="*/ 2618543 w 2772291"/>
              <a:gd name="connsiteY91" fmla="*/ 837525 h 1187685"/>
              <a:gd name="connsiteX92" fmla="*/ 2626635 w 2772291"/>
              <a:gd name="connsiteY92" fmla="*/ 849663 h 1187685"/>
              <a:gd name="connsiteX93" fmla="*/ 2634727 w 2772291"/>
              <a:gd name="connsiteY93" fmla="*/ 861801 h 1187685"/>
              <a:gd name="connsiteX94" fmla="*/ 2650911 w 2772291"/>
              <a:gd name="connsiteY94" fmla="*/ 882032 h 1187685"/>
              <a:gd name="connsiteX95" fmla="*/ 2654957 w 2772291"/>
              <a:gd name="connsiteY95" fmla="*/ 894170 h 1187685"/>
              <a:gd name="connsiteX96" fmla="*/ 2671141 w 2772291"/>
              <a:gd name="connsiteY96" fmla="*/ 918446 h 1187685"/>
              <a:gd name="connsiteX97" fmla="*/ 2679233 w 2772291"/>
              <a:gd name="connsiteY97" fmla="*/ 942722 h 1187685"/>
              <a:gd name="connsiteX98" fmla="*/ 2683279 w 2772291"/>
              <a:gd name="connsiteY98" fmla="*/ 962952 h 1187685"/>
              <a:gd name="connsiteX99" fmla="*/ 2695417 w 2772291"/>
              <a:gd name="connsiteY99" fmla="*/ 999366 h 1187685"/>
              <a:gd name="connsiteX100" fmla="*/ 2703509 w 2772291"/>
              <a:gd name="connsiteY100" fmla="*/ 1023642 h 1187685"/>
              <a:gd name="connsiteX101" fmla="*/ 2707555 w 2772291"/>
              <a:gd name="connsiteY101" fmla="*/ 1035780 h 1187685"/>
              <a:gd name="connsiteX102" fmla="*/ 2715647 w 2772291"/>
              <a:gd name="connsiteY102" fmla="*/ 1047918 h 1187685"/>
              <a:gd name="connsiteX103" fmla="*/ 2723739 w 2772291"/>
              <a:gd name="connsiteY103" fmla="*/ 1072194 h 1187685"/>
              <a:gd name="connsiteX104" fmla="*/ 2731831 w 2772291"/>
              <a:gd name="connsiteY104" fmla="*/ 1096471 h 1187685"/>
              <a:gd name="connsiteX105" fmla="*/ 2735877 w 2772291"/>
              <a:gd name="connsiteY105" fmla="*/ 1112655 h 1187685"/>
              <a:gd name="connsiteX106" fmla="*/ 2743969 w 2772291"/>
              <a:gd name="connsiteY106" fmla="*/ 1124793 h 1187685"/>
              <a:gd name="connsiteX107" fmla="*/ 2748015 w 2772291"/>
              <a:gd name="connsiteY107" fmla="*/ 1136931 h 1187685"/>
              <a:gd name="connsiteX108" fmla="*/ 2764199 w 2772291"/>
              <a:gd name="connsiteY108" fmla="*/ 1161207 h 1187685"/>
              <a:gd name="connsiteX109" fmla="*/ 2772291 w 2772291"/>
              <a:gd name="connsiteY109" fmla="*/ 1185483 h 1187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2772291" h="1187685">
                <a:moveTo>
                  <a:pt x="0" y="1187685"/>
                </a:moveTo>
                <a:cubicBezTo>
                  <a:pt x="9441" y="1174198"/>
                  <a:pt x="56098" y="1174317"/>
                  <a:pt x="79474" y="1154532"/>
                </a:cubicBezTo>
                <a:cubicBezTo>
                  <a:pt x="102850" y="1134747"/>
                  <a:pt x="112089" y="1113624"/>
                  <a:pt x="140254" y="1068975"/>
                </a:cubicBezTo>
                <a:cubicBezTo>
                  <a:pt x="168419" y="1024326"/>
                  <a:pt x="208061" y="958543"/>
                  <a:pt x="248462" y="886640"/>
                </a:cubicBezTo>
                <a:cubicBezTo>
                  <a:pt x="288863" y="814737"/>
                  <a:pt x="340911" y="725389"/>
                  <a:pt x="382661" y="637558"/>
                </a:cubicBezTo>
                <a:cubicBezTo>
                  <a:pt x="424411" y="549727"/>
                  <a:pt x="466432" y="439496"/>
                  <a:pt x="498962" y="359653"/>
                </a:cubicBezTo>
                <a:cubicBezTo>
                  <a:pt x="531493" y="279811"/>
                  <a:pt x="559017" y="203506"/>
                  <a:pt x="577844" y="158503"/>
                </a:cubicBezTo>
                <a:cubicBezTo>
                  <a:pt x="596671" y="113500"/>
                  <a:pt x="599300" y="108090"/>
                  <a:pt x="611925" y="89632"/>
                </a:cubicBezTo>
                <a:cubicBezTo>
                  <a:pt x="624550" y="71174"/>
                  <a:pt x="638239" y="61866"/>
                  <a:pt x="653596" y="47754"/>
                </a:cubicBezTo>
                <a:cubicBezTo>
                  <a:pt x="668953" y="33642"/>
                  <a:pt x="688119" y="12246"/>
                  <a:pt x="704067" y="4961"/>
                </a:cubicBezTo>
                <a:cubicBezTo>
                  <a:pt x="720015" y="-2324"/>
                  <a:pt x="715780" y="15213"/>
                  <a:pt x="749282" y="4046"/>
                </a:cubicBezTo>
                <a:lnTo>
                  <a:pt x="761420" y="0"/>
                </a:lnTo>
                <a:cubicBezTo>
                  <a:pt x="798187" y="5252"/>
                  <a:pt x="780696" y="1030"/>
                  <a:pt x="814019" y="12138"/>
                </a:cubicBezTo>
                <a:lnTo>
                  <a:pt x="826157" y="16184"/>
                </a:lnTo>
                <a:cubicBezTo>
                  <a:pt x="853095" y="43122"/>
                  <a:pt x="824084" y="17729"/>
                  <a:pt x="850433" y="32368"/>
                </a:cubicBezTo>
                <a:cubicBezTo>
                  <a:pt x="858935" y="37091"/>
                  <a:pt x="865483" y="45477"/>
                  <a:pt x="874709" y="48552"/>
                </a:cubicBezTo>
                <a:cubicBezTo>
                  <a:pt x="878755" y="49901"/>
                  <a:pt x="883119" y="50527"/>
                  <a:pt x="886847" y="52598"/>
                </a:cubicBezTo>
                <a:cubicBezTo>
                  <a:pt x="895349" y="57321"/>
                  <a:pt x="903031" y="63387"/>
                  <a:pt x="911123" y="68782"/>
                </a:cubicBezTo>
                <a:lnTo>
                  <a:pt x="947537" y="93058"/>
                </a:lnTo>
                <a:lnTo>
                  <a:pt x="959675" y="101150"/>
                </a:lnTo>
                <a:cubicBezTo>
                  <a:pt x="963721" y="103847"/>
                  <a:pt x="967200" y="107704"/>
                  <a:pt x="971813" y="109242"/>
                </a:cubicBezTo>
                <a:cubicBezTo>
                  <a:pt x="1002321" y="119411"/>
                  <a:pt x="964716" y="105694"/>
                  <a:pt x="996090" y="121380"/>
                </a:cubicBezTo>
                <a:cubicBezTo>
                  <a:pt x="999905" y="123287"/>
                  <a:pt x="1004413" y="123519"/>
                  <a:pt x="1008228" y="125426"/>
                </a:cubicBezTo>
                <a:cubicBezTo>
                  <a:pt x="1012577" y="127601"/>
                  <a:pt x="1016017" y="131343"/>
                  <a:pt x="1020366" y="133518"/>
                </a:cubicBezTo>
                <a:cubicBezTo>
                  <a:pt x="1024181" y="135425"/>
                  <a:pt x="1028689" y="135657"/>
                  <a:pt x="1032504" y="137564"/>
                </a:cubicBezTo>
                <a:cubicBezTo>
                  <a:pt x="1036853" y="139739"/>
                  <a:pt x="1040198" y="143681"/>
                  <a:pt x="1044642" y="145656"/>
                </a:cubicBezTo>
                <a:cubicBezTo>
                  <a:pt x="1052437" y="149120"/>
                  <a:pt x="1061821" y="149017"/>
                  <a:pt x="1068918" y="153748"/>
                </a:cubicBezTo>
                <a:cubicBezTo>
                  <a:pt x="1072964" y="156445"/>
                  <a:pt x="1076612" y="159865"/>
                  <a:pt x="1081056" y="161840"/>
                </a:cubicBezTo>
                <a:cubicBezTo>
                  <a:pt x="1088851" y="165304"/>
                  <a:pt x="1105332" y="169932"/>
                  <a:pt x="1105332" y="169932"/>
                </a:cubicBezTo>
                <a:cubicBezTo>
                  <a:pt x="1108029" y="172630"/>
                  <a:pt x="1110012" y="176319"/>
                  <a:pt x="1113424" y="178025"/>
                </a:cubicBezTo>
                <a:cubicBezTo>
                  <a:pt x="1121053" y="181840"/>
                  <a:pt x="1129608" y="183420"/>
                  <a:pt x="1137700" y="186117"/>
                </a:cubicBezTo>
                <a:cubicBezTo>
                  <a:pt x="1141746" y="187466"/>
                  <a:pt x="1146289" y="187797"/>
                  <a:pt x="1149838" y="190163"/>
                </a:cubicBezTo>
                <a:cubicBezTo>
                  <a:pt x="1153884" y="192860"/>
                  <a:pt x="1157532" y="196280"/>
                  <a:pt x="1161976" y="198255"/>
                </a:cubicBezTo>
                <a:cubicBezTo>
                  <a:pt x="1169771" y="201719"/>
                  <a:pt x="1178160" y="203650"/>
                  <a:pt x="1186252" y="206347"/>
                </a:cubicBezTo>
                <a:lnTo>
                  <a:pt x="1222667" y="218485"/>
                </a:lnTo>
                <a:cubicBezTo>
                  <a:pt x="1273806" y="235531"/>
                  <a:pt x="1192048" y="207097"/>
                  <a:pt x="1246943" y="230623"/>
                </a:cubicBezTo>
                <a:cubicBezTo>
                  <a:pt x="1252054" y="232813"/>
                  <a:pt x="1257801" y="233071"/>
                  <a:pt x="1263127" y="234669"/>
                </a:cubicBezTo>
                <a:cubicBezTo>
                  <a:pt x="1271297" y="237120"/>
                  <a:pt x="1279128" y="240692"/>
                  <a:pt x="1287403" y="242761"/>
                </a:cubicBezTo>
                <a:cubicBezTo>
                  <a:pt x="1292798" y="244110"/>
                  <a:pt x="1298261" y="245209"/>
                  <a:pt x="1303587" y="246807"/>
                </a:cubicBezTo>
                <a:cubicBezTo>
                  <a:pt x="1311757" y="249258"/>
                  <a:pt x="1319771" y="252202"/>
                  <a:pt x="1327863" y="254899"/>
                </a:cubicBezTo>
                <a:cubicBezTo>
                  <a:pt x="1331909" y="256248"/>
                  <a:pt x="1335863" y="257911"/>
                  <a:pt x="1340001" y="258945"/>
                </a:cubicBezTo>
                <a:cubicBezTo>
                  <a:pt x="1345396" y="260294"/>
                  <a:pt x="1350859" y="261393"/>
                  <a:pt x="1356185" y="262991"/>
                </a:cubicBezTo>
                <a:cubicBezTo>
                  <a:pt x="1368440" y="266667"/>
                  <a:pt x="1380461" y="271083"/>
                  <a:pt x="1392599" y="275129"/>
                </a:cubicBezTo>
                <a:cubicBezTo>
                  <a:pt x="1396645" y="276478"/>
                  <a:pt x="1400599" y="278141"/>
                  <a:pt x="1404737" y="279175"/>
                </a:cubicBezTo>
                <a:cubicBezTo>
                  <a:pt x="1444198" y="289040"/>
                  <a:pt x="1394932" y="276996"/>
                  <a:pt x="1441151" y="287267"/>
                </a:cubicBezTo>
                <a:cubicBezTo>
                  <a:pt x="1446580" y="288473"/>
                  <a:pt x="1451883" y="290222"/>
                  <a:pt x="1457336" y="291313"/>
                </a:cubicBezTo>
                <a:cubicBezTo>
                  <a:pt x="1465380" y="292922"/>
                  <a:pt x="1473541" y="293891"/>
                  <a:pt x="1481612" y="295359"/>
                </a:cubicBezTo>
                <a:cubicBezTo>
                  <a:pt x="1488378" y="296589"/>
                  <a:pt x="1495076" y="298175"/>
                  <a:pt x="1501842" y="299405"/>
                </a:cubicBezTo>
                <a:cubicBezTo>
                  <a:pt x="1509913" y="300873"/>
                  <a:pt x="1518047" y="301983"/>
                  <a:pt x="1526118" y="303451"/>
                </a:cubicBezTo>
                <a:cubicBezTo>
                  <a:pt x="1568510" y="311159"/>
                  <a:pt x="1526165" y="303750"/>
                  <a:pt x="1562532" y="311543"/>
                </a:cubicBezTo>
                <a:cubicBezTo>
                  <a:pt x="1575980" y="314425"/>
                  <a:pt x="1589505" y="316938"/>
                  <a:pt x="1602992" y="319635"/>
                </a:cubicBezTo>
                <a:lnTo>
                  <a:pt x="1623222" y="323681"/>
                </a:lnTo>
                <a:cubicBezTo>
                  <a:pt x="1629965" y="325030"/>
                  <a:pt x="1636669" y="326596"/>
                  <a:pt x="1643452" y="327727"/>
                </a:cubicBezTo>
                <a:lnTo>
                  <a:pt x="1667728" y="331773"/>
                </a:lnTo>
                <a:cubicBezTo>
                  <a:pt x="1674494" y="333003"/>
                  <a:pt x="1681193" y="334589"/>
                  <a:pt x="1687959" y="335819"/>
                </a:cubicBezTo>
                <a:cubicBezTo>
                  <a:pt x="1696030" y="337286"/>
                  <a:pt x="1704172" y="338353"/>
                  <a:pt x="1712235" y="339865"/>
                </a:cubicBezTo>
                <a:cubicBezTo>
                  <a:pt x="1725753" y="342400"/>
                  <a:pt x="1739208" y="345260"/>
                  <a:pt x="1752695" y="347957"/>
                </a:cubicBezTo>
                <a:cubicBezTo>
                  <a:pt x="1759438" y="349306"/>
                  <a:pt x="1766253" y="350335"/>
                  <a:pt x="1772925" y="352003"/>
                </a:cubicBezTo>
                <a:cubicBezTo>
                  <a:pt x="1778320" y="353352"/>
                  <a:pt x="1783681" y="354843"/>
                  <a:pt x="1789109" y="356049"/>
                </a:cubicBezTo>
                <a:cubicBezTo>
                  <a:pt x="1795822" y="357541"/>
                  <a:pt x="1802626" y="358603"/>
                  <a:pt x="1809339" y="360095"/>
                </a:cubicBezTo>
                <a:cubicBezTo>
                  <a:pt x="1831162" y="364945"/>
                  <a:pt x="1821347" y="364119"/>
                  <a:pt x="1845753" y="368187"/>
                </a:cubicBezTo>
                <a:cubicBezTo>
                  <a:pt x="1855160" y="369755"/>
                  <a:pt x="1864655" y="370746"/>
                  <a:pt x="1874075" y="372233"/>
                </a:cubicBezTo>
                <a:cubicBezTo>
                  <a:pt x="1974977" y="388165"/>
                  <a:pt x="1887441" y="374295"/>
                  <a:pt x="1942858" y="384371"/>
                </a:cubicBezTo>
                <a:cubicBezTo>
                  <a:pt x="1952110" y="386053"/>
                  <a:pt x="1977370" y="389737"/>
                  <a:pt x="1987364" y="392463"/>
                </a:cubicBezTo>
                <a:cubicBezTo>
                  <a:pt x="1995593" y="394707"/>
                  <a:pt x="2003365" y="398486"/>
                  <a:pt x="2011640" y="400555"/>
                </a:cubicBezTo>
                <a:cubicBezTo>
                  <a:pt x="2017035" y="401904"/>
                  <a:pt x="2022498" y="403003"/>
                  <a:pt x="2027824" y="404601"/>
                </a:cubicBezTo>
                <a:cubicBezTo>
                  <a:pt x="2035994" y="407052"/>
                  <a:pt x="2044008" y="409996"/>
                  <a:pt x="2052100" y="412694"/>
                </a:cubicBezTo>
                <a:lnTo>
                  <a:pt x="2076376" y="420786"/>
                </a:lnTo>
                <a:lnTo>
                  <a:pt x="2149205" y="445062"/>
                </a:lnTo>
                <a:lnTo>
                  <a:pt x="2161343" y="449108"/>
                </a:lnTo>
                <a:cubicBezTo>
                  <a:pt x="2165389" y="450457"/>
                  <a:pt x="2169932" y="450788"/>
                  <a:pt x="2173481" y="453154"/>
                </a:cubicBezTo>
                <a:cubicBezTo>
                  <a:pt x="2185671" y="461281"/>
                  <a:pt x="2187430" y="463178"/>
                  <a:pt x="2201803" y="469338"/>
                </a:cubicBezTo>
                <a:cubicBezTo>
                  <a:pt x="2205723" y="471018"/>
                  <a:pt x="2210213" y="471313"/>
                  <a:pt x="2213941" y="473384"/>
                </a:cubicBezTo>
                <a:cubicBezTo>
                  <a:pt x="2222443" y="478107"/>
                  <a:pt x="2230125" y="484173"/>
                  <a:pt x="2238217" y="489568"/>
                </a:cubicBezTo>
                <a:lnTo>
                  <a:pt x="2250355" y="497660"/>
                </a:lnTo>
                <a:lnTo>
                  <a:pt x="2262493" y="505752"/>
                </a:lnTo>
                <a:cubicBezTo>
                  <a:pt x="2284072" y="538120"/>
                  <a:pt x="2273957" y="517890"/>
                  <a:pt x="2282723" y="525982"/>
                </a:cubicBezTo>
                <a:cubicBezTo>
                  <a:pt x="2291489" y="534074"/>
                  <a:pt x="2299581" y="543515"/>
                  <a:pt x="2315091" y="554304"/>
                </a:cubicBezTo>
                <a:cubicBezTo>
                  <a:pt x="2330601" y="565093"/>
                  <a:pt x="2362970" y="581952"/>
                  <a:pt x="2375782" y="590718"/>
                </a:cubicBezTo>
                <a:cubicBezTo>
                  <a:pt x="2388595" y="599484"/>
                  <a:pt x="2380502" y="596113"/>
                  <a:pt x="2391966" y="606902"/>
                </a:cubicBezTo>
                <a:cubicBezTo>
                  <a:pt x="2403430" y="617691"/>
                  <a:pt x="2431752" y="644666"/>
                  <a:pt x="2444564" y="655455"/>
                </a:cubicBezTo>
                <a:lnTo>
                  <a:pt x="2468840" y="671639"/>
                </a:lnTo>
                <a:lnTo>
                  <a:pt x="2480978" y="679731"/>
                </a:lnTo>
                <a:cubicBezTo>
                  <a:pt x="2495813" y="701984"/>
                  <a:pt x="2480978" y="683103"/>
                  <a:pt x="2501208" y="699961"/>
                </a:cubicBezTo>
                <a:cubicBezTo>
                  <a:pt x="2532361" y="725922"/>
                  <a:pt x="2495348" y="700100"/>
                  <a:pt x="2525484" y="720191"/>
                </a:cubicBezTo>
                <a:cubicBezTo>
                  <a:pt x="2547063" y="752559"/>
                  <a:pt x="2518741" y="713448"/>
                  <a:pt x="2545714" y="740421"/>
                </a:cubicBezTo>
                <a:cubicBezTo>
                  <a:pt x="2549152" y="743859"/>
                  <a:pt x="2550693" y="748823"/>
                  <a:pt x="2553806" y="752559"/>
                </a:cubicBezTo>
                <a:cubicBezTo>
                  <a:pt x="2557469" y="756955"/>
                  <a:pt x="2562281" y="760301"/>
                  <a:pt x="2565944" y="764697"/>
                </a:cubicBezTo>
                <a:cubicBezTo>
                  <a:pt x="2569057" y="768433"/>
                  <a:pt x="2570923" y="773099"/>
                  <a:pt x="2574036" y="776835"/>
                </a:cubicBezTo>
                <a:cubicBezTo>
                  <a:pt x="2577699" y="781231"/>
                  <a:pt x="2582661" y="784456"/>
                  <a:pt x="2586174" y="788973"/>
                </a:cubicBezTo>
                <a:cubicBezTo>
                  <a:pt x="2592145" y="796650"/>
                  <a:pt x="2596964" y="805157"/>
                  <a:pt x="2602359" y="813249"/>
                </a:cubicBezTo>
                <a:lnTo>
                  <a:pt x="2618543" y="837525"/>
                </a:lnTo>
                <a:lnTo>
                  <a:pt x="2626635" y="849663"/>
                </a:lnTo>
                <a:cubicBezTo>
                  <a:pt x="2629332" y="853709"/>
                  <a:pt x="2631289" y="858362"/>
                  <a:pt x="2634727" y="861801"/>
                </a:cubicBezTo>
                <a:cubicBezTo>
                  <a:pt x="2642253" y="869327"/>
                  <a:pt x="2645808" y="871825"/>
                  <a:pt x="2650911" y="882032"/>
                </a:cubicBezTo>
                <a:cubicBezTo>
                  <a:pt x="2652818" y="885847"/>
                  <a:pt x="2652886" y="890442"/>
                  <a:pt x="2654957" y="894170"/>
                </a:cubicBezTo>
                <a:cubicBezTo>
                  <a:pt x="2659680" y="902672"/>
                  <a:pt x="2668066" y="909220"/>
                  <a:pt x="2671141" y="918446"/>
                </a:cubicBezTo>
                <a:cubicBezTo>
                  <a:pt x="2673838" y="926538"/>
                  <a:pt x="2677560" y="934358"/>
                  <a:pt x="2679233" y="942722"/>
                </a:cubicBezTo>
                <a:cubicBezTo>
                  <a:pt x="2680582" y="949465"/>
                  <a:pt x="2681470" y="956317"/>
                  <a:pt x="2683279" y="962952"/>
                </a:cubicBezTo>
                <a:lnTo>
                  <a:pt x="2695417" y="999366"/>
                </a:lnTo>
                <a:lnTo>
                  <a:pt x="2703509" y="1023642"/>
                </a:lnTo>
                <a:cubicBezTo>
                  <a:pt x="2704858" y="1027688"/>
                  <a:pt x="2705189" y="1032231"/>
                  <a:pt x="2707555" y="1035780"/>
                </a:cubicBezTo>
                <a:cubicBezTo>
                  <a:pt x="2710252" y="1039826"/>
                  <a:pt x="2713672" y="1043474"/>
                  <a:pt x="2715647" y="1047918"/>
                </a:cubicBezTo>
                <a:cubicBezTo>
                  <a:pt x="2719111" y="1055713"/>
                  <a:pt x="2721042" y="1064102"/>
                  <a:pt x="2723739" y="1072194"/>
                </a:cubicBezTo>
                <a:lnTo>
                  <a:pt x="2731831" y="1096471"/>
                </a:lnTo>
                <a:cubicBezTo>
                  <a:pt x="2733180" y="1101866"/>
                  <a:pt x="2733687" y="1107544"/>
                  <a:pt x="2735877" y="1112655"/>
                </a:cubicBezTo>
                <a:cubicBezTo>
                  <a:pt x="2737793" y="1117125"/>
                  <a:pt x="2741794" y="1120444"/>
                  <a:pt x="2743969" y="1124793"/>
                </a:cubicBezTo>
                <a:cubicBezTo>
                  <a:pt x="2745876" y="1128608"/>
                  <a:pt x="2745944" y="1133203"/>
                  <a:pt x="2748015" y="1136931"/>
                </a:cubicBezTo>
                <a:cubicBezTo>
                  <a:pt x="2752738" y="1145433"/>
                  <a:pt x="2761124" y="1151981"/>
                  <a:pt x="2764199" y="1161207"/>
                </a:cubicBezTo>
                <a:lnTo>
                  <a:pt x="2772291" y="1185483"/>
                </a:lnTo>
              </a:path>
            </a:pathLst>
          </a:custGeom>
          <a:solidFill>
            <a:srgbClr val="848484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663681E8-2FF0-5CF3-F0E7-B14EF6BD45D7}"/>
              </a:ext>
            </a:extLst>
          </p:cNvPr>
          <p:cNvSpPr/>
          <p:nvPr/>
        </p:nvSpPr>
        <p:spPr>
          <a:xfrm>
            <a:off x="1718880" y="5933328"/>
            <a:ext cx="1486043" cy="1657548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349829" h="1657548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66800" y="1439834"/>
                </a:lnTo>
                <a:cubicBezTo>
                  <a:pt x="1074057" y="1447091"/>
                  <a:pt x="1080032" y="1455912"/>
                  <a:pt x="1088572" y="1461605"/>
                </a:cubicBezTo>
                <a:cubicBezTo>
                  <a:pt x="1099458" y="1468862"/>
                  <a:pt x="1111296" y="1474862"/>
                  <a:pt x="1121229" y="1483376"/>
                </a:cubicBezTo>
                <a:cubicBezTo>
                  <a:pt x="1186975" y="1539729"/>
                  <a:pt x="1137423" y="1517802"/>
                  <a:pt x="1197429" y="1537805"/>
                </a:cubicBezTo>
                <a:cubicBezTo>
                  <a:pt x="1250478" y="1617380"/>
                  <a:pt x="1184938" y="1533548"/>
                  <a:pt x="1251857" y="1581348"/>
                </a:cubicBezTo>
                <a:cubicBezTo>
                  <a:pt x="1268560" y="1593279"/>
                  <a:pt x="1275927" y="1618400"/>
                  <a:pt x="1295400" y="1624891"/>
                </a:cubicBezTo>
                <a:cubicBezTo>
                  <a:pt x="1335755" y="1638342"/>
                  <a:pt x="1317794" y="1630644"/>
                  <a:pt x="1349829" y="1646662"/>
                </a:cubicBezTo>
              </a:path>
            </a:pathLst>
          </a:custGeom>
          <a:solidFill>
            <a:srgbClr val="848484">
              <a:alpha val="80000"/>
            </a:srgb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22">
            <a:extLst>
              <a:ext uri="{FF2B5EF4-FFF2-40B4-BE49-F238E27FC236}">
                <a16:creationId xmlns:a16="http://schemas.microsoft.com/office/drawing/2014/main" id="{6E1F25B3-E6A4-FFD3-65FC-4922DCAF429E}"/>
              </a:ext>
            </a:extLst>
          </p:cNvPr>
          <p:cNvSpPr txBox="1"/>
          <p:nvPr/>
        </p:nvSpPr>
        <p:spPr>
          <a:xfrm>
            <a:off x="-63399" y="7723381"/>
            <a:ext cx="1536767" cy="307777"/>
          </a:xfrm>
          <a:prstGeom prst="rect">
            <a:avLst/>
          </a:prstGeom>
          <a:solidFill>
            <a:srgbClr val="80179A">
              <a:alpha val="70484"/>
            </a:srgbClr>
          </a:solidFill>
        </p:spPr>
        <p:txBody>
          <a:bodyPr wrap="non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lang="en-GB" sz="1400" dirty="0">
                <a:solidFill>
                  <a:prstClr val="black"/>
                </a:solidFill>
                <a:latin typeface="Calibri"/>
              </a:rPr>
              <a:t>&gt;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Realized growth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57AAC00F-0A2C-79B0-581A-114FD98B067F}"/>
              </a:ext>
            </a:extLst>
          </p:cNvPr>
          <p:cNvSpPr/>
          <p:nvPr/>
        </p:nvSpPr>
        <p:spPr>
          <a:xfrm>
            <a:off x="1747817" y="6466318"/>
            <a:ext cx="2175863" cy="1138493"/>
          </a:xfrm>
          <a:custGeom>
            <a:avLst/>
            <a:gdLst>
              <a:gd name="connsiteX0" fmla="*/ 0 w 1349829"/>
              <a:gd name="connsiteY0" fmla="*/ 1654629 h 1654629"/>
              <a:gd name="connsiteX1" fmla="*/ 54429 w 1349829"/>
              <a:gd name="connsiteY1" fmla="*/ 1578429 h 1654629"/>
              <a:gd name="connsiteX2" fmla="*/ 76200 w 1349829"/>
              <a:gd name="connsiteY2" fmla="*/ 1556657 h 1654629"/>
              <a:gd name="connsiteX3" fmla="*/ 97972 w 1349829"/>
              <a:gd name="connsiteY3" fmla="*/ 1491343 h 1654629"/>
              <a:gd name="connsiteX4" fmla="*/ 141514 w 1349829"/>
              <a:gd name="connsiteY4" fmla="*/ 1426029 h 1654629"/>
              <a:gd name="connsiteX5" fmla="*/ 195943 w 1349829"/>
              <a:gd name="connsiteY5" fmla="*/ 1262743 h 1654629"/>
              <a:gd name="connsiteX6" fmla="*/ 217714 w 1349829"/>
              <a:gd name="connsiteY6" fmla="*/ 1197429 h 1654629"/>
              <a:gd name="connsiteX7" fmla="*/ 250372 w 1349829"/>
              <a:gd name="connsiteY7" fmla="*/ 1066800 h 1654629"/>
              <a:gd name="connsiteX8" fmla="*/ 261257 w 1349829"/>
              <a:gd name="connsiteY8" fmla="*/ 1023257 h 1654629"/>
              <a:gd name="connsiteX9" fmla="*/ 272143 w 1349829"/>
              <a:gd name="connsiteY9" fmla="*/ 990600 h 1654629"/>
              <a:gd name="connsiteX10" fmla="*/ 293914 w 1349829"/>
              <a:gd name="connsiteY10" fmla="*/ 881743 h 1654629"/>
              <a:gd name="connsiteX11" fmla="*/ 304800 w 1349829"/>
              <a:gd name="connsiteY11" fmla="*/ 816429 h 1654629"/>
              <a:gd name="connsiteX12" fmla="*/ 315686 w 1349829"/>
              <a:gd name="connsiteY12" fmla="*/ 729343 h 1654629"/>
              <a:gd name="connsiteX13" fmla="*/ 337457 w 1349829"/>
              <a:gd name="connsiteY13" fmla="*/ 598715 h 1654629"/>
              <a:gd name="connsiteX14" fmla="*/ 348343 w 1349829"/>
              <a:gd name="connsiteY14" fmla="*/ 533400 h 1654629"/>
              <a:gd name="connsiteX15" fmla="*/ 370114 w 1349829"/>
              <a:gd name="connsiteY15" fmla="*/ 424543 h 1654629"/>
              <a:gd name="connsiteX16" fmla="*/ 381000 w 1349829"/>
              <a:gd name="connsiteY16" fmla="*/ 381000 h 1654629"/>
              <a:gd name="connsiteX17" fmla="*/ 402772 w 1349829"/>
              <a:gd name="connsiteY17" fmla="*/ 272143 h 1654629"/>
              <a:gd name="connsiteX18" fmla="*/ 424543 w 1349829"/>
              <a:gd name="connsiteY18" fmla="*/ 185057 h 1654629"/>
              <a:gd name="connsiteX19" fmla="*/ 446314 w 1349829"/>
              <a:gd name="connsiteY19" fmla="*/ 65315 h 1654629"/>
              <a:gd name="connsiteX20" fmla="*/ 457200 w 1349829"/>
              <a:gd name="connsiteY20" fmla="*/ 21772 h 1654629"/>
              <a:gd name="connsiteX21" fmla="*/ 478972 w 1349829"/>
              <a:gd name="connsiteY21" fmla="*/ 0 h 1654629"/>
              <a:gd name="connsiteX22" fmla="*/ 511629 w 1349829"/>
              <a:gd name="connsiteY22" fmla="*/ 10886 h 1654629"/>
              <a:gd name="connsiteX23" fmla="*/ 533400 w 1349829"/>
              <a:gd name="connsiteY23" fmla="*/ 130629 h 1654629"/>
              <a:gd name="connsiteX24" fmla="*/ 555172 w 1349829"/>
              <a:gd name="connsiteY24" fmla="*/ 152400 h 1654629"/>
              <a:gd name="connsiteX25" fmla="*/ 576943 w 1349829"/>
              <a:gd name="connsiteY25" fmla="*/ 217715 h 1654629"/>
              <a:gd name="connsiteX26" fmla="*/ 587829 w 1349829"/>
              <a:gd name="connsiteY26" fmla="*/ 250372 h 1654629"/>
              <a:gd name="connsiteX27" fmla="*/ 598714 w 1349829"/>
              <a:gd name="connsiteY27" fmla="*/ 293915 h 1654629"/>
              <a:gd name="connsiteX28" fmla="*/ 620486 w 1349829"/>
              <a:gd name="connsiteY28" fmla="*/ 359229 h 1654629"/>
              <a:gd name="connsiteX29" fmla="*/ 631372 w 1349829"/>
              <a:gd name="connsiteY29" fmla="*/ 391886 h 1654629"/>
              <a:gd name="connsiteX30" fmla="*/ 642257 w 1349829"/>
              <a:gd name="connsiteY30" fmla="*/ 468086 h 1654629"/>
              <a:gd name="connsiteX31" fmla="*/ 664029 w 1349829"/>
              <a:gd name="connsiteY31" fmla="*/ 555172 h 1654629"/>
              <a:gd name="connsiteX32" fmla="*/ 674914 w 1349829"/>
              <a:gd name="connsiteY32" fmla="*/ 598715 h 1654629"/>
              <a:gd name="connsiteX33" fmla="*/ 685800 w 1349829"/>
              <a:gd name="connsiteY33" fmla="*/ 631372 h 1654629"/>
              <a:gd name="connsiteX34" fmla="*/ 696686 w 1349829"/>
              <a:gd name="connsiteY34" fmla="*/ 674915 h 1654629"/>
              <a:gd name="connsiteX35" fmla="*/ 718457 w 1349829"/>
              <a:gd name="connsiteY35" fmla="*/ 740229 h 1654629"/>
              <a:gd name="connsiteX36" fmla="*/ 740229 w 1349829"/>
              <a:gd name="connsiteY36" fmla="*/ 805543 h 1654629"/>
              <a:gd name="connsiteX37" fmla="*/ 751114 w 1349829"/>
              <a:gd name="connsiteY37" fmla="*/ 838200 h 1654629"/>
              <a:gd name="connsiteX38" fmla="*/ 762000 w 1349829"/>
              <a:gd name="connsiteY38" fmla="*/ 870857 h 1654629"/>
              <a:gd name="connsiteX39" fmla="*/ 794657 w 1349829"/>
              <a:gd name="connsiteY39" fmla="*/ 979715 h 1654629"/>
              <a:gd name="connsiteX40" fmla="*/ 805543 w 1349829"/>
              <a:gd name="connsiteY40" fmla="*/ 1012372 h 1654629"/>
              <a:gd name="connsiteX41" fmla="*/ 816429 w 1349829"/>
              <a:gd name="connsiteY41" fmla="*/ 1045029 h 1654629"/>
              <a:gd name="connsiteX42" fmla="*/ 838200 w 1349829"/>
              <a:gd name="connsiteY42" fmla="*/ 1077686 h 1654629"/>
              <a:gd name="connsiteX43" fmla="*/ 870857 w 1349829"/>
              <a:gd name="connsiteY43" fmla="*/ 1132115 h 1654629"/>
              <a:gd name="connsiteX44" fmla="*/ 914400 w 1349829"/>
              <a:gd name="connsiteY44" fmla="*/ 1230086 h 1654629"/>
              <a:gd name="connsiteX45" fmla="*/ 936172 w 1349829"/>
              <a:gd name="connsiteY45" fmla="*/ 1251857 h 1654629"/>
              <a:gd name="connsiteX46" fmla="*/ 968829 w 1349829"/>
              <a:gd name="connsiteY46" fmla="*/ 1317172 h 1654629"/>
              <a:gd name="connsiteX47" fmla="*/ 979714 w 1349829"/>
              <a:gd name="connsiteY47" fmla="*/ 1349829 h 1654629"/>
              <a:gd name="connsiteX48" fmla="*/ 1023257 w 1349829"/>
              <a:gd name="connsiteY48" fmla="*/ 1393372 h 1654629"/>
              <a:gd name="connsiteX49" fmla="*/ 1066800 w 1349829"/>
              <a:gd name="connsiteY49" fmla="*/ 1436915 h 1654629"/>
              <a:gd name="connsiteX50" fmla="*/ 1088572 w 1349829"/>
              <a:gd name="connsiteY50" fmla="*/ 1458686 h 1654629"/>
              <a:gd name="connsiteX51" fmla="*/ 1121229 w 1349829"/>
              <a:gd name="connsiteY51" fmla="*/ 1480457 h 1654629"/>
              <a:gd name="connsiteX52" fmla="*/ 1197429 w 1349829"/>
              <a:gd name="connsiteY52" fmla="*/ 1534886 h 1654629"/>
              <a:gd name="connsiteX53" fmla="*/ 1251857 w 1349829"/>
              <a:gd name="connsiteY53" fmla="*/ 1578429 h 1654629"/>
              <a:gd name="connsiteX54" fmla="*/ 1295400 w 1349829"/>
              <a:gd name="connsiteY54" fmla="*/ 1621972 h 1654629"/>
              <a:gd name="connsiteX55" fmla="*/ 1349829 w 1349829"/>
              <a:gd name="connsiteY55" fmla="*/ 1643743 h 1654629"/>
              <a:gd name="connsiteX0" fmla="*/ 0 w 1349829"/>
              <a:gd name="connsiteY0" fmla="*/ 1657548 h 1657548"/>
              <a:gd name="connsiteX1" fmla="*/ 54429 w 1349829"/>
              <a:gd name="connsiteY1" fmla="*/ 1581348 h 1657548"/>
              <a:gd name="connsiteX2" fmla="*/ 76200 w 1349829"/>
              <a:gd name="connsiteY2" fmla="*/ 1559576 h 1657548"/>
              <a:gd name="connsiteX3" fmla="*/ 97972 w 1349829"/>
              <a:gd name="connsiteY3" fmla="*/ 1494262 h 1657548"/>
              <a:gd name="connsiteX4" fmla="*/ 141514 w 1349829"/>
              <a:gd name="connsiteY4" fmla="*/ 1428948 h 1657548"/>
              <a:gd name="connsiteX5" fmla="*/ 195943 w 1349829"/>
              <a:gd name="connsiteY5" fmla="*/ 1265662 h 1657548"/>
              <a:gd name="connsiteX6" fmla="*/ 217714 w 1349829"/>
              <a:gd name="connsiteY6" fmla="*/ 1200348 h 1657548"/>
              <a:gd name="connsiteX7" fmla="*/ 250372 w 1349829"/>
              <a:gd name="connsiteY7" fmla="*/ 1069719 h 1657548"/>
              <a:gd name="connsiteX8" fmla="*/ 261257 w 1349829"/>
              <a:gd name="connsiteY8" fmla="*/ 1026176 h 1657548"/>
              <a:gd name="connsiteX9" fmla="*/ 272143 w 1349829"/>
              <a:gd name="connsiteY9" fmla="*/ 993519 h 1657548"/>
              <a:gd name="connsiteX10" fmla="*/ 293914 w 1349829"/>
              <a:gd name="connsiteY10" fmla="*/ 884662 h 1657548"/>
              <a:gd name="connsiteX11" fmla="*/ 304800 w 1349829"/>
              <a:gd name="connsiteY11" fmla="*/ 819348 h 1657548"/>
              <a:gd name="connsiteX12" fmla="*/ 315686 w 1349829"/>
              <a:gd name="connsiteY12" fmla="*/ 732262 h 1657548"/>
              <a:gd name="connsiteX13" fmla="*/ 337457 w 1349829"/>
              <a:gd name="connsiteY13" fmla="*/ 601634 h 1657548"/>
              <a:gd name="connsiteX14" fmla="*/ 348343 w 1349829"/>
              <a:gd name="connsiteY14" fmla="*/ 536319 h 1657548"/>
              <a:gd name="connsiteX15" fmla="*/ 370114 w 1349829"/>
              <a:gd name="connsiteY15" fmla="*/ 427462 h 1657548"/>
              <a:gd name="connsiteX16" fmla="*/ 381000 w 1349829"/>
              <a:gd name="connsiteY16" fmla="*/ 383919 h 1657548"/>
              <a:gd name="connsiteX17" fmla="*/ 402772 w 1349829"/>
              <a:gd name="connsiteY17" fmla="*/ 275062 h 1657548"/>
              <a:gd name="connsiteX18" fmla="*/ 424543 w 1349829"/>
              <a:gd name="connsiteY18" fmla="*/ 187976 h 1657548"/>
              <a:gd name="connsiteX19" fmla="*/ 446314 w 1349829"/>
              <a:gd name="connsiteY19" fmla="*/ 68234 h 1657548"/>
              <a:gd name="connsiteX20" fmla="*/ 457200 w 1349829"/>
              <a:gd name="connsiteY20" fmla="*/ 24691 h 1657548"/>
              <a:gd name="connsiteX21" fmla="*/ 478972 w 1349829"/>
              <a:gd name="connsiteY21" fmla="*/ 2919 h 1657548"/>
              <a:gd name="connsiteX22" fmla="*/ 511629 w 1349829"/>
              <a:gd name="connsiteY22" fmla="*/ 13805 h 1657548"/>
              <a:gd name="connsiteX23" fmla="*/ 555172 w 1349829"/>
              <a:gd name="connsiteY23" fmla="*/ 155319 h 1657548"/>
              <a:gd name="connsiteX24" fmla="*/ 576943 w 1349829"/>
              <a:gd name="connsiteY24" fmla="*/ 220634 h 1657548"/>
              <a:gd name="connsiteX25" fmla="*/ 587829 w 1349829"/>
              <a:gd name="connsiteY25" fmla="*/ 253291 h 1657548"/>
              <a:gd name="connsiteX26" fmla="*/ 598714 w 1349829"/>
              <a:gd name="connsiteY26" fmla="*/ 296834 h 1657548"/>
              <a:gd name="connsiteX27" fmla="*/ 620486 w 1349829"/>
              <a:gd name="connsiteY27" fmla="*/ 362148 h 1657548"/>
              <a:gd name="connsiteX28" fmla="*/ 631372 w 1349829"/>
              <a:gd name="connsiteY28" fmla="*/ 394805 h 1657548"/>
              <a:gd name="connsiteX29" fmla="*/ 642257 w 1349829"/>
              <a:gd name="connsiteY29" fmla="*/ 471005 h 1657548"/>
              <a:gd name="connsiteX30" fmla="*/ 664029 w 1349829"/>
              <a:gd name="connsiteY30" fmla="*/ 558091 h 1657548"/>
              <a:gd name="connsiteX31" fmla="*/ 674914 w 1349829"/>
              <a:gd name="connsiteY31" fmla="*/ 601634 h 1657548"/>
              <a:gd name="connsiteX32" fmla="*/ 685800 w 1349829"/>
              <a:gd name="connsiteY32" fmla="*/ 634291 h 1657548"/>
              <a:gd name="connsiteX33" fmla="*/ 696686 w 1349829"/>
              <a:gd name="connsiteY33" fmla="*/ 677834 h 1657548"/>
              <a:gd name="connsiteX34" fmla="*/ 718457 w 1349829"/>
              <a:gd name="connsiteY34" fmla="*/ 743148 h 1657548"/>
              <a:gd name="connsiteX35" fmla="*/ 740229 w 1349829"/>
              <a:gd name="connsiteY35" fmla="*/ 808462 h 1657548"/>
              <a:gd name="connsiteX36" fmla="*/ 751114 w 1349829"/>
              <a:gd name="connsiteY36" fmla="*/ 841119 h 1657548"/>
              <a:gd name="connsiteX37" fmla="*/ 762000 w 1349829"/>
              <a:gd name="connsiteY37" fmla="*/ 873776 h 1657548"/>
              <a:gd name="connsiteX38" fmla="*/ 794657 w 1349829"/>
              <a:gd name="connsiteY38" fmla="*/ 982634 h 1657548"/>
              <a:gd name="connsiteX39" fmla="*/ 805543 w 1349829"/>
              <a:gd name="connsiteY39" fmla="*/ 1015291 h 1657548"/>
              <a:gd name="connsiteX40" fmla="*/ 816429 w 1349829"/>
              <a:gd name="connsiteY40" fmla="*/ 1047948 h 1657548"/>
              <a:gd name="connsiteX41" fmla="*/ 838200 w 1349829"/>
              <a:gd name="connsiteY41" fmla="*/ 1080605 h 1657548"/>
              <a:gd name="connsiteX42" fmla="*/ 870857 w 1349829"/>
              <a:gd name="connsiteY42" fmla="*/ 1135034 h 1657548"/>
              <a:gd name="connsiteX43" fmla="*/ 914400 w 1349829"/>
              <a:gd name="connsiteY43" fmla="*/ 1233005 h 1657548"/>
              <a:gd name="connsiteX44" fmla="*/ 936172 w 1349829"/>
              <a:gd name="connsiteY44" fmla="*/ 1254776 h 1657548"/>
              <a:gd name="connsiteX45" fmla="*/ 968829 w 1349829"/>
              <a:gd name="connsiteY45" fmla="*/ 1320091 h 1657548"/>
              <a:gd name="connsiteX46" fmla="*/ 979714 w 1349829"/>
              <a:gd name="connsiteY46" fmla="*/ 1352748 h 1657548"/>
              <a:gd name="connsiteX47" fmla="*/ 1023257 w 1349829"/>
              <a:gd name="connsiteY47" fmla="*/ 1396291 h 1657548"/>
              <a:gd name="connsiteX48" fmla="*/ 1066800 w 1349829"/>
              <a:gd name="connsiteY48" fmla="*/ 1439834 h 1657548"/>
              <a:gd name="connsiteX49" fmla="*/ 1088572 w 1349829"/>
              <a:gd name="connsiteY49" fmla="*/ 1461605 h 1657548"/>
              <a:gd name="connsiteX50" fmla="*/ 1121229 w 1349829"/>
              <a:gd name="connsiteY50" fmla="*/ 1483376 h 1657548"/>
              <a:gd name="connsiteX51" fmla="*/ 1197429 w 1349829"/>
              <a:gd name="connsiteY51" fmla="*/ 1537805 h 1657548"/>
              <a:gd name="connsiteX52" fmla="*/ 1251857 w 1349829"/>
              <a:gd name="connsiteY52" fmla="*/ 1581348 h 1657548"/>
              <a:gd name="connsiteX53" fmla="*/ 1295400 w 1349829"/>
              <a:gd name="connsiteY53" fmla="*/ 1624891 h 1657548"/>
              <a:gd name="connsiteX54" fmla="*/ 1349829 w 1349829"/>
              <a:gd name="connsiteY54" fmla="*/ 1646662 h 1657548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95400 w 1349829"/>
              <a:gd name="connsiteY53" fmla="*/ 1624891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51857 w 1349829"/>
              <a:gd name="connsiteY52" fmla="*/ 1581348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97429 w 1349829"/>
              <a:gd name="connsiteY51" fmla="*/ 1537805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21229 w 1349829"/>
              <a:gd name="connsiteY50" fmla="*/ 1483376 h 1713243"/>
              <a:gd name="connsiteX51" fmla="*/ 1179131 w 1349829"/>
              <a:gd name="connsiteY51" fmla="*/ 1593290 h 1713243"/>
              <a:gd name="connsiteX52" fmla="*/ 1233558 w 1349829"/>
              <a:gd name="connsiteY52" fmla="*/ 1659027 h 1713243"/>
              <a:gd name="connsiteX53" fmla="*/ 1277101 w 1349829"/>
              <a:gd name="connsiteY53" fmla="*/ 1680376 h 1713243"/>
              <a:gd name="connsiteX54" fmla="*/ 1349829 w 1349829"/>
              <a:gd name="connsiteY54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088572 w 1349829"/>
              <a:gd name="connsiteY49" fmla="*/ 1461605 h 1713243"/>
              <a:gd name="connsiteX50" fmla="*/ 1179131 w 1349829"/>
              <a:gd name="connsiteY50" fmla="*/ 1593290 h 1713243"/>
              <a:gd name="connsiteX51" fmla="*/ 1233558 w 1349829"/>
              <a:gd name="connsiteY51" fmla="*/ 1659027 h 1713243"/>
              <a:gd name="connsiteX52" fmla="*/ 1277101 w 1349829"/>
              <a:gd name="connsiteY52" fmla="*/ 1680376 h 1713243"/>
              <a:gd name="connsiteX53" fmla="*/ 1349829 w 1349829"/>
              <a:gd name="connsiteY53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66800 w 1349829"/>
              <a:gd name="connsiteY48" fmla="*/ 1439834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  <a:gd name="connsiteX0" fmla="*/ 0 w 1349829"/>
              <a:gd name="connsiteY0" fmla="*/ 1657548 h 1713243"/>
              <a:gd name="connsiteX1" fmla="*/ 54429 w 1349829"/>
              <a:gd name="connsiteY1" fmla="*/ 1581348 h 1713243"/>
              <a:gd name="connsiteX2" fmla="*/ 76200 w 1349829"/>
              <a:gd name="connsiteY2" fmla="*/ 1559576 h 1713243"/>
              <a:gd name="connsiteX3" fmla="*/ 97972 w 1349829"/>
              <a:gd name="connsiteY3" fmla="*/ 1494262 h 1713243"/>
              <a:gd name="connsiteX4" fmla="*/ 141514 w 1349829"/>
              <a:gd name="connsiteY4" fmla="*/ 1428948 h 1713243"/>
              <a:gd name="connsiteX5" fmla="*/ 195943 w 1349829"/>
              <a:gd name="connsiteY5" fmla="*/ 1265662 h 1713243"/>
              <a:gd name="connsiteX6" fmla="*/ 217714 w 1349829"/>
              <a:gd name="connsiteY6" fmla="*/ 1200348 h 1713243"/>
              <a:gd name="connsiteX7" fmla="*/ 250372 w 1349829"/>
              <a:gd name="connsiteY7" fmla="*/ 1069719 h 1713243"/>
              <a:gd name="connsiteX8" fmla="*/ 261257 w 1349829"/>
              <a:gd name="connsiteY8" fmla="*/ 1026176 h 1713243"/>
              <a:gd name="connsiteX9" fmla="*/ 272143 w 1349829"/>
              <a:gd name="connsiteY9" fmla="*/ 993519 h 1713243"/>
              <a:gd name="connsiteX10" fmla="*/ 293914 w 1349829"/>
              <a:gd name="connsiteY10" fmla="*/ 884662 h 1713243"/>
              <a:gd name="connsiteX11" fmla="*/ 304800 w 1349829"/>
              <a:gd name="connsiteY11" fmla="*/ 819348 h 1713243"/>
              <a:gd name="connsiteX12" fmla="*/ 315686 w 1349829"/>
              <a:gd name="connsiteY12" fmla="*/ 732262 h 1713243"/>
              <a:gd name="connsiteX13" fmla="*/ 337457 w 1349829"/>
              <a:gd name="connsiteY13" fmla="*/ 601634 h 1713243"/>
              <a:gd name="connsiteX14" fmla="*/ 348343 w 1349829"/>
              <a:gd name="connsiteY14" fmla="*/ 536319 h 1713243"/>
              <a:gd name="connsiteX15" fmla="*/ 370114 w 1349829"/>
              <a:gd name="connsiteY15" fmla="*/ 427462 h 1713243"/>
              <a:gd name="connsiteX16" fmla="*/ 381000 w 1349829"/>
              <a:gd name="connsiteY16" fmla="*/ 383919 h 1713243"/>
              <a:gd name="connsiteX17" fmla="*/ 402772 w 1349829"/>
              <a:gd name="connsiteY17" fmla="*/ 275062 h 1713243"/>
              <a:gd name="connsiteX18" fmla="*/ 424543 w 1349829"/>
              <a:gd name="connsiteY18" fmla="*/ 187976 h 1713243"/>
              <a:gd name="connsiteX19" fmla="*/ 446314 w 1349829"/>
              <a:gd name="connsiteY19" fmla="*/ 68234 h 1713243"/>
              <a:gd name="connsiteX20" fmla="*/ 457200 w 1349829"/>
              <a:gd name="connsiteY20" fmla="*/ 24691 h 1713243"/>
              <a:gd name="connsiteX21" fmla="*/ 478972 w 1349829"/>
              <a:gd name="connsiteY21" fmla="*/ 2919 h 1713243"/>
              <a:gd name="connsiteX22" fmla="*/ 511629 w 1349829"/>
              <a:gd name="connsiteY22" fmla="*/ 13805 h 1713243"/>
              <a:gd name="connsiteX23" fmla="*/ 555172 w 1349829"/>
              <a:gd name="connsiteY23" fmla="*/ 155319 h 1713243"/>
              <a:gd name="connsiteX24" fmla="*/ 576943 w 1349829"/>
              <a:gd name="connsiteY24" fmla="*/ 220634 h 1713243"/>
              <a:gd name="connsiteX25" fmla="*/ 587829 w 1349829"/>
              <a:gd name="connsiteY25" fmla="*/ 253291 h 1713243"/>
              <a:gd name="connsiteX26" fmla="*/ 598714 w 1349829"/>
              <a:gd name="connsiteY26" fmla="*/ 296834 h 1713243"/>
              <a:gd name="connsiteX27" fmla="*/ 620486 w 1349829"/>
              <a:gd name="connsiteY27" fmla="*/ 362148 h 1713243"/>
              <a:gd name="connsiteX28" fmla="*/ 631372 w 1349829"/>
              <a:gd name="connsiteY28" fmla="*/ 394805 h 1713243"/>
              <a:gd name="connsiteX29" fmla="*/ 642257 w 1349829"/>
              <a:gd name="connsiteY29" fmla="*/ 471005 h 1713243"/>
              <a:gd name="connsiteX30" fmla="*/ 664029 w 1349829"/>
              <a:gd name="connsiteY30" fmla="*/ 558091 h 1713243"/>
              <a:gd name="connsiteX31" fmla="*/ 674914 w 1349829"/>
              <a:gd name="connsiteY31" fmla="*/ 601634 h 1713243"/>
              <a:gd name="connsiteX32" fmla="*/ 685800 w 1349829"/>
              <a:gd name="connsiteY32" fmla="*/ 634291 h 1713243"/>
              <a:gd name="connsiteX33" fmla="*/ 696686 w 1349829"/>
              <a:gd name="connsiteY33" fmla="*/ 677834 h 1713243"/>
              <a:gd name="connsiteX34" fmla="*/ 718457 w 1349829"/>
              <a:gd name="connsiteY34" fmla="*/ 743148 h 1713243"/>
              <a:gd name="connsiteX35" fmla="*/ 740229 w 1349829"/>
              <a:gd name="connsiteY35" fmla="*/ 808462 h 1713243"/>
              <a:gd name="connsiteX36" fmla="*/ 751114 w 1349829"/>
              <a:gd name="connsiteY36" fmla="*/ 841119 h 1713243"/>
              <a:gd name="connsiteX37" fmla="*/ 762000 w 1349829"/>
              <a:gd name="connsiteY37" fmla="*/ 873776 h 1713243"/>
              <a:gd name="connsiteX38" fmla="*/ 794657 w 1349829"/>
              <a:gd name="connsiteY38" fmla="*/ 982634 h 1713243"/>
              <a:gd name="connsiteX39" fmla="*/ 805543 w 1349829"/>
              <a:gd name="connsiteY39" fmla="*/ 1015291 h 1713243"/>
              <a:gd name="connsiteX40" fmla="*/ 816429 w 1349829"/>
              <a:gd name="connsiteY40" fmla="*/ 1047948 h 1713243"/>
              <a:gd name="connsiteX41" fmla="*/ 838200 w 1349829"/>
              <a:gd name="connsiteY41" fmla="*/ 1080605 h 1713243"/>
              <a:gd name="connsiteX42" fmla="*/ 870857 w 1349829"/>
              <a:gd name="connsiteY42" fmla="*/ 1135034 h 1713243"/>
              <a:gd name="connsiteX43" fmla="*/ 914400 w 1349829"/>
              <a:gd name="connsiteY43" fmla="*/ 1233005 h 1713243"/>
              <a:gd name="connsiteX44" fmla="*/ 936172 w 1349829"/>
              <a:gd name="connsiteY44" fmla="*/ 1254776 h 1713243"/>
              <a:gd name="connsiteX45" fmla="*/ 968829 w 1349829"/>
              <a:gd name="connsiteY45" fmla="*/ 1320091 h 1713243"/>
              <a:gd name="connsiteX46" fmla="*/ 979714 w 1349829"/>
              <a:gd name="connsiteY46" fmla="*/ 1352748 h 1713243"/>
              <a:gd name="connsiteX47" fmla="*/ 1023257 w 1349829"/>
              <a:gd name="connsiteY47" fmla="*/ 1396291 h 1713243"/>
              <a:gd name="connsiteX48" fmla="*/ 1089673 w 1349829"/>
              <a:gd name="connsiteY48" fmla="*/ 1528609 h 1713243"/>
              <a:gd name="connsiteX49" fmla="*/ 1179131 w 1349829"/>
              <a:gd name="connsiteY49" fmla="*/ 1593290 h 1713243"/>
              <a:gd name="connsiteX50" fmla="*/ 1233558 w 1349829"/>
              <a:gd name="connsiteY50" fmla="*/ 1659027 h 1713243"/>
              <a:gd name="connsiteX51" fmla="*/ 1277101 w 1349829"/>
              <a:gd name="connsiteY51" fmla="*/ 1680376 h 1713243"/>
              <a:gd name="connsiteX52" fmla="*/ 1349829 w 1349829"/>
              <a:gd name="connsiteY52" fmla="*/ 1713243 h 1713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349829" h="1713243">
                <a:moveTo>
                  <a:pt x="0" y="1657548"/>
                </a:moveTo>
                <a:cubicBezTo>
                  <a:pt x="18143" y="1632148"/>
                  <a:pt x="35265" y="1605987"/>
                  <a:pt x="54429" y="1581348"/>
                </a:cubicBezTo>
                <a:cubicBezTo>
                  <a:pt x="60730" y="1573247"/>
                  <a:pt x="71610" y="1568756"/>
                  <a:pt x="76200" y="1559576"/>
                </a:cubicBezTo>
                <a:cubicBezTo>
                  <a:pt x="86463" y="1539050"/>
                  <a:pt x="85242" y="1513357"/>
                  <a:pt x="97972" y="1494262"/>
                </a:cubicBezTo>
                <a:cubicBezTo>
                  <a:pt x="112486" y="1472491"/>
                  <a:pt x="133239" y="1453771"/>
                  <a:pt x="141514" y="1428948"/>
                </a:cubicBezTo>
                <a:lnTo>
                  <a:pt x="195943" y="1265662"/>
                </a:lnTo>
                <a:lnTo>
                  <a:pt x="217714" y="1200348"/>
                </a:lnTo>
                <a:lnTo>
                  <a:pt x="250372" y="1069719"/>
                </a:lnTo>
                <a:cubicBezTo>
                  <a:pt x="254000" y="1055205"/>
                  <a:pt x="256526" y="1040369"/>
                  <a:pt x="261257" y="1026176"/>
                </a:cubicBezTo>
                <a:cubicBezTo>
                  <a:pt x="264886" y="1015290"/>
                  <a:pt x="269563" y="1004700"/>
                  <a:pt x="272143" y="993519"/>
                </a:cubicBezTo>
                <a:cubicBezTo>
                  <a:pt x="280464" y="957462"/>
                  <a:pt x="287830" y="921163"/>
                  <a:pt x="293914" y="884662"/>
                </a:cubicBezTo>
                <a:cubicBezTo>
                  <a:pt x="297543" y="862891"/>
                  <a:pt x="301679" y="841198"/>
                  <a:pt x="304800" y="819348"/>
                </a:cubicBezTo>
                <a:cubicBezTo>
                  <a:pt x="308937" y="790387"/>
                  <a:pt x="311346" y="761193"/>
                  <a:pt x="315686" y="732262"/>
                </a:cubicBezTo>
                <a:cubicBezTo>
                  <a:pt x="322234" y="688607"/>
                  <a:pt x="330200" y="645177"/>
                  <a:pt x="337457" y="601634"/>
                </a:cubicBezTo>
                <a:cubicBezTo>
                  <a:pt x="341086" y="579862"/>
                  <a:pt x="344014" y="557962"/>
                  <a:pt x="348343" y="536319"/>
                </a:cubicBezTo>
                <a:cubicBezTo>
                  <a:pt x="355600" y="500033"/>
                  <a:pt x="361139" y="463361"/>
                  <a:pt x="370114" y="427462"/>
                </a:cubicBezTo>
                <a:cubicBezTo>
                  <a:pt x="373743" y="412948"/>
                  <a:pt x="377865" y="398548"/>
                  <a:pt x="381000" y="383919"/>
                </a:cubicBezTo>
                <a:cubicBezTo>
                  <a:pt x="388754" y="347736"/>
                  <a:pt x="393797" y="310961"/>
                  <a:pt x="402772" y="275062"/>
                </a:cubicBezTo>
                <a:cubicBezTo>
                  <a:pt x="410029" y="246033"/>
                  <a:pt x="419624" y="217491"/>
                  <a:pt x="424543" y="187976"/>
                </a:cubicBezTo>
                <a:cubicBezTo>
                  <a:pt x="432418" y="140729"/>
                  <a:pt x="436175" y="113862"/>
                  <a:pt x="446314" y="68234"/>
                </a:cubicBezTo>
                <a:cubicBezTo>
                  <a:pt x="449559" y="53629"/>
                  <a:pt x="450509" y="38073"/>
                  <a:pt x="457200" y="24691"/>
                </a:cubicBezTo>
                <a:cubicBezTo>
                  <a:pt x="461790" y="15511"/>
                  <a:pt x="471715" y="10176"/>
                  <a:pt x="478972" y="2919"/>
                </a:cubicBezTo>
                <a:cubicBezTo>
                  <a:pt x="489858" y="6548"/>
                  <a:pt x="498929" y="-11595"/>
                  <a:pt x="511629" y="13805"/>
                </a:cubicBezTo>
                <a:cubicBezTo>
                  <a:pt x="524329" y="39205"/>
                  <a:pt x="544286" y="120847"/>
                  <a:pt x="555172" y="155319"/>
                </a:cubicBezTo>
                <a:lnTo>
                  <a:pt x="576943" y="220634"/>
                </a:lnTo>
                <a:cubicBezTo>
                  <a:pt x="580572" y="231520"/>
                  <a:pt x="585046" y="242159"/>
                  <a:pt x="587829" y="253291"/>
                </a:cubicBezTo>
                <a:cubicBezTo>
                  <a:pt x="591457" y="267805"/>
                  <a:pt x="594415" y="282504"/>
                  <a:pt x="598714" y="296834"/>
                </a:cubicBezTo>
                <a:cubicBezTo>
                  <a:pt x="605308" y="318815"/>
                  <a:pt x="613229" y="340377"/>
                  <a:pt x="620486" y="362148"/>
                </a:cubicBezTo>
                <a:lnTo>
                  <a:pt x="631372" y="394805"/>
                </a:lnTo>
                <a:cubicBezTo>
                  <a:pt x="635000" y="420205"/>
                  <a:pt x="637225" y="445845"/>
                  <a:pt x="642257" y="471005"/>
                </a:cubicBezTo>
                <a:cubicBezTo>
                  <a:pt x="648125" y="500346"/>
                  <a:pt x="656772" y="529062"/>
                  <a:pt x="664029" y="558091"/>
                </a:cubicBezTo>
                <a:cubicBezTo>
                  <a:pt x="667658" y="572605"/>
                  <a:pt x="670183" y="587441"/>
                  <a:pt x="674914" y="601634"/>
                </a:cubicBezTo>
                <a:cubicBezTo>
                  <a:pt x="678543" y="612520"/>
                  <a:pt x="682648" y="623258"/>
                  <a:pt x="685800" y="634291"/>
                </a:cubicBezTo>
                <a:cubicBezTo>
                  <a:pt x="689910" y="648676"/>
                  <a:pt x="692387" y="663504"/>
                  <a:pt x="696686" y="677834"/>
                </a:cubicBezTo>
                <a:cubicBezTo>
                  <a:pt x="703280" y="699815"/>
                  <a:pt x="711200" y="721377"/>
                  <a:pt x="718457" y="743148"/>
                </a:cubicBezTo>
                <a:lnTo>
                  <a:pt x="740229" y="808462"/>
                </a:lnTo>
                <a:lnTo>
                  <a:pt x="751114" y="841119"/>
                </a:lnTo>
                <a:cubicBezTo>
                  <a:pt x="754743" y="852005"/>
                  <a:pt x="759217" y="862644"/>
                  <a:pt x="762000" y="873776"/>
                </a:cubicBezTo>
                <a:cubicBezTo>
                  <a:pt x="778451" y="939579"/>
                  <a:pt x="768157" y="903132"/>
                  <a:pt x="794657" y="982634"/>
                </a:cubicBezTo>
                <a:lnTo>
                  <a:pt x="805543" y="1015291"/>
                </a:lnTo>
                <a:cubicBezTo>
                  <a:pt x="809172" y="1026177"/>
                  <a:pt x="810064" y="1038401"/>
                  <a:pt x="816429" y="1047948"/>
                </a:cubicBezTo>
                <a:cubicBezTo>
                  <a:pt x="823686" y="1058834"/>
                  <a:pt x="832349" y="1068903"/>
                  <a:pt x="838200" y="1080605"/>
                </a:cubicBezTo>
                <a:cubicBezTo>
                  <a:pt x="866463" y="1137130"/>
                  <a:pt x="828333" y="1092508"/>
                  <a:pt x="870857" y="1135034"/>
                </a:cubicBezTo>
                <a:cubicBezTo>
                  <a:pt x="888119" y="1186818"/>
                  <a:pt x="884829" y="1196042"/>
                  <a:pt x="914400" y="1233005"/>
                </a:cubicBezTo>
                <a:cubicBezTo>
                  <a:pt x="920811" y="1241019"/>
                  <a:pt x="928915" y="1247519"/>
                  <a:pt x="936172" y="1254776"/>
                </a:cubicBezTo>
                <a:cubicBezTo>
                  <a:pt x="963531" y="1336860"/>
                  <a:pt x="926626" y="1235685"/>
                  <a:pt x="968829" y="1320091"/>
                </a:cubicBezTo>
                <a:cubicBezTo>
                  <a:pt x="973961" y="1330354"/>
                  <a:pt x="973045" y="1343411"/>
                  <a:pt x="979714" y="1352748"/>
                </a:cubicBezTo>
                <a:cubicBezTo>
                  <a:pt x="991645" y="1369451"/>
                  <a:pt x="1008743" y="1381777"/>
                  <a:pt x="1023257" y="1396291"/>
                </a:cubicBezTo>
                <a:lnTo>
                  <a:pt x="1089673" y="1528609"/>
                </a:lnTo>
                <a:cubicBezTo>
                  <a:pt x="1115652" y="1561442"/>
                  <a:pt x="1151338" y="1556758"/>
                  <a:pt x="1179131" y="1593290"/>
                </a:cubicBezTo>
                <a:cubicBezTo>
                  <a:pt x="1206924" y="1629822"/>
                  <a:pt x="1217230" y="1644513"/>
                  <a:pt x="1233558" y="1659027"/>
                </a:cubicBezTo>
                <a:cubicBezTo>
                  <a:pt x="1249886" y="1673541"/>
                  <a:pt x="1257628" y="1673885"/>
                  <a:pt x="1277101" y="1680376"/>
                </a:cubicBezTo>
                <a:cubicBezTo>
                  <a:pt x="1317456" y="1693827"/>
                  <a:pt x="1317794" y="1697225"/>
                  <a:pt x="1349829" y="1713243"/>
                </a:cubicBezTo>
              </a:path>
            </a:pathLst>
          </a:custGeom>
          <a:solidFill>
            <a:schemeClr val="bg1">
              <a:lumMod val="75000"/>
              <a:alpha val="82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D5C88A91-AC4B-CED0-2972-F0F83E30640D}"/>
              </a:ext>
            </a:extLst>
          </p:cNvPr>
          <p:cNvSpPr/>
          <p:nvPr/>
        </p:nvSpPr>
        <p:spPr>
          <a:xfrm>
            <a:off x="1945914" y="6254139"/>
            <a:ext cx="949595" cy="1344019"/>
          </a:xfrm>
          <a:custGeom>
            <a:avLst/>
            <a:gdLst>
              <a:gd name="connsiteX0" fmla="*/ 0 w 1253706"/>
              <a:gd name="connsiteY0" fmla="*/ 1046672 h 1046672"/>
              <a:gd name="connsiteX1" fmla="*/ 40257 w 1253706"/>
              <a:gd name="connsiteY1" fmla="*/ 1040921 h 1046672"/>
              <a:gd name="connsiteX2" fmla="*/ 57510 w 1253706"/>
              <a:gd name="connsiteY2" fmla="*/ 1029419 h 1046672"/>
              <a:gd name="connsiteX3" fmla="*/ 74762 w 1253706"/>
              <a:gd name="connsiteY3" fmla="*/ 1023668 h 1046672"/>
              <a:gd name="connsiteX4" fmla="*/ 92015 w 1253706"/>
              <a:gd name="connsiteY4" fmla="*/ 1012166 h 1046672"/>
              <a:gd name="connsiteX5" fmla="*/ 109268 w 1253706"/>
              <a:gd name="connsiteY5" fmla="*/ 1006415 h 1046672"/>
              <a:gd name="connsiteX6" fmla="*/ 143774 w 1253706"/>
              <a:gd name="connsiteY6" fmla="*/ 983411 h 1046672"/>
              <a:gd name="connsiteX7" fmla="*/ 195532 w 1253706"/>
              <a:gd name="connsiteY7" fmla="*/ 948906 h 1046672"/>
              <a:gd name="connsiteX8" fmla="*/ 212785 w 1253706"/>
              <a:gd name="connsiteY8" fmla="*/ 937404 h 1046672"/>
              <a:gd name="connsiteX9" fmla="*/ 241540 w 1253706"/>
              <a:gd name="connsiteY9" fmla="*/ 914400 h 1046672"/>
              <a:gd name="connsiteX10" fmla="*/ 258793 w 1253706"/>
              <a:gd name="connsiteY10" fmla="*/ 897147 h 1046672"/>
              <a:gd name="connsiteX11" fmla="*/ 293298 w 1253706"/>
              <a:gd name="connsiteY11" fmla="*/ 874143 h 1046672"/>
              <a:gd name="connsiteX12" fmla="*/ 322053 w 1253706"/>
              <a:gd name="connsiteY12" fmla="*/ 839638 h 1046672"/>
              <a:gd name="connsiteX13" fmla="*/ 350808 w 1253706"/>
              <a:gd name="connsiteY13" fmla="*/ 810883 h 1046672"/>
              <a:gd name="connsiteX14" fmla="*/ 379562 w 1253706"/>
              <a:gd name="connsiteY14" fmla="*/ 776377 h 1046672"/>
              <a:gd name="connsiteX15" fmla="*/ 402566 w 1253706"/>
              <a:gd name="connsiteY15" fmla="*/ 741872 h 1046672"/>
              <a:gd name="connsiteX16" fmla="*/ 414068 w 1253706"/>
              <a:gd name="connsiteY16" fmla="*/ 724619 h 1046672"/>
              <a:gd name="connsiteX17" fmla="*/ 425570 w 1253706"/>
              <a:gd name="connsiteY17" fmla="*/ 707366 h 1046672"/>
              <a:gd name="connsiteX18" fmla="*/ 431321 w 1253706"/>
              <a:gd name="connsiteY18" fmla="*/ 690113 h 1046672"/>
              <a:gd name="connsiteX19" fmla="*/ 454325 w 1253706"/>
              <a:gd name="connsiteY19" fmla="*/ 655608 h 1046672"/>
              <a:gd name="connsiteX20" fmla="*/ 471578 w 1253706"/>
              <a:gd name="connsiteY20" fmla="*/ 615351 h 1046672"/>
              <a:gd name="connsiteX21" fmla="*/ 477329 w 1253706"/>
              <a:gd name="connsiteY21" fmla="*/ 598098 h 1046672"/>
              <a:gd name="connsiteX22" fmla="*/ 488830 w 1253706"/>
              <a:gd name="connsiteY22" fmla="*/ 575094 h 1046672"/>
              <a:gd name="connsiteX23" fmla="*/ 494581 w 1253706"/>
              <a:gd name="connsiteY23" fmla="*/ 557842 h 1046672"/>
              <a:gd name="connsiteX24" fmla="*/ 506083 w 1253706"/>
              <a:gd name="connsiteY24" fmla="*/ 540589 h 1046672"/>
              <a:gd name="connsiteX25" fmla="*/ 517585 w 1253706"/>
              <a:gd name="connsiteY25" fmla="*/ 506083 h 1046672"/>
              <a:gd name="connsiteX26" fmla="*/ 523336 w 1253706"/>
              <a:gd name="connsiteY26" fmla="*/ 488830 h 1046672"/>
              <a:gd name="connsiteX27" fmla="*/ 534838 w 1253706"/>
              <a:gd name="connsiteY27" fmla="*/ 471577 h 1046672"/>
              <a:gd name="connsiteX28" fmla="*/ 546340 w 1253706"/>
              <a:gd name="connsiteY28" fmla="*/ 437072 h 1046672"/>
              <a:gd name="connsiteX29" fmla="*/ 569344 w 1253706"/>
              <a:gd name="connsiteY29" fmla="*/ 385313 h 1046672"/>
              <a:gd name="connsiteX30" fmla="*/ 638355 w 1253706"/>
              <a:gd name="connsiteY30" fmla="*/ 178279 h 1046672"/>
              <a:gd name="connsiteX31" fmla="*/ 655608 w 1253706"/>
              <a:gd name="connsiteY31" fmla="*/ 126521 h 1046672"/>
              <a:gd name="connsiteX32" fmla="*/ 661359 w 1253706"/>
              <a:gd name="connsiteY32" fmla="*/ 109268 h 1046672"/>
              <a:gd name="connsiteX33" fmla="*/ 667110 w 1253706"/>
              <a:gd name="connsiteY33" fmla="*/ 92015 h 1046672"/>
              <a:gd name="connsiteX34" fmla="*/ 678612 w 1253706"/>
              <a:gd name="connsiteY34" fmla="*/ 74762 h 1046672"/>
              <a:gd name="connsiteX35" fmla="*/ 684362 w 1253706"/>
              <a:gd name="connsiteY35" fmla="*/ 57509 h 1046672"/>
              <a:gd name="connsiteX36" fmla="*/ 724619 w 1253706"/>
              <a:gd name="connsiteY36" fmla="*/ 11502 h 1046672"/>
              <a:gd name="connsiteX37" fmla="*/ 759125 w 1253706"/>
              <a:gd name="connsiteY37" fmla="*/ 0 h 1046672"/>
              <a:gd name="connsiteX38" fmla="*/ 776378 w 1253706"/>
              <a:gd name="connsiteY38" fmla="*/ 5751 h 1046672"/>
              <a:gd name="connsiteX39" fmla="*/ 782129 w 1253706"/>
              <a:gd name="connsiteY39" fmla="*/ 23004 h 1046672"/>
              <a:gd name="connsiteX40" fmla="*/ 793630 w 1253706"/>
              <a:gd name="connsiteY40" fmla="*/ 40257 h 1046672"/>
              <a:gd name="connsiteX41" fmla="*/ 799381 w 1253706"/>
              <a:gd name="connsiteY41" fmla="*/ 57509 h 1046672"/>
              <a:gd name="connsiteX42" fmla="*/ 810883 w 1253706"/>
              <a:gd name="connsiteY42" fmla="*/ 74762 h 1046672"/>
              <a:gd name="connsiteX43" fmla="*/ 822385 w 1253706"/>
              <a:gd name="connsiteY43" fmla="*/ 109268 h 1046672"/>
              <a:gd name="connsiteX44" fmla="*/ 828136 w 1253706"/>
              <a:gd name="connsiteY44" fmla="*/ 126521 h 1046672"/>
              <a:gd name="connsiteX45" fmla="*/ 902898 w 1253706"/>
              <a:gd name="connsiteY45" fmla="*/ 350808 h 1046672"/>
              <a:gd name="connsiteX46" fmla="*/ 925902 w 1253706"/>
              <a:gd name="connsiteY46" fmla="*/ 419819 h 1046672"/>
              <a:gd name="connsiteX47" fmla="*/ 931653 w 1253706"/>
              <a:gd name="connsiteY47" fmla="*/ 437072 h 1046672"/>
              <a:gd name="connsiteX48" fmla="*/ 937404 w 1253706"/>
              <a:gd name="connsiteY48" fmla="*/ 454325 h 1046672"/>
              <a:gd name="connsiteX49" fmla="*/ 948906 w 1253706"/>
              <a:gd name="connsiteY49" fmla="*/ 471577 h 1046672"/>
              <a:gd name="connsiteX50" fmla="*/ 960408 w 1253706"/>
              <a:gd name="connsiteY50" fmla="*/ 506083 h 1046672"/>
              <a:gd name="connsiteX51" fmla="*/ 966159 w 1253706"/>
              <a:gd name="connsiteY51" fmla="*/ 523336 h 1046672"/>
              <a:gd name="connsiteX52" fmla="*/ 977661 w 1253706"/>
              <a:gd name="connsiteY52" fmla="*/ 540589 h 1046672"/>
              <a:gd name="connsiteX53" fmla="*/ 989162 w 1253706"/>
              <a:gd name="connsiteY53" fmla="*/ 575094 h 1046672"/>
              <a:gd name="connsiteX54" fmla="*/ 994913 w 1253706"/>
              <a:gd name="connsiteY54" fmla="*/ 592347 h 1046672"/>
              <a:gd name="connsiteX55" fmla="*/ 1000664 w 1253706"/>
              <a:gd name="connsiteY55" fmla="*/ 609600 h 1046672"/>
              <a:gd name="connsiteX56" fmla="*/ 1023668 w 1253706"/>
              <a:gd name="connsiteY56" fmla="*/ 661358 h 1046672"/>
              <a:gd name="connsiteX57" fmla="*/ 1029419 w 1253706"/>
              <a:gd name="connsiteY57" fmla="*/ 678611 h 1046672"/>
              <a:gd name="connsiteX58" fmla="*/ 1035170 w 1253706"/>
              <a:gd name="connsiteY58" fmla="*/ 695864 h 1046672"/>
              <a:gd name="connsiteX59" fmla="*/ 1046672 w 1253706"/>
              <a:gd name="connsiteY59" fmla="*/ 713117 h 1046672"/>
              <a:gd name="connsiteX60" fmla="*/ 1058174 w 1253706"/>
              <a:gd name="connsiteY60" fmla="*/ 747623 h 1046672"/>
              <a:gd name="connsiteX61" fmla="*/ 1075427 w 1253706"/>
              <a:gd name="connsiteY61" fmla="*/ 799381 h 1046672"/>
              <a:gd name="connsiteX62" fmla="*/ 1081178 w 1253706"/>
              <a:gd name="connsiteY62" fmla="*/ 816634 h 1046672"/>
              <a:gd name="connsiteX63" fmla="*/ 1086929 w 1253706"/>
              <a:gd name="connsiteY63" fmla="*/ 833887 h 1046672"/>
              <a:gd name="connsiteX64" fmla="*/ 1098430 w 1253706"/>
              <a:gd name="connsiteY64" fmla="*/ 851140 h 1046672"/>
              <a:gd name="connsiteX65" fmla="*/ 1109932 w 1253706"/>
              <a:gd name="connsiteY65" fmla="*/ 885645 h 1046672"/>
              <a:gd name="connsiteX66" fmla="*/ 1144438 w 1253706"/>
              <a:gd name="connsiteY66" fmla="*/ 937404 h 1046672"/>
              <a:gd name="connsiteX67" fmla="*/ 1155940 w 1253706"/>
              <a:gd name="connsiteY67" fmla="*/ 954657 h 1046672"/>
              <a:gd name="connsiteX68" fmla="*/ 1161691 w 1253706"/>
              <a:gd name="connsiteY68" fmla="*/ 971909 h 1046672"/>
              <a:gd name="connsiteX69" fmla="*/ 1178944 w 1253706"/>
              <a:gd name="connsiteY69" fmla="*/ 983411 h 1046672"/>
              <a:gd name="connsiteX70" fmla="*/ 1224951 w 1253706"/>
              <a:gd name="connsiteY70" fmla="*/ 1023668 h 1046672"/>
              <a:gd name="connsiteX71" fmla="*/ 1253706 w 1253706"/>
              <a:gd name="connsiteY71" fmla="*/ 1035170 h 104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1253706" h="1046672">
                <a:moveTo>
                  <a:pt x="0" y="1046672"/>
                </a:moveTo>
                <a:cubicBezTo>
                  <a:pt x="13419" y="1044755"/>
                  <a:pt x="27273" y="1044816"/>
                  <a:pt x="40257" y="1040921"/>
                </a:cubicBezTo>
                <a:cubicBezTo>
                  <a:pt x="46877" y="1038935"/>
                  <a:pt x="51328" y="1032510"/>
                  <a:pt x="57510" y="1029419"/>
                </a:cubicBezTo>
                <a:cubicBezTo>
                  <a:pt x="62932" y="1026708"/>
                  <a:pt x="69340" y="1026379"/>
                  <a:pt x="74762" y="1023668"/>
                </a:cubicBezTo>
                <a:cubicBezTo>
                  <a:pt x="80944" y="1020577"/>
                  <a:pt x="85833" y="1015257"/>
                  <a:pt x="92015" y="1012166"/>
                </a:cubicBezTo>
                <a:cubicBezTo>
                  <a:pt x="97437" y="1009455"/>
                  <a:pt x="103969" y="1009359"/>
                  <a:pt x="109268" y="1006415"/>
                </a:cubicBezTo>
                <a:cubicBezTo>
                  <a:pt x="121352" y="999702"/>
                  <a:pt x="132272" y="991079"/>
                  <a:pt x="143774" y="983411"/>
                </a:cubicBezTo>
                <a:lnTo>
                  <a:pt x="195532" y="948906"/>
                </a:lnTo>
                <a:lnTo>
                  <a:pt x="212785" y="937404"/>
                </a:lnTo>
                <a:cubicBezTo>
                  <a:pt x="238509" y="898818"/>
                  <a:pt x="208206" y="936623"/>
                  <a:pt x="241540" y="914400"/>
                </a:cubicBezTo>
                <a:cubicBezTo>
                  <a:pt x="248307" y="909889"/>
                  <a:pt x="252373" y="902140"/>
                  <a:pt x="258793" y="897147"/>
                </a:cubicBezTo>
                <a:cubicBezTo>
                  <a:pt x="269704" y="888660"/>
                  <a:pt x="293298" y="874143"/>
                  <a:pt x="293298" y="874143"/>
                </a:cubicBezTo>
                <a:cubicBezTo>
                  <a:pt x="321858" y="831305"/>
                  <a:pt x="285148" y="883924"/>
                  <a:pt x="322053" y="839638"/>
                </a:cubicBezTo>
                <a:cubicBezTo>
                  <a:pt x="346016" y="810883"/>
                  <a:pt x="319178" y="831970"/>
                  <a:pt x="350808" y="810883"/>
                </a:cubicBezTo>
                <a:cubicBezTo>
                  <a:pt x="391905" y="749238"/>
                  <a:pt x="327908" y="842790"/>
                  <a:pt x="379562" y="776377"/>
                </a:cubicBezTo>
                <a:cubicBezTo>
                  <a:pt x="388049" y="765465"/>
                  <a:pt x="394898" y="753374"/>
                  <a:pt x="402566" y="741872"/>
                </a:cubicBezTo>
                <a:lnTo>
                  <a:pt x="414068" y="724619"/>
                </a:lnTo>
                <a:cubicBezTo>
                  <a:pt x="417902" y="718868"/>
                  <a:pt x="423384" y="713923"/>
                  <a:pt x="425570" y="707366"/>
                </a:cubicBezTo>
                <a:cubicBezTo>
                  <a:pt x="427487" y="701615"/>
                  <a:pt x="428377" y="695412"/>
                  <a:pt x="431321" y="690113"/>
                </a:cubicBezTo>
                <a:cubicBezTo>
                  <a:pt x="438034" y="678029"/>
                  <a:pt x="454325" y="655608"/>
                  <a:pt x="454325" y="655608"/>
                </a:cubicBezTo>
                <a:cubicBezTo>
                  <a:pt x="467812" y="615147"/>
                  <a:pt x="450258" y="665097"/>
                  <a:pt x="471578" y="615351"/>
                </a:cubicBezTo>
                <a:cubicBezTo>
                  <a:pt x="473966" y="609779"/>
                  <a:pt x="474941" y="603670"/>
                  <a:pt x="477329" y="598098"/>
                </a:cubicBezTo>
                <a:cubicBezTo>
                  <a:pt x="480706" y="590218"/>
                  <a:pt x="485453" y="582974"/>
                  <a:pt x="488830" y="575094"/>
                </a:cubicBezTo>
                <a:cubicBezTo>
                  <a:pt x="491218" y="569522"/>
                  <a:pt x="491870" y="563264"/>
                  <a:pt x="494581" y="557842"/>
                </a:cubicBezTo>
                <a:cubicBezTo>
                  <a:pt x="497672" y="551660"/>
                  <a:pt x="503276" y="546905"/>
                  <a:pt x="506083" y="540589"/>
                </a:cubicBezTo>
                <a:cubicBezTo>
                  <a:pt x="511007" y="529510"/>
                  <a:pt x="513751" y="517585"/>
                  <a:pt x="517585" y="506083"/>
                </a:cubicBezTo>
                <a:cubicBezTo>
                  <a:pt x="519502" y="500332"/>
                  <a:pt x="519973" y="493874"/>
                  <a:pt x="523336" y="488830"/>
                </a:cubicBezTo>
                <a:cubicBezTo>
                  <a:pt x="527170" y="483079"/>
                  <a:pt x="532031" y="477893"/>
                  <a:pt x="534838" y="471577"/>
                </a:cubicBezTo>
                <a:cubicBezTo>
                  <a:pt x="539762" y="460498"/>
                  <a:pt x="539615" y="447160"/>
                  <a:pt x="546340" y="437072"/>
                </a:cubicBezTo>
                <a:cubicBezTo>
                  <a:pt x="564567" y="409731"/>
                  <a:pt x="555656" y="426376"/>
                  <a:pt x="569344" y="385313"/>
                </a:cubicBezTo>
                <a:lnTo>
                  <a:pt x="638355" y="178279"/>
                </a:lnTo>
                <a:lnTo>
                  <a:pt x="655608" y="126521"/>
                </a:lnTo>
                <a:lnTo>
                  <a:pt x="661359" y="109268"/>
                </a:lnTo>
                <a:cubicBezTo>
                  <a:pt x="663276" y="103517"/>
                  <a:pt x="663747" y="97059"/>
                  <a:pt x="667110" y="92015"/>
                </a:cubicBezTo>
                <a:lnTo>
                  <a:pt x="678612" y="74762"/>
                </a:lnTo>
                <a:cubicBezTo>
                  <a:pt x="680529" y="69011"/>
                  <a:pt x="681418" y="62808"/>
                  <a:pt x="684362" y="57509"/>
                </a:cubicBezTo>
                <a:cubicBezTo>
                  <a:pt x="695832" y="36863"/>
                  <a:pt x="703549" y="20867"/>
                  <a:pt x="724619" y="11502"/>
                </a:cubicBezTo>
                <a:cubicBezTo>
                  <a:pt x="735698" y="6578"/>
                  <a:pt x="759125" y="0"/>
                  <a:pt x="759125" y="0"/>
                </a:cubicBezTo>
                <a:cubicBezTo>
                  <a:pt x="764876" y="1917"/>
                  <a:pt x="772091" y="1464"/>
                  <a:pt x="776378" y="5751"/>
                </a:cubicBezTo>
                <a:cubicBezTo>
                  <a:pt x="780665" y="10038"/>
                  <a:pt x="779418" y="17582"/>
                  <a:pt x="782129" y="23004"/>
                </a:cubicBezTo>
                <a:cubicBezTo>
                  <a:pt x="785220" y="29186"/>
                  <a:pt x="790539" y="34075"/>
                  <a:pt x="793630" y="40257"/>
                </a:cubicBezTo>
                <a:cubicBezTo>
                  <a:pt x="796341" y="45679"/>
                  <a:pt x="796670" y="52087"/>
                  <a:pt x="799381" y="57509"/>
                </a:cubicBezTo>
                <a:cubicBezTo>
                  <a:pt x="802472" y="63691"/>
                  <a:pt x="808076" y="68446"/>
                  <a:pt x="810883" y="74762"/>
                </a:cubicBezTo>
                <a:cubicBezTo>
                  <a:pt x="815807" y="85841"/>
                  <a:pt x="818551" y="97766"/>
                  <a:pt x="822385" y="109268"/>
                </a:cubicBezTo>
                <a:lnTo>
                  <a:pt x="828136" y="126521"/>
                </a:lnTo>
                <a:lnTo>
                  <a:pt x="902898" y="350808"/>
                </a:lnTo>
                <a:lnTo>
                  <a:pt x="925902" y="419819"/>
                </a:lnTo>
                <a:lnTo>
                  <a:pt x="931653" y="437072"/>
                </a:lnTo>
                <a:cubicBezTo>
                  <a:pt x="933570" y="442823"/>
                  <a:pt x="934041" y="449281"/>
                  <a:pt x="937404" y="454325"/>
                </a:cubicBezTo>
                <a:lnTo>
                  <a:pt x="948906" y="471577"/>
                </a:lnTo>
                <a:lnTo>
                  <a:pt x="960408" y="506083"/>
                </a:lnTo>
                <a:cubicBezTo>
                  <a:pt x="962325" y="511834"/>
                  <a:pt x="962796" y="518292"/>
                  <a:pt x="966159" y="523336"/>
                </a:cubicBezTo>
                <a:cubicBezTo>
                  <a:pt x="969993" y="529087"/>
                  <a:pt x="974854" y="534273"/>
                  <a:pt x="977661" y="540589"/>
                </a:cubicBezTo>
                <a:cubicBezTo>
                  <a:pt x="982585" y="551668"/>
                  <a:pt x="985328" y="563592"/>
                  <a:pt x="989162" y="575094"/>
                </a:cubicBezTo>
                <a:lnTo>
                  <a:pt x="994913" y="592347"/>
                </a:lnTo>
                <a:cubicBezTo>
                  <a:pt x="996830" y="598098"/>
                  <a:pt x="997301" y="604556"/>
                  <a:pt x="1000664" y="609600"/>
                </a:cubicBezTo>
                <a:cubicBezTo>
                  <a:pt x="1018891" y="636940"/>
                  <a:pt x="1009980" y="620296"/>
                  <a:pt x="1023668" y="661358"/>
                </a:cubicBezTo>
                <a:lnTo>
                  <a:pt x="1029419" y="678611"/>
                </a:lnTo>
                <a:cubicBezTo>
                  <a:pt x="1031336" y="684362"/>
                  <a:pt x="1031807" y="690820"/>
                  <a:pt x="1035170" y="695864"/>
                </a:cubicBezTo>
                <a:cubicBezTo>
                  <a:pt x="1039004" y="701615"/>
                  <a:pt x="1043865" y="706801"/>
                  <a:pt x="1046672" y="713117"/>
                </a:cubicBezTo>
                <a:cubicBezTo>
                  <a:pt x="1051596" y="724196"/>
                  <a:pt x="1054340" y="736121"/>
                  <a:pt x="1058174" y="747623"/>
                </a:cubicBezTo>
                <a:lnTo>
                  <a:pt x="1075427" y="799381"/>
                </a:lnTo>
                <a:lnTo>
                  <a:pt x="1081178" y="816634"/>
                </a:lnTo>
                <a:cubicBezTo>
                  <a:pt x="1083095" y="822385"/>
                  <a:pt x="1083567" y="828843"/>
                  <a:pt x="1086929" y="833887"/>
                </a:cubicBezTo>
                <a:cubicBezTo>
                  <a:pt x="1090763" y="839638"/>
                  <a:pt x="1095623" y="844824"/>
                  <a:pt x="1098430" y="851140"/>
                </a:cubicBezTo>
                <a:cubicBezTo>
                  <a:pt x="1103354" y="862219"/>
                  <a:pt x="1103207" y="875557"/>
                  <a:pt x="1109932" y="885645"/>
                </a:cubicBezTo>
                <a:lnTo>
                  <a:pt x="1144438" y="937404"/>
                </a:lnTo>
                <a:cubicBezTo>
                  <a:pt x="1148272" y="943155"/>
                  <a:pt x="1153754" y="948100"/>
                  <a:pt x="1155940" y="954657"/>
                </a:cubicBezTo>
                <a:cubicBezTo>
                  <a:pt x="1157857" y="960408"/>
                  <a:pt x="1157904" y="967176"/>
                  <a:pt x="1161691" y="971909"/>
                </a:cubicBezTo>
                <a:cubicBezTo>
                  <a:pt x="1166009" y="977306"/>
                  <a:pt x="1173193" y="979577"/>
                  <a:pt x="1178944" y="983411"/>
                </a:cubicBezTo>
                <a:cubicBezTo>
                  <a:pt x="1191404" y="1002101"/>
                  <a:pt x="1198114" y="1016959"/>
                  <a:pt x="1224951" y="1023668"/>
                </a:cubicBezTo>
                <a:cubicBezTo>
                  <a:pt x="1250585" y="1030077"/>
                  <a:pt x="1242366" y="1023830"/>
                  <a:pt x="1253706" y="1035170"/>
                </a:cubicBezTo>
              </a:path>
            </a:pathLst>
          </a:custGeom>
          <a:solidFill>
            <a:schemeClr val="bg1">
              <a:lumMod val="85000"/>
              <a:alpha val="83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DE7C5801-A669-CF83-F047-26B28EAE318C}"/>
              </a:ext>
            </a:extLst>
          </p:cNvPr>
          <p:cNvSpPr/>
          <p:nvPr/>
        </p:nvSpPr>
        <p:spPr>
          <a:xfrm>
            <a:off x="1745640" y="6654408"/>
            <a:ext cx="2280062" cy="938151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alpha val="79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6B0A1EC7-FB24-A73F-CD28-8FCF5C8BC3DD}"/>
              </a:ext>
            </a:extLst>
          </p:cNvPr>
          <p:cNvSpPr/>
          <p:nvPr/>
        </p:nvSpPr>
        <p:spPr>
          <a:xfrm>
            <a:off x="2042406" y="6906507"/>
            <a:ext cx="2210172" cy="693483"/>
          </a:xfrm>
          <a:custGeom>
            <a:avLst/>
            <a:gdLst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270660 w 2280062"/>
              <a:gd name="connsiteY17" fmla="*/ 190006 h 938151"/>
              <a:gd name="connsiteX18" fmla="*/ 1306285 w 2280062"/>
              <a:gd name="connsiteY18" fmla="*/ 178130 h 938151"/>
              <a:gd name="connsiteX19" fmla="*/ 1341911 w 2280062"/>
              <a:gd name="connsiteY19" fmla="*/ 154380 h 938151"/>
              <a:gd name="connsiteX20" fmla="*/ 1365662 w 2280062"/>
              <a:gd name="connsiteY20" fmla="*/ 118754 h 938151"/>
              <a:gd name="connsiteX21" fmla="*/ 1401288 w 2280062"/>
              <a:gd name="connsiteY21" fmla="*/ 106878 h 938151"/>
              <a:gd name="connsiteX22" fmla="*/ 1436914 w 2280062"/>
              <a:gd name="connsiteY22" fmla="*/ 83128 h 938151"/>
              <a:gd name="connsiteX23" fmla="*/ 1472540 w 2280062"/>
              <a:gd name="connsiteY23" fmla="*/ 71252 h 938151"/>
              <a:gd name="connsiteX24" fmla="*/ 1508166 w 2280062"/>
              <a:gd name="connsiteY24" fmla="*/ 47502 h 938151"/>
              <a:gd name="connsiteX25" fmla="*/ 1615044 w 2280062"/>
              <a:gd name="connsiteY25" fmla="*/ 11876 h 938151"/>
              <a:gd name="connsiteX26" fmla="*/ 1650670 w 2280062"/>
              <a:gd name="connsiteY26" fmla="*/ 0 h 938151"/>
              <a:gd name="connsiteX27" fmla="*/ 1828800 w 2280062"/>
              <a:gd name="connsiteY27" fmla="*/ 11876 h 938151"/>
              <a:gd name="connsiteX28" fmla="*/ 1900052 w 2280062"/>
              <a:gd name="connsiteY28" fmla="*/ 59377 h 938151"/>
              <a:gd name="connsiteX29" fmla="*/ 1911927 w 2280062"/>
              <a:gd name="connsiteY29" fmla="*/ 95003 h 938151"/>
              <a:gd name="connsiteX30" fmla="*/ 1959428 w 2280062"/>
              <a:gd name="connsiteY30" fmla="*/ 166255 h 938151"/>
              <a:gd name="connsiteX31" fmla="*/ 1995054 w 2280062"/>
              <a:gd name="connsiteY31" fmla="*/ 273133 h 938151"/>
              <a:gd name="connsiteX32" fmla="*/ 2018805 w 2280062"/>
              <a:gd name="connsiteY32" fmla="*/ 344385 h 938151"/>
              <a:gd name="connsiteX33" fmla="*/ 2030680 w 2280062"/>
              <a:gd name="connsiteY33" fmla="*/ 380011 h 938151"/>
              <a:gd name="connsiteX34" fmla="*/ 2042556 w 2280062"/>
              <a:gd name="connsiteY34" fmla="*/ 463138 h 938151"/>
              <a:gd name="connsiteX35" fmla="*/ 2054431 w 2280062"/>
              <a:gd name="connsiteY35" fmla="*/ 498764 h 938151"/>
              <a:gd name="connsiteX36" fmla="*/ 2066306 w 2280062"/>
              <a:gd name="connsiteY36" fmla="*/ 546265 h 938151"/>
              <a:gd name="connsiteX37" fmla="*/ 2090057 w 2280062"/>
              <a:gd name="connsiteY37" fmla="*/ 617517 h 938151"/>
              <a:gd name="connsiteX38" fmla="*/ 2125683 w 2280062"/>
              <a:gd name="connsiteY38" fmla="*/ 748146 h 938151"/>
              <a:gd name="connsiteX39" fmla="*/ 2149434 w 2280062"/>
              <a:gd name="connsiteY39" fmla="*/ 783772 h 938151"/>
              <a:gd name="connsiteX40" fmla="*/ 2208810 w 2280062"/>
              <a:gd name="connsiteY40" fmla="*/ 890650 h 938151"/>
              <a:gd name="connsiteX41" fmla="*/ 2244436 w 2280062"/>
              <a:gd name="connsiteY41" fmla="*/ 914400 h 938151"/>
              <a:gd name="connsiteX42" fmla="*/ 2280062 w 2280062"/>
              <a:gd name="connsiteY42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41911 w 2280062"/>
              <a:gd name="connsiteY18" fmla="*/ 154380 h 938151"/>
              <a:gd name="connsiteX19" fmla="*/ 1365662 w 2280062"/>
              <a:gd name="connsiteY19" fmla="*/ 118754 h 938151"/>
              <a:gd name="connsiteX20" fmla="*/ 1401288 w 2280062"/>
              <a:gd name="connsiteY20" fmla="*/ 106878 h 938151"/>
              <a:gd name="connsiteX21" fmla="*/ 1436914 w 2280062"/>
              <a:gd name="connsiteY21" fmla="*/ 83128 h 938151"/>
              <a:gd name="connsiteX22" fmla="*/ 1472540 w 2280062"/>
              <a:gd name="connsiteY22" fmla="*/ 71252 h 938151"/>
              <a:gd name="connsiteX23" fmla="*/ 1508166 w 2280062"/>
              <a:gd name="connsiteY23" fmla="*/ 47502 h 938151"/>
              <a:gd name="connsiteX24" fmla="*/ 1615044 w 2280062"/>
              <a:gd name="connsiteY24" fmla="*/ 11876 h 938151"/>
              <a:gd name="connsiteX25" fmla="*/ 1650670 w 2280062"/>
              <a:gd name="connsiteY25" fmla="*/ 0 h 938151"/>
              <a:gd name="connsiteX26" fmla="*/ 1828800 w 2280062"/>
              <a:gd name="connsiteY26" fmla="*/ 11876 h 938151"/>
              <a:gd name="connsiteX27" fmla="*/ 1900052 w 2280062"/>
              <a:gd name="connsiteY27" fmla="*/ 59377 h 938151"/>
              <a:gd name="connsiteX28" fmla="*/ 1911927 w 2280062"/>
              <a:gd name="connsiteY28" fmla="*/ 95003 h 938151"/>
              <a:gd name="connsiteX29" fmla="*/ 1959428 w 2280062"/>
              <a:gd name="connsiteY29" fmla="*/ 166255 h 938151"/>
              <a:gd name="connsiteX30" fmla="*/ 1995054 w 2280062"/>
              <a:gd name="connsiteY30" fmla="*/ 273133 h 938151"/>
              <a:gd name="connsiteX31" fmla="*/ 2018805 w 2280062"/>
              <a:gd name="connsiteY31" fmla="*/ 344385 h 938151"/>
              <a:gd name="connsiteX32" fmla="*/ 2030680 w 2280062"/>
              <a:gd name="connsiteY32" fmla="*/ 380011 h 938151"/>
              <a:gd name="connsiteX33" fmla="*/ 2042556 w 2280062"/>
              <a:gd name="connsiteY33" fmla="*/ 463138 h 938151"/>
              <a:gd name="connsiteX34" fmla="*/ 2054431 w 2280062"/>
              <a:gd name="connsiteY34" fmla="*/ 498764 h 938151"/>
              <a:gd name="connsiteX35" fmla="*/ 2066306 w 2280062"/>
              <a:gd name="connsiteY35" fmla="*/ 546265 h 938151"/>
              <a:gd name="connsiteX36" fmla="*/ 2090057 w 2280062"/>
              <a:gd name="connsiteY36" fmla="*/ 617517 h 938151"/>
              <a:gd name="connsiteX37" fmla="*/ 2125683 w 2280062"/>
              <a:gd name="connsiteY37" fmla="*/ 748146 h 938151"/>
              <a:gd name="connsiteX38" fmla="*/ 2149434 w 2280062"/>
              <a:gd name="connsiteY38" fmla="*/ 783772 h 938151"/>
              <a:gd name="connsiteX39" fmla="*/ 2208810 w 2280062"/>
              <a:gd name="connsiteY39" fmla="*/ 890650 h 938151"/>
              <a:gd name="connsiteX40" fmla="*/ 2244436 w 2280062"/>
              <a:gd name="connsiteY40" fmla="*/ 914400 h 938151"/>
              <a:gd name="connsiteX41" fmla="*/ 2280062 w 2280062"/>
              <a:gd name="connsiteY41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01288 w 2280062"/>
              <a:gd name="connsiteY19" fmla="*/ 106878 h 938151"/>
              <a:gd name="connsiteX20" fmla="*/ 1436914 w 2280062"/>
              <a:gd name="connsiteY20" fmla="*/ 83128 h 938151"/>
              <a:gd name="connsiteX21" fmla="*/ 1472540 w 2280062"/>
              <a:gd name="connsiteY21" fmla="*/ 71252 h 938151"/>
              <a:gd name="connsiteX22" fmla="*/ 1508166 w 2280062"/>
              <a:gd name="connsiteY22" fmla="*/ 47502 h 938151"/>
              <a:gd name="connsiteX23" fmla="*/ 1615044 w 2280062"/>
              <a:gd name="connsiteY23" fmla="*/ 11876 h 938151"/>
              <a:gd name="connsiteX24" fmla="*/ 1650670 w 2280062"/>
              <a:gd name="connsiteY24" fmla="*/ 0 h 938151"/>
              <a:gd name="connsiteX25" fmla="*/ 1828800 w 2280062"/>
              <a:gd name="connsiteY25" fmla="*/ 11876 h 938151"/>
              <a:gd name="connsiteX26" fmla="*/ 1900052 w 2280062"/>
              <a:gd name="connsiteY26" fmla="*/ 59377 h 938151"/>
              <a:gd name="connsiteX27" fmla="*/ 1911927 w 2280062"/>
              <a:gd name="connsiteY27" fmla="*/ 95003 h 938151"/>
              <a:gd name="connsiteX28" fmla="*/ 1959428 w 2280062"/>
              <a:gd name="connsiteY28" fmla="*/ 166255 h 938151"/>
              <a:gd name="connsiteX29" fmla="*/ 1995054 w 2280062"/>
              <a:gd name="connsiteY29" fmla="*/ 273133 h 938151"/>
              <a:gd name="connsiteX30" fmla="*/ 2018805 w 2280062"/>
              <a:gd name="connsiteY30" fmla="*/ 344385 h 938151"/>
              <a:gd name="connsiteX31" fmla="*/ 2030680 w 2280062"/>
              <a:gd name="connsiteY31" fmla="*/ 380011 h 938151"/>
              <a:gd name="connsiteX32" fmla="*/ 2042556 w 2280062"/>
              <a:gd name="connsiteY32" fmla="*/ 463138 h 938151"/>
              <a:gd name="connsiteX33" fmla="*/ 2054431 w 2280062"/>
              <a:gd name="connsiteY33" fmla="*/ 498764 h 938151"/>
              <a:gd name="connsiteX34" fmla="*/ 2066306 w 2280062"/>
              <a:gd name="connsiteY34" fmla="*/ 546265 h 938151"/>
              <a:gd name="connsiteX35" fmla="*/ 2090057 w 2280062"/>
              <a:gd name="connsiteY35" fmla="*/ 617517 h 938151"/>
              <a:gd name="connsiteX36" fmla="*/ 2125683 w 2280062"/>
              <a:gd name="connsiteY36" fmla="*/ 748146 h 938151"/>
              <a:gd name="connsiteX37" fmla="*/ 2149434 w 2280062"/>
              <a:gd name="connsiteY37" fmla="*/ 783772 h 938151"/>
              <a:gd name="connsiteX38" fmla="*/ 2208810 w 2280062"/>
              <a:gd name="connsiteY38" fmla="*/ 890650 h 938151"/>
              <a:gd name="connsiteX39" fmla="*/ 2244436 w 2280062"/>
              <a:gd name="connsiteY39" fmla="*/ 914400 h 938151"/>
              <a:gd name="connsiteX40" fmla="*/ 2280062 w 2280062"/>
              <a:gd name="connsiteY40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472540 w 2280062"/>
              <a:gd name="connsiteY20" fmla="*/ 71252 h 938151"/>
              <a:gd name="connsiteX21" fmla="*/ 1508166 w 2280062"/>
              <a:gd name="connsiteY21" fmla="*/ 47502 h 938151"/>
              <a:gd name="connsiteX22" fmla="*/ 1615044 w 2280062"/>
              <a:gd name="connsiteY22" fmla="*/ 11876 h 938151"/>
              <a:gd name="connsiteX23" fmla="*/ 1650670 w 2280062"/>
              <a:gd name="connsiteY23" fmla="*/ 0 h 938151"/>
              <a:gd name="connsiteX24" fmla="*/ 1828800 w 2280062"/>
              <a:gd name="connsiteY24" fmla="*/ 11876 h 938151"/>
              <a:gd name="connsiteX25" fmla="*/ 1900052 w 2280062"/>
              <a:gd name="connsiteY25" fmla="*/ 59377 h 938151"/>
              <a:gd name="connsiteX26" fmla="*/ 1911927 w 2280062"/>
              <a:gd name="connsiteY26" fmla="*/ 95003 h 938151"/>
              <a:gd name="connsiteX27" fmla="*/ 1959428 w 2280062"/>
              <a:gd name="connsiteY27" fmla="*/ 166255 h 938151"/>
              <a:gd name="connsiteX28" fmla="*/ 1995054 w 2280062"/>
              <a:gd name="connsiteY28" fmla="*/ 273133 h 938151"/>
              <a:gd name="connsiteX29" fmla="*/ 2018805 w 2280062"/>
              <a:gd name="connsiteY29" fmla="*/ 344385 h 938151"/>
              <a:gd name="connsiteX30" fmla="*/ 2030680 w 2280062"/>
              <a:gd name="connsiteY30" fmla="*/ 380011 h 938151"/>
              <a:gd name="connsiteX31" fmla="*/ 2042556 w 2280062"/>
              <a:gd name="connsiteY31" fmla="*/ 463138 h 938151"/>
              <a:gd name="connsiteX32" fmla="*/ 2054431 w 2280062"/>
              <a:gd name="connsiteY32" fmla="*/ 498764 h 938151"/>
              <a:gd name="connsiteX33" fmla="*/ 2066306 w 2280062"/>
              <a:gd name="connsiteY33" fmla="*/ 546265 h 938151"/>
              <a:gd name="connsiteX34" fmla="*/ 2090057 w 2280062"/>
              <a:gd name="connsiteY34" fmla="*/ 617517 h 938151"/>
              <a:gd name="connsiteX35" fmla="*/ 2125683 w 2280062"/>
              <a:gd name="connsiteY35" fmla="*/ 748146 h 938151"/>
              <a:gd name="connsiteX36" fmla="*/ 2149434 w 2280062"/>
              <a:gd name="connsiteY36" fmla="*/ 783772 h 938151"/>
              <a:gd name="connsiteX37" fmla="*/ 2208810 w 2280062"/>
              <a:gd name="connsiteY37" fmla="*/ 890650 h 938151"/>
              <a:gd name="connsiteX38" fmla="*/ 2244436 w 2280062"/>
              <a:gd name="connsiteY38" fmla="*/ 914400 h 938151"/>
              <a:gd name="connsiteX39" fmla="*/ 2280062 w 2280062"/>
              <a:gd name="connsiteY39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65662 w 2280062"/>
              <a:gd name="connsiteY18" fmla="*/ 118754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080654 w 2280062"/>
              <a:gd name="connsiteY14" fmla="*/ 368136 h 938151"/>
              <a:gd name="connsiteX15" fmla="*/ 1175657 w 2280062"/>
              <a:gd name="connsiteY15" fmla="*/ 285008 h 938151"/>
              <a:gd name="connsiteX16" fmla="*/ 1246909 w 2280062"/>
              <a:gd name="connsiteY16" fmla="*/ 225632 h 938151"/>
              <a:gd name="connsiteX17" fmla="*/ 1306285 w 2280062"/>
              <a:gd name="connsiteY17" fmla="*/ 178130 h 938151"/>
              <a:gd name="connsiteX18" fmla="*/ 1372012 w 2280062"/>
              <a:gd name="connsiteY18" fmla="*/ 134629 h 938151"/>
              <a:gd name="connsiteX19" fmla="*/ 1436914 w 2280062"/>
              <a:gd name="connsiteY19" fmla="*/ 83128 h 938151"/>
              <a:gd name="connsiteX20" fmla="*/ 1508166 w 2280062"/>
              <a:gd name="connsiteY20" fmla="*/ 47502 h 938151"/>
              <a:gd name="connsiteX21" fmla="*/ 1615044 w 2280062"/>
              <a:gd name="connsiteY21" fmla="*/ 11876 h 938151"/>
              <a:gd name="connsiteX22" fmla="*/ 1650670 w 2280062"/>
              <a:gd name="connsiteY22" fmla="*/ 0 h 938151"/>
              <a:gd name="connsiteX23" fmla="*/ 1828800 w 2280062"/>
              <a:gd name="connsiteY23" fmla="*/ 11876 h 938151"/>
              <a:gd name="connsiteX24" fmla="*/ 1900052 w 2280062"/>
              <a:gd name="connsiteY24" fmla="*/ 59377 h 938151"/>
              <a:gd name="connsiteX25" fmla="*/ 1911927 w 2280062"/>
              <a:gd name="connsiteY25" fmla="*/ 95003 h 938151"/>
              <a:gd name="connsiteX26" fmla="*/ 1959428 w 2280062"/>
              <a:gd name="connsiteY26" fmla="*/ 166255 h 938151"/>
              <a:gd name="connsiteX27" fmla="*/ 1995054 w 2280062"/>
              <a:gd name="connsiteY27" fmla="*/ 273133 h 938151"/>
              <a:gd name="connsiteX28" fmla="*/ 2018805 w 2280062"/>
              <a:gd name="connsiteY28" fmla="*/ 344385 h 938151"/>
              <a:gd name="connsiteX29" fmla="*/ 2030680 w 2280062"/>
              <a:gd name="connsiteY29" fmla="*/ 380011 h 938151"/>
              <a:gd name="connsiteX30" fmla="*/ 2042556 w 2280062"/>
              <a:gd name="connsiteY30" fmla="*/ 463138 h 938151"/>
              <a:gd name="connsiteX31" fmla="*/ 2054431 w 2280062"/>
              <a:gd name="connsiteY31" fmla="*/ 498764 h 938151"/>
              <a:gd name="connsiteX32" fmla="*/ 2066306 w 2280062"/>
              <a:gd name="connsiteY32" fmla="*/ 546265 h 938151"/>
              <a:gd name="connsiteX33" fmla="*/ 2090057 w 2280062"/>
              <a:gd name="connsiteY33" fmla="*/ 617517 h 938151"/>
              <a:gd name="connsiteX34" fmla="*/ 2125683 w 2280062"/>
              <a:gd name="connsiteY34" fmla="*/ 748146 h 938151"/>
              <a:gd name="connsiteX35" fmla="*/ 2149434 w 2280062"/>
              <a:gd name="connsiteY35" fmla="*/ 783772 h 938151"/>
              <a:gd name="connsiteX36" fmla="*/ 2208810 w 2280062"/>
              <a:gd name="connsiteY36" fmla="*/ 890650 h 938151"/>
              <a:gd name="connsiteX37" fmla="*/ 2244436 w 2280062"/>
              <a:gd name="connsiteY37" fmla="*/ 914400 h 938151"/>
              <a:gd name="connsiteX38" fmla="*/ 2280062 w 2280062"/>
              <a:gd name="connsiteY38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45028 w 2280062"/>
              <a:gd name="connsiteY13" fmla="*/ 39188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31273 w 2280062"/>
              <a:gd name="connsiteY9" fmla="*/ 558141 h 938151"/>
              <a:gd name="connsiteX10" fmla="*/ 866898 w 2280062"/>
              <a:gd name="connsiteY10" fmla="*/ 522515 h 938151"/>
              <a:gd name="connsiteX11" fmla="*/ 938150 w 2280062"/>
              <a:gd name="connsiteY11" fmla="*/ 475013 h 938151"/>
              <a:gd name="connsiteX12" fmla="*/ 973776 w 2280062"/>
              <a:gd name="connsiteY12" fmla="*/ 439387 h 938151"/>
              <a:gd name="connsiteX13" fmla="*/ 1083128 w 2280062"/>
              <a:gd name="connsiteY13" fmla="*/ 360136 h 938151"/>
              <a:gd name="connsiteX14" fmla="*/ 1175657 w 2280062"/>
              <a:gd name="connsiteY14" fmla="*/ 285008 h 938151"/>
              <a:gd name="connsiteX15" fmla="*/ 1246909 w 2280062"/>
              <a:gd name="connsiteY15" fmla="*/ 225632 h 938151"/>
              <a:gd name="connsiteX16" fmla="*/ 1306285 w 2280062"/>
              <a:gd name="connsiteY16" fmla="*/ 178130 h 938151"/>
              <a:gd name="connsiteX17" fmla="*/ 1372012 w 2280062"/>
              <a:gd name="connsiteY17" fmla="*/ 134629 h 938151"/>
              <a:gd name="connsiteX18" fmla="*/ 1436914 w 2280062"/>
              <a:gd name="connsiteY18" fmla="*/ 83128 h 938151"/>
              <a:gd name="connsiteX19" fmla="*/ 1508166 w 2280062"/>
              <a:gd name="connsiteY19" fmla="*/ 47502 h 938151"/>
              <a:gd name="connsiteX20" fmla="*/ 1615044 w 2280062"/>
              <a:gd name="connsiteY20" fmla="*/ 11876 h 938151"/>
              <a:gd name="connsiteX21" fmla="*/ 1650670 w 2280062"/>
              <a:gd name="connsiteY21" fmla="*/ 0 h 938151"/>
              <a:gd name="connsiteX22" fmla="*/ 1828800 w 2280062"/>
              <a:gd name="connsiteY22" fmla="*/ 11876 h 938151"/>
              <a:gd name="connsiteX23" fmla="*/ 1900052 w 2280062"/>
              <a:gd name="connsiteY23" fmla="*/ 59377 h 938151"/>
              <a:gd name="connsiteX24" fmla="*/ 1911927 w 2280062"/>
              <a:gd name="connsiteY24" fmla="*/ 95003 h 938151"/>
              <a:gd name="connsiteX25" fmla="*/ 1959428 w 2280062"/>
              <a:gd name="connsiteY25" fmla="*/ 166255 h 938151"/>
              <a:gd name="connsiteX26" fmla="*/ 1995054 w 2280062"/>
              <a:gd name="connsiteY26" fmla="*/ 273133 h 938151"/>
              <a:gd name="connsiteX27" fmla="*/ 2018805 w 2280062"/>
              <a:gd name="connsiteY27" fmla="*/ 344385 h 938151"/>
              <a:gd name="connsiteX28" fmla="*/ 2030680 w 2280062"/>
              <a:gd name="connsiteY28" fmla="*/ 380011 h 938151"/>
              <a:gd name="connsiteX29" fmla="*/ 2042556 w 2280062"/>
              <a:gd name="connsiteY29" fmla="*/ 463138 h 938151"/>
              <a:gd name="connsiteX30" fmla="*/ 2054431 w 2280062"/>
              <a:gd name="connsiteY30" fmla="*/ 498764 h 938151"/>
              <a:gd name="connsiteX31" fmla="*/ 2066306 w 2280062"/>
              <a:gd name="connsiteY31" fmla="*/ 546265 h 938151"/>
              <a:gd name="connsiteX32" fmla="*/ 2090057 w 2280062"/>
              <a:gd name="connsiteY32" fmla="*/ 617517 h 938151"/>
              <a:gd name="connsiteX33" fmla="*/ 2125683 w 2280062"/>
              <a:gd name="connsiteY33" fmla="*/ 748146 h 938151"/>
              <a:gd name="connsiteX34" fmla="*/ 2149434 w 2280062"/>
              <a:gd name="connsiteY34" fmla="*/ 783772 h 938151"/>
              <a:gd name="connsiteX35" fmla="*/ 2208810 w 2280062"/>
              <a:gd name="connsiteY35" fmla="*/ 890650 h 938151"/>
              <a:gd name="connsiteX36" fmla="*/ 2244436 w 2280062"/>
              <a:gd name="connsiteY36" fmla="*/ 914400 h 938151"/>
              <a:gd name="connsiteX37" fmla="*/ 2280062 w 2280062"/>
              <a:gd name="connsiteY37" fmla="*/ 926276 h 938151"/>
              <a:gd name="connsiteX0" fmla="*/ 0 w 2280062"/>
              <a:gd name="connsiteY0" fmla="*/ 938151 h 938151"/>
              <a:gd name="connsiteX1" fmla="*/ 118753 w 2280062"/>
              <a:gd name="connsiteY1" fmla="*/ 926276 h 938151"/>
              <a:gd name="connsiteX2" fmla="*/ 154379 w 2280062"/>
              <a:gd name="connsiteY2" fmla="*/ 914400 h 938151"/>
              <a:gd name="connsiteX3" fmla="*/ 261257 w 2280062"/>
              <a:gd name="connsiteY3" fmla="*/ 890650 h 938151"/>
              <a:gd name="connsiteX4" fmla="*/ 332509 w 2280062"/>
              <a:gd name="connsiteY4" fmla="*/ 866899 h 938151"/>
              <a:gd name="connsiteX5" fmla="*/ 368135 w 2280062"/>
              <a:gd name="connsiteY5" fmla="*/ 855024 h 938151"/>
              <a:gd name="connsiteX6" fmla="*/ 403761 w 2280062"/>
              <a:gd name="connsiteY6" fmla="*/ 843149 h 938151"/>
              <a:gd name="connsiteX7" fmla="*/ 688769 w 2280062"/>
              <a:gd name="connsiteY7" fmla="*/ 653143 h 938151"/>
              <a:gd name="connsiteX8" fmla="*/ 795647 w 2280062"/>
              <a:gd name="connsiteY8" fmla="*/ 581891 h 938151"/>
              <a:gd name="connsiteX9" fmla="*/ 866898 w 2280062"/>
              <a:gd name="connsiteY9" fmla="*/ 522515 h 938151"/>
              <a:gd name="connsiteX10" fmla="*/ 938150 w 2280062"/>
              <a:gd name="connsiteY10" fmla="*/ 475013 h 938151"/>
              <a:gd name="connsiteX11" fmla="*/ 973776 w 2280062"/>
              <a:gd name="connsiteY11" fmla="*/ 439387 h 938151"/>
              <a:gd name="connsiteX12" fmla="*/ 1083128 w 2280062"/>
              <a:gd name="connsiteY12" fmla="*/ 360136 h 938151"/>
              <a:gd name="connsiteX13" fmla="*/ 1175657 w 2280062"/>
              <a:gd name="connsiteY13" fmla="*/ 285008 h 938151"/>
              <a:gd name="connsiteX14" fmla="*/ 1246909 w 2280062"/>
              <a:gd name="connsiteY14" fmla="*/ 225632 h 938151"/>
              <a:gd name="connsiteX15" fmla="*/ 1306285 w 2280062"/>
              <a:gd name="connsiteY15" fmla="*/ 178130 h 938151"/>
              <a:gd name="connsiteX16" fmla="*/ 1372012 w 2280062"/>
              <a:gd name="connsiteY16" fmla="*/ 134629 h 938151"/>
              <a:gd name="connsiteX17" fmla="*/ 1436914 w 2280062"/>
              <a:gd name="connsiteY17" fmla="*/ 83128 h 938151"/>
              <a:gd name="connsiteX18" fmla="*/ 1508166 w 2280062"/>
              <a:gd name="connsiteY18" fmla="*/ 47502 h 938151"/>
              <a:gd name="connsiteX19" fmla="*/ 1615044 w 2280062"/>
              <a:gd name="connsiteY19" fmla="*/ 11876 h 938151"/>
              <a:gd name="connsiteX20" fmla="*/ 1650670 w 2280062"/>
              <a:gd name="connsiteY20" fmla="*/ 0 h 938151"/>
              <a:gd name="connsiteX21" fmla="*/ 1828800 w 2280062"/>
              <a:gd name="connsiteY21" fmla="*/ 11876 h 938151"/>
              <a:gd name="connsiteX22" fmla="*/ 1900052 w 2280062"/>
              <a:gd name="connsiteY22" fmla="*/ 59377 h 938151"/>
              <a:gd name="connsiteX23" fmla="*/ 1911927 w 2280062"/>
              <a:gd name="connsiteY23" fmla="*/ 95003 h 938151"/>
              <a:gd name="connsiteX24" fmla="*/ 1959428 w 2280062"/>
              <a:gd name="connsiteY24" fmla="*/ 166255 h 938151"/>
              <a:gd name="connsiteX25" fmla="*/ 1995054 w 2280062"/>
              <a:gd name="connsiteY25" fmla="*/ 273133 h 938151"/>
              <a:gd name="connsiteX26" fmla="*/ 2018805 w 2280062"/>
              <a:gd name="connsiteY26" fmla="*/ 344385 h 938151"/>
              <a:gd name="connsiteX27" fmla="*/ 2030680 w 2280062"/>
              <a:gd name="connsiteY27" fmla="*/ 380011 h 938151"/>
              <a:gd name="connsiteX28" fmla="*/ 2042556 w 2280062"/>
              <a:gd name="connsiteY28" fmla="*/ 463138 h 938151"/>
              <a:gd name="connsiteX29" fmla="*/ 2054431 w 2280062"/>
              <a:gd name="connsiteY29" fmla="*/ 498764 h 938151"/>
              <a:gd name="connsiteX30" fmla="*/ 2066306 w 2280062"/>
              <a:gd name="connsiteY30" fmla="*/ 546265 h 938151"/>
              <a:gd name="connsiteX31" fmla="*/ 2090057 w 2280062"/>
              <a:gd name="connsiteY31" fmla="*/ 617517 h 938151"/>
              <a:gd name="connsiteX32" fmla="*/ 2125683 w 2280062"/>
              <a:gd name="connsiteY32" fmla="*/ 748146 h 938151"/>
              <a:gd name="connsiteX33" fmla="*/ 2149434 w 2280062"/>
              <a:gd name="connsiteY33" fmla="*/ 783772 h 938151"/>
              <a:gd name="connsiteX34" fmla="*/ 2208810 w 2280062"/>
              <a:gd name="connsiteY34" fmla="*/ 890650 h 938151"/>
              <a:gd name="connsiteX35" fmla="*/ 2244436 w 2280062"/>
              <a:gd name="connsiteY35" fmla="*/ 914400 h 938151"/>
              <a:gd name="connsiteX36" fmla="*/ 2280062 w 2280062"/>
              <a:gd name="connsiteY36" fmla="*/ 926276 h 93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80062" h="938151">
                <a:moveTo>
                  <a:pt x="0" y="938151"/>
                </a:moveTo>
                <a:cubicBezTo>
                  <a:pt x="39584" y="934193"/>
                  <a:pt x="79434" y="932325"/>
                  <a:pt x="118753" y="926276"/>
                </a:cubicBezTo>
                <a:cubicBezTo>
                  <a:pt x="131125" y="924373"/>
                  <a:pt x="142235" y="917436"/>
                  <a:pt x="154379" y="914400"/>
                </a:cubicBezTo>
                <a:cubicBezTo>
                  <a:pt x="222183" y="897449"/>
                  <a:pt x="200301" y="908937"/>
                  <a:pt x="261257" y="890650"/>
                </a:cubicBezTo>
                <a:cubicBezTo>
                  <a:pt x="285237" y="883456"/>
                  <a:pt x="308758" y="874816"/>
                  <a:pt x="332509" y="866899"/>
                </a:cubicBezTo>
                <a:lnTo>
                  <a:pt x="368135" y="855024"/>
                </a:lnTo>
                <a:lnTo>
                  <a:pt x="403761" y="843149"/>
                </a:lnTo>
                <a:lnTo>
                  <a:pt x="688769" y="653143"/>
                </a:lnTo>
                <a:lnTo>
                  <a:pt x="795647" y="581891"/>
                </a:lnTo>
                <a:cubicBezTo>
                  <a:pt x="825335" y="560120"/>
                  <a:pt x="843148" y="540328"/>
                  <a:pt x="866898" y="522515"/>
                </a:cubicBezTo>
                <a:cubicBezTo>
                  <a:pt x="890649" y="504702"/>
                  <a:pt x="917966" y="495197"/>
                  <a:pt x="938150" y="475013"/>
                </a:cubicBezTo>
                <a:cubicBezTo>
                  <a:pt x="950025" y="463138"/>
                  <a:pt x="949613" y="458533"/>
                  <a:pt x="973776" y="439387"/>
                </a:cubicBezTo>
                <a:cubicBezTo>
                  <a:pt x="997939" y="420241"/>
                  <a:pt x="1059377" y="375970"/>
                  <a:pt x="1083128" y="360136"/>
                </a:cubicBezTo>
                <a:lnTo>
                  <a:pt x="1175657" y="285008"/>
                </a:lnTo>
                <a:cubicBezTo>
                  <a:pt x="1202954" y="262591"/>
                  <a:pt x="1197309" y="258698"/>
                  <a:pt x="1246909" y="225632"/>
                </a:cubicBezTo>
                <a:cubicBezTo>
                  <a:pt x="1268680" y="207819"/>
                  <a:pt x="1285435" y="193297"/>
                  <a:pt x="1306285" y="178130"/>
                </a:cubicBezTo>
                <a:cubicBezTo>
                  <a:pt x="1327135" y="162963"/>
                  <a:pt x="1350240" y="150463"/>
                  <a:pt x="1372012" y="134629"/>
                </a:cubicBezTo>
                <a:cubicBezTo>
                  <a:pt x="1393784" y="118795"/>
                  <a:pt x="1414222" y="97649"/>
                  <a:pt x="1436914" y="83128"/>
                </a:cubicBezTo>
                <a:cubicBezTo>
                  <a:pt x="1459606" y="68607"/>
                  <a:pt x="1478478" y="59377"/>
                  <a:pt x="1508166" y="47502"/>
                </a:cubicBezTo>
                <a:cubicBezTo>
                  <a:pt x="1508181" y="47495"/>
                  <a:pt x="1597223" y="17816"/>
                  <a:pt x="1615044" y="11876"/>
                </a:cubicBezTo>
                <a:lnTo>
                  <a:pt x="1650670" y="0"/>
                </a:lnTo>
                <a:cubicBezTo>
                  <a:pt x="1710047" y="3959"/>
                  <a:pt x="1770910" y="-1907"/>
                  <a:pt x="1828800" y="11876"/>
                </a:cubicBezTo>
                <a:cubicBezTo>
                  <a:pt x="1856568" y="18488"/>
                  <a:pt x="1900052" y="59377"/>
                  <a:pt x="1900052" y="59377"/>
                </a:cubicBezTo>
                <a:cubicBezTo>
                  <a:pt x="1904010" y="71252"/>
                  <a:pt x="1905848" y="84061"/>
                  <a:pt x="1911927" y="95003"/>
                </a:cubicBezTo>
                <a:cubicBezTo>
                  <a:pt x="1925789" y="119956"/>
                  <a:pt x="1950401" y="139175"/>
                  <a:pt x="1959428" y="166255"/>
                </a:cubicBezTo>
                <a:lnTo>
                  <a:pt x="1995054" y="273133"/>
                </a:lnTo>
                <a:lnTo>
                  <a:pt x="2018805" y="344385"/>
                </a:lnTo>
                <a:lnTo>
                  <a:pt x="2030680" y="380011"/>
                </a:lnTo>
                <a:cubicBezTo>
                  <a:pt x="2034639" y="407720"/>
                  <a:pt x="2037067" y="435691"/>
                  <a:pt x="2042556" y="463138"/>
                </a:cubicBezTo>
                <a:cubicBezTo>
                  <a:pt x="2045011" y="475413"/>
                  <a:pt x="2050992" y="486728"/>
                  <a:pt x="2054431" y="498764"/>
                </a:cubicBezTo>
                <a:cubicBezTo>
                  <a:pt x="2058915" y="514457"/>
                  <a:pt x="2061616" y="530632"/>
                  <a:pt x="2066306" y="546265"/>
                </a:cubicBezTo>
                <a:cubicBezTo>
                  <a:pt x="2073500" y="570245"/>
                  <a:pt x="2085147" y="592968"/>
                  <a:pt x="2090057" y="617517"/>
                </a:cubicBezTo>
                <a:cubicBezTo>
                  <a:pt x="2096430" y="649385"/>
                  <a:pt x="2108463" y="722316"/>
                  <a:pt x="2125683" y="748146"/>
                </a:cubicBezTo>
                <a:lnTo>
                  <a:pt x="2149434" y="783772"/>
                </a:lnTo>
                <a:cubicBezTo>
                  <a:pt x="2161809" y="820897"/>
                  <a:pt x="2173810" y="867317"/>
                  <a:pt x="2208810" y="890650"/>
                </a:cubicBezTo>
                <a:cubicBezTo>
                  <a:pt x="2220685" y="898567"/>
                  <a:pt x="2231671" y="908017"/>
                  <a:pt x="2244436" y="914400"/>
                </a:cubicBezTo>
                <a:cubicBezTo>
                  <a:pt x="2255632" y="919998"/>
                  <a:pt x="2280062" y="926276"/>
                  <a:pt x="2280062" y="926276"/>
                </a:cubicBezTo>
              </a:path>
            </a:pathLst>
          </a:custGeom>
          <a:solidFill>
            <a:schemeClr val="bg1">
              <a:alpha val="61000"/>
            </a:schemeClr>
          </a:solidFill>
          <a:ln w="19050">
            <a:solidFill>
              <a:schemeClr val="tx1">
                <a:alpha val="66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Gerade Verbindung 83">
            <a:extLst>
              <a:ext uri="{FF2B5EF4-FFF2-40B4-BE49-F238E27FC236}">
                <a16:creationId xmlns:a16="http://schemas.microsoft.com/office/drawing/2014/main" id="{BB0D7899-67FF-6320-DC59-DEF2113C4A9D}"/>
              </a:ext>
            </a:extLst>
          </p:cNvPr>
          <p:cNvCxnSpPr>
            <a:cxnSpLocks/>
          </p:cNvCxnSpPr>
          <p:nvPr/>
        </p:nvCxnSpPr>
        <p:spPr>
          <a:xfrm flipV="1">
            <a:off x="709743" y="7580073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83">
            <a:extLst>
              <a:ext uri="{FF2B5EF4-FFF2-40B4-BE49-F238E27FC236}">
                <a16:creationId xmlns:a16="http://schemas.microsoft.com/office/drawing/2014/main" id="{6F09880B-D834-EB83-74B4-AE58CA6C4D4B}"/>
              </a:ext>
            </a:extLst>
          </p:cNvPr>
          <p:cNvCxnSpPr>
            <a:cxnSpLocks/>
          </p:cNvCxnSpPr>
          <p:nvPr/>
        </p:nvCxnSpPr>
        <p:spPr>
          <a:xfrm flipV="1">
            <a:off x="705897" y="6067786"/>
            <a:ext cx="0" cy="1530888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83">
            <a:extLst>
              <a:ext uri="{FF2B5EF4-FFF2-40B4-BE49-F238E27FC236}">
                <a16:creationId xmlns:a16="http://schemas.microsoft.com/office/drawing/2014/main" id="{DB1F6305-B79F-3FC4-D82C-1200A9BEAA56}"/>
              </a:ext>
            </a:extLst>
          </p:cNvPr>
          <p:cNvCxnSpPr>
            <a:cxnSpLocks/>
          </p:cNvCxnSpPr>
          <p:nvPr/>
        </p:nvCxnSpPr>
        <p:spPr>
          <a:xfrm flipV="1">
            <a:off x="707809" y="4285793"/>
            <a:ext cx="0" cy="1453897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83">
            <a:extLst>
              <a:ext uri="{FF2B5EF4-FFF2-40B4-BE49-F238E27FC236}">
                <a16:creationId xmlns:a16="http://schemas.microsoft.com/office/drawing/2014/main" id="{96FA9191-64FC-AA87-E794-BB78AD597999}"/>
              </a:ext>
            </a:extLst>
          </p:cNvPr>
          <p:cNvCxnSpPr>
            <a:cxnSpLocks/>
          </p:cNvCxnSpPr>
          <p:nvPr/>
        </p:nvCxnSpPr>
        <p:spPr>
          <a:xfrm flipV="1">
            <a:off x="695780" y="5725802"/>
            <a:ext cx="4472733" cy="11782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75C02EF-32BF-F8FA-1299-A07337556169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54614" y="6286769"/>
            <a:ext cx="336387" cy="3038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79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24713</TotalTime>
  <Words>1347</Words>
  <Application>Microsoft Macintosh PowerPoint</Application>
  <PresentationFormat>A4 Paper (210x297 mm)</PresentationFormat>
  <Paragraphs>582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26</cp:revision>
  <dcterms:created xsi:type="dcterms:W3CDTF">2023-07-18T05:24:46Z</dcterms:created>
  <dcterms:modified xsi:type="dcterms:W3CDTF">2024-11-15T12:32:46Z</dcterms:modified>
</cp:coreProperties>
</file>