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31"/>
    <p:restoredTop sz="94631"/>
  </p:normalViewPr>
  <p:slideViewPr>
    <p:cSldViewPr snapToGrid="0" showGuides="1">
      <p:cViewPr varScale="1">
        <p:scale>
          <a:sx n="97" d="100"/>
          <a:sy n="97" d="100"/>
        </p:scale>
        <p:origin x="1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FD44-31A1-CA15-9E4C-FE5661BD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1FA4-B985-504C-A55E-6A9483C4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CC64-6D02-3E7E-B5C3-241E63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972-68D6-1969-55AE-083DF38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ACD-9EC9-D77A-8622-DCC71AD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6FF-5FB2-0BD9-6752-85EE11D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2664D-C6D0-A400-C19C-D620B5CD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B47-0F1E-45E1-456A-7350865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78C0-52B8-1E01-5988-58860AA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F5D0-ED69-C0F1-FCED-885211F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BE6AB-9100-0571-91E0-B6A4D91B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E5D7-56E3-560B-2ECA-A2D56776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12E9-A5A8-6E81-3FE8-9582D56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0773-3FF7-8F0C-3E8A-6395E794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D796-6681-707F-12E5-47F00B3E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5A3-F3C7-CAD9-CC92-4005363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C02-64D9-5754-216F-235BD1A1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9F11-ADC8-1442-385F-A906E47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B5B-CC92-BE19-58AB-9E609AD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8FF9-694F-AAA4-E254-A28CD3E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3AC-59BC-8937-30CF-768B5803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3973-0D94-25AF-78AD-567F36BF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0E29-6213-8D8E-6F59-B557585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2FE7-BD57-B4DC-F07C-EC3E719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3916-E4FD-9156-7B0F-4FECDD0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18C-23DD-D931-E48D-E7DD2DC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52F-9253-D077-4ACC-0709BE4B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EFD-162F-3F1E-E785-11813D8A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287B-C70F-0EA7-DB13-FAEF579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3F70-3294-C254-C31E-BCB0929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894-61A4-D1E9-FCB4-4AD6AAF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2F45-73E8-C27E-18D4-9A4A5F8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89A7-4F79-21D5-54F4-5DB1538A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95AB-5D77-3D8F-533A-D72771C9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D79A2-7552-FB5B-3C65-14502611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550C-695B-C511-2462-89D6E8B1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A7EF-0D88-1500-D2BA-AE8722A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7F756-DCA6-DCE8-147C-901F39C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3757-FF97-B2CF-6773-DAFEC99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F4E8-EE90-6E3F-1D39-C0074C0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63B53-834A-1CD8-C9A3-40BB02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62F-DA1C-CA9F-A3F2-C27CBF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CD4C-88A9-2EC1-CD8E-205ED21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B3B0-66F9-0F21-BEE2-D4BB263A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7C6C8-7FE0-E42F-76DB-52D9FD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0D9C-7E18-85DE-40E2-DA05559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F43-D21E-2D91-F4E3-0293DEA5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750D-A897-0C59-65A8-A368D0B2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2055-21C1-90E0-CDE7-1E49FA33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A4A-0D8B-4229-E9DD-C81F117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92E-3A46-603B-F148-E3083A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5C43-7D39-ACFB-F25E-9AB3A538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6CD-41D9-034B-C14C-BAF25A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B6D7-07A0-A5A1-5892-BF8E48BA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DAA-A779-0C34-2F72-8447F5AC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4DA0-B847-FFC1-8B32-0C153BC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5E4-F763-0FD1-1593-FA6E8B0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7D61-247B-7AB9-901C-CE6A1FF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2B7A-7C71-0048-5138-D10A237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D526-B256-3B6E-CD1F-3A12625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E4BC-81F8-E780-3E48-8AD715F5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4CA1-6CF3-4D46-A80D-8B75430028D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5962-F5EF-19FD-E3E3-4D969F169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9192-4E4D-90E3-C750-60D6D838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C9356-1007-EEE1-833A-E5692958E945}"/>
              </a:ext>
            </a:extLst>
          </p:cNvPr>
          <p:cNvGrpSpPr/>
          <p:nvPr/>
        </p:nvGrpSpPr>
        <p:grpSpPr>
          <a:xfrm>
            <a:off x="-1" y="0"/>
            <a:ext cx="11651136" cy="6858000"/>
            <a:chOff x="-1" y="0"/>
            <a:chExt cx="1165113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D373FAB-D77F-BE1F-2F1A-6A3F9A2FC82D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73E39E-D3F3-ACF9-0BF3-25CF71973377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86C30-C0CA-FF59-04D8-93346CE48104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514C66-EA38-D14D-B4A5-F5B9D8F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D8D8C-8929-931E-2677-B0E5ABCEE30B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C0105-964D-6FE6-87B2-50458A6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F2C4-DA24-4092-D9A8-C97E5A751518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E4EC8-000A-89F3-B291-A8131B8DBC8F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15D2A-F31F-59B5-569B-FFA72D480B82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E0128-022E-6BD7-1F0E-27A0B0083E27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1DDDC-93E4-DFC8-7386-F91460530D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85FF0A-823C-D2D6-B7C5-E458EE5556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58E07-48A4-824C-8E7E-4A23DB854A95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55373-28A7-F198-D63B-F5443138AA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F8212-93D0-86BE-8409-639563395B20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E94995-5F83-6A36-176C-D3CB825C3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543B3-41A0-FF8E-A23E-CC4CFB28CBE9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72B8E2-AAEE-625D-639B-B10610A4E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9ED03-9E50-12A9-E50D-25B8578EA8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D5E1AF-C16E-4D2C-9DEC-03F1E4D0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6C68ED-93DB-1DCD-501F-984C19E9AA23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88CFB-E5D5-E752-7033-84A3463F85C2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C5A5FD-F74D-122D-CE3D-83F557B56A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C6D87-6D4B-55BB-57CD-D12928D0E610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not enough replication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3699F2-5679-FD73-FEC0-E1FDAA97102F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0FBD47-27A3-9432-D3E6-5AF7092FDB5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662C8-7E70-19B9-5D01-A2ED4253D572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B761F9-52A0-5035-88D1-0DF99C8A54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E8F959-B76F-BE5E-16C4-1310479415AE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409927-5030-77FC-0FB6-AC7D92DBC57A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E74AD90-82FF-4926-9CD3-C4F98CE5D0B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3601D-6C46-7DF3-C071-C4E66FE532DA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E08B16-3899-2B4B-B229-F9E4D7D9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4E1B74-AAE6-073B-8428-E5246197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70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149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6</cp:revision>
  <dcterms:created xsi:type="dcterms:W3CDTF">2024-05-29T14:49:52Z</dcterms:created>
  <dcterms:modified xsi:type="dcterms:W3CDTF">2024-06-10T07:24:55Z</dcterms:modified>
</cp:coreProperties>
</file>