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68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48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05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070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414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3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E6A8-AC1E-48FE-8FC1-7A03DB343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8009"/>
            <a:ext cx="7766936" cy="2565918"/>
          </a:xfrm>
        </p:spPr>
        <p:txBody>
          <a:bodyPr/>
          <a:lstStyle/>
          <a:p>
            <a:r>
              <a:rPr lang="en-US" dirty="0"/>
              <a:t>Minimax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fordelene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brugen</a:t>
            </a:r>
            <a:r>
              <a:rPr lang="en-US" dirty="0"/>
              <a:t> Alpha Beta Pruning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D70E2-FB24-4FA3-BCAB-02EC7E2B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348" y="1709559"/>
            <a:ext cx="424370" cy="1096899"/>
          </a:xfrm>
        </p:spPr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665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47C8-2C03-4BF6-9497-BF3D5A13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VS 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674A-5B4C-485D-8B30-9E60150C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Raghuram Ramanujan -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Search Spaces and Sampling-Based Planning</a:t>
            </a:r>
            <a:endParaRPr lang="en-US" dirty="0"/>
          </a:p>
          <a:p>
            <a:r>
              <a:rPr lang="en-US" dirty="0"/>
              <a:t>Minimax – </a:t>
            </a:r>
            <a:r>
              <a:rPr lang="en-US" dirty="0" err="1"/>
              <a:t>Skak</a:t>
            </a:r>
            <a:endParaRPr lang="en-US" dirty="0"/>
          </a:p>
          <a:p>
            <a:r>
              <a:rPr lang="en-US" dirty="0"/>
              <a:t>UCT – Go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KriegSpiel</a:t>
            </a:r>
            <a:endParaRPr lang="en-US" dirty="0"/>
          </a:p>
          <a:p>
            <a:r>
              <a:rPr lang="en-US" dirty="0"/>
              <a:t>Alpha Beta Pruning Modification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9B0721E-E245-47F7-A45E-F2D88AF9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5" y="4391284"/>
            <a:ext cx="4075043" cy="185711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7C6577E-2018-4C53-8777-9DF8FA57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91" y="4391284"/>
            <a:ext cx="27816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305B-A2E0-489D-A8B6-A0548C0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Undersøgelsen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9853-D0F9-45FC-BD75-3808FD3D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 trin </a:t>
            </a:r>
            <a:r>
              <a:rPr lang="en-US" dirty="0" err="1"/>
              <a:t>forbedringer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Minimax med Alpha Beta Pruning </a:t>
            </a:r>
            <a:r>
              <a:rPr lang="en-US" dirty="0" err="1"/>
              <a:t>på</a:t>
            </a:r>
            <a:r>
              <a:rPr lang="en-US" dirty="0"/>
              <a:t> et Tic-Tac-Toe </a:t>
            </a:r>
            <a:r>
              <a:rPr lang="en-US" dirty="0" err="1"/>
              <a:t>spil</a:t>
            </a:r>
            <a:r>
              <a:rPr lang="en-US" dirty="0"/>
              <a:t>.</a:t>
            </a:r>
          </a:p>
          <a:p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gjorde</a:t>
            </a:r>
            <a:r>
              <a:rPr lang="en-US" dirty="0"/>
              <a:t> vi – implementation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undersøgelsen</a:t>
            </a:r>
            <a:endParaRPr lang="en-US" dirty="0"/>
          </a:p>
          <a:p>
            <a:r>
              <a:rPr lang="en-US" dirty="0" err="1"/>
              <a:t>Hvad</a:t>
            </a:r>
            <a:r>
              <a:rPr lang="en-US" dirty="0"/>
              <a:t> var </a:t>
            </a:r>
            <a:r>
              <a:rPr lang="en-US" dirty="0" err="1"/>
              <a:t>resultatet</a:t>
            </a:r>
            <a:r>
              <a:rPr lang="en-US" dirty="0"/>
              <a:t> – 80% - 93%</a:t>
            </a:r>
          </a:p>
        </p:txBody>
      </p:sp>
      <p:pic>
        <p:nvPicPr>
          <p:cNvPr id="5" name="Billede 4" descr="Et billede, der indeholder shoji, bygning, træ&#10;&#10;Automatisk genereret beskrivelse">
            <a:extLst>
              <a:ext uri="{FF2B5EF4-FFF2-40B4-BE49-F238E27FC236}">
                <a16:creationId xmlns:a16="http://schemas.microsoft.com/office/drawing/2014/main" id="{F45C8C30-51C2-4E31-80DA-E076784C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5" y="3902763"/>
            <a:ext cx="1391477" cy="1391477"/>
          </a:xfrm>
          <a:prstGeom prst="rect">
            <a:avLst/>
          </a:prstGeo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DDF981C-142C-413D-A9C7-1F4770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7" y="3902764"/>
            <a:ext cx="4131396" cy="13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21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65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Linux Libertine</vt:lpstr>
      <vt:lpstr>Arial</vt:lpstr>
      <vt:lpstr>Trebuchet MS</vt:lpstr>
      <vt:lpstr>Wingdings 3</vt:lpstr>
      <vt:lpstr>Facet</vt:lpstr>
      <vt:lpstr>Minimax og fordelene ved brugen Alpha Beta Pruning</vt:lpstr>
      <vt:lpstr>Minimax VS UCT</vt:lpstr>
      <vt:lpstr>Undersøgelsen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Minimax and the advantages of Alpha Beta Pruning</dc:title>
  <dc:creator>Simon Schønberg Bojesen</dc:creator>
  <cp:lastModifiedBy>Frederik Blem</cp:lastModifiedBy>
  <cp:revision>9</cp:revision>
  <dcterms:created xsi:type="dcterms:W3CDTF">2021-05-19T11:43:59Z</dcterms:created>
  <dcterms:modified xsi:type="dcterms:W3CDTF">2021-05-21T07:01:00Z</dcterms:modified>
</cp:coreProperties>
</file>