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144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F81C-1FCB-4DBA-8044-F1A0FCFD45A6}" type="datetime1">
              <a:rPr lang="en-US" smtClean="0"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853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3EDD-D0D2-447F-B24F-3717AF4B109D}" type="datetime1">
              <a:rPr lang="en-US" smtClean="0"/>
              <a:pPr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10686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3EDD-D0D2-447F-B24F-3717AF4B109D}" type="datetime1">
              <a:rPr lang="en-US" smtClean="0"/>
              <a:pPr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114893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3EDD-D0D2-447F-B24F-3717AF4B109D}" type="datetime1">
              <a:rPr lang="en-US" smtClean="0"/>
              <a:pPr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12056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3EDD-D0D2-447F-B24F-3717AF4B109D}" type="datetime1">
              <a:rPr lang="en-US" smtClean="0"/>
              <a:pPr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7707026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3EDD-D0D2-447F-B24F-3717AF4B109D}" type="datetime1">
              <a:rPr lang="en-US" smtClean="0"/>
              <a:pPr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94149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92B3-2D87-4CDF-B84B-C46E5F5D31F7}" type="datetime1">
              <a:rPr lang="en-US" smtClean="0"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1370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69E57-47B1-47B0-B526-3153E4B1E729}" type="datetime1">
              <a:rPr lang="en-US" smtClean="0"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516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7773D-8987-489A-A650-3D6F7D5C7C38}" type="datetime1">
              <a:rPr lang="en-US" smtClean="0"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167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150C1-1D78-4D80-810D-E9E86F6E88AB}" type="datetime1">
              <a:rPr lang="en-US" smtClean="0"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444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9CBD8-1588-4B6B-B74D-87480DDE94C0}" type="datetime1">
              <a:rPr lang="en-US" smtClean="0"/>
              <a:t>5/20/2021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538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94440-721C-4D75-BD4F-4CFB3D51CDCA}" type="datetime1">
              <a:rPr lang="en-US" smtClean="0"/>
              <a:t>5/20/2021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449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01A64-483B-4532-94FB-D8F90CB6DEE0}" type="datetime1">
              <a:rPr lang="en-US" smtClean="0"/>
              <a:t>5/20/2021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325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8FB39-20FB-4E2E-B861-45B709B9C3C5}" type="datetime1">
              <a:rPr lang="en-US" smtClean="0"/>
              <a:t>5/20/2021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822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8AC19-8BD6-476C-9770-8884373BCF00}" type="datetime1">
              <a:rPr lang="en-US" smtClean="0"/>
              <a:t>5/20/2021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246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68C53-8AD1-4F09-9486-FB3406B99CFA}" type="datetime1">
              <a:rPr lang="en-US" smtClean="0"/>
              <a:t>5/20/2021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317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543EDD-D0D2-447F-B24F-3717AF4B109D}" type="datetime1">
              <a:rPr lang="en-US" smtClean="0"/>
              <a:pPr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3450C42-9A0B-4425-92C2-70FCF7C45734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026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EE6A8-AC1E-48FE-8FC1-7A03DB3433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2258009"/>
            <a:ext cx="7766936" cy="2565918"/>
          </a:xfrm>
        </p:spPr>
        <p:txBody>
          <a:bodyPr/>
          <a:lstStyle/>
          <a:p>
            <a:r>
              <a:rPr lang="en-US" dirty="0"/>
              <a:t>Minimax </a:t>
            </a:r>
            <a:r>
              <a:rPr lang="en-US" dirty="0" err="1"/>
              <a:t>og</a:t>
            </a:r>
            <a:r>
              <a:rPr lang="en-US" dirty="0"/>
              <a:t> </a:t>
            </a:r>
            <a:r>
              <a:rPr lang="en-US" dirty="0" err="1"/>
              <a:t>fordelene</a:t>
            </a:r>
            <a:r>
              <a:rPr lang="en-US" dirty="0"/>
              <a:t> </a:t>
            </a:r>
            <a:r>
              <a:rPr lang="en-US" dirty="0" err="1"/>
              <a:t>ved</a:t>
            </a:r>
            <a:r>
              <a:rPr lang="en-US" dirty="0"/>
              <a:t> </a:t>
            </a:r>
            <a:r>
              <a:rPr lang="en-US" dirty="0" err="1"/>
              <a:t>brugen</a:t>
            </a:r>
            <a:r>
              <a:rPr lang="en-US" dirty="0"/>
              <a:t> Alpha Beta Pruning</a:t>
            </a:r>
            <a:endParaRPr lang="en-D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1D70E2-FB24-4FA3-BCAB-02EC7E2BEE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4348" y="1709559"/>
            <a:ext cx="424370" cy="1096899"/>
          </a:xfrm>
        </p:spPr>
        <p:txBody>
          <a:bodyPr/>
          <a:lstStyle/>
          <a:p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756651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347C8-2C03-4BF6-9497-BF3D5A13A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Minimax VS 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57674A-5B4C-485D-8B30-9E60150C1E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Linux Libertine"/>
              </a:rPr>
              <a:t>Raghuram Ramanujan - </a:t>
            </a:r>
            <a:r>
              <a:rPr lang="en-US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Adversarial Search Spaces and Sampling-Based Planning</a:t>
            </a:r>
            <a:endParaRPr lang="en-US" dirty="0"/>
          </a:p>
          <a:p>
            <a:r>
              <a:rPr lang="en-US" dirty="0"/>
              <a:t>Minimax – </a:t>
            </a:r>
            <a:r>
              <a:rPr lang="en-US" dirty="0" err="1"/>
              <a:t>Skak</a:t>
            </a:r>
            <a:endParaRPr lang="en-US" dirty="0"/>
          </a:p>
          <a:p>
            <a:r>
              <a:rPr lang="en-US" dirty="0"/>
              <a:t>UCT – Go </a:t>
            </a:r>
            <a:r>
              <a:rPr lang="en-US" dirty="0" err="1"/>
              <a:t>og</a:t>
            </a:r>
            <a:r>
              <a:rPr lang="en-US" dirty="0"/>
              <a:t> </a:t>
            </a:r>
            <a:r>
              <a:rPr lang="en-US" dirty="0" err="1"/>
              <a:t>KriegSpiel</a:t>
            </a:r>
            <a:endParaRPr lang="en-US" dirty="0"/>
          </a:p>
          <a:p>
            <a:r>
              <a:rPr lang="en-US" dirty="0"/>
              <a:t>Alpha Beta Pruning Modification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C9B0721E-E245-47F7-A45E-F2D88AF9AE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625" y="4391284"/>
            <a:ext cx="4075043" cy="1857116"/>
          </a:xfrm>
          <a:prstGeom prst="rect">
            <a:avLst/>
          </a:prstGeom>
        </p:spPr>
      </p:pic>
      <p:pic>
        <p:nvPicPr>
          <p:cNvPr id="7" name="Billede 6">
            <a:extLst>
              <a:ext uri="{FF2B5EF4-FFF2-40B4-BE49-F238E27FC236}">
                <a16:creationId xmlns:a16="http://schemas.microsoft.com/office/drawing/2014/main" id="{07C6577E-2018-4C53-8777-9DF8FA57C8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3991" y="4391284"/>
            <a:ext cx="2781688" cy="1933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330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8305B-A2E0-489D-A8B6-A0548C0ED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Undersøgelsen</a:t>
            </a:r>
            <a:endParaRPr lang="en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49853-D0F9-45FC-BD75-3808FD3DFC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Teste trin </a:t>
            </a:r>
            <a:r>
              <a:rPr lang="en-US" dirty="0" err="1"/>
              <a:t>forbedringer</a:t>
            </a:r>
            <a:r>
              <a:rPr lang="en-US" dirty="0"/>
              <a:t> </a:t>
            </a:r>
            <a:r>
              <a:rPr lang="en-US" dirty="0" err="1"/>
              <a:t>ved</a:t>
            </a:r>
            <a:r>
              <a:rPr lang="en-US" dirty="0"/>
              <a:t> </a:t>
            </a:r>
            <a:r>
              <a:rPr lang="en-US" dirty="0" err="1"/>
              <a:t>brug</a:t>
            </a:r>
            <a:r>
              <a:rPr lang="en-US" dirty="0"/>
              <a:t> </a:t>
            </a:r>
            <a:r>
              <a:rPr lang="en-US" dirty="0" err="1"/>
              <a:t>af</a:t>
            </a:r>
            <a:r>
              <a:rPr lang="en-US" dirty="0"/>
              <a:t> Minimax med Alpha Beta Pruning </a:t>
            </a:r>
            <a:r>
              <a:rPr lang="en-US" dirty="0" err="1"/>
              <a:t>på</a:t>
            </a:r>
            <a:r>
              <a:rPr lang="en-US" dirty="0"/>
              <a:t> et Tic-Tac-Toe </a:t>
            </a:r>
            <a:r>
              <a:rPr lang="en-US" dirty="0" err="1"/>
              <a:t>spil</a:t>
            </a:r>
            <a:r>
              <a:rPr lang="en-US" dirty="0"/>
              <a:t>.</a:t>
            </a:r>
          </a:p>
          <a:p>
            <a:r>
              <a:rPr lang="en-US" dirty="0" err="1"/>
              <a:t>Hvad</a:t>
            </a:r>
            <a:r>
              <a:rPr lang="en-US" dirty="0"/>
              <a:t> </a:t>
            </a:r>
            <a:r>
              <a:rPr lang="en-US" dirty="0" err="1"/>
              <a:t>gjorde</a:t>
            </a:r>
            <a:r>
              <a:rPr lang="en-US" dirty="0"/>
              <a:t> vi – implementation </a:t>
            </a:r>
            <a:r>
              <a:rPr lang="en-US" dirty="0" err="1"/>
              <a:t>til</a:t>
            </a:r>
            <a:r>
              <a:rPr lang="en-US" dirty="0"/>
              <a:t> </a:t>
            </a:r>
            <a:r>
              <a:rPr lang="en-US" dirty="0" err="1"/>
              <a:t>undersøgelsen</a:t>
            </a:r>
            <a:endParaRPr lang="en-US" dirty="0"/>
          </a:p>
          <a:p>
            <a:r>
              <a:rPr lang="en-US" dirty="0" err="1"/>
              <a:t>Hvad</a:t>
            </a:r>
            <a:r>
              <a:rPr lang="en-US" dirty="0"/>
              <a:t> var </a:t>
            </a:r>
            <a:r>
              <a:rPr lang="en-US" dirty="0" err="1"/>
              <a:t>resultatet</a:t>
            </a:r>
            <a:r>
              <a:rPr lang="en-US" dirty="0"/>
              <a:t> – 80% - 93%</a:t>
            </a:r>
          </a:p>
          <a:p>
            <a:r>
              <a:rPr lang="en-US" dirty="0" err="1"/>
              <a:t>Fremtidige</a:t>
            </a:r>
            <a:r>
              <a:rPr lang="en-US" dirty="0"/>
              <a:t> </a:t>
            </a:r>
            <a:r>
              <a:rPr lang="en-US" dirty="0" err="1"/>
              <a:t>undersøgelser</a:t>
            </a:r>
            <a:r>
              <a:rPr lang="en-US" dirty="0"/>
              <a:t> – </a:t>
            </a:r>
            <a:r>
              <a:rPr lang="en-US" dirty="0" err="1"/>
              <a:t>andre</a:t>
            </a:r>
            <a:r>
              <a:rPr lang="en-US" dirty="0"/>
              <a:t> </a:t>
            </a:r>
            <a:r>
              <a:rPr lang="en-US" dirty="0" err="1"/>
              <a:t>spil</a:t>
            </a:r>
            <a:endParaRPr lang="en-US" dirty="0"/>
          </a:p>
        </p:txBody>
      </p:sp>
      <p:pic>
        <p:nvPicPr>
          <p:cNvPr id="5" name="Billede 4" descr="Et billede, der indeholder shoji, bygning, træ&#10;&#10;Automatisk genereret beskrivelse">
            <a:extLst>
              <a:ext uri="{FF2B5EF4-FFF2-40B4-BE49-F238E27FC236}">
                <a16:creationId xmlns:a16="http://schemas.microsoft.com/office/drawing/2014/main" id="{F45C8C30-51C2-4E31-80DA-E076784C85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2525" y="2511287"/>
            <a:ext cx="1391477" cy="1391477"/>
          </a:xfrm>
          <a:prstGeom prst="rect">
            <a:avLst/>
          </a:prstGeom>
        </p:spPr>
      </p:pic>
      <p:pic>
        <p:nvPicPr>
          <p:cNvPr id="7" name="Billede 6" descr="Et billede, der indeholder tekst&#10;&#10;Automatisk genereret beskrivelse">
            <a:extLst>
              <a:ext uri="{FF2B5EF4-FFF2-40B4-BE49-F238E27FC236}">
                <a16:creationId xmlns:a16="http://schemas.microsoft.com/office/drawing/2014/main" id="{3DDF981C-142C-413D-A9C7-1F477077C3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2117" y="4132954"/>
            <a:ext cx="4131396" cy="1391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52198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85</TotalTime>
  <Words>70</Words>
  <Application>Microsoft Office PowerPoint</Application>
  <PresentationFormat>Widescreen</PresentationFormat>
  <Paragraphs>11</Paragraphs>
  <Slides>3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3</vt:i4>
      </vt:variant>
    </vt:vector>
  </HeadingPairs>
  <TitlesOfParts>
    <vt:vector size="8" baseType="lpstr">
      <vt:lpstr>Linux Libertine</vt:lpstr>
      <vt:lpstr>Arial</vt:lpstr>
      <vt:lpstr>Trebuchet MS</vt:lpstr>
      <vt:lpstr>Wingdings 3</vt:lpstr>
      <vt:lpstr>Facet</vt:lpstr>
      <vt:lpstr>Minimax og fordelene ved brugen Alpha Beta Pruning</vt:lpstr>
      <vt:lpstr>Minimax VS UCT</vt:lpstr>
      <vt:lpstr>Undersøgelsen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Minimax and the advantages of Alpha Beta Pruning</dc:title>
  <dc:creator>Simon Schønberg Bojesen</dc:creator>
  <cp:lastModifiedBy>Frederik Blem</cp:lastModifiedBy>
  <cp:revision>8</cp:revision>
  <dcterms:created xsi:type="dcterms:W3CDTF">2021-05-19T11:43:59Z</dcterms:created>
  <dcterms:modified xsi:type="dcterms:W3CDTF">2021-05-20T18:29:15Z</dcterms:modified>
</cp:coreProperties>
</file>