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E933B4-8422-428B-89E4-AD10A8CF93FC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FF0709-E625-45F8-8EFE-EB603A442E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47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33B4-8422-428B-89E4-AD10A8CF93FC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0709-E625-45F8-8EFE-EB603A442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16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33B4-8422-428B-89E4-AD10A8CF93FC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0709-E625-45F8-8EFE-EB603A442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29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33B4-8422-428B-89E4-AD10A8CF93FC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0709-E625-45F8-8EFE-EB603A442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99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33B4-8422-428B-89E4-AD10A8CF93FC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0709-E625-45F8-8EFE-EB603A442E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46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33B4-8422-428B-89E4-AD10A8CF93FC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0709-E625-45F8-8EFE-EB603A442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06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33B4-8422-428B-89E4-AD10A8CF93FC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0709-E625-45F8-8EFE-EB603A442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14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33B4-8422-428B-89E4-AD10A8CF93FC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0709-E625-45F8-8EFE-EB603A442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16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33B4-8422-428B-89E4-AD10A8CF93FC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0709-E625-45F8-8EFE-EB603A442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87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33B4-8422-428B-89E4-AD10A8CF93FC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0709-E625-45F8-8EFE-EB603A442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84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33B4-8422-428B-89E4-AD10A8CF93FC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0709-E625-45F8-8EFE-EB603A442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6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8E933B4-8422-428B-89E4-AD10A8CF93FC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7FF0709-E625-45F8-8EFE-EB603A442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28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8D0D801-B82B-4356-AB56-10242C531A61}"/>
              </a:ext>
            </a:extLst>
          </p:cNvPr>
          <p:cNvSpPr/>
          <p:nvPr/>
        </p:nvSpPr>
        <p:spPr>
          <a:xfrm>
            <a:off x="819049" y="743803"/>
            <a:ext cx="1028040" cy="4083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EDGAR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A6563BA-BDFA-4BB3-ACDF-896EB2BAFB37}"/>
              </a:ext>
            </a:extLst>
          </p:cNvPr>
          <p:cNvSpPr/>
          <p:nvPr/>
        </p:nvSpPr>
        <p:spPr>
          <a:xfrm>
            <a:off x="2763673" y="743802"/>
            <a:ext cx="960984" cy="4083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SRAF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B7ABDFCD-E500-4762-B8A0-B0300F6C87DE}"/>
              </a:ext>
            </a:extLst>
          </p:cNvPr>
          <p:cNvSpPr/>
          <p:nvPr/>
        </p:nvSpPr>
        <p:spPr>
          <a:xfrm>
            <a:off x="1944625" y="743802"/>
            <a:ext cx="737615" cy="4083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2AFA416-1877-4E33-A23F-51731425F159}"/>
              </a:ext>
            </a:extLst>
          </p:cNvPr>
          <p:cNvSpPr/>
          <p:nvPr/>
        </p:nvSpPr>
        <p:spPr>
          <a:xfrm>
            <a:off x="2452777" y="2846922"/>
            <a:ext cx="1582775" cy="4510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Alphavantage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63CF0E5-5459-49C9-847C-9FFDB160726C}"/>
              </a:ext>
            </a:extLst>
          </p:cNvPr>
          <p:cNvSpPr/>
          <p:nvPr/>
        </p:nvSpPr>
        <p:spPr>
          <a:xfrm>
            <a:off x="6177434" y="1542378"/>
            <a:ext cx="1119480" cy="6521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Report </a:t>
            </a:r>
            <a:r>
              <a:rPr lang="de-DE" dirty="0" err="1"/>
              <a:t>labeling</a:t>
            </a:r>
            <a:endParaRPr lang="de-DE" dirty="0"/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BD783CA3-C9B2-4941-BFA5-83201D33C4F4}"/>
              </a:ext>
            </a:extLst>
          </p:cNvPr>
          <p:cNvSpPr/>
          <p:nvPr/>
        </p:nvSpPr>
        <p:spPr>
          <a:xfrm rot="5400000">
            <a:off x="5989134" y="534493"/>
            <a:ext cx="652182" cy="1235302"/>
          </a:xfrm>
          <a:prstGeom prst="bentArrow">
            <a:avLst>
              <a:gd name="adj1" fmla="val 34347"/>
              <a:gd name="adj2" fmla="val 32945"/>
              <a:gd name="adj3" fmla="val 25000"/>
              <a:gd name="adj4" fmla="val 437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Pfeil: gebogen 9">
            <a:extLst>
              <a:ext uri="{FF2B5EF4-FFF2-40B4-BE49-F238E27FC236}">
                <a16:creationId xmlns:a16="http://schemas.microsoft.com/office/drawing/2014/main" id="{D72EAF94-AA2B-4EDF-A964-70011F9284CA}"/>
              </a:ext>
            </a:extLst>
          </p:cNvPr>
          <p:cNvSpPr/>
          <p:nvPr/>
        </p:nvSpPr>
        <p:spPr>
          <a:xfrm rot="5400000" flipH="1">
            <a:off x="5087498" y="1339872"/>
            <a:ext cx="905346" cy="2785410"/>
          </a:xfrm>
          <a:prstGeom prst="bentArrow">
            <a:avLst>
              <a:gd name="adj1" fmla="val 27393"/>
              <a:gd name="adj2" fmla="val 24095"/>
              <a:gd name="adj3" fmla="val 25000"/>
              <a:gd name="adj4" fmla="val 437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E085EEF2-6A79-44E4-99EF-7B929771ED49}"/>
              </a:ext>
            </a:extLst>
          </p:cNvPr>
          <p:cNvSpPr/>
          <p:nvPr/>
        </p:nvSpPr>
        <p:spPr>
          <a:xfrm>
            <a:off x="3806090" y="743802"/>
            <a:ext cx="737615" cy="4083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58433C8-6801-4279-82B2-8D15EFD33E11}"/>
              </a:ext>
            </a:extLst>
          </p:cNvPr>
          <p:cNvSpPr/>
          <p:nvPr/>
        </p:nvSpPr>
        <p:spPr>
          <a:xfrm>
            <a:off x="4606620" y="661551"/>
            <a:ext cx="1028039" cy="6521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Own </a:t>
            </a:r>
            <a:r>
              <a:rPr lang="de-DE" dirty="0" err="1"/>
              <a:t>parsing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100412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7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Corbel</vt:lpstr>
      <vt:lpstr>Basis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fredb</dc:creator>
  <cp:lastModifiedBy>fredb</cp:lastModifiedBy>
  <cp:revision>2</cp:revision>
  <dcterms:created xsi:type="dcterms:W3CDTF">2020-01-21T08:24:33Z</dcterms:created>
  <dcterms:modified xsi:type="dcterms:W3CDTF">2020-01-21T08:34:41Z</dcterms:modified>
</cp:coreProperties>
</file>