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0C594-6649-EF01-2EEC-DF68424B2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FB2F1A-CA6E-DE08-CB11-042F5E4A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CC884-AC71-0948-B90F-B4F347A1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4C37-830A-D7A3-948D-5C6976CB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A1C94-D746-EDFE-4D39-D08258A6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94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C8FA-E989-A0F3-C160-67FB5FC7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5D3304-FDDA-289F-429D-B9780EAD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7C91F-4AF3-5315-BFCA-BF9FBAD4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94E54-2863-69D5-531F-1E62E36B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19AEF-1FA9-CD57-3369-13345AA5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961890-352A-16A6-551C-02498695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C85650-BEF7-AEC1-1BB0-5EFAD352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39DAE-2B4D-D93C-4CD5-D0DA0131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19D66-2972-4425-FFC4-EDA7F41A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BEF0C-DB4D-A777-DA04-1DA076C9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F0F13-CBEB-C7FA-1C12-087DD43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6AA7B-2133-3745-CFEE-3DD70468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2D4E0-5F66-8857-F40F-AFDD3B79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E7C85-84C2-161D-54CD-6AD9338B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14D90-5E70-44FB-20B0-C8943F43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9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37A8E-9F30-95BF-7AA8-A0165A02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81BF51-6E59-5C17-E9EC-AE6E9A95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29B8FA-B3C5-5A46-866E-985F595F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9419D-CF3B-CA4C-9E00-DDB54F65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C085-9AA9-3D01-38B0-B7E25707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9C845-1788-A02D-9D2C-02DB093C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10D43-158E-A5E4-08F4-C8707049E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F8471-A80E-4958-4056-6425EEBB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DD7FFF-9480-77C8-E054-CEB31C26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883D9C-E678-6D67-9666-746482BF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BE036E-0D50-03D5-1E76-3801AD0D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04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D253E-C8EF-D37F-9337-DE99092A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9D03D-24B3-BDE9-3E96-7505FE79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7EF1E-8452-81E2-1505-C0A0106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CFE257-1039-EED9-0716-B56EEBE6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0D8E7F-ABFF-3EBF-E0CB-F0E46DC21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F8CA6E-E221-CA2B-82B7-7224A726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BF52F8-E716-4876-5EA0-AEC43926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749D7-2B55-07D5-275F-66ACE0C8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8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FFF62-5DAB-A330-EDDC-DDE289AD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2E26E-E925-2D72-6612-1689F27B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F48308-0B0F-0EB6-45B4-BEACDDF8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DBAA1-6441-BA3E-43F8-223945D3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9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091295-A0BA-E5B3-56E6-347CF8E0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B91AB-3FA9-EBE0-3869-4A8438EB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E5D2F0-40C6-9F70-2F02-001E9CE5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4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19D19-3BE5-87D6-4BD1-21B09026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F5DC4-9038-9C88-1A53-BAC51592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D8A36-D9DC-557F-E03B-A8341B51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BBCBD-5F7E-D651-FDDE-9D752CD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94850-5E7E-E4D3-78D8-40F022A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4FF69C-6E81-C90D-0F58-20245D3D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2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20DA2-7202-014B-B809-B769A628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CBD496-F1F8-549C-AA19-0A1E2791A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D6CE05-015E-29DB-9EFA-44A2191E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7A007-7ADA-1844-A4D0-DA29A84E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57DFD-4B68-920A-9329-CABE03E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94B060-D9EE-E342-6A6C-1A9E7832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FEEA0C-7193-CBCD-8991-ABC91DE7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45E00-A0A2-8503-6ADE-FD2597503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8C803-61A9-8492-0864-149459E74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BEA8-9A77-4425-802D-3A5431FF7AFE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E58C8-6F86-5C7C-C739-1F9F209F1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418BA-3B41-86D4-05E7-4C72AC602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BA77-A9C5-459E-8453-470BAA8C8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B02CC3-9C10-F42E-D795-EE2E96E53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8" y="0"/>
            <a:ext cx="10174424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8543472-5637-EC82-081B-6E4EF1CEAA7A}"/>
              </a:ext>
            </a:extLst>
          </p:cNvPr>
          <p:cNvSpPr/>
          <p:nvPr/>
        </p:nvSpPr>
        <p:spPr>
          <a:xfrm>
            <a:off x="1398896" y="1828800"/>
            <a:ext cx="2640841" cy="133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04B1C8-022D-B983-9FAA-670BCC6E904A}"/>
              </a:ext>
            </a:extLst>
          </p:cNvPr>
          <p:cNvSpPr/>
          <p:nvPr/>
        </p:nvSpPr>
        <p:spPr>
          <a:xfrm>
            <a:off x="7680960" y="414528"/>
            <a:ext cx="1432560" cy="11704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43C153D-4AB1-7DF9-862F-FE65D41505B6}"/>
                  </a:ext>
                </a:extLst>
              </p:cNvPr>
              <p:cNvSpPr txBox="1"/>
              <p:nvPr/>
            </p:nvSpPr>
            <p:spPr>
              <a:xfrm>
                <a:off x="1417609" y="1828800"/>
                <a:ext cx="262212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7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72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43C153D-4AB1-7DF9-862F-FE65D4150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09" y="1828800"/>
                <a:ext cx="262212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74A6C2D-6CB8-6F6C-453E-ED158076C168}"/>
                  </a:ext>
                </a:extLst>
              </p:cNvPr>
              <p:cNvSpPr txBox="1"/>
              <p:nvPr/>
            </p:nvSpPr>
            <p:spPr>
              <a:xfrm>
                <a:off x="7507224" y="384631"/>
                <a:ext cx="19507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DE" sz="72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74A6C2D-6CB8-6F6C-453E-ED158076C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24" y="384631"/>
                <a:ext cx="195072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34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Böhm, Frederik</dc:creator>
  <cp:lastModifiedBy>Böhm, Frederik</cp:lastModifiedBy>
  <cp:revision>2</cp:revision>
  <dcterms:created xsi:type="dcterms:W3CDTF">2022-05-27T09:02:43Z</dcterms:created>
  <dcterms:modified xsi:type="dcterms:W3CDTF">2022-05-27T09:16:39Z</dcterms:modified>
</cp:coreProperties>
</file>