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F36F-E3AA-46F2-5441-A7CF32D8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A4663F-0736-8B3B-2FCC-35E219A0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E159C-4B1B-26A0-830C-4BEB34F8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6D5F3-24A3-8218-C105-EF82E34C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F13295-3892-8CA5-655E-3A4B2BA5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3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06EC5-3893-E121-E3EA-4E88A152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EC513E-99AC-16E4-4D42-CA1FAC9D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1B07D-23DA-6386-E128-2A8F5C54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C3BF1-D544-39A0-B168-97D9E0FB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3854E-90A6-3DD0-4AE3-EEF080CB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2B603A-26FC-2717-E62B-C5A78CD0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4F07A1-707E-8908-C7AD-5B754F44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6735D-CDEB-CE91-BD09-D8E3FE75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4AF30-760D-BFCB-7504-B22BBB3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42DF2-33F9-C061-FB25-DA02D000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38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EB636-523B-F1B9-9C1C-6D098509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21245-5DD6-A956-6C1F-E5415B9A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8E5A1-403D-5F2A-34C1-287DC876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91A82-3006-664A-D25C-31B908B5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B8531-9B39-3D2F-05C3-9911070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1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FC7AE-F71D-F200-2787-B50535B3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D22A23-52C4-A12F-C72E-F038D280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D2C11-0EDA-2CD4-B89F-E5A6B53F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305AA-04A0-1EBC-BFFF-BB75243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2F422-95B6-E682-A64D-FBF8CCE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9C624-0A50-67ED-A30E-9CB1813C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E9ED5-5A28-0E75-8C79-23706736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7167E1-7C2A-825D-F7DD-423895F8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0120B8-FF74-405A-E580-8CE45685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B427B0-E2DC-0E1A-9D88-F0324C21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B3BE5-93C2-9EC3-78E1-30EC21C7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7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34B51-9AD8-A883-7F78-CE348543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CB5D3-01AB-A4E7-2650-839D7802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5E6F5-831B-79B2-B3BF-CF4E54032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9E92-2ADA-825D-3504-E14D2964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F6CAB1-0184-3E57-F5A6-E9AE41AC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FECCCB-721C-0886-895B-4B6E08DB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D1CC88-C495-F3FA-2F09-603974A1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6A9683-67A9-415A-A1F8-02AC543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86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3F7FE-BFA8-6FF1-524A-5669F530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4B853-59AF-654E-C292-87372FDD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2BF34F-670D-FDF7-2171-4B2BE5C1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D96E36-CFDA-AB89-9C68-2F5EFD6C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2CE11-8E5F-59BF-F2BA-E0F76B6F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7DC836-2018-4D85-23EC-7627F92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8F50D-5229-76D7-52D9-D3E5A607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CF00C-C28D-A6D9-7FC5-8EBD0317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C55BD-A8BF-EB3E-F8EF-A791F332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87ABD-03F7-2FDE-29AB-05E727F7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F96A48-5D58-E42D-3102-38A32161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2DA92E-19FD-CA88-1F21-03F3282F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9995C-7571-4BBE-8041-1D555EB1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9EA1D-6F2A-3AFD-2210-22FD0723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67BDF1-709E-4C84-C5D0-FCF54CD3D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1786A-9B0B-2DA1-E0F6-A6A2C0DB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CEB24-27B8-9D74-A9A7-C71E2F4C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557BD-3A44-0AD8-B11D-4259E2E8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7988F-C804-C916-A24F-3D0E75A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EC06F3-C405-7CE6-3391-0DD47FDC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2A51A-B04B-8338-BFBD-9B56BDCD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48E85-4B07-EB5A-FDB9-4A7BF44A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B005-9F48-455E-A314-174902A7B9B5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782C-8B7C-63F6-2A03-0A996BE3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C5489-1053-9F87-6E75-12E3F5AF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4EE8-D2DF-4F1C-A33F-4DB1B6EA9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Tanne mit einfarbiger Füllung">
            <a:extLst>
              <a:ext uri="{FF2B5EF4-FFF2-40B4-BE49-F238E27FC236}">
                <a16:creationId xmlns:a16="http://schemas.microsoft.com/office/drawing/2014/main" id="{C77BA701-CA21-8E9A-258F-E0D81682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5869" y="2148518"/>
            <a:ext cx="3161448" cy="316144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07C671A-3F5F-D8FF-AE9D-0E7B45BCED40}"/>
              </a:ext>
            </a:extLst>
          </p:cNvPr>
          <p:cNvSpPr>
            <a:spLocks noChangeAspect="1"/>
          </p:cNvSpPr>
          <p:nvPr/>
        </p:nvSpPr>
        <p:spPr>
          <a:xfrm>
            <a:off x="4855112" y="4437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DCCCD4F-34B9-F0FA-35B0-BAF84D983BD8}"/>
              </a:ext>
            </a:extLst>
          </p:cNvPr>
          <p:cNvSpPr>
            <a:spLocks noChangeAspect="1"/>
          </p:cNvSpPr>
          <p:nvPr/>
        </p:nvSpPr>
        <p:spPr>
          <a:xfrm>
            <a:off x="5611112" y="4437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24560BA-B0C7-1CAD-EB95-916E976536A0}"/>
              </a:ext>
            </a:extLst>
          </p:cNvPr>
          <p:cNvSpPr>
            <a:spLocks noChangeAspect="1"/>
          </p:cNvSpPr>
          <p:nvPr/>
        </p:nvSpPr>
        <p:spPr>
          <a:xfrm>
            <a:off x="6367112" y="4437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23EAD50-4947-5FE8-F14A-B9FBC40D2B66}"/>
              </a:ext>
            </a:extLst>
          </p:cNvPr>
          <p:cNvSpPr>
            <a:spLocks noChangeAspect="1"/>
          </p:cNvSpPr>
          <p:nvPr/>
        </p:nvSpPr>
        <p:spPr>
          <a:xfrm>
            <a:off x="4855112" y="3681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A028B6-2A04-2816-398E-B7AF943FDDB0}"/>
              </a:ext>
            </a:extLst>
          </p:cNvPr>
          <p:cNvSpPr>
            <a:spLocks noChangeAspect="1"/>
          </p:cNvSpPr>
          <p:nvPr/>
        </p:nvSpPr>
        <p:spPr>
          <a:xfrm>
            <a:off x="5611112" y="3681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DF59D5F-A176-AD11-171A-2BB60A492E1E}"/>
              </a:ext>
            </a:extLst>
          </p:cNvPr>
          <p:cNvSpPr>
            <a:spLocks noChangeAspect="1"/>
          </p:cNvSpPr>
          <p:nvPr/>
        </p:nvSpPr>
        <p:spPr>
          <a:xfrm>
            <a:off x="6367112" y="3681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B1EB585-8FB1-8530-B1BB-91DD52E9ED3D}"/>
              </a:ext>
            </a:extLst>
          </p:cNvPr>
          <p:cNvSpPr>
            <a:spLocks noChangeAspect="1"/>
          </p:cNvSpPr>
          <p:nvPr/>
        </p:nvSpPr>
        <p:spPr>
          <a:xfrm>
            <a:off x="4855112" y="2925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AA3A8DB-E6B7-F67A-EE8A-CF7C7C47280C}"/>
              </a:ext>
            </a:extLst>
          </p:cNvPr>
          <p:cNvSpPr>
            <a:spLocks noChangeAspect="1"/>
          </p:cNvSpPr>
          <p:nvPr/>
        </p:nvSpPr>
        <p:spPr>
          <a:xfrm>
            <a:off x="5611112" y="2925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EED6C4C-C1CE-C778-55E5-9DBCC4A5F1ED}"/>
              </a:ext>
            </a:extLst>
          </p:cNvPr>
          <p:cNvSpPr>
            <a:spLocks noChangeAspect="1"/>
          </p:cNvSpPr>
          <p:nvPr/>
        </p:nvSpPr>
        <p:spPr>
          <a:xfrm>
            <a:off x="6367112" y="2925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BFE40E3-C770-C91F-7615-522699537246}"/>
              </a:ext>
            </a:extLst>
          </p:cNvPr>
          <p:cNvSpPr>
            <a:spLocks noChangeAspect="1"/>
          </p:cNvSpPr>
          <p:nvPr/>
        </p:nvSpPr>
        <p:spPr>
          <a:xfrm>
            <a:off x="4855112" y="2169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0A674E72-F671-CA0D-31BA-7B80669BDF77}"/>
              </a:ext>
            </a:extLst>
          </p:cNvPr>
          <p:cNvSpPr>
            <a:spLocks noChangeAspect="1"/>
          </p:cNvSpPr>
          <p:nvPr/>
        </p:nvSpPr>
        <p:spPr>
          <a:xfrm>
            <a:off x="5611112" y="2169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C433E1A-A012-8298-56C3-31FF9AF76526}"/>
              </a:ext>
            </a:extLst>
          </p:cNvPr>
          <p:cNvSpPr>
            <a:spLocks noChangeAspect="1"/>
          </p:cNvSpPr>
          <p:nvPr/>
        </p:nvSpPr>
        <p:spPr>
          <a:xfrm>
            <a:off x="6367112" y="2169964"/>
            <a:ext cx="756000" cy="7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8" name="Grafik 77" descr="Tanne mit einfarbiger Füllung">
            <a:extLst>
              <a:ext uri="{FF2B5EF4-FFF2-40B4-BE49-F238E27FC236}">
                <a16:creationId xmlns:a16="http://schemas.microsoft.com/office/drawing/2014/main" id="{026871A0-993E-180B-DFAB-EC05A6B7F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693" y="2148518"/>
            <a:ext cx="3161448" cy="3161448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15C3056D-E8B7-E567-6089-A96DA75C8A79}"/>
              </a:ext>
            </a:extLst>
          </p:cNvPr>
          <p:cNvSpPr>
            <a:spLocks noChangeAspect="1"/>
          </p:cNvSpPr>
          <p:nvPr/>
        </p:nvSpPr>
        <p:spPr>
          <a:xfrm>
            <a:off x="8671936" y="3681964"/>
            <a:ext cx="1512000" cy="15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EC5638D-6CFE-E82B-62E3-B2C96BC5584C}"/>
              </a:ext>
            </a:extLst>
          </p:cNvPr>
          <p:cNvSpPr>
            <a:spLocks noChangeAspect="1"/>
          </p:cNvSpPr>
          <p:nvPr/>
        </p:nvSpPr>
        <p:spPr>
          <a:xfrm>
            <a:off x="10183936" y="3681964"/>
            <a:ext cx="1512000" cy="15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61D5731-4899-3FBD-B078-F8922D55607C}"/>
              </a:ext>
            </a:extLst>
          </p:cNvPr>
          <p:cNvSpPr>
            <a:spLocks noChangeAspect="1"/>
          </p:cNvSpPr>
          <p:nvPr/>
        </p:nvSpPr>
        <p:spPr>
          <a:xfrm>
            <a:off x="8671936" y="2169964"/>
            <a:ext cx="1512000" cy="15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F60FB30-A5FF-E231-2B16-836758C9F47A}"/>
              </a:ext>
            </a:extLst>
          </p:cNvPr>
          <p:cNvSpPr>
            <a:spLocks noChangeAspect="1"/>
          </p:cNvSpPr>
          <p:nvPr/>
        </p:nvSpPr>
        <p:spPr>
          <a:xfrm>
            <a:off x="10183936" y="2169964"/>
            <a:ext cx="1512000" cy="15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9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Böhm, Frederik</dc:creator>
  <cp:lastModifiedBy>Böhm, Frederik</cp:lastModifiedBy>
  <cp:revision>2</cp:revision>
  <dcterms:created xsi:type="dcterms:W3CDTF">2022-05-16T18:00:59Z</dcterms:created>
  <dcterms:modified xsi:type="dcterms:W3CDTF">2022-05-16T18:21:22Z</dcterms:modified>
</cp:coreProperties>
</file>