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4306C-B83D-8DD0-3B5C-6C9ED2070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A11036-FA0D-5D4F-22AA-99906F43D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B2FCDE-0E8C-03CB-9FCB-988A4B9E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578F-A602-4A39-8C8B-237FA4B9A4D2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463023-7F8A-3070-D699-DADB2009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C950FB-5DCD-F4A0-885A-79E7CE14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8BA4-AD2A-4B2D-8DCC-F41D8A738E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86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5A48D7-01AC-4C0B-3BBA-BA122152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1A0B3A-52C8-026A-8E10-9B51881F5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A977CA-5B9E-C7F9-8106-ABF9BAC5B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578F-A602-4A39-8C8B-237FA4B9A4D2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A59724-7A31-C331-2E14-1795D91E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D31D5B-8359-9BC6-D8F0-ECD341D3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8BA4-AD2A-4B2D-8DCC-F41D8A738E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71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EF5299F-8795-9E01-9A6B-0E985182C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F3F2A66-6F7E-BCE8-43C7-825EA6EF0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1B2EEB-A0DF-BBB6-AD2C-F7E2F574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578F-A602-4A39-8C8B-237FA4B9A4D2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961BC5-9C43-7F16-BB69-EA4D077A2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533D7A-255A-BA51-3E07-83A94B3E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8BA4-AD2A-4B2D-8DCC-F41D8A738E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90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01D0D5-23A6-B117-FA6D-5E1A435F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60D41B-C09C-FA37-13C8-8755F1179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EC345E-85A0-2B92-B6B5-C79EA93E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578F-A602-4A39-8C8B-237FA4B9A4D2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2D5C1C-5842-7A86-376D-ACFF79B8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5B5744-2FD7-46BD-C7BA-9223E198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8BA4-AD2A-4B2D-8DCC-F41D8A738E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66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9F3EF1-C769-4346-B060-4416344B6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158258-2F7B-67B6-1BA1-30103EEA5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99A04A-E9DF-3045-0A79-7C761D50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578F-A602-4A39-8C8B-237FA4B9A4D2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9155A1-55BA-1AAC-F4EB-79075C32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ADB856-16B9-9446-D44A-F3660504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8BA4-AD2A-4B2D-8DCC-F41D8A738E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15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F0EEB-A71E-BC34-2AC6-FAD6C097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ED9A6A-10E2-7C2B-0015-C393499B3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F57E7E-E990-B6B2-5311-BC0BA87C9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267535-E24B-4CE5-959B-872C7625D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578F-A602-4A39-8C8B-237FA4B9A4D2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C2C7E6-7003-9D96-EA68-0C8DD0F6F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B44F69-EB45-BDCB-AB28-A8FFBE00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8BA4-AD2A-4B2D-8DCC-F41D8A738E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0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74F8F-1B77-F71A-B61A-EEE53B45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58EB1C-2D46-081B-FCC5-83914BC1E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0B8119-B993-9369-CDCB-02E4F1AF8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E717478-9EA4-9DAE-0707-086515F01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204F774-3FA4-F226-EC72-C4173EEF6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7718A84-0AF0-6A68-2078-709487B0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578F-A602-4A39-8C8B-237FA4B9A4D2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B23330D-FC16-26CF-DF35-71B220C9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1989E9E-D6A9-D5B3-5AE6-DB022A04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8BA4-AD2A-4B2D-8DCC-F41D8A738E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18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EFABD-34D8-61CC-A74F-BD295D6F2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6BB92B-126B-51BA-0F39-95B990F1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578F-A602-4A39-8C8B-237FA4B9A4D2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B3159C7-193E-1B52-4777-0935E9D1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C64E95-3666-2A45-4AF8-3A95266E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8BA4-AD2A-4B2D-8DCC-F41D8A738E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09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B263F9-AD5A-AAC9-7E03-D538B29A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578F-A602-4A39-8C8B-237FA4B9A4D2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2077E51-AF52-1DDC-121E-315954839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1F15A8-0B46-7898-3A60-F8458A38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8BA4-AD2A-4B2D-8DCC-F41D8A738E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72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F4E7D-47CA-8204-0EE7-18967EEAC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F63C3C-29F8-DA9F-E226-45B5E7EBD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3DA22B-F74C-47F6-C93A-046FE1DB9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02A7E9-C3FF-79CF-9021-475BACCA9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578F-A602-4A39-8C8B-237FA4B9A4D2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37AA2A-D7B3-1D26-27CD-D438FA95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23E6ED-C792-D3E6-B5A4-8BF4ACBA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8BA4-AD2A-4B2D-8DCC-F41D8A738E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35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5F825B-F14E-24E7-2194-0648CF8F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AAB71B-8248-64EC-A16B-FA75D8B5A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9E7A49-917D-E9FE-03B2-1B15D8C20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8321BE-0898-8254-C36B-279433F1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578F-A602-4A39-8C8B-237FA4B9A4D2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F61643-65CD-3491-6E01-F563CD88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978A70-A521-45CB-7A6E-6BCFBF61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8BA4-AD2A-4B2D-8DCC-F41D8A738E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54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1DB1075-802D-6491-E80E-696CBD14F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04555B-F4DD-CBCB-2893-22733DD94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97F6EA-1CDC-F155-D550-EB0185F40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E578F-A602-4A39-8C8B-237FA4B9A4D2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B1E745-1223-3FD0-5D78-37CCC2CC8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138406-816F-65B4-AAD9-08ADA0CBD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28BA4-AD2A-4B2D-8DCC-F41D8A738E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94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32D6EE3-4603-DB49-3A84-0BC17BBB8FD6}"/>
              </a:ext>
            </a:extLst>
          </p:cNvPr>
          <p:cNvGrpSpPr/>
          <p:nvPr/>
        </p:nvGrpSpPr>
        <p:grpSpPr>
          <a:xfrm>
            <a:off x="3014548" y="3340673"/>
            <a:ext cx="2048103" cy="1568299"/>
            <a:chOff x="2890497" y="2322203"/>
            <a:chExt cx="2048103" cy="1568299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EC3B353A-37BA-0509-BD2C-DA2B57F17CFB}"/>
                </a:ext>
              </a:extLst>
            </p:cNvPr>
            <p:cNvSpPr/>
            <p:nvPr/>
          </p:nvSpPr>
          <p:spPr>
            <a:xfrm>
              <a:off x="3479180" y="2579649"/>
              <a:ext cx="900000" cy="90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ED3A6D5C-C36B-1293-2FDC-4413A8EAA090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3129775"/>
              <a:ext cx="900000" cy="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EBB964B0-5F8D-6B10-C165-C320FAA30F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6092" y="2673249"/>
              <a:ext cx="546176" cy="71280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806C77FE-8888-E051-3A15-BCB8FDEFDBA8}"/>
                </a:ext>
              </a:extLst>
            </p:cNvPr>
            <p:cNvCxnSpPr>
              <a:cxnSpLocks/>
            </p:cNvCxnSpPr>
            <p:nvPr/>
          </p:nvCxnSpPr>
          <p:spPr>
            <a:xfrm>
              <a:off x="3870519" y="3282102"/>
              <a:ext cx="663498" cy="60840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AFE6E383-899D-0AD5-C0F9-C3C1C018DE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01255" y="2322203"/>
              <a:ext cx="640800" cy="628185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4F7381C3-7330-FEE0-53E9-B4F1848E1C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0497" y="2764988"/>
              <a:ext cx="771643" cy="46440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390A679E-497E-439C-FC88-19615127E615}"/>
                </a:ext>
              </a:extLst>
            </p:cNvPr>
            <p:cNvCxnSpPr>
              <a:cxnSpLocks/>
            </p:cNvCxnSpPr>
            <p:nvPr/>
          </p:nvCxnSpPr>
          <p:spPr>
            <a:xfrm>
              <a:off x="3541329" y="2901376"/>
              <a:ext cx="756000" cy="48960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C1995A32-8290-66E8-499D-977F9BE877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94773" y="2488743"/>
              <a:ext cx="630000" cy="64588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E792103B-8DB5-B6B4-34FA-1DAF4A86AFA7}"/>
              </a:ext>
            </a:extLst>
          </p:cNvPr>
          <p:cNvGrpSpPr/>
          <p:nvPr/>
        </p:nvGrpSpPr>
        <p:grpSpPr>
          <a:xfrm>
            <a:off x="7944600" y="3382119"/>
            <a:ext cx="1332000" cy="1332000"/>
            <a:chOff x="7937400" y="2158007"/>
            <a:chExt cx="1332000" cy="1332000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DAB66B57-29EF-F3AE-E654-955382733B15}"/>
                </a:ext>
              </a:extLst>
            </p:cNvPr>
            <p:cNvSpPr/>
            <p:nvPr/>
          </p:nvSpPr>
          <p:spPr>
            <a:xfrm>
              <a:off x="8153400" y="2374977"/>
              <a:ext cx="900000" cy="90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B7ECE6AF-9A22-BE71-BC34-F021F48D1F17}"/>
                </a:ext>
              </a:extLst>
            </p:cNvPr>
            <p:cNvSpPr/>
            <p:nvPr/>
          </p:nvSpPr>
          <p:spPr>
            <a:xfrm>
              <a:off x="7937400" y="2158007"/>
              <a:ext cx="1332000" cy="1332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F852ADAC-D6AC-A826-9FD4-B50A5A6F903A}"/>
                </a:ext>
              </a:extLst>
            </p:cNvPr>
            <p:cNvCxnSpPr>
              <a:cxnSpLocks/>
            </p:cNvCxnSpPr>
            <p:nvPr/>
          </p:nvCxnSpPr>
          <p:spPr>
            <a:xfrm>
              <a:off x="8277451" y="2711320"/>
              <a:ext cx="918588" cy="391687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5F54651D-4DA0-DC16-CF22-B256F209E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98885" y="2247565"/>
              <a:ext cx="361486" cy="706977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4B7602EF-C06E-3CC8-489A-E1E09582BD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2271" y="2237681"/>
              <a:ext cx="590227" cy="309187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CA3420FF-6B0C-7B40-4960-7BEEB7BDEA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6371" y="2774995"/>
              <a:ext cx="32254" cy="637278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B04A4889-8FEE-D185-210D-AEF6A8EF03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6039" y="2546868"/>
              <a:ext cx="450000" cy="91739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367D73EE-2022-B242-5B08-990FD446A3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37400" y="2870807"/>
              <a:ext cx="722971" cy="253147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059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Böhm, Frederik</dc:creator>
  <cp:lastModifiedBy>Böhm, Frederik</cp:lastModifiedBy>
  <cp:revision>1</cp:revision>
  <dcterms:created xsi:type="dcterms:W3CDTF">2022-05-16T08:49:21Z</dcterms:created>
  <dcterms:modified xsi:type="dcterms:W3CDTF">2022-05-16T08:50:06Z</dcterms:modified>
</cp:coreProperties>
</file>