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6"/>
  </p:notesMasterIdLst>
  <p:sldIdLst>
    <p:sldId id="258" r:id="rId5"/>
  </p:sldIdLst>
  <p:sldSz cx="30279975" cy="42806938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EA"/>
    <a:srgbClr val="DAE3F3"/>
    <a:srgbClr val="990000"/>
    <a:srgbClr val="FF7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8C0B3-02E8-4F1E-8AE6-9A94401077CC}" v="253" dt="2025-03-27T15:06:03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>
      <p:cViewPr>
        <p:scale>
          <a:sx n="25" d="100"/>
          <a:sy n="25" d="100"/>
        </p:scale>
        <p:origin x="2412" y="-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Skou Fertin" userId="8951aed8-7c9b-49ea-93bd-9fdf65fe1278" providerId="ADAL" clId="{9BF8C0B3-02E8-4F1E-8AE6-9A94401077CC}"/>
    <pc:docChg chg="undo custSel modSld">
      <pc:chgData name="Frederik Skou Fertin" userId="8951aed8-7c9b-49ea-93bd-9fdf65fe1278" providerId="ADAL" clId="{9BF8C0B3-02E8-4F1E-8AE6-9A94401077CC}" dt="2025-03-27T15:07:36.318" v="1215" actId="1076"/>
      <pc:docMkLst>
        <pc:docMk/>
      </pc:docMkLst>
      <pc:sldChg chg="addSp delSp modSp mod">
        <pc:chgData name="Frederik Skou Fertin" userId="8951aed8-7c9b-49ea-93bd-9fdf65fe1278" providerId="ADAL" clId="{9BF8C0B3-02E8-4F1E-8AE6-9A94401077CC}" dt="2025-03-27T15:07:36.318" v="1215" actId="1076"/>
        <pc:sldMkLst>
          <pc:docMk/>
          <pc:sldMk cId="1940860879" sldId="258"/>
        </pc:sldMkLst>
        <pc:spChg chg="mod">
          <ac:chgData name="Frederik Skou Fertin" userId="8951aed8-7c9b-49ea-93bd-9fdf65fe1278" providerId="ADAL" clId="{9BF8C0B3-02E8-4F1E-8AE6-9A94401077CC}" dt="2025-03-27T15:07:11.728" v="1214" actId="20577"/>
          <ac:spMkLst>
            <pc:docMk/>
            <pc:sldMk cId="1940860879" sldId="258"/>
            <ac:spMk id="8" creationId="{C53F6DC6-1815-AE40-B259-2C20955E2AE3}"/>
          </ac:spMkLst>
        </pc:spChg>
        <pc:spChg chg="add mod ord">
          <ac:chgData name="Frederik Skou Fertin" userId="8951aed8-7c9b-49ea-93bd-9fdf65fe1278" providerId="ADAL" clId="{9BF8C0B3-02E8-4F1E-8AE6-9A94401077CC}" dt="2025-03-27T15:04:55.948" v="1181" actId="14100"/>
          <ac:spMkLst>
            <pc:docMk/>
            <pc:sldMk cId="1940860879" sldId="258"/>
            <ac:spMk id="15" creationId="{74A0DF1B-FF8E-1372-1D2E-FA7B85FAF868}"/>
          </ac:spMkLst>
        </pc:spChg>
        <pc:spChg chg="mod">
          <ac:chgData name="Frederik Skou Fertin" userId="8951aed8-7c9b-49ea-93bd-9fdf65fe1278" providerId="ADAL" clId="{9BF8C0B3-02E8-4F1E-8AE6-9A94401077CC}" dt="2025-03-27T15:00:01.424" v="1107" actId="113"/>
          <ac:spMkLst>
            <pc:docMk/>
            <pc:sldMk cId="1940860879" sldId="258"/>
            <ac:spMk id="16" creationId="{7DDA4F98-5F92-7B82-9C5D-8ED7B1ED9E70}"/>
          </ac:spMkLst>
        </pc:spChg>
        <pc:spChg chg="mod">
          <ac:chgData name="Frederik Skou Fertin" userId="8951aed8-7c9b-49ea-93bd-9fdf65fe1278" providerId="ADAL" clId="{9BF8C0B3-02E8-4F1E-8AE6-9A94401077CC}" dt="2025-03-27T15:07:36.318" v="1215" actId="1076"/>
          <ac:spMkLst>
            <pc:docMk/>
            <pc:sldMk cId="1940860879" sldId="258"/>
            <ac:spMk id="26" creationId="{EEB55142-5124-F7E0-1A17-DFACC04E4511}"/>
          </ac:spMkLst>
        </pc:spChg>
        <pc:spChg chg="mod ord">
          <ac:chgData name="Frederik Skou Fertin" userId="8951aed8-7c9b-49ea-93bd-9fdf65fe1278" providerId="ADAL" clId="{9BF8C0B3-02E8-4F1E-8AE6-9A94401077CC}" dt="2025-03-27T15:01:47.334" v="1144"/>
          <ac:spMkLst>
            <pc:docMk/>
            <pc:sldMk cId="1940860879" sldId="258"/>
            <ac:spMk id="27" creationId="{A235F1FD-B088-9AB3-53D7-081744763BE7}"/>
          </ac:spMkLst>
        </pc:spChg>
        <pc:spChg chg="mod ord">
          <ac:chgData name="Frederik Skou Fertin" userId="8951aed8-7c9b-49ea-93bd-9fdf65fe1278" providerId="ADAL" clId="{9BF8C0B3-02E8-4F1E-8AE6-9A94401077CC}" dt="2025-03-27T14:53:00.494" v="770" actId="14100"/>
          <ac:spMkLst>
            <pc:docMk/>
            <pc:sldMk cId="1940860879" sldId="258"/>
            <ac:spMk id="28" creationId="{5FF0CF37-FBFD-694D-B984-627ED7FFBC55}"/>
          </ac:spMkLst>
        </pc:spChg>
        <pc:picChg chg="add del mod">
          <ac:chgData name="Frederik Skou Fertin" userId="8951aed8-7c9b-49ea-93bd-9fdf65fe1278" providerId="ADAL" clId="{9BF8C0B3-02E8-4F1E-8AE6-9A94401077CC}" dt="2025-03-27T15:06:55.918" v="1209" actId="478"/>
          <ac:picMkLst>
            <pc:docMk/>
            <pc:sldMk cId="1940860879" sldId="258"/>
            <ac:picMk id="2" creationId="{D7B82590-A483-4FE7-DA70-80A7D8FEF4DB}"/>
          </ac:picMkLst>
        </pc:picChg>
        <pc:picChg chg="add del mod modCrop">
          <ac:chgData name="Frederik Skou Fertin" userId="8951aed8-7c9b-49ea-93bd-9fdf65fe1278" providerId="ADAL" clId="{9BF8C0B3-02E8-4F1E-8AE6-9A94401077CC}" dt="2025-03-27T14:35:36.076" v="347" actId="478"/>
          <ac:picMkLst>
            <pc:docMk/>
            <pc:sldMk cId="1940860879" sldId="258"/>
            <ac:picMk id="3" creationId="{E0B043B7-232B-CA7D-121E-72B40016D035}"/>
          </ac:picMkLst>
        </pc:picChg>
        <pc:picChg chg="add mod ord modCrop">
          <ac:chgData name="Frederik Skou Fertin" userId="8951aed8-7c9b-49ea-93bd-9fdf65fe1278" providerId="ADAL" clId="{9BF8C0B3-02E8-4F1E-8AE6-9A94401077CC}" dt="2025-03-27T15:00:53.638" v="1135" actId="167"/>
          <ac:picMkLst>
            <pc:docMk/>
            <pc:sldMk cId="1940860879" sldId="258"/>
            <ac:picMk id="5" creationId="{28F52347-4279-9E8E-985D-60FA2E135EB1}"/>
          </ac:picMkLst>
        </pc:picChg>
        <pc:picChg chg="add mod modCrop">
          <ac:chgData name="Frederik Skou Fertin" userId="8951aed8-7c9b-49ea-93bd-9fdf65fe1278" providerId="ADAL" clId="{9BF8C0B3-02E8-4F1E-8AE6-9A94401077CC}" dt="2025-03-27T14:37:02.487" v="363" actId="1076"/>
          <ac:picMkLst>
            <pc:docMk/>
            <pc:sldMk cId="1940860879" sldId="258"/>
            <ac:picMk id="9" creationId="{ED8D664A-6605-E52B-6850-72DDE1104B8D}"/>
          </ac:picMkLst>
        </pc:picChg>
        <pc:picChg chg="add mod modCrop">
          <ac:chgData name="Frederik Skou Fertin" userId="8951aed8-7c9b-49ea-93bd-9fdf65fe1278" providerId="ADAL" clId="{9BF8C0B3-02E8-4F1E-8AE6-9A94401077CC}" dt="2025-03-27T15:05:32.759" v="1200" actId="1038"/>
          <ac:picMkLst>
            <pc:docMk/>
            <pc:sldMk cId="1940860879" sldId="258"/>
            <ac:picMk id="10" creationId="{DADB2DB0-150E-6809-3AA5-27F810539498}"/>
          </ac:picMkLst>
        </pc:picChg>
        <pc:picChg chg="del">
          <ac:chgData name="Frederik Skou Fertin" userId="8951aed8-7c9b-49ea-93bd-9fdf65fe1278" providerId="ADAL" clId="{9BF8C0B3-02E8-4F1E-8AE6-9A94401077CC}" dt="2025-03-27T15:06:54.172" v="1208" actId="478"/>
          <ac:picMkLst>
            <pc:docMk/>
            <pc:sldMk cId="1940860879" sldId="258"/>
            <ac:picMk id="11" creationId="{9A9E27F6-D3DE-937E-28A4-37E97615C14B}"/>
          </ac:picMkLst>
        </pc:picChg>
        <pc:picChg chg="add mod">
          <ac:chgData name="Frederik Skou Fertin" userId="8951aed8-7c9b-49ea-93bd-9fdf65fe1278" providerId="ADAL" clId="{9BF8C0B3-02E8-4F1E-8AE6-9A94401077CC}" dt="2025-03-27T15:04:49.031" v="1180" actId="1036"/>
          <ac:picMkLst>
            <pc:docMk/>
            <pc:sldMk cId="1940860879" sldId="258"/>
            <ac:picMk id="13" creationId="{2643D44C-3FA1-9BE3-539B-5C9C4085636A}"/>
          </ac:picMkLst>
        </pc:picChg>
        <pc:picChg chg="del mod">
          <ac:chgData name="Frederik Skou Fertin" userId="8951aed8-7c9b-49ea-93bd-9fdf65fe1278" providerId="ADAL" clId="{9BF8C0B3-02E8-4F1E-8AE6-9A94401077CC}" dt="2025-03-27T14:37:59.945" v="367" actId="478"/>
          <ac:picMkLst>
            <pc:docMk/>
            <pc:sldMk cId="1940860879" sldId="258"/>
            <ac:picMk id="23" creationId="{FC38B8B5-7302-C7D3-07D9-AED960336924}"/>
          </ac:picMkLst>
        </pc:picChg>
        <pc:picChg chg="add mod">
          <ac:chgData name="Frederik Skou Fertin" userId="8951aed8-7c9b-49ea-93bd-9fdf65fe1278" providerId="ADAL" clId="{9BF8C0B3-02E8-4F1E-8AE6-9A94401077CC}" dt="2025-03-27T14:52:49.622" v="768" actId="14100"/>
          <ac:picMkLst>
            <pc:docMk/>
            <pc:sldMk cId="1940860879" sldId="258"/>
            <ac:picMk id="24" creationId="{8B8B60C2-1808-C932-E08A-15AC2E7C65EE}"/>
          </ac:picMkLst>
        </pc:picChg>
        <pc:picChg chg="del">
          <ac:chgData name="Frederik Skou Fertin" userId="8951aed8-7c9b-49ea-93bd-9fdf65fe1278" providerId="ADAL" clId="{9BF8C0B3-02E8-4F1E-8AE6-9A94401077CC}" dt="2025-03-27T14:52:03.971" v="758" actId="478"/>
          <ac:picMkLst>
            <pc:docMk/>
            <pc:sldMk cId="1940860879" sldId="258"/>
            <ac:picMk id="25" creationId="{6C856FC5-8FEA-CF79-64EA-445988E91C8C}"/>
          </ac:picMkLst>
        </pc:picChg>
        <pc:picChg chg="add mod modCrop">
          <ac:chgData name="Frederik Skou Fertin" userId="8951aed8-7c9b-49ea-93bd-9fdf65fe1278" providerId="ADAL" clId="{9BF8C0B3-02E8-4F1E-8AE6-9A94401077CC}" dt="2025-03-27T15:06:01.865" v="1207" actId="732"/>
          <ac:picMkLst>
            <pc:docMk/>
            <pc:sldMk cId="1940860879" sldId="258"/>
            <ac:picMk id="29" creationId="{81E46822-6EA6-0376-D75C-A742360181D4}"/>
          </ac:picMkLst>
        </pc:picChg>
        <pc:cxnChg chg="add del mod">
          <ac:chgData name="Frederik Skou Fertin" userId="8951aed8-7c9b-49ea-93bd-9fdf65fe1278" providerId="ADAL" clId="{9BF8C0B3-02E8-4F1E-8AE6-9A94401077CC}" dt="2025-03-27T14:46:57.080" v="716" actId="478"/>
          <ac:cxnSpMkLst>
            <pc:docMk/>
            <pc:sldMk cId="1940860879" sldId="258"/>
            <ac:cxnSpMk id="18" creationId="{4A68943F-0DF6-7B25-636C-36911D9D06F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F280-86C9-6142-9451-A3E8A9032BE3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a-DK"/>
              <a:t>Rediger teksttypografien i masteren
Andet niveau
Tredje niveau
Fjerde niveau
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03FB0-9DCC-5945-A473-6C0655FDB54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054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1pPr>
    <a:lvl2pPr marL="1582550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2pPr>
    <a:lvl3pPr marL="3165102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3pPr>
    <a:lvl4pPr marL="4747652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4pPr>
    <a:lvl5pPr marL="6330205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5pPr>
    <a:lvl6pPr marL="7912758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6pPr>
    <a:lvl7pPr marL="9495307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7pPr>
    <a:lvl8pPr marL="11077854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8pPr>
    <a:lvl9pPr marL="12660404" algn="l" defTabSz="3165102" rtl="0" eaLnBrk="1" latinLnBrk="0" hangingPunct="1">
      <a:defRPr sz="4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7005676"/>
            <a:ext cx="25737979" cy="14903156"/>
          </a:xfrm>
        </p:spPr>
        <p:txBody>
          <a:bodyPr anchor="b"/>
          <a:lstStyle>
            <a:lvl1pPr algn="ctr">
              <a:defRPr sz="19869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3555"/>
            <a:ext cx="22709981" cy="10335098"/>
          </a:xfrm>
        </p:spPr>
        <p:txBody>
          <a:bodyPr/>
          <a:lstStyle>
            <a:lvl1pPr marL="0" indent="0" algn="ctr">
              <a:buNone/>
              <a:defRPr sz="7948"/>
            </a:lvl1pPr>
            <a:lvl2pPr marL="1514018" indent="0" algn="ctr">
              <a:buNone/>
              <a:defRPr sz="6623"/>
            </a:lvl2pPr>
            <a:lvl3pPr marL="3028036" indent="0" algn="ctr">
              <a:buNone/>
              <a:defRPr sz="5961"/>
            </a:lvl3pPr>
            <a:lvl4pPr marL="4542053" indent="0" algn="ctr">
              <a:buNone/>
              <a:defRPr sz="5298"/>
            </a:lvl4pPr>
            <a:lvl5pPr marL="6056071" indent="0" algn="ctr">
              <a:buNone/>
              <a:defRPr sz="5298"/>
            </a:lvl5pPr>
            <a:lvl6pPr marL="7570089" indent="0" algn="ctr">
              <a:buNone/>
              <a:defRPr sz="5298"/>
            </a:lvl6pPr>
            <a:lvl7pPr marL="9084107" indent="0" algn="ctr">
              <a:buNone/>
              <a:defRPr sz="5298"/>
            </a:lvl7pPr>
            <a:lvl8pPr marL="10598125" indent="0" algn="ctr">
              <a:buNone/>
              <a:defRPr sz="5298"/>
            </a:lvl8pPr>
            <a:lvl9pPr marL="12112142" indent="0" algn="ctr">
              <a:buNone/>
              <a:defRPr sz="5298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062-193F-6242-A848-B1D9B0BA267F}" type="datetime1">
              <a:rPr lang="da-DK" smtClean="0"/>
              <a:t>27-03-2025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4075-71CF-FE49-82A3-256565B562FA}" type="datetime1">
              <a:rPr lang="da-DK" smtClean="0"/>
              <a:t>27-03-2025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002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9" y="2279073"/>
            <a:ext cx="6529120" cy="362769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50" y="2279073"/>
            <a:ext cx="19208859" cy="36276901"/>
          </a:xfrm>
        </p:spPr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E745-8EF6-4C43-9403-68C5E084333B}" type="datetime1">
              <a:rPr lang="da-DK" smtClean="0"/>
              <a:t>27-03-2025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54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F145C-EC34-8840-A52D-E8E67DF49D65}" type="datetime1">
              <a:rPr lang="da-DK" smtClean="0"/>
              <a:t>27-03-2025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56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9" y="10672020"/>
            <a:ext cx="26116478" cy="17806494"/>
          </a:xfrm>
        </p:spPr>
        <p:txBody>
          <a:bodyPr anchor="b"/>
          <a:lstStyle>
            <a:lvl1pPr>
              <a:defRPr sz="19869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9" y="28646970"/>
            <a:ext cx="26116478" cy="9364015"/>
          </a:xfrm>
        </p:spPr>
        <p:txBody>
          <a:bodyPr/>
          <a:lstStyle>
            <a:lvl1pPr marL="0" indent="0">
              <a:buNone/>
              <a:defRPr sz="7948">
                <a:solidFill>
                  <a:schemeClr val="tx1"/>
                </a:solidFill>
              </a:defRPr>
            </a:lvl1pPr>
            <a:lvl2pPr marL="1514018" indent="0">
              <a:buNone/>
              <a:defRPr sz="6623">
                <a:solidFill>
                  <a:schemeClr val="tx1">
                    <a:tint val="75000"/>
                  </a:schemeClr>
                </a:solidFill>
              </a:defRPr>
            </a:lvl2pPr>
            <a:lvl3pPr marL="3028036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3pPr>
            <a:lvl4pPr marL="4542053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4pPr>
            <a:lvl5pPr marL="6056071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5pPr>
            <a:lvl6pPr marL="7570089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6pPr>
            <a:lvl7pPr marL="9084107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7pPr>
            <a:lvl8pPr marL="10598125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8pPr>
            <a:lvl9pPr marL="121121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2346-C7FE-F440-A384-42977536A82D}" type="datetime1">
              <a:rPr lang="da-DK" smtClean="0"/>
              <a:t>27-03-2025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19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748" y="11395365"/>
            <a:ext cx="12868989" cy="27160609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8" y="11395365"/>
            <a:ext cx="12868989" cy="27160609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824B-BC86-BD4B-902A-6A7DEA9920EF}" type="datetime1">
              <a:rPr lang="da-DK" smtClean="0"/>
              <a:t>27-03-2025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2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279083"/>
            <a:ext cx="26116478" cy="827402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695" y="10493648"/>
            <a:ext cx="12809847" cy="5142775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695" y="15636423"/>
            <a:ext cx="12809847" cy="22998823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3648"/>
            <a:ext cx="12872933" cy="5142775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36423"/>
            <a:ext cx="12872933" cy="22998823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CF-6F58-5E4E-A144-F0FAD157CFEC}" type="datetime1">
              <a:rPr lang="da-DK" smtClean="0"/>
              <a:t>27-03-2025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80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075-BE92-BC4B-B8C0-7CE353F4A49B}" type="datetime1">
              <a:rPr lang="da-DK" smtClean="0"/>
              <a:t>27-03-2025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06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B86C-A9DA-6C42-84EA-8432FF54AEC7}" type="datetime1">
              <a:rPr lang="da-DK" smtClean="0"/>
              <a:t>27-03-2025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80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796"/>
            <a:ext cx="9766080" cy="998828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2933" y="6163416"/>
            <a:ext cx="15329237" cy="30420671"/>
          </a:xfrm>
        </p:spPr>
        <p:txBody>
          <a:bodyPr/>
          <a:lstStyle>
            <a:lvl1pPr>
              <a:defRPr sz="10597"/>
            </a:lvl1pPr>
            <a:lvl2pPr>
              <a:defRPr sz="9272"/>
            </a:lvl2pPr>
            <a:lvl3pPr>
              <a:defRPr sz="7948"/>
            </a:lvl3pPr>
            <a:lvl4pPr>
              <a:defRPr sz="6623"/>
            </a:lvl4pPr>
            <a:lvl5pPr>
              <a:defRPr sz="6623"/>
            </a:lvl5pPr>
            <a:lvl6pPr>
              <a:defRPr sz="6623"/>
            </a:lvl6pPr>
            <a:lvl7pPr>
              <a:defRPr sz="6623"/>
            </a:lvl7pPr>
            <a:lvl8pPr>
              <a:defRPr sz="6623"/>
            </a:lvl8pPr>
            <a:lvl9pPr>
              <a:defRPr sz="6623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082"/>
            <a:ext cx="9766080" cy="23791544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84A7-85FF-4B4E-9A75-12CEF65971C2}" type="datetime1">
              <a:rPr lang="da-DK" smtClean="0"/>
              <a:t>27-03-2025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36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796"/>
            <a:ext cx="9766080" cy="998828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2933" y="6163416"/>
            <a:ext cx="15329237" cy="30420671"/>
          </a:xfrm>
        </p:spPr>
        <p:txBody>
          <a:bodyPr anchor="t"/>
          <a:lstStyle>
            <a:lvl1pPr marL="0" indent="0">
              <a:buNone/>
              <a:defRPr sz="10597"/>
            </a:lvl1pPr>
            <a:lvl2pPr marL="1514018" indent="0">
              <a:buNone/>
              <a:defRPr sz="9272"/>
            </a:lvl2pPr>
            <a:lvl3pPr marL="3028036" indent="0">
              <a:buNone/>
              <a:defRPr sz="7948"/>
            </a:lvl3pPr>
            <a:lvl4pPr marL="4542053" indent="0">
              <a:buNone/>
              <a:defRPr sz="6623"/>
            </a:lvl4pPr>
            <a:lvl5pPr marL="6056071" indent="0">
              <a:buNone/>
              <a:defRPr sz="6623"/>
            </a:lvl5pPr>
            <a:lvl6pPr marL="7570089" indent="0">
              <a:buNone/>
              <a:defRPr sz="6623"/>
            </a:lvl6pPr>
            <a:lvl7pPr marL="9084107" indent="0">
              <a:buNone/>
              <a:defRPr sz="6623"/>
            </a:lvl7pPr>
            <a:lvl8pPr marL="10598125" indent="0">
              <a:buNone/>
              <a:defRPr sz="6623"/>
            </a:lvl8pPr>
            <a:lvl9pPr marL="12112142" indent="0">
              <a:buNone/>
              <a:defRPr sz="6623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082"/>
            <a:ext cx="9766080" cy="23791544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E076-0F0C-EF4A-8F6F-2AD68DA96D92}" type="datetime1">
              <a:rPr lang="da-DK" smtClean="0"/>
              <a:t>27-03-2025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2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749" y="2279083"/>
            <a:ext cx="26116478" cy="8274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749" y="11395365"/>
            <a:ext cx="26116478" cy="27160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8" y="39675699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D9D1-137D-3047-BDE0-BC75806C2FC8}" type="datetime1">
              <a:rPr lang="da-DK" smtClean="0"/>
              <a:t>27-03-2025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5699"/>
            <a:ext cx="10219492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5233" y="39675699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5026-DA99-0C45-9695-1E235DF359F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50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3028036" rtl="0" eaLnBrk="1" latinLnBrk="0" hangingPunct="1">
        <a:lnSpc>
          <a:spcPct val="90000"/>
        </a:lnSpc>
        <a:spcBef>
          <a:spcPct val="0"/>
        </a:spcBef>
        <a:buNone/>
        <a:defRPr sz="14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09" indent="-757009" algn="l" defTabSz="3028036" rtl="0" eaLnBrk="1" latinLnBrk="0" hangingPunct="1">
        <a:lnSpc>
          <a:spcPct val="90000"/>
        </a:lnSpc>
        <a:spcBef>
          <a:spcPts val="3312"/>
        </a:spcBef>
        <a:buFont typeface="Arial" panose="020B0604020202020204" pitchFamily="34" charset="0"/>
        <a:buChar char="•"/>
        <a:defRPr sz="9272" kern="1200">
          <a:solidFill>
            <a:schemeClr val="tx1"/>
          </a:solidFill>
          <a:latin typeface="+mn-lt"/>
          <a:ea typeface="+mn-ea"/>
          <a:cs typeface="+mn-cs"/>
        </a:defRPr>
      </a:lvl1pPr>
      <a:lvl2pPr marL="2271027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3785045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6623" kern="1200">
          <a:solidFill>
            <a:schemeClr val="tx1"/>
          </a:solidFill>
          <a:latin typeface="+mn-lt"/>
          <a:ea typeface="+mn-ea"/>
          <a:cs typeface="+mn-cs"/>
        </a:defRPr>
      </a:lvl3pPr>
      <a:lvl4pPr marL="5299062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813080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8327098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841116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1355134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869151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4018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8036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2053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6071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70089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4107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8125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12142" algn="l" defTabSz="3028036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8F52347-4279-9E8E-985D-60FA2E1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48" t="85322" r="9517"/>
          <a:stretch/>
        </p:blipFill>
        <p:spPr>
          <a:xfrm>
            <a:off x="7038974" y="30437339"/>
            <a:ext cx="23241001" cy="1917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Undertitel 2">
                <a:extLst>
                  <a:ext uri="{FF2B5EF4-FFF2-40B4-BE49-F238E27FC236}">
                    <a16:creationId xmlns:a16="http://schemas.microsoft.com/office/drawing/2014/main" id="{74A0DF1B-FF8E-1372-1D2E-FA7B85FAF8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742" y="19837095"/>
                <a:ext cx="7389158" cy="10056693"/>
              </a:xfrm>
              <a:prstGeom prst="roundRect">
                <a:avLst>
                  <a:gd name="adj" fmla="val 2208"/>
                </a:avLst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0" indent="0" algn="ctr" defTabSz="3028036" rtl="0" eaLnBrk="1" latinLnBrk="0" hangingPunct="1">
                  <a:lnSpc>
                    <a:spcPct val="90000"/>
                  </a:lnSpc>
                  <a:spcBef>
                    <a:spcPts val="3312"/>
                  </a:spcBef>
                  <a:buFont typeface="Arial" panose="020B0604020202020204" pitchFamily="34" charset="0"/>
                  <a:buNone/>
                  <a:defRPr sz="794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4018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66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8036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96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2053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6071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70089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4107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8125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12142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buClr>
                    <a:schemeClr val="bg1"/>
                  </a:buClr>
                </a:pP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Willingness-to-pay (WTP)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A technology is cost-competitive if it has a levelized cost lower than competing technologies.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WTP is defined as the highest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sSub>
                          <m:sSubPr>
                            <m:ctrlPr>
                              <a:rPr lang="da-DK" sz="3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),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3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da-DK" sz="3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da-DK" sz="3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-based technology is cost-competitive with all alternative technologies in the sector.</a:t>
                </a:r>
              </a:p>
            </p:txBody>
          </p:sp>
        </mc:Choice>
        <mc:Fallback>
          <p:sp>
            <p:nvSpPr>
              <p:cNvPr id="15" name="Undertitel 2">
                <a:extLst>
                  <a:ext uri="{FF2B5EF4-FFF2-40B4-BE49-F238E27FC236}">
                    <a16:creationId xmlns:a16="http://schemas.microsoft.com/office/drawing/2014/main" id="{74A0DF1B-FF8E-1372-1D2E-FA7B85FAF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2" y="19837095"/>
                <a:ext cx="7389158" cy="10056693"/>
              </a:xfrm>
              <a:prstGeom prst="roundRect">
                <a:avLst>
                  <a:gd name="adj" fmla="val 2208"/>
                </a:avLst>
              </a:prstGeom>
              <a:blipFill>
                <a:blip r:embed="rId3"/>
                <a:stretch>
                  <a:fillRect l="-1812" t="-424" r="-1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>
            <a:extLst>
              <a:ext uri="{FF2B5EF4-FFF2-40B4-BE49-F238E27FC236}">
                <a16:creationId xmlns:a16="http://schemas.microsoft.com/office/drawing/2014/main" id="{4EDDECB7-5A70-5042-82E8-0CE024C231C6}"/>
              </a:ext>
            </a:extLst>
          </p:cNvPr>
          <p:cNvSpPr/>
          <p:nvPr/>
        </p:nvSpPr>
        <p:spPr>
          <a:xfrm>
            <a:off x="0" y="0"/>
            <a:ext cx="30279975" cy="7972254"/>
          </a:xfrm>
          <a:prstGeom prst="rect">
            <a:avLst/>
          </a:prstGeom>
          <a:solidFill>
            <a:srgbClr val="2F3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0401DD3B-F80F-3C40-8644-23D8AC60543A}"/>
              </a:ext>
            </a:extLst>
          </p:cNvPr>
          <p:cNvSpPr txBox="1"/>
          <p:nvPr/>
        </p:nvSpPr>
        <p:spPr>
          <a:xfrm>
            <a:off x="954741" y="3530007"/>
            <a:ext cx="28543105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3300" b="1" spc="-150" dirty="0">
                <a:solidFill>
                  <a:schemeClr val="bg1"/>
                </a:solidFill>
                <a:latin typeface="Arial"/>
                <a:cs typeface="Arial"/>
              </a:rPr>
              <a:t>A Sectoral European Hydrogen Demand Curve</a:t>
            </a:r>
            <a:endParaRPr lang="en-US" sz="13300" spc="-1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C53F6DC6-1815-AE40-B259-2C20955E2AE3}"/>
              </a:ext>
            </a:extLst>
          </p:cNvPr>
          <p:cNvSpPr txBox="1"/>
          <p:nvPr/>
        </p:nvSpPr>
        <p:spPr>
          <a:xfrm>
            <a:off x="8069119" y="934848"/>
            <a:ext cx="2182457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da-DK" sz="35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da-DK" sz="3500" dirty="0">
                <a:solidFill>
                  <a:schemeClr val="bg1"/>
                </a:solidFill>
                <a:latin typeface="Arial"/>
                <a:cs typeface="Arial"/>
              </a:rPr>
              <a:t>Frederik Skou Fertin, MSc Sustainable Energy Systems, DTU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E42F7CBF-D822-CE41-9C6D-759C91E8E4B7}"/>
              </a:ext>
            </a:extLst>
          </p:cNvPr>
          <p:cNvSpPr/>
          <p:nvPr/>
        </p:nvSpPr>
        <p:spPr>
          <a:xfrm>
            <a:off x="0" y="41789684"/>
            <a:ext cx="30279975" cy="1013285"/>
          </a:xfrm>
          <a:prstGeom prst="rect">
            <a:avLst/>
          </a:prstGeom>
          <a:solidFill>
            <a:srgbClr val="2F3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" y="1008000"/>
            <a:ext cx="1340325" cy="1953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Undertitel 2">
                <a:extLst>
                  <a:ext uri="{FF2B5EF4-FFF2-40B4-BE49-F238E27FC236}">
                    <a16:creationId xmlns:a16="http://schemas.microsoft.com/office/drawing/2014/main" id="{7DDA4F98-5F92-7B82-9C5D-8ED7B1ED9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742" y="8515804"/>
                <a:ext cx="13599458" cy="10056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3028036" rtl="0" eaLnBrk="1" latinLnBrk="0" hangingPunct="1">
                  <a:lnSpc>
                    <a:spcPct val="90000"/>
                  </a:lnSpc>
                  <a:spcBef>
                    <a:spcPts val="3312"/>
                  </a:spcBef>
                  <a:buFont typeface="Arial" panose="020B0604020202020204" pitchFamily="34" charset="0"/>
                  <a:buNone/>
                  <a:defRPr sz="794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4018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66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8036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96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2053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6071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70089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4107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8125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12142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buClr>
                    <a:schemeClr val="bg1"/>
                  </a:buClr>
                </a:pP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Study Objective &amp; Methodology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investigate 12 sectors with a potential demand for green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study aims to provide an explorative analysis of the European </a:t>
                </a: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industry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transport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sectors’ development and participation in a green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market.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Sectoral technology diffusion is examined using stock-and-flow </a:t>
                </a: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dynamics 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modelling of investments.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model is driven by levelized technology costs and </a:t>
                </a: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endogenous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feedback loops estimating </a:t>
                </a: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learning curves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 model outputs are the sectoral demands and willingness-to-pay for green hydrogen.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Consequently, we have the information required, and sufficient, to establish a </a:t>
                </a:r>
                <a:r>
                  <a:rPr 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long-term green hydrogen demand curve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Undertitel 2">
                <a:extLst>
                  <a:ext uri="{FF2B5EF4-FFF2-40B4-BE49-F238E27FC236}">
                    <a16:creationId xmlns:a16="http://schemas.microsoft.com/office/drawing/2014/main" id="{7DDA4F98-5F92-7B82-9C5D-8ED7B1ED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42" y="8515804"/>
                <a:ext cx="13599458" cy="10056693"/>
              </a:xfrm>
              <a:prstGeom prst="rect">
                <a:avLst/>
              </a:prstGeom>
              <a:blipFill>
                <a:blip r:embed="rId5"/>
                <a:stretch>
                  <a:fillRect l="-1390" t="-97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diagram of technology activity&#10;&#10;AI-generated content may be incorrect.">
            <a:extLst>
              <a:ext uri="{FF2B5EF4-FFF2-40B4-BE49-F238E27FC236}">
                <a16:creationId xmlns:a16="http://schemas.microsoft.com/office/drawing/2014/main" id="{CF171FCC-A4FA-9E55-A22E-CF63B55E9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7791" y="8163263"/>
            <a:ext cx="14060056" cy="9948033"/>
          </a:xfrm>
          <a:prstGeom prst="rect">
            <a:avLst/>
          </a:prstGeom>
        </p:spPr>
      </p:pic>
      <p:sp>
        <p:nvSpPr>
          <p:cNvPr id="26" name="Undertitel 2">
            <a:extLst>
              <a:ext uri="{FF2B5EF4-FFF2-40B4-BE49-F238E27FC236}">
                <a16:creationId xmlns:a16="http://schemas.microsoft.com/office/drawing/2014/main" id="{EEB55142-5124-F7E0-1A17-DFACC04E4511}"/>
              </a:ext>
            </a:extLst>
          </p:cNvPr>
          <p:cNvSpPr txBox="1">
            <a:spLocks/>
          </p:cNvSpPr>
          <p:nvPr/>
        </p:nvSpPr>
        <p:spPr>
          <a:xfrm>
            <a:off x="9021596" y="18686674"/>
            <a:ext cx="19146964" cy="599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8036" rtl="0" eaLnBrk="1" latinLnBrk="0" hangingPunct="1">
              <a:lnSpc>
                <a:spcPct val="90000"/>
              </a:lnSpc>
              <a:spcBef>
                <a:spcPts val="3312"/>
              </a:spcBef>
              <a:buFont typeface="Arial" panose="020B0604020202020204" pitchFamily="34" charset="0"/>
              <a:buNone/>
              <a:defRPr sz="79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4018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66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8036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2053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6071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70089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4107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8125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2142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Green Hydrogen Demand Curves</a:t>
            </a:r>
          </a:p>
        </p:txBody>
      </p:sp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ED8D664A-6605-E52B-6850-72DDE110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437" b="14677"/>
          <a:stretch/>
        </p:blipFill>
        <p:spPr>
          <a:xfrm>
            <a:off x="9021596" y="19288185"/>
            <a:ext cx="9637879" cy="11149154"/>
          </a:xfrm>
          <a:prstGeom prst="rect">
            <a:avLst/>
          </a:prstGeom>
        </p:spPr>
      </p:pic>
      <p:pic>
        <p:nvPicPr>
          <p:cNvPr id="10" name="Picture 9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ADB2DB0-150E-6809-3AA5-27F81053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05" r="1" b="14677"/>
          <a:stretch/>
        </p:blipFill>
        <p:spPr>
          <a:xfrm>
            <a:off x="19677743" y="19288185"/>
            <a:ext cx="10020471" cy="11149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43D44C-3FA1-9BE3-539B-5C9C40856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6162" y="26427012"/>
            <a:ext cx="6220693" cy="3229426"/>
          </a:xfrm>
          <a:prstGeom prst="rect">
            <a:avLst/>
          </a:prstGeom>
        </p:spPr>
      </p:pic>
      <p:pic>
        <p:nvPicPr>
          <p:cNvPr id="24" name="Picture 2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B8B60C2-1808-C932-E08A-15AC2E7C65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128" y="33284191"/>
            <a:ext cx="12933871" cy="7693471"/>
          </a:xfrm>
          <a:prstGeom prst="rect">
            <a:avLst/>
          </a:prstGeom>
        </p:spPr>
      </p:pic>
      <p:sp>
        <p:nvSpPr>
          <p:cNvPr id="28" name="Undertitel 2">
            <a:extLst>
              <a:ext uri="{FF2B5EF4-FFF2-40B4-BE49-F238E27FC236}">
                <a16:creationId xmlns:a16="http://schemas.microsoft.com/office/drawing/2014/main" id="{5FF0CF37-FBFD-694D-B984-627ED7FFBC55}"/>
              </a:ext>
            </a:extLst>
          </p:cNvPr>
          <p:cNvSpPr txBox="1">
            <a:spLocks/>
          </p:cNvSpPr>
          <p:nvPr/>
        </p:nvSpPr>
        <p:spPr>
          <a:xfrm>
            <a:off x="782128" y="32828479"/>
            <a:ext cx="12933871" cy="1313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028036" rtl="0" eaLnBrk="1" latinLnBrk="0" hangingPunct="1">
              <a:lnSpc>
                <a:spcPct val="90000"/>
              </a:lnSpc>
              <a:spcBef>
                <a:spcPts val="3312"/>
              </a:spcBef>
              <a:buFont typeface="Arial" panose="020B0604020202020204" pitchFamily="34" charset="0"/>
              <a:buNone/>
              <a:defRPr sz="79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4018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66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8036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2053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6071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70089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4107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8125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2142" indent="0" algn="ctr" defTabSz="3028036" rtl="0" eaLnBrk="1" latinLnBrk="0" hangingPunct="1">
              <a:lnSpc>
                <a:spcPct val="90000"/>
              </a:lnSpc>
              <a:spcBef>
                <a:spcPts val="1656"/>
              </a:spcBef>
              <a:buFont typeface="Arial" panose="020B0604020202020204" pitchFamily="34" charset="0"/>
              <a:buNone/>
              <a:defRPr sz="52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Hydrogen Demand Projections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Undertitel 2">
                <a:extLst>
                  <a:ext uri="{FF2B5EF4-FFF2-40B4-BE49-F238E27FC236}">
                    <a16:creationId xmlns:a16="http://schemas.microsoft.com/office/drawing/2014/main" id="{A235F1FD-B088-9AB3-53D7-081744763B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9" y="32828479"/>
                <a:ext cx="15781847" cy="8704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3028036" rtl="0" eaLnBrk="1" latinLnBrk="0" hangingPunct="1">
                  <a:lnSpc>
                    <a:spcPct val="90000"/>
                  </a:lnSpc>
                  <a:spcBef>
                    <a:spcPts val="3312"/>
                  </a:spcBef>
                  <a:buFont typeface="Arial" panose="020B0604020202020204" pitchFamily="34" charset="0"/>
                  <a:buNone/>
                  <a:defRPr sz="794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514018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662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028036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96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542053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056071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570089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084107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598125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12142" indent="0" algn="ctr" defTabSz="3028036" rtl="0" eaLnBrk="1" latinLnBrk="0" hangingPunct="1">
                  <a:lnSpc>
                    <a:spcPct val="90000"/>
                  </a:lnSpc>
                  <a:spcBef>
                    <a:spcPts val="1656"/>
                  </a:spcBef>
                  <a:buFont typeface="Arial" panose="020B0604020202020204" pitchFamily="34" charset="0"/>
                  <a:buNone/>
                  <a:defRPr sz="529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buClr>
                    <a:schemeClr val="bg1"/>
                  </a:buClr>
                </a:pPr>
                <a:r>
                  <a:rPr lang="da-DK" sz="3600" b="1" noProof="1">
                    <a:latin typeface="Arial" panose="020B0604020202020204" pitchFamily="34" charset="0"/>
                    <a:cs typeface="Arial" panose="020B0604020202020204" pitchFamily="34" charset="0"/>
                  </a:rPr>
                  <a:t>Main takeaways</a:t>
                </a:r>
                <a:endParaRPr lang="da-DK" sz="36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a-DK" sz="3600" noProof="1">
                    <a:latin typeface="Arial" panose="020B0604020202020204" pitchFamily="34" charset="0"/>
                    <a:cs typeface="Arial" panose="020B0604020202020204" pitchFamily="34" charset="0"/>
                  </a:rPr>
                  <a:t>We observe low adoption levels of green hydrogen when comparing our results with other normative models aiming to reach set climate targets.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a-DK" sz="3600" noProof="1">
                    <a:latin typeface="Arial" panose="020B0604020202020204" pitchFamily="34" charset="0"/>
                    <a:cs typeface="Arial" panose="020B0604020202020204" pitchFamily="34" charset="0"/>
                  </a:rPr>
                  <a:t>The WTP for </a:t>
                </a: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green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da-DK" sz="36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2-4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a-DK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€</m:t>
                        </m:r>
                      </m:num>
                      <m:den>
                        <m:r>
                          <a:rPr lang="da-DK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lower than the cost of production in 2025. Significant support is required to foster larger scale investments.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an assumed carbon price of 200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a-DK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€</m:t>
                        </m:r>
                      </m:num>
                      <m:den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𝐶𝑂</m:t>
                            </m:r>
                          </m:e>
                          <m:sub>
                            <m:r>
                              <a:rPr lang="da-DK" sz="3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2050, most sectors have a cost-competitive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sz="3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da-DK" sz="36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-based technology.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Exceptions are domestic shipping and road transport with battery-electric alternatives, as well as aviation with expensive synthetic fuel alternatives.</a:t>
                </a:r>
              </a:p>
              <a:p>
                <a:pPr marL="457200" indent="-4572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da-DK" sz="3600" noProof="1">
                    <a:latin typeface="Arial" panose="020B0604020202020204" pitchFamily="34" charset="0"/>
                    <a:cs typeface="Arial" panose="020B0604020202020204" pitchFamily="34" charset="0"/>
                  </a:rPr>
                  <a:t>Large subsidy levels of 2.5-3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a-DK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€</m:t>
                        </m:r>
                      </m:num>
                      <m:den>
                        <m:r>
                          <a:rPr lang="da-DK" sz="3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a-DK" sz="3600" noProof="1">
                    <a:latin typeface="Arial" panose="020B0604020202020204" pitchFamily="34" charset="0"/>
                    <a:cs typeface="Arial" panose="020B0604020202020204" pitchFamily="34" charset="0"/>
                  </a:rPr>
                  <a:t>foster investments in technologies which are not necessarily desirable decarbonization options.</a:t>
                </a:r>
              </a:p>
            </p:txBody>
          </p:sp>
        </mc:Choice>
        <mc:Fallback>
          <p:sp>
            <p:nvSpPr>
              <p:cNvPr id="27" name="Undertitel 2">
                <a:extLst>
                  <a:ext uri="{FF2B5EF4-FFF2-40B4-BE49-F238E27FC236}">
                    <a16:creationId xmlns:a16="http://schemas.microsoft.com/office/drawing/2014/main" id="{A235F1FD-B088-9AB3-53D7-08174476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9" y="32828479"/>
                <a:ext cx="15781847" cy="8704719"/>
              </a:xfrm>
              <a:prstGeom prst="rect">
                <a:avLst/>
              </a:prstGeom>
              <a:blipFill>
                <a:blip r:embed="rId9"/>
                <a:stretch>
                  <a:fillRect l="-1159" t="-1050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86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362dbd-69ba-4998-9ed2-8855b9bad236" xsi:nil="true"/>
    <lcf76f155ced4ddcb4097134ff3c332f xmlns="6bdcae9c-183f-4779-be6e-7cc159b3030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3828147502EA40861A5498B8E6926A" ma:contentTypeVersion="11" ma:contentTypeDescription="Opret et nyt dokument." ma:contentTypeScope="" ma:versionID="968afbb6d15dab940b32054ddeee2c6a">
  <xsd:schema xmlns:xsd="http://www.w3.org/2001/XMLSchema" xmlns:xs="http://www.w3.org/2001/XMLSchema" xmlns:p="http://schemas.microsoft.com/office/2006/metadata/properties" xmlns:ns2="6bdcae9c-183f-4779-be6e-7cc159b30308" xmlns:ns3="5d362dbd-69ba-4998-9ed2-8855b9bad236" targetNamespace="http://schemas.microsoft.com/office/2006/metadata/properties" ma:root="true" ma:fieldsID="ad865901c89cee2b99821c8ac26588a6" ns2:_="" ns3:_="">
    <xsd:import namespace="6bdcae9c-183f-4779-be6e-7cc159b30308"/>
    <xsd:import namespace="5d362dbd-69ba-4998-9ed2-8855b9bad2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cae9c-183f-4779-be6e-7cc159b303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62dbd-69ba-4998-9ed2-8855b9bad23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8a4b55-1b98-4038-9d44-4621c5abc0fb}" ma:internalName="TaxCatchAll" ma:showField="CatchAllData" ma:web="5d362dbd-69ba-4998-9ed2-8855b9bad2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6E1275-A1A6-4BFA-B403-01D393E8B0BD}">
  <ds:schemaRefs>
    <ds:schemaRef ds:uri="6bdcae9c-183f-4779-be6e-7cc159b30308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5d362dbd-69ba-4998-9ed2-8855b9bad236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799FB29-1E15-488F-989B-3683C38AE2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dcae9c-183f-4779-be6e-7cc159b30308"/>
    <ds:schemaRef ds:uri="5d362dbd-69ba-4998-9ed2-8855b9bad2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C194FC-DE02-4194-86A5-17ECD89257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285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Office-tema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Wernery</dc:creator>
  <cp:lastModifiedBy>Frederik Skou Fertin</cp:lastModifiedBy>
  <cp:revision>6</cp:revision>
  <cp:lastPrinted>2018-12-06T13:37:04Z</cp:lastPrinted>
  <dcterms:created xsi:type="dcterms:W3CDTF">2018-12-06T08:07:40Z</dcterms:created>
  <dcterms:modified xsi:type="dcterms:W3CDTF">2025-03-27T15:07:45Z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0x010100923828147502EA40861A5498B8E6926A</vt:lpwstr>
  </property>
  <property fmtid="{D5CDD505-2E9C-101B-9397-08002B2CF9AE}" pid="3" name="MediaServiceImageTags">
    <vt:lpwstr/>
  </property>
</Properties>
</file>