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0912E-97C0-461A-950C-8CA4EFE7732B}" v="5" dt="2024-03-13T08:42:53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Skou Fertin" userId="8951aed8-7c9b-49ea-93bd-9fdf65fe1278" providerId="ADAL" clId="{7240912E-97C0-461A-950C-8CA4EFE7732B}"/>
    <pc:docChg chg="addSld delSld modSld">
      <pc:chgData name="Frederik Skou Fertin" userId="8951aed8-7c9b-49ea-93bd-9fdf65fe1278" providerId="ADAL" clId="{7240912E-97C0-461A-950C-8CA4EFE7732B}" dt="2024-03-13T09:04:54.281" v="45" actId="20577"/>
      <pc:docMkLst>
        <pc:docMk/>
      </pc:docMkLst>
      <pc:sldChg chg="modSp new mod">
        <pc:chgData name="Frederik Skou Fertin" userId="8951aed8-7c9b-49ea-93bd-9fdf65fe1278" providerId="ADAL" clId="{7240912E-97C0-461A-950C-8CA4EFE7732B}" dt="2024-03-12T10:56:36.991" v="1" actId="14100"/>
        <pc:sldMkLst>
          <pc:docMk/>
          <pc:sldMk cId="2203100967" sldId="256"/>
        </pc:sldMkLst>
        <pc:spChg chg="mod">
          <ac:chgData name="Frederik Skou Fertin" userId="8951aed8-7c9b-49ea-93bd-9fdf65fe1278" providerId="ADAL" clId="{7240912E-97C0-461A-950C-8CA4EFE7732B}" dt="2024-03-12T10:56:36.991" v="1" actId="14100"/>
          <ac:spMkLst>
            <pc:docMk/>
            <pc:sldMk cId="2203100967" sldId="256"/>
            <ac:spMk id="2" creationId="{28A7A040-4BF7-247A-5AB5-321A0CDE0503}"/>
          </ac:spMkLst>
        </pc:spChg>
      </pc:sldChg>
      <pc:sldChg chg="new">
        <pc:chgData name="Frederik Skou Fertin" userId="8951aed8-7c9b-49ea-93bd-9fdf65fe1278" providerId="ADAL" clId="{7240912E-97C0-461A-950C-8CA4EFE7732B}" dt="2024-03-13T08:42:31.028" v="2" actId="680"/>
        <pc:sldMkLst>
          <pc:docMk/>
          <pc:sldMk cId="2787690518" sldId="257"/>
        </pc:sldMkLst>
      </pc:sldChg>
      <pc:sldChg chg="new">
        <pc:chgData name="Frederik Skou Fertin" userId="8951aed8-7c9b-49ea-93bd-9fdf65fe1278" providerId="ADAL" clId="{7240912E-97C0-461A-950C-8CA4EFE7732B}" dt="2024-03-13T08:42:31.453" v="3" actId="680"/>
        <pc:sldMkLst>
          <pc:docMk/>
          <pc:sldMk cId="4045484927" sldId="258"/>
        </pc:sldMkLst>
      </pc:sldChg>
      <pc:sldChg chg="new">
        <pc:chgData name="Frederik Skou Fertin" userId="8951aed8-7c9b-49ea-93bd-9fdf65fe1278" providerId="ADAL" clId="{7240912E-97C0-461A-950C-8CA4EFE7732B}" dt="2024-03-13T08:42:32.293" v="4" actId="680"/>
        <pc:sldMkLst>
          <pc:docMk/>
          <pc:sldMk cId="501700478" sldId="259"/>
        </pc:sldMkLst>
      </pc:sldChg>
      <pc:sldChg chg="new">
        <pc:chgData name="Frederik Skou Fertin" userId="8951aed8-7c9b-49ea-93bd-9fdf65fe1278" providerId="ADAL" clId="{7240912E-97C0-461A-950C-8CA4EFE7732B}" dt="2024-03-13T08:42:32.930" v="5" actId="680"/>
        <pc:sldMkLst>
          <pc:docMk/>
          <pc:sldMk cId="3559581133" sldId="260"/>
        </pc:sldMkLst>
      </pc:sldChg>
      <pc:sldChg chg="modSp add mod">
        <pc:chgData name="Frederik Skou Fertin" userId="8951aed8-7c9b-49ea-93bd-9fdf65fe1278" providerId="ADAL" clId="{7240912E-97C0-461A-950C-8CA4EFE7732B}" dt="2024-03-13T08:42:48.343" v="38" actId="20577"/>
        <pc:sldMkLst>
          <pc:docMk/>
          <pc:sldMk cId="767058600" sldId="261"/>
        </pc:sldMkLst>
        <pc:spChg chg="mod">
          <ac:chgData name="Frederik Skou Fertin" userId="8951aed8-7c9b-49ea-93bd-9fdf65fe1278" providerId="ADAL" clId="{7240912E-97C0-461A-950C-8CA4EFE7732B}" dt="2024-03-13T08:42:48.343" v="38" actId="20577"/>
          <ac:spMkLst>
            <pc:docMk/>
            <pc:sldMk cId="767058600" sldId="261"/>
            <ac:spMk id="2" creationId="{791C3934-0002-C320-1DC2-4631AF56550A}"/>
          </ac:spMkLst>
        </pc:spChg>
      </pc:sldChg>
      <pc:sldChg chg="addSp delSp modSp new mod">
        <pc:chgData name="Frederik Skou Fertin" userId="8951aed8-7c9b-49ea-93bd-9fdf65fe1278" providerId="ADAL" clId="{7240912E-97C0-461A-950C-8CA4EFE7732B}" dt="2024-03-13T08:43:07.527" v="41" actId="22"/>
        <pc:sldMkLst>
          <pc:docMk/>
          <pc:sldMk cId="1571510850" sldId="262"/>
        </pc:sldMkLst>
        <pc:spChg chg="del">
          <ac:chgData name="Frederik Skou Fertin" userId="8951aed8-7c9b-49ea-93bd-9fdf65fe1278" providerId="ADAL" clId="{7240912E-97C0-461A-950C-8CA4EFE7732B}" dt="2024-03-13T08:43:07.527" v="41" actId="22"/>
          <ac:spMkLst>
            <pc:docMk/>
            <pc:sldMk cId="1571510850" sldId="262"/>
            <ac:spMk id="3" creationId="{D3408C36-6F24-17B0-B508-863443618A04}"/>
          </ac:spMkLst>
        </pc:spChg>
        <pc:picChg chg="add mod ord">
          <ac:chgData name="Frederik Skou Fertin" userId="8951aed8-7c9b-49ea-93bd-9fdf65fe1278" providerId="ADAL" clId="{7240912E-97C0-461A-950C-8CA4EFE7732B}" dt="2024-03-13T08:43:07.527" v="41" actId="22"/>
          <ac:picMkLst>
            <pc:docMk/>
            <pc:sldMk cId="1571510850" sldId="262"/>
            <ac:picMk id="5" creationId="{73DB0A31-B043-3F7D-59ED-0610BD1415D6}"/>
          </ac:picMkLst>
        </pc:picChg>
      </pc:sldChg>
      <pc:sldChg chg="addSp delSp modSp new mod">
        <pc:chgData name="Frederik Skou Fertin" userId="8951aed8-7c9b-49ea-93bd-9fdf65fe1278" providerId="ADAL" clId="{7240912E-97C0-461A-950C-8CA4EFE7732B}" dt="2024-03-13T09:04:54.281" v="45" actId="20577"/>
        <pc:sldMkLst>
          <pc:docMk/>
          <pc:sldMk cId="2272855755" sldId="263"/>
        </pc:sldMkLst>
        <pc:spChg chg="mod">
          <ac:chgData name="Frederik Skou Fertin" userId="8951aed8-7c9b-49ea-93bd-9fdf65fe1278" providerId="ADAL" clId="{7240912E-97C0-461A-950C-8CA4EFE7732B}" dt="2024-03-13T09:04:54.281" v="45" actId="20577"/>
          <ac:spMkLst>
            <pc:docMk/>
            <pc:sldMk cId="2272855755" sldId="263"/>
            <ac:spMk id="2" creationId="{9E4DBFD9-C646-46C7-CF0A-30543CAC96CA}"/>
          </ac:spMkLst>
        </pc:spChg>
        <pc:spChg chg="del">
          <ac:chgData name="Frederik Skou Fertin" userId="8951aed8-7c9b-49ea-93bd-9fdf65fe1278" providerId="ADAL" clId="{7240912E-97C0-461A-950C-8CA4EFE7732B}" dt="2024-03-13T08:43:30.057" v="44" actId="22"/>
          <ac:spMkLst>
            <pc:docMk/>
            <pc:sldMk cId="2272855755" sldId="263"/>
            <ac:spMk id="3" creationId="{DEC00EEA-5DC9-C9C2-0C31-2A6A737D90CE}"/>
          </ac:spMkLst>
        </pc:spChg>
        <pc:picChg chg="add mod ord">
          <ac:chgData name="Frederik Skou Fertin" userId="8951aed8-7c9b-49ea-93bd-9fdf65fe1278" providerId="ADAL" clId="{7240912E-97C0-461A-950C-8CA4EFE7732B}" dt="2024-03-13T08:43:30.057" v="44" actId="22"/>
          <ac:picMkLst>
            <pc:docMk/>
            <pc:sldMk cId="2272855755" sldId="263"/>
            <ac:picMk id="5" creationId="{F44A10AC-2C13-A092-83F1-51179F70CA4D}"/>
          </ac:picMkLst>
        </pc:picChg>
      </pc:sldChg>
      <pc:sldChg chg="add del">
        <pc:chgData name="Frederik Skou Fertin" userId="8951aed8-7c9b-49ea-93bd-9fdf65fe1278" providerId="ADAL" clId="{7240912E-97C0-461A-950C-8CA4EFE7732B}" dt="2024-03-13T08:43:26.957" v="42" actId="47"/>
        <pc:sldMkLst>
          <pc:docMk/>
          <pc:sldMk cId="360549718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39E4-BF33-B2E2-710E-E2FC97A9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14E4E-6C72-CA3D-4F6D-6BF1D478C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34E2-EA17-493C-0301-41321FBE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CB21-E067-E754-D2E9-3A559702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22C38-E3AF-3BAE-4F9B-B4531988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332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F4A1-C7ED-54E4-97E8-944DBC11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0B4A2-D681-76D0-48F4-CE8D8F89E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EF97-E7A8-D2B7-4A3D-EF3CFB42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06351-0521-C751-CFE6-7968E55A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4E93-01D7-58E4-CA75-7E37CC16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179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C5CE0-B018-ECD6-D644-8B32F3609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7D367-0AB5-73BD-5256-A243E4F0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49BA-4140-963E-ABD9-8942D3F9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59A4-DED9-FD32-BA92-804FCAED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AE18-0246-3937-4932-A0A665D4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436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D4BD-439E-5DAA-4949-3C1DCF9C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0152-5A2E-A0DB-1553-09EFFA63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4A16-E407-1B28-65D9-94A1E1E9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BB92-80A9-51EA-C6B6-F481F9C3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8AE7-D0D7-F716-B19F-6D6A55A0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191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0DF8-A5D1-18E8-5451-4F2577D6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D7FC-D2E3-326B-F25B-ACCE738F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B279-94EC-C9B1-B13E-5720B45C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2E00-D98E-DB12-213A-B33BA9CC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2C05-141C-78A4-2521-90472312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53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84C8-0EEC-E6C8-564A-FB7D7B61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EA73-2E8C-3C74-1DA0-3F2A1C49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C5764-C951-F40A-EFD9-87672A74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594F-4441-3AA8-0F06-E92251B6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E502-99C0-7B5F-F764-FC15C4D9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FB5F8-D82C-E6CA-3D31-208F2E3B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971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ECB5-B8F7-BDA1-6CDA-9FF0C050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A62F-2994-DF38-1FAF-C077AF98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B3F3-C36F-731D-D976-A265EBF6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FAD2D-5013-4AD8-3A42-37391DB4A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23482-025B-57E4-F4C7-155F7DB0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C520C-25FC-97A3-74E6-C3A43883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6ADF1-6515-5305-DB42-2A3EC7B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27ED2-A4B9-E88B-F766-640DF537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599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07A-851B-C42A-CCE5-43FE47BC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83B4B-FFBC-247B-EA1C-68D23F60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2CCEC-80BA-5E99-058F-B3757DBD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096D1-BE37-A685-260D-C098AE90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0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F7EA4-A1CE-3D33-A94A-D5A7B950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3948D-1423-FCD5-3147-18191EE9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E6BFC-173A-F4FF-5717-9342CC6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403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8FF0-43FB-6F45-1DEE-279242F5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0D74-58F2-9857-4E6F-C9BEDEC1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46E1B-2A7B-432C-315F-4C9AABA69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3106A-D2EA-E00F-7CA1-BE24017A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EFCD-4BAB-F138-74C5-52CAAAB9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C3F0C-DBC1-F629-547E-88B17A4F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77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5214-DDD7-12D8-9547-3D17FF88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FB3C3-89AD-D3E4-87C4-E36569786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11441-A15F-DE74-239F-84168E49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7900C-69E1-88A6-7972-DDDC7E42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250CF-EB92-7749-6D0B-E45B155D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C654-F299-B5A4-8ADA-15A68026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51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09307-50A2-D241-D7F5-D44CF524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A177-9F42-8015-A48F-9F087282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2135-B99F-26F3-1A2B-D8E8626DC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9C9AB-AADE-4044-9CF5-10B5447397F1}" type="datetimeFigureOut">
              <a:rPr lang="da-DK" smtClean="0"/>
              <a:t>12-03-2024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F543-F193-1494-E481-D31F694D1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D955-45D1-7E2C-83ED-04B02C1DC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D495-9172-41B7-A0F2-037FCC4C7E4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72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A040-4BF7-247A-5AB5-321A0CDE0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F8D4B-166A-9E7C-317C-05ECDA43AA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31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BED2-3FDB-3F22-FA10-2F13ED6E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156A-F282-FE11-914F-CBA89D62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769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3A9D-8408-E336-FDD4-2C2C0456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CE24-089C-8767-4582-262C62EC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54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C986-F451-E0F7-BF97-04B42CA2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9CCA-17BF-79E5-6BA5-61E555F9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17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D3C-5468-30C6-AEDB-A7D256AF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D5BE-AF45-DFD6-A130-43FB0380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95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1BC0-31C0-90A2-29F7-C7559282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3934-0002-C320-1DC2-4631AF565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r>
              <a:rPr lang="da-DK" dirty="0" err="1"/>
              <a:t>Historical</a:t>
            </a:r>
            <a:r>
              <a:rPr lang="da-DK" dirty="0"/>
              <a:t> data </a:t>
            </a:r>
            <a:r>
              <a:rPr lang="da-DK" dirty="0" err="1"/>
              <a:t>EuroStat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390FC-7CB5-60E5-60CC-1EE8B7023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705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4112-45AA-13DE-8432-9D7F9B10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0A31-B043-3F7D-59ED-0610BD141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698" y="1825625"/>
            <a:ext cx="8054604" cy="4351338"/>
          </a:xfrm>
        </p:spPr>
      </p:pic>
    </p:spTree>
    <p:extLst>
      <p:ext uri="{BB962C8B-B14F-4D97-AF65-F5344CB8AC3E}">
        <p14:creationId xmlns:p14="http://schemas.microsoft.com/office/powerpoint/2010/main" val="157151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BFD9-C646-46C7-CF0A-30543CAC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A10AC-2C13-A092-83F1-51179F70C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74" y="1825625"/>
            <a:ext cx="7755051" cy="4351338"/>
          </a:xfrm>
        </p:spPr>
      </p:pic>
    </p:spTree>
    <p:extLst>
      <p:ext uri="{BB962C8B-B14F-4D97-AF65-F5344CB8AC3E}">
        <p14:creationId xmlns:p14="http://schemas.microsoft.com/office/powerpoint/2010/main" val="22728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62418f3-8967-42a1-91f5-8aa137fbcf65" xsi:nil="true"/>
    <lcf76f155ced4ddcb4097134ff3c332f xmlns="1fa5a077-4a93-48a7-9217-96ff940fe08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8331A7A67074A478E4DEB50568F0747" ma:contentTypeVersion="12" ma:contentTypeDescription="Opret et nyt dokument." ma:contentTypeScope="" ma:versionID="a1e86bcd7b00a3670fe7f90c0152ce35">
  <xsd:schema xmlns:xsd="http://www.w3.org/2001/XMLSchema" xmlns:xs="http://www.w3.org/2001/XMLSchema" xmlns:p="http://schemas.microsoft.com/office/2006/metadata/properties" xmlns:ns2="1fa5a077-4a93-48a7-9217-96ff940fe088" xmlns:ns3="262418f3-8967-42a1-91f5-8aa137fbcf65" targetNamespace="http://schemas.microsoft.com/office/2006/metadata/properties" ma:root="true" ma:fieldsID="3fd4310cff1c0468adc12803bd0fadfe" ns2:_="" ns3:_="">
    <xsd:import namespace="1fa5a077-4a93-48a7-9217-96ff940fe088"/>
    <xsd:import namespace="262418f3-8967-42a1-91f5-8aa137fbc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a5a077-4a93-48a7-9217-96ff940fe0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418f3-8967-42a1-91f5-8aa137fbcf6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eed5283-a12c-4ab7-a850-5e2ba5083357}" ma:internalName="TaxCatchAll" ma:showField="CatchAllData" ma:web="262418f3-8967-42a1-91f5-8aa137fbc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446A2-3191-4655-8B04-4E08C9C496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BA1D7C-AC29-405C-B0F5-5EAC2E153488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fa5a077-4a93-48a7-9217-96ff940fe088"/>
    <ds:schemaRef ds:uri="http://www.w3.org/XML/1998/namespace"/>
    <ds:schemaRef ds:uri="http://schemas.openxmlformats.org/package/2006/metadata/core-properties"/>
    <ds:schemaRef ds:uri="262418f3-8967-42a1-91f5-8aa137fbcf65"/>
  </ds:schemaRefs>
</ds:datastoreItem>
</file>

<file path=customXml/itemProps3.xml><?xml version="1.0" encoding="utf-8"?>
<ds:datastoreItem xmlns:ds="http://schemas.openxmlformats.org/officeDocument/2006/customXml" ds:itemID="{D8089354-C393-4B19-8B92-A424A96299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a5a077-4a93-48a7-9217-96ff940fe088"/>
    <ds:schemaRef ds:uri="262418f3-8967-42a1-91f5-8aa137fbc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Historical data EuroStat</vt:lpstr>
      <vt:lpstr>PowerPoint Presentation</vt:lpstr>
      <vt:lpstr>x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Skou Fertin</dc:creator>
  <cp:lastModifiedBy>Frederik Skou Fertin</cp:lastModifiedBy>
  <cp:revision>1</cp:revision>
  <dcterms:created xsi:type="dcterms:W3CDTF">2024-03-12T10:56:28Z</dcterms:created>
  <dcterms:modified xsi:type="dcterms:W3CDTF">2024-03-13T09:41:43Z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0x010100D8331A7A67074A478E4DEB50568F0747</vt:lpwstr>
  </property>
  <property fmtid="{D5CDD505-2E9C-101B-9397-08002B2CF9AE}" pid="3" name="MediaServiceImageTags">
    <vt:lpwstr/>
  </property>
</Properties>
</file>