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EED2E-9425-4282-B914-3B7A7ED00F94}" v="15" dt="2024-08-07T11:45:11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erik Skou Fertin" userId="8951aed8-7c9b-49ea-93bd-9fdf65fe1278" providerId="ADAL" clId="{54EEED2E-9425-4282-B914-3B7A7ED00F94}"/>
    <pc:docChg chg="undo custSel addSld modSld">
      <pc:chgData name="Frederik Skou Fertin" userId="8951aed8-7c9b-49ea-93bd-9fdf65fe1278" providerId="ADAL" clId="{54EEED2E-9425-4282-B914-3B7A7ED00F94}" dt="2024-08-09T11:18:00.506" v="344" actId="22"/>
      <pc:docMkLst>
        <pc:docMk/>
      </pc:docMkLst>
      <pc:sldChg chg="addSp delSp modSp add mod">
        <pc:chgData name="Frederik Skou Fertin" userId="8951aed8-7c9b-49ea-93bd-9fdf65fe1278" providerId="ADAL" clId="{54EEED2E-9425-4282-B914-3B7A7ED00F94}" dt="2024-08-07T11:46:19.443" v="319" actId="1076"/>
        <pc:sldMkLst>
          <pc:docMk/>
          <pc:sldMk cId="2605276006" sldId="257"/>
        </pc:sldMkLst>
        <pc:spChg chg="add del mod">
          <ac:chgData name="Frederik Skou Fertin" userId="8951aed8-7c9b-49ea-93bd-9fdf65fe1278" providerId="ADAL" clId="{54EEED2E-9425-4282-B914-3B7A7ED00F94}" dt="2024-08-07T11:36:11.025" v="7" actId="478"/>
          <ac:spMkLst>
            <pc:docMk/>
            <pc:sldMk cId="2605276006" sldId="257"/>
            <ac:spMk id="2" creationId="{5450BC54-4F5F-C7D7-7C5A-A392FB26DCCF}"/>
          </ac:spMkLst>
        </pc:spChg>
        <pc:spChg chg="add mod">
          <ac:chgData name="Frederik Skou Fertin" userId="8951aed8-7c9b-49ea-93bd-9fdf65fe1278" providerId="ADAL" clId="{54EEED2E-9425-4282-B914-3B7A7ED00F94}" dt="2024-08-07T11:44:09.993" v="308" actId="1582"/>
          <ac:spMkLst>
            <pc:docMk/>
            <pc:sldMk cId="2605276006" sldId="257"/>
            <ac:spMk id="7" creationId="{3B180E7A-33C2-7220-608D-7F6C187D31C0}"/>
          </ac:spMkLst>
        </pc:spChg>
        <pc:spChg chg="add mod">
          <ac:chgData name="Frederik Skou Fertin" userId="8951aed8-7c9b-49ea-93bd-9fdf65fe1278" providerId="ADAL" clId="{54EEED2E-9425-4282-B914-3B7A7ED00F94}" dt="2024-08-07T11:37:04.160" v="29" actId="1076"/>
          <ac:spMkLst>
            <pc:docMk/>
            <pc:sldMk cId="2605276006" sldId="257"/>
            <ac:spMk id="9" creationId="{5592195B-2F28-6777-E7FA-D66B8C8C54F9}"/>
          </ac:spMkLst>
        </pc:spChg>
        <pc:spChg chg="add mod">
          <ac:chgData name="Frederik Skou Fertin" userId="8951aed8-7c9b-49ea-93bd-9fdf65fe1278" providerId="ADAL" clId="{54EEED2E-9425-4282-B914-3B7A7ED00F94}" dt="2024-08-07T11:43:52.243" v="303" actId="207"/>
          <ac:spMkLst>
            <pc:docMk/>
            <pc:sldMk cId="2605276006" sldId="257"/>
            <ac:spMk id="15" creationId="{B0C8974D-D27E-F321-848A-8B2E93F198FC}"/>
          </ac:spMkLst>
        </pc:spChg>
        <pc:spChg chg="add mod">
          <ac:chgData name="Frederik Skou Fertin" userId="8951aed8-7c9b-49ea-93bd-9fdf65fe1278" providerId="ADAL" clId="{54EEED2E-9425-4282-B914-3B7A7ED00F94}" dt="2024-08-07T11:42:47.430" v="294" actId="20577"/>
          <ac:spMkLst>
            <pc:docMk/>
            <pc:sldMk cId="2605276006" sldId="257"/>
            <ac:spMk id="16" creationId="{02EC8DC6-1B8D-D60E-AADE-06B4C633CCE3}"/>
          </ac:spMkLst>
        </pc:spChg>
        <pc:spChg chg="add mod">
          <ac:chgData name="Frederik Skou Fertin" userId="8951aed8-7c9b-49ea-93bd-9fdf65fe1278" providerId="ADAL" clId="{54EEED2E-9425-4282-B914-3B7A7ED00F94}" dt="2024-08-07T11:39:18.653" v="77" actId="114"/>
          <ac:spMkLst>
            <pc:docMk/>
            <pc:sldMk cId="2605276006" sldId="257"/>
            <ac:spMk id="19" creationId="{95FB2750-6053-D655-0D3E-C2A79830AB34}"/>
          </ac:spMkLst>
        </pc:spChg>
        <pc:spChg chg="add mod">
          <ac:chgData name="Frederik Skou Fertin" userId="8951aed8-7c9b-49ea-93bd-9fdf65fe1278" providerId="ADAL" clId="{54EEED2E-9425-4282-B914-3B7A7ED00F94}" dt="2024-08-07T11:43:29.243" v="297" actId="1582"/>
          <ac:spMkLst>
            <pc:docMk/>
            <pc:sldMk cId="2605276006" sldId="257"/>
            <ac:spMk id="20" creationId="{09E5457D-E736-B2B5-3A05-10816E4761EE}"/>
          </ac:spMkLst>
        </pc:spChg>
        <pc:spChg chg="add mod">
          <ac:chgData name="Frederik Skou Fertin" userId="8951aed8-7c9b-49ea-93bd-9fdf65fe1278" providerId="ADAL" clId="{54EEED2E-9425-4282-B914-3B7A7ED00F94}" dt="2024-08-07T11:41:59.096" v="134" actId="1076"/>
          <ac:spMkLst>
            <pc:docMk/>
            <pc:sldMk cId="2605276006" sldId="257"/>
            <ac:spMk id="21" creationId="{AF4CB886-B48E-619C-57DA-5FD5CECC2A8F}"/>
          </ac:spMkLst>
        </pc:spChg>
        <pc:spChg chg="add mod">
          <ac:chgData name="Frederik Skou Fertin" userId="8951aed8-7c9b-49ea-93bd-9fdf65fe1278" providerId="ADAL" clId="{54EEED2E-9425-4282-B914-3B7A7ED00F94}" dt="2024-08-07T11:43:41.669" v="300" actId="1582"/>
          <ac:spMkLst>
            <pc:docMk/>
            <pc:sldMk cId="2605276006" sldId="257"/>
            <ac:spMk id="22" creationId="{D193D7F2-EA39-22F1-3E98-66619BBFEA8F}"/>
          </ac:spMkLst>
        </pc:spChg>
        <pc:spChg chg="add mod">
          <ac:chgData name="Frederik Skou Fertin" userId="8951aed8-7c9b-49ea-93bd-9fdf65fe1278" providerId="ADAL" clId="{54EEED2E-9425-4282-B914-3B7A7ED00F94}" dt="2024-08-07T11:46:19.443" v="319" actId="1076"/>
          <ac:spMkLst>
            <pc:docMk/>
            <pc:sldMk cId="2605276006" sldId="257"/>
            <ac:spMk id="26" creationId="{111C936B-6D8D-A540-3AB2-3E65EE9514BC}"/>
          </ac:spMkLst>
        </pc:spChg>
        <pc:graphicFrameChg chg="mod">
          <ac:chgData name="Frederik Skou Fertin" userId="8951aed8-7c9b-49ea-93bd-9fdf65fe1278" providerId="ADAL" clId="{54EEED2E-9425-4282-B914-3B7A7ED00F94}" dt="2024-08-07T11:35:27.335" v="1" actId="12269"/>
          <ac:graphicFrameMkLst>
            <pc:docMk/>
            <pc:sldMk cId="2605276006" sldId="257"/>
            <ac:graphicFrameMk id="4" creationId="{98D8EDD6-2497-F6E7-1C00-12C55D2604B9}"/>
          </ac:graphicFrameMkLst>
        </pc:graphicFrameChg>
        <pc:picChg chg="add mod">
          <ac:chgData name="Frederik Skou Fertin" userId="8951aed8-7c9b-49ea-93bd-9fdf65fe1278" providerId="ADAL" clId="{54EEED2E-9425-4282-B914-3B7A7ED00F94}" dt="2024-08-07T11:37:30.138" v="34" actId="1076"/>
          <ac:picMkLst>
            <pc:docMk/>
            <pc:sldMk cId="2605276006" sldId="257"/>
            <ac:picMk id="10" creationId="{643728A2-9493-CAC0-54E2-DF5864C6CF8A}"/>
          </ac:picMkLst>
        </pc:picChg>
        <pc:picChg chg="add del mod">
          <ac:chgData name="Frederik Skou Fertin" userId="8951aed8-7c9b-49ea-93bd-9fdf65fe1278" providerId="ADAL" clId="{54EEED2E-9425-4282-B914-3B7A7ED00F94}" dt="2024-08-07T11:38:16.262" v="53" actId="478"/>
          <ac:picMkLst>
            <pc:docMk/>
            <pc:sldMk cId="2605276006" sldId="257"/>
            <ac:picMk id="17" creationId="{5F2FCFD3-4383-8DA0-6B78-05919CAB6B58}"/>
          </ac:picMkLst>
        </pc:picChg>
        <pc:picChg chg="add mod">
          <ac:chgData name="Frederik Skou Fertin" userId="8951aed8-7c9b-49ea-93bd-9fdf65fe1278" providerId="ADAL" clId="{54EEED2E-9425-4282-B914-3B7A7ED00F94}" dt="2024-08-07T11:38:26.809" v="54" actId="1076"/>
          <ac:picMkLst>
            <pc:docMk/>
            <pc:sldMk cId="2605276006" sldId="257"/>
            <ac:picMk id="18" creationId="{468E5CE5-7E68-654C-1A5B-DB4EDF32ACC1}"/>
          </ac:picMkLst>
        </pc:picChg>
        <pc:picChg chg="add mod">
          <ac:chgData name="Frederik Skou Fertin" userId="8951aed8-7c9b-49ea-93bd-9fdf65fe1278" providerId="ADAL" clId="{54EEED2E-9425-4282-B914-3B7A7ED00F94}" dt="2024-08-07T11:42:06" v="135"/>
          <ac:picMkLst>
            <pc:docMk/>
            <pc:sldMk cId="2605276006" sldId="257"/>
            <ac:picMk id="23" creationId="{F650B387-E37F-6707-D3B6-3B61CE5679B3}"/>
          </ac:picMkLst>
        </pc:picChg>
        <pc:picChg chg="add mod">
          <ac:chgData name="Frederik Skou Fertin" userId="8951aed8-7c9b-49ea-93bd-9fdf65fe1278" providerId="ADAL" clId="{54EEED2E-9425-4282-B914-3B7A7ED00F94}" dt="2024-08-07T11:42:34.533" v="290" actId="1076"/>
          <ac:picMkLst>
            <pc:docMk/>
            <pc:sldMk cId="2605276006" sldId="257"/>
            <ac:picMk id="24" creationId="{4C011F4E-A641-96BC-0655-B08AF11EB81C}"/>
          </ac:picMkLst>
        </pc:picChg>
        <pc:picChg chg="add mod">
          <ac:chgData name="Frederik Skou Fertin" userId="8951aed8-7c9b-49ea-93bd-9fdf65fe1278" providerId="ADAL" clId="{54EEED2E-9425-4282-B914-3B7A7ED00F94}" dt="2024-08-07T11:42:27.367" v="289" actId="1037"/>
          <ac:picMkLst>
            <pc:docMk/>
            <pc:sldMk cId="2605276006" sldId="257"/>
            <ac:picMk id="25" creationId="{F278CD2A-EE9A-D704-7348-B7AFF7293AA3}"/>
          </ac:picMkLst>
        </pc:picChg>
        <pc:cxnChg chg="add del">
          <ac:chgData name="Frederik Skou Fertin" userId="8951aed8-7c9b-49ea-93bd-9fdf65fe1278" providerId="ADAL" clId="{54EEED2E-9425-4282-B914-3B7A7ED00F94}" dt="2024-08-07T11:36:19.701" v="9" actId="478"/>
          <ac:cxnSpMkLst>
            <pc:docMk/>
            <pc:sldMk cId="2605276006" sldId="257"/>
            <ac:cxnSpMk id="5" creationId="{4FE04122-3946-A70E-B68F-44CD8EA6E4DA}"/>
          </ac:cxnSpMkLst>
        </pc:cxnChg>
      </pc:sldChg>
      <pc:sldChg chg="addSp delSp modSp new mod">
        <pc:chgData name="Frederik Skou Fertin" userId="8951aed8-7c9b-49ea-93bd-9fdf65fe1278" providerId="ADAL" clId="{54EEED2E-9425-4282-B914-3B7A7ED00F94}" dt="2024-08-09T11:09:41.692" v="342" actId="1076"/>
        <pc:sldMkLst>
          <pc:docMk/>
          <pc:sldMk cId="3807252248" sldId="258"/>
        </pc:sldMkLst>
        <pc:spChg chg="del">
          <ac:chgData name="Frederik Skou Fertin" userId="8951aed8-7c9b-49ea-93bd-9fdf65fe1278" providerId="ADAL" clId="{54EEED2E-9425-4282-B914-3B7A7ED00F94}" dt="2024-08-09T11:03:37.450" v="321" actId="22"/>
          <ac:spMkLst>
            <pc:docMk/>
            <pc:sldMk cId="3807252248" sldId="258"/>
            <ac:spMk id="3" creationId="{97D3FA98-D98B-7736-2DA9-4AF762EC056E}"/>
          </ac:spMkLst>
        </pc:spChg>
        <pc:picChg chg="add mod ord">
          <ac:chgData name="Frederik Skou Fertin" userId="8951aed8-7c9b-49ea-93bd-9fdf65fe1278" providerId="ADAL" clId="{54EEED2E-9425-4282-B914-3B7A7ED00F94}" dt="2024-08-09T11:03:37.450" v="321" actId="22"/>
          <ac:picMkLst>
            <pc:docMk/>
            <pc:sldMk cId="3807252248" sldId="258"/>
            <ac:picMk id="5" creationId="{3299BD23-AE55-EBF8-A6DE-625C1C9F86B5}"/>
          </ac:picMkLst>
        </pc:picChg>
        <pc:picChg chg="add mod">
          <ac:chgData name="Frederik Skou Fertin" userId="8951aed8-7c9b-49ea-93bd-9fdf65fe1278" providerId="ADAL" clId="{54EEED2E-9425-4282-B914-3B7A7ED00F94}" dt="2024-08-09T11:04:47.562" v="323" actId="1076"/>
          <ac:picMkLst>
            <pc:docMk/>
            <pc:sldMk cId="3807252248" sldId="258"/>
            <ac:picMk id="7" creationId="{1EC06D3B-264A-C03A-02E7-8E63B3F5954F}"/>
          </ac:picMkLst>
        </pc:picChg>
        <pc:picChg chg="add">
          <ac:chgData name="Frederik Skou Fertin" userId="8951aed8-7c9b-49ea-93bd-9fdf65fe1278" providerId="ADAL" clId="{54EEED2E-9425-4282-B914-3B7A7ED00F94}" dt="2024-08-09T11:04:59.380" v="324" actId="22"/>
          <ac:picMkLst>
            <pc:docMk/>
            <pc:sldMk cId="3807252248" sldId="258"/>
            <ac:picMk id="9" creationId="{E9114285-4DDC-AF58-9C9D-A9A9DDDB8E41}"/>
          </ac:picMkLst>
        </pc:picChg>
        <pc:picChg chg="add mod">
          <ac:chgData name="Frederik Skou Fertin" userId="8951aed8-7c9b-49ea-93bd-9fdf65fe1278" providerId="ADAL" clId="{54EEED2E-9425-4282-B914-3B7A7ED00F94}" dt="2024-08-09T11:05:26.267" v="326" actId="1076"/>
          <ac:picMkLst>
            <pc:docMk/>
            <pc:sldMk cId="3807252248" sldId="258"/>
            <ac:picMk id="11" creationId="{39163CFA-9AB2-7684-22A5-0D5B6D3C4742}"/>
          </ac:picMkLst>
        </pc:picChg>
        <pc:picChg chg="add mod">
          <ac:chgData name="Frederik Skou Fertin" userId="8951aed8-7c9b-49ea-93bd-9fdf65fe1278" providerId="ADAL" clId="{54EEED2E-9425-4282-B914-3B7A7ED00F94}" dt="2024-08-09T11:09:07.551" v="337" actId="1076"/>
          <ac:picMkLst>
            <pc:docMk/>
            <pc:sldMk cId="3807252248" sldId="258"/>
            <ac:picMk id="13" creationId="{69381F68-C764-C201-D27D-2C51B9DFC241}"/>
          </ac:picMkLst>
        </pc:picChg>
        <pc:picChg chg="add mod">
          <ac:chgData name="Frederik Skou Fertin" userId="8951aed8-7c9b-49ea-93bd-9fdf65fe1278" providerId="ADAL" clId="{54EEED2E-9425-4282-B914-3B7A7ED00F94}" dt="2024-08-09T11:09:03.946" v="335" actId="1076"/>
          <ac:picMkLst>
            <pc:docMk/>
            <pc:sldMk cId="3807252248" sldId="258"/>
            <ac:picMk id="15" creationId="{5A0C6F24-A068-7F27-F6A6-FB999064A544}"/>
          </ac:picMkLst>
        </pc:picChg>
        <pc:picChg chg="add mod">
          <ac:chgData name="Frederik Skou Fertin" userId="8951aed8-7c9b-49ea-93bd-9fdf65fe1278" providerId="ADAL" clId="{54EEED2E-9425-4282-B914-3B7A7ED00F94}" dt="2024-08-09T11:09:01.011" v="333" actId="1076"/>
          <ac:picMkLst>
            <pc:docMk/>
            <pc:sldMk cId="3807252248" sldId="258"/>
            <ac:picMk id="17" creationId="{8F958517-B2E7-F7EA-C42E-E2189B8046A3}"/>
          </ac:picMkLst>
        </pc:picChg>
        <pc:picChg chg="add mod">
          <ac:chgData name="Frederik Skou Fertin" userId="8951aed8-7c9b-49ea-93bd-9fdf65fe1278" providerId="ADAL" clId="{54EEED2E-9425-4282-B914-3B7A7ED00F94}" dt="2024-08-09T11:09:41.692" v="342" actId="1076"/>
          <ac:picMkLst>
            <pc:docMk/>
            <pc:sldMk cId="3807252248" sldId="258"/>
            <ac:picMk id="19" creationId="{FFBFDD59-79D4-0511-FB45-0F4BA1D417B2}"/>
          </ac:picMkLst>
        </pc:picChg>
      </pc:sldChg>
      <pc:sldChg chg="addSp delSp modSp new mod">
        <pc:chgData name="Frederik Skou Fertin" userId="8951aed8-7c9b-49ea-93bd-9fdf65fe1278" providerId="ADAL" clId="{54EEED2E-9425-4282-B914-3B7A7ED00F94}" dt="2024-08-09T11:18:00.506" v="344" actId="22"/>
        <pc:sldMkLst>
          <pc:docMk/>
          <pc:sldMk cId="813393327" sldId="259"/>
        </pc:sldMkLst>
        <pc:spChg chg="del">
          <ac:chgData name="Frederik Skou Fertin" userId="8951aed8-7c9b-49ea-93bd-9fdf65fe1278" providerId="ADAL" clId="{54EEED2E-9425-4282-B914-3B7A7ED00F94}" dt="2024-08-09T11:18:00.506" v="344" actId="22"/>
          <ac:spMkLst>
            <pc:docMk/>
            <pc:sldMk cId="813393327" sldId="259"/>
            <ac:spMk id="3" creationId="{781972FE-FAD7-88FD-C042-760E346FF853}"/>
          </ac:spMkLst>
        </pc:spChg>
        <pc:picChg chg="add mod ord">
          <ac:chgData name="Frederik Skou Fertin" userId="8951aed8-7c9b-49ea-93bd-9fdf65fe1278" providerId="ADAL" clId="{54EEED2E-9425-4282-B914-3B7A7ED00F94}" dt="2024-08-09T11:18:00.506" v="344" actId="22"/>
          <ac:picMkLst>
            <pc:docMk/>
            <pc:sldMk cId="813393327" sldId="259"/>
            <ac:picMk id="5" creationId="{088EF4BD-0F13-3198-8880-E16DCEB57E6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3BACF-16FB-4B79-8AB4-E24C7911A87C}" type="doc">
      <dgm:prSet loTypeId="urn:microsoft.com/office/officeart/2005/8/layout/cycle1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1053008F-CB42-47F2-8415-F80D1C78022C}">
      <dgm:prSet phldrT="[Text]"/>
      <dgm:spPr/>
      <dgm:t>
        <a:bodyPr/>
        <a:lstStyle/>
        <a:p>
          <a:r>
            <a:rPr lang="en-US" dirty="0"/>
            <a:t>Sectoral </a:t>
          </a:r>
          <a:r>
            <a:rPr lang="da-DK" dirty="0"/>
            <a:t>H</a:t>
          </a:r>
          <a:r>
            <a:rPr lang="da-DK" baseline="-25000" dirty="0"/>
            <a:t>2</a:t>
          </a:r>
          <a:r>
            <a:rPr lang="en-US" dirty="0"/>
            <a:t> competitiveness</a:t>
          </a:r>
          <a:endParaRPr lang="da-DK" dirty="0"/>
        </a:p>
      </dgm:t>
    </dgm:pt>
    <dgm:pt modelId="{8479A540-EBAF-444C-A8BC-2DBD367EA0C8}" type="parTrans" cxnId="{83F187B2-2AE1-4735-9AA5-629AFD85232D}">
      <dgm:prSet/>
      <dgm:spPr/>
      <dgm:t>
        <a:bodyPr/>
        <a:lstStyle/>
        <a:p>
          <a:endParaRPr lang="da-DK"/>
        </a:p>
      </dgm:t>
    </dgm:pt>
    <dgm:pt modelId="{014F3F3F-0CD5-45A9-91F9-C6595DEBB594}" type="sibTrans" cxnId="{83F187B2-2AE1-4735-9AA5-629AFD85232D}">
      <dgm:prSet/>
      <dgm:spPr/>
      <dgm:t>
        <a:bodyPr/>
        <a:lstStyle/>
        <a:p>
          <a:endParaRPr lang="da-DK"/>
        </a:p>
      </dgm:t>
    </dgm:pt>
    <dgm:pt modelId="{DCB9B287-BDC5-456B-A1E4-41AD32E38BA9}">
      <dgm:prSet phldrT="[Text]"/>
      <dgm:spPr/>
      <dgm:t>
        <a:bodyPr/>
        <a:lstStyle/>
        <a:p>
          <a:r>
            <a:rPr lang="en-US" dirty="0"/>
            <a:t>Sectoral </a:t>
          </a:r>
          <a:r>
            <a:rPr lang="da-DK" dirty="0"/>
            <a:t>H</a:t>
          </a:r>
          <a:r>
            <a:rPr lang="da-DK" baseline="-25000" dirty="0"/>
            <a:t>2</a:t>
          </a:r>
          <a:r>
            <a:rPr lang="en-US" dirty="0"/>
            <a:t> technology investments</a:t>
          </a:r>
          <a:endParaRPr lang="da-DK" dirty="0"/>
        </a:p>
      </dgm:t>
    </dgm:pt>
    <dgm:pt modelId="{E19E3F59-BAA4-42BB-AD26-7A1ADEFE5BB0}" type="parTrans" cxnId="{42578A85-074C-4D1E-B1E2-18D35BD9F5B3}">
      <dgm:prSet/>
      <dgm:spPr/>
      <dgm:t>
        <a:bodyPr/>
        <a:lstStyle/>
        <a:p>
          <a:endParaRPr lang="da-DK"/>
        </a:p>
      </dgm:t>
    </dgm:pt>
    <dgm:pt modelId="{4DB283A6-265A-47FC-9A84-C3A8A6DEAA4D}" type="sibTrans" cxnId="{42578A85-074C-4D1E-B1E2-18D35BD9F5B3}">
      <dgm:prSet/>
      <dgm:spPr/>
      <dgm:t>
        <a:bodyPr/>
        <a:lstStyle/>
        <a:p>
          <a:endParaRPr lang="da-DK"/>
        </a:p>
      </dgm:t>
    </dgm:pt>
    <dgm:pt modelId="{17C63620-80C8-4D0C-8AB6-F866A7FD01B8}">
      <dgm:prSet phldrT="[Text]"/>
      <dgm:spPr/>
      <dgm:t>
        <a:bodyPr/>
        <a:lstStyle/>
        <a:p>
          <a:r>
            <a:rPr lang="da-DK" dirty="0"/>
            <a:t>Total green H</a:t>
          </a:r>
          <a:r>
            <a:rPr lang="da-DK" baseline="-25000" dirty="0"/>
            <a:t>2</a:t>
          </a:r>
          <a:r>
            <a:rPr lang="da-DK" dirty="0"/>
            <a:t> demand</a:t>
          </a:r>
        </a:p>
      </dgm:t>
    </dgm:pt>
    <dgm:pt modelId="{FBE6C122-74FC-41DA-8325-0FB229A41C5A}" type="parTrans" cxnId="{5DB051C0-605E-4CF2-8665-B7BE94256DE0}">
      <dgm:prSet/>
      <dgm:spPr/>
      <dgm:t>
        <a:bodyPr/>
        <a:lstStyle/>
        <a:p>
          <a:endParaRPr lang="da-DK"/>
        </a:p>
      </dgm:t>
    </dgm:pt>
    <dgm:pt modelId="{559529CC-D9DE-4D32-B785-4D91CE6CF34D}" type="sibTrans" cxnId="{5DB051C0-605E-4CF2-8665-B7BE94256DE0}">
      <dgm:prSet/>
      <dgm:spPr/>
      <dgm:t>
        <a:bodyPr/>
        <a:lstStyle/>
        <a:p>
          <a:endParaRPr lang="da-DK"/>
        </a:p>
      </dgm:t>
    </dgm:pt>
    <dgm:pt modelId="{CC5DB04E-06FB-4291-914A-3E294CDCE7D0}">
      <dgm:prSet phldrT="[Text]"/>
      <dgm:spPr/>
      <dgm:t>
        <a:bodyPr/>
        <a:lstStyle/>
        <a:p>
          <a:r>
            <a:rPr lang="da-DK" dirty="0"/>
            <a:t>Green H</a:t>
          </a:r>
          <a:r>
            <a:rPr lang="da-DK" baseline="-25000" dirty="0"/>
            <a:t>2</a:t>
          </a:r>
          <a:r>
            <a:rPr lang="da-DK" dirty="0"/>
            <a:t> </a:t>
          </a:r>
          <a:r>
            <a:rPr lang="da-DK" dirty="0" err="1"/>
            <a:t>cost</a:t>
          </a:r>
          <a:endParaRPr lang="da-DK" dirty="0"/>
        </a:p>
      </dgm:t>
    </dgm:pt>
    <dgm:pt modelId="{F2D984BB-10A3-4248-A7A5-A2B18EC7E204}" type="parTrans" cxnId="{AFF235E9-71EF-4267-9B8D-C849A3EE000D}">
      <dgm:prSet/>
      <dgm:spPr/>
      <dgm:t>
        <a:bodyPr/>
        <a:lstStyle/>
        <a:p>
          <a:endParaRPr lang="da-DK"/>
        </a:p>
      </dgm:t>
    </dgm:pt>
    <dgm:pt modelId="{5B5601BC-FD19-47D7-8426-7E8BD84BFE85}" type="sibTrans" cxnId="{AFF235E9-71EF-4267-9B8D-C849A3EE000D}">
      <dgm:prSet/>
      <dgm:spPr/>
      <dgm:t>
        <a:bodyPr/>
        <a:lstStyle/>
        <a:p>
          <a:endParaRPr lang="da-DK"/>
        </a:p>
      </dgm:t>
    </dgm:pt>
    <dgm:pt modelId="{D4D0E6A8-35DB-419A-8456-8FC6EBA41A68}">
      <dgm:prSet phldrT="[Text]"/>
      <dgm:spPr/>
      <dgm:t>
        <a:bodyPr/>
        <a:lstStyle/>
        <a:p>
          <a:r>
            <a:rPr lang="da-DK" dirty="0" err="1"/>
            <a:t>Sectoral</a:t>
          </a:r>
          <a:r>
            <a:rPr lang="da-DK" dirty="0"/>
            <a:t> green H</a:t>
          </a:r>
          <a:r>
            <a:rPr lang="da-DK" baseline="-25000" dirty="0"/>
            <a:t>2</a:t>
          </a:r>
          <a:r>
            <a:rPr lang="da-DK" dirty="0"/>
            <a:t> </a:t>
          </a:r>
          <a:r>
            <a:rPr lang="da-DK" dirty="0" err="1"/>
            <a:t>demands</a:t>
          </a:r>
          <a:endParaRPr lang="da-DK" dirty="0"/>
        </a:p>
      </dgm:t>
    </dgm:pt>
    <dgm:pt modelId="{F008F4AB-0671-4273-946D-2B9B4CE8AE7C}" type="parTrans" cxnId="{D4D737C0-FFB2-45D0-B965-F65C75905BE9}">
      <dgm:prSet/>
      <dgm:spPr/>
      <dgm:t>
        <a:bodyPr/>
        <a:lstStyle/>
        <a:p>
          <a:endParaRPr lang="da-DK"/>
        </a:p>
      </dgm:t>
    </dgm:pt>
    <dgm:pt modelId="{E62F27A4-7EC3-4DB1-BA17-29B1D222ADD4}" type="sibTrans" cxnId="{D4D737C0-FFB2-45D0-B965-F65C75905BE9}">
      <dgm:prSet/>
      <dgm:spPr/>
      <dgm:t>
        <a:bodyPr/>
        <a:lstStyle/>
        <a:p>
          <a:endParaRPr lang="da-DK"/>
        </a:p>
      </dgm:t>
    </dgm:pt>
    <dgm:pt modelId="{3E1CC490-E863-40F7-8B13-D1EE29F1A339}" type="pres">
      <dgm:prSet presAssocID="{3FF3BACF-16FB-4B79-8AB4-E24C7911A87C}" presName="cycle" presStyleCnt="0">
        <dgm:presLayoutVars>
          <dgm:dir/>
          <dgm:resizeHandles val="exact"/>
        </dgm:presLayoutVars>
      </dgm:prSet>
      <dgm:spPr/>
    </dgm:pt>
    <dgm:pt modelId="{C3F88E2E-4D14-4D53-B3A1-DC477482BC82}" type="pres">
      <dgm:prSet presAssocID="{CC5DB04E-06FB-4291-914A-3E294CDCE7D0}" presName="dummy" presStyleCnt="0"/>
      <dgm:spPr/>
    </dgm:pt>
    <dgm:pt modelId="{498B11E1-7374-4F76-B36F-A3DA4FBE94DA}" type="pres">
      <dgm:prSet presAssocID="{CC5DB04E-06FB-4291-914A-3E294CDCE7D0}" presName="node" presStyleLbl="revTx" presStyleIdx="0" presStyleCnt="5">
        <dgm:presLayoutVars>
          <dgm:bulletEnabled val="1"/>
        </dgm:presLayoutVars>
      </dgm:prSet>
      <dgm:spPr/>
    </dgm:pt>
    <dgm:pt modelId="{00A2B031-A179-47A4-B179-414C21BEF9C4}" type="pres">
      <dgm:prSet presAssocID="{5B5601BC-FD19-47D7-8426-7E8BD84BFE85}" presName="sibTrans" presStyleLbl="node1" presStyleIdx="0" presStyleCnt="5"/>
      <dgm:spPr/>
    </dgm:pt>
    <dgm:pt modelId="{78DF9603-32D2-4A1D-9B3D-8BA7DB439879}" type="pres">
      <dgm:prSet presAssocID="{1053008F-CB42-47F2-8415-F80D1C78022C}" presName="dummy" presStyleCnt="0"/>
      <dgm:spPr/>
    </dgm:pt>
    <dgm:pt modelId="{CE18C366-4AAD-46E9-847A-06BBB630810C}" type="pres">
      <dgm:prSet presAssocID="{1053008F-CB42-47F2-8415-F80D1C78022C}" presName="node" presStyleLbl="revTx" presStyleIdx="1" presStyleCnt="5">
        <dgm:presLayoutVars>
          <dgm:bulletEnabled val="1"/>
        </dgm:presLayoutVars>
      </dgm:prSet>
      <dgm:spPr/>
    </dgm:pt>
    <dgm:pt modelId="{CC9AD01D-E813-4AD6-A78C-C2878940A823}" type="pres">
      <dgm:prSet presAssocID="{014F3F3F-0CD5-45A9-91F9-C6595DEBB594}" presName="sibTrans" presStyleLbl="node1" presStyleIdx="1" presStyleCnt="5"/>
      <dgm:spPr/>
    </dgm:pt>
    <dgm:pt modelId="{CB03050E-227F-4CC5-95C5-E489481E6C93}" type="pres">
      <dgm:prSet presAssocID="{DCB9B287-BDC5-456B-A1E4-41AD32E38BA9}" presName="dummy" presStyleCnt="0"/>
      <dgm:spPr/>
    </dgm:pt>
    <dgm:pt modelId="{99BEBED1-B64A-4BD0-82C2-5836438DB5B4}" type="pres">
      <dgm:prSet presAssocID="{DCB9B287-BDC5-456B-A1E4-41AD32E38BA9}" presName="node" presStyleLbl="revTx" presStyleIdx="2" presStyleCnt="5">
        <dgm:presLayoutVars>
          <dgm:bulletEnabled val="1"/>
        </dgm:presLayoutVars>
      </dgm:prSet>
      <dgm:spPr/>
    </dgm:pt>
    <dgm:pt modelId="{6CFF9E5C-02B8-4977-8BF8-02CDC05342B2}" type="pres">
      <dgm:prSet presAssocID="{4DB283A6-265A-47FC-9A84-C3A8A6DEAA4D}" presName="sibTrans" presStyleLbl="node1" presStyleIdx="2" presStyleCnt="5"/>
      <dgm:spPr/>
    </dgm:pt>
    <dgm:pt modelId="{08CFCED9-8426-4D85-B18C-F4127043F458}" type="pres">
      <dgm:prSet presAssocID="{D4D0E6A8-35DB-419A-8456-8FC6EBA41A68}" presName="dummy" presStyleCnt="0"/>
      <dgm:spPr/>
    </dgm:pt>
    <dgm:pt modelId="{BAEEC2A4-8A35-42C4-9643-D61BEBE356E1}" type="pres">
      <dgm:prSet presAssocID="{D4D0E6A8-35DB-419A-8456-8FC6EBA41A68}" presName="node" presStyleLbl="revTx" presStyleIdx="3" presStyleCnt="5">
        <dgm:presLayoutVars>
          <dgm:bulletEnabled val="1"/>
        </dgm:presLayoutVars>
      </dgm:prSet>
      <dgm:spPr/>
    </dgm:pt>
    <dgm:pt modelId="{4AA8C60A-F0CE-4973-9365-2E48EAE590CB}" type="pres">
      <dgm:prSet presAssocID="{E62F27A4-7EC3-4DB1-BA17-29B1D222ADD4}" presName="sibTrans" presStyleLbl="node1" presStyleIdx="3" presStyleCnt="5"/>
      <dgm:spPr/>
    </dgm:pt>
    <dgm:pt modelId="{FF0B6C82-4692-4B45-8EAC-186808E5579C}" type="pres">
      <dgm:prSet presAssocID="{17C63620-80C8-4D0C-8AB6-F866A7FD01B8}" presName="dummy" presStyleCnt="0"/>
      <dgm:spPr/>
    </dgm:pt>
    <dgm:pt modelId="{84E3D954-162B-4368-87AB-7DD447ACAC9B}" type="pres">
      <dgm:prSet presAssocID="{17C63620-80C8-4D0C-8AB6-F866A7FD01B8}" presName="node" presStyleLbl="revTx" presStyleIdx="4" presStyleCnt="5">
        <dgm:presLayoutVars>
          <dgm:bulletEnabled val="1"/>
        </dgm:presLayoutVars>
      </dgm:prSet>
      <dgm:spPr/>
    </dgm:pt>
    <dgm:pt modelId="{A93B9B2C-C037-45E5-BFCA-0EF8989998BE}" type="pres">
      <dgm:prSet presAssocID="{559529CC-D9DE-4D32-B785-4D91CE6CF34D}" presName="sibTrans" presStyleLbl="node1" presStyleIdx="4" presStyleCnt="5"/>
      <dgm:spPr/>
    </dgm:pt>
  </dgm:ptLst>
  <dgm:cxnLst>
    <dgm:cxn modelId="{6BE47B03-4031-4801-8533-3FC3EF417E8C}" type="presOf" srcId="{D4D0E6A8-35DB-419A-8456-8FC6EBA41A68}" destId="{BAEEC2A4-8A35-42C4-9643-D61BEBE356E1}" srcOrd="0" destOrd="0" presId="urn:microsoft.com/office/officeart/2005/8/layout/cycle1"/>
    <dgm:cxn modelId="{E9175906-5F2B-407B-BB89-48BB16103029}" type="presOf" srcId="{1053008F-CB42-47F2-8415-F80D1C78022C}" destId="{CE18C366-4AAD-46E9-847A-06BBB630810C}" srcOrd="0" destOrd="0" presId="urn:microsoft.com/office/officeart/2005/8/layout/cycle1"/>
    <dgm:cxn modelId="{7403C109-7AF4-4DA9-A9B8-990DCA251247}" type="presOf" srcId="{DCB9B287-BDC5-456B-A1E4-41AD32E38BA9}" destId="{99BEBED1-B64A-4BD0-82C2-5836438DB5B4}" srcOrd="0" destOrd="0" presId="urn:microsoft.com/office/officeart/2005/8/layout/cycle1"/>
    <dgm:cxn modelId="{4AAF2E0F-FBBE-4B6B-BB42-A8C25C640A21}" type="presOf" srcId="{4DB283A6-265A-47FC-9A84-C3A8A6DEAA4D}" destId="{6CFF9E5C-02B8-4977-8BF8-02CDC05342B2}" srcOrd="0" destOrd="0" presId="urn:microsoft.com/office/officeart/2005/8/layout/cycle1"/>
    <dgm:cxn modelId="{7946216D-A5FB-4529-8DCF-DF7417847C85}" type="presOf" srcId="{014F3F3F-0CD5-45A9-91F9-C6595DEBB594}" destId="{CC9AD01D-E813-4AD6-A78C-C2878940A823}" srcOrd="0" destOrd="0" presId="urn:microsoft.com/office/officeart/2005/8/layout/cycle1"/>
    <dgm:cxn modelId="{42578A85-074C-4D1E-B1E2-18D35BD9F5B3}" srcId="{3FF3BACF-16FB-4B79-8AB4-E24C7911A87C}" destId="{DCB9B287-BDC5-456B-A1E4-41AD32E38BA9}" srcOrd="2" destOrd="0" parTransId="{E19E3F59-BAA4-42BB-AD26-7A1ADEFE5BB0}" sibTransId="{4DB283A6-265A-47FC-9A84-C3A8A6DEAA4D}"/>
    <dgm:cxn modelId="{26B4169F-4E05-4DF6-877C-C3ED9B7BAB41}" type="presOf" srcId="{E62F27A4-7EC3-4DB1-BA17-29B1D222ADD4}" destId="{4AA8C60A-F0CE-4973-9365-2E48EAE590CB}" srcOrd="0" destOrd="0" presId="urn:microsoft.com/office/officeart/2005/8/layout/cycle1"/>
    <dgm:cxn modelId="{117202A2-AA5A-46E4-AC83-D9B4E5450CD3}" type="presOf" srcId="{559529CC-D9DE-4D32-B785-4D91CE6CF34D}" destId="{A93B9B2C-C037-45E5-BFCA-0EF8989998BE}" srcOrd="0" destOrd="0" presId="urn:microsoft.com/office/officeart/2005/8/layout/cycle1"/>
    <dgm:cxn modelId="{88C40CAE-268C-4F58-96D9-93338D5556B7}" type="presOf" srcId="{17C63620-80C8-4D0C-8AB6-F866A7FD01B8}" destId="{84E3D954-162B-4368-87AB-7DD447ACAC9B}" srcOrd="0" destOrd="0" presId="urn:microsoft.com/office/officeart/2005/8/layout/cycle1"/>
    <dgm:cxn modelId="{7B46B4B0-2F59-4337-9073-E699E76B14D2}" type="presOf" srcId="{3FF3BACF-16FB-4B79-8AB4-E24C7911A87C}" destId="{3E1CC490-E863-40F7-8B13-D1EE29F1A339}" srcOrd="0" destOrd="0" presId="urn:microsoft.com/office/officeart/2005/8/layout/cycle1"/>
    <dgm:cxn modelId="{83F187B2-2AE1-4735-9AA5-629AFD85232D}" srcId="{3FF3BACF-16FB-4B79-8AB4-E24C7911A87C}" destId="{1053008F-CB42-47F2-8415-F80D1C78022C}" srcOrd="1" destOrd="0" parTransId="{8479A540-EBAF-444C-A8BC-2DBD367EA0C8}" sibTransId="{014F3F3F-0CD5-45A9-91F9-C6595DEBB594}"/>
    <dgm:cxn modelId="{D4D737C0-FFB2-45D0-B965-F65C75905BE9}" srcId="{3FF3BACF-16FB-4B79-8AB4-E24C7911A87C}" destId="{D4D0E6A8-35DB-419A-8456-8FC6EBA41A68}" srcOrd="3" destOrd="0" parTransId="{F008F4AB-0671-4273-946D-2B9B4CE8AE7C}" sibTransId="{E62F27A4-7EC3-4DB1-BA17-29B1D222ADD4}"/>
    <dgm:cxn modelId="{5DB051C0-605E-4CF2-8665-B7BE94256DE0}" srcId="{3FF3BACF-16FB-4B79-8AB4-E24C7911A87C}" destId="{17C63620-80C8-4D0C-8AB6-F866A7FD01B8}" srcOrd="4" destOrd="0" parTransId="{FBE6C122-74FC-41DA-8325-0FB229A41C5A}" sibTransId="{559529CC-D9DE-4D32-B785-4D91CE6CF34D}"/>
    <dgm:cxn modelId="{20AF00DC-BF32-4259-A767-37C56944AACA}" type="presOf" srcId="{5B5601BC-FD19-47D7-8426-7E8BD84BFE85}" destId="{00A2B031-A179-47A4-B179-414C21BEF9C4}" srcOrd="0" destOrd="0" presId="urn:microsoft.com/office/officeart/2005/8/layout/cycle1"/>
    <dgm:cxn modelId="{AFF235E9-71EF-4267-9B8D-C849A3EE000D}" srcId="{3FF3BACF-16FB-4B79-8AB4-E24C7911A87C}" destId="{CC5DB04E-06FB-4291-914A-3E294CDCE7D0}" srcOrd="0" destOrd="0" parTransId="{F2D984BB-10A3-4248-A7A5-A2B18EC7E204}" sibTransId="{5B5601BC-FD19-47D7-8426-7E8BD84BFE85}"/>
    <dgm:cxn modelId="{508E23F3-350F-4A81-83B4-8B047026F4B4}" type="presOf" srcId="{CC5DB04E-06FB-4291-914A-3E294CDCE7D0}" destId="{498B11E1-7374-4F76-B36F-A3DA4FBE94DA}" srcOrd="0" destOrd="0" presId="urn:microsoft.com/office/officeart/2005/8/layout/cycle1"/>
    <dgm:cxn modelId="{36692F1E-D5FD-4FDF-8289-C8EA544BC2A7}" type="presParOf" srcId="{3E1CC490-E863-40F7-8B13-D1EE29F1A339}" destId="{C3F88E2E-4D14-4D53-B3A1-DC477482BC82}" srcOrd="0" destOrd="0" presId="urn:microsoft.com/office/officeart/2005/8/layout/cycle1"/>
    <dgm:cxn modelId="{3741AEE6-75BC-41F0-9646-CE77BE3E4C52}" type="presParOf" srcId="{3E1CC490-E863-40F7-8B13-D1EE29F1A339}" destId="{498B11E1-7374-4F76-B36F-A3DA4FBE94DA}" srcOrd="1" destOrd="0" presId="urn:microsoft.com/office/officeart/2005/8/layout/cycle1"/>
    <dgm:cxn modelId="{8A681B3E-C81E-47C5-91A3-6EF773A7FABD}" type="presParOf" srcId="{3E1CC490-E863-40F7-8B13-D1EE29F1A339}" destId="{00A2B031-A179-47A4-B179-414C21BEF9C4}" srcOrd="2" destOrd="0" presId="urn:microsoft.com/office/officeart/2005/8/layout/cycle1"/>
    <dgm:cxn modelId="{2AE45909-65CB-4AD0-9369-00D0FF1B8015}" type="presParOf" srcId="{3E1CC490-E863-40F7-8B13-D1EE29F1A339}" destId="{78DF9603-32D2-4A1D-9B3D-8BA7DB439879}" srcOrd="3" destOrd="0" presId="urn:microsoft.com/office/officeart/2005/8/layout/cycle1"/>
    <dgm:cxn modelId="{A0C82146-5C3C-47E6-A612-67939FDFE238}" type="presParOf" srcId="{3E1CC490-E863-40F7-8B13-D1EE29F1A339}" destId="{CE18C366-4AAD-46E9-847A-06BBB630810C}" srcOrd="4" destOrd="0" presId="urn:microsoft.com/office/officeart/2005/8/layout/cycle1"/>
    <dgm:cxn modelId="{3897A84A-75E0-4A27-97BD-5512FEC95190}" type="presParOf" srcId="{3E1CC490-E863-40F7-8B13-D1EE29F1A339}" destId="{CC9AD01D-E813-4AD6-A78C-C2878940A823}" srcOrd="5" destOrd="0" presId="urn:microsoft.com/office/officeart/2005/8/layout/cycle1"/>
    <dgm:cxn modelId="{D6D921A0-34F3-4D5C-B3AC-D95A793A3C32}" type="presParOf" srcId="{3E1CC490-E863-40F7-8B13-D1EE29F1A339}" destId="{CB03050E-227F-4CC5-95C5-E489481E6C93}" srcOrd="6" destOrd="0" presId="urn:microsoft.com/office/officeart/2005/8/layout/cycle1"/>
    <dgm:cxn modelId="{BEFE2B36-ACB3-455F-BB52-12CAD45AD5BB}" type="presParOf" srcId="{3E1CC490-E863-40F7-8B13-D1EE29F1A339}" destId="{99BEBED1-B64A-4BD0-82C2-5836438DB5B4}" srcOrd="7" destOrd="0" presId="urn:microsoft.com/office/officeart/2005/8/layout/cycle1"/>
    <dgm:cxn modelId="{07DC6EFD-64CD-43BD-A45F-4B0AD78E04BC}" type="presParOf" srcId="{3E1CC490-E863-40F7-8B13-D1EE29F1A339}" destId="{6CFF9E5C-02B8-4977-8BF8-02CDC05342B2}" srcOrd="8" destOrd="0" presId="urn:microsoft.com/office/officeart/2005/8/layout/cycle1"/>
    <dgm:cxn modelId="{C6A65EDB-2B95-496E-AC49-CF85BC037EEB}" type="presParOf" srcId="{3E1CC490-E863-40F7-8B13-D1EE29F1A339}" destId="{08CFCED9-8426-4D85-B18C-F4127043F458}" srcOrd="9" destOrd="0" presId="urn:microsoft.com/office/officeart/2005/8/layout/cycle1"/>
    <dgm:cxn modelId="{B7A5BA67-18A3-4D19-9F16-68203D572E6C}" type="presParOf" srcId="{3E1CC490-E863-40F7-8B13-D1EE29F1A339}" destId="{BAEEC2A4-8A35-42C4-9643-D61BEBE356E1}" srcOrd="10" destOrd="0" presId="urn:microsoft.com/office/officeart/2005/8/layout/cycle1"/>
    <dgm:cxn modelId="{82E179A7-7297-4FCB-BC80-72A1E39238CE}" type="presParOf" srcId="{3E1CC490-E863-40F7-8B13-D1EE29F1A339}" destId="{4AA8C60A-F0CE-4973-9365-2E48EAE590CB}" srcOrd="11" destOrd="0" presId="urn:microsoft.com/office/officeart/2005/8/layout/cycle1"/>
    <dgm:cxn modelId="{D1C053C8-5607-41D0-A262-C8A7154B757E}" type="presParOf" srcId="{3E1CC490-E863-40F7-8B13-D1EE29F1A339}" destId="{FF0B6C82-4692-4B45-8EAC-186808E5579C}" srcOrd="12" destOrd="0" presId="urn:microsoft.com/office/officeart/2005/8/layout/cycle1"/>
    <dgm:cxn modelId="{B6900201-D2B2-4197-BFDA-9E6AA92598A2}" type="presParOf" srcId="{3E1CC490-E863-40F7-8B13-D1EE29F1A339}" destId="{84E3D954-162B-4368-87AB-7DD447ACAC9B}" srcOrd="13" destOrd="0" presId="urn:microsoft.com/office/officeart/2005/8/layout/cycle1"/>
    <dgm:cxn modelId="{EF093F62-6FAC-49D1-AB36-634C43602CAD}" type="presParOf" srcId="{3E1CC490-E863-40F7-8B13-D1EE29F1A339}" destId="{A93B9B2C-C037-45E5-BFCA-0EF8989998B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F3BACF-16FB-4B79-8AB4-E24C7911A87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1053008F-CB42-47F2-8415-F80D1C78022C}">
      <dgm:prSet phldrT="[Text]"/>
      <dgm:spPr/>
      <dgm:t>
        <a:bodyPr/>
        <a:lstStyle/>
        <a:p>
          <a:r>
            <a:rPr lang="en-US" dirty="0"/>
            <a:t>Sectoral </a:t>
          </a:r>
          <a:r>
            <a:rPr lang="da-DK" dirty="0"/>
            <a:t>H</a:t>
          </a:r>
          <a:r>
            <a:rPr lang="da-DK" baseline="-25000" dirty="0"/>
            <a:t>2</a:t>
          </a:r>
          <a:r>
            <a:rPr lang="en-US" dirty="0"/>
            <a:t> competitiveness</a:t>
          </a:r>
          <a:endParaRPr lang="da-DK" dirty="0"/>
        </a:p>
      </dgm:t>
    </dgm:pt>
    <dgm:pt modelId="{8479A540-EBAF-444C-A8BC-2DBD367EA0C8}" type="parTrans" cxnId="{83F187B2-2AE1-4735-9AA5-629AFD85232D}">
      <dgm:prSet/>
      <dgm:spPr/>
      <dgm:t>
        <a:bodyPr/>
        <a:lstStyle/>
        <a:p>
          <a:endParaRPr lang="da-DK"/>
        </a:p>
      </dgm:t>
    </dgm:pt>
    <dgm:pt modelId="{014F3F3F-0CD5-45A9-91F9-C6595DEBB594}" type="sibTrans" cxnId="{83F187B2-2AE1-4735-9AA5-629AFD85232D}">
      <dgm:prSet/>
      <dgm:spPr/>
      <dgm:t>
        <a:bodyPr/>
        <a:lstStyle/>
        <a:p>
          <a:endParaRPr lang="da-DK"/>
        </a:p>
      </dgm:t>
    </dgm:pt>
    <dgm:pt modelId="{DCB9B287-BDC5-456B-A1E4-41AD32E38BA9}">
      <dgm:prSet phldrT="[Text]"/>
      <dgm:spPr/>
      <dgm:t>
        <a:bodyPr/>
        <a:lstStyle/>
        <a:p>
          <a:r>
            <a:rPr lang="en-US" dirty="0"/>
            <a:t>Sectoral </a:t>
          </a:r>
          <a:r>
            <a:rPr lang="da-DK" dirty="0"/>
            <a:t>H</a:t>
          </a:r>
          <a:r>
            <a:rPr lang="da-DK" baseline="-25000" dirty="0"/>
            <a:t>2</a:t>
          </a:r>
          <a:r>
            <a:rPr lang="en-US" dirty="0"/>
            <a:t> technology investments</a:t>
          </a:r>
          <a:endParaRPr lang="da-DK" dirty="0"/>
        </a:p>
      </dgm:t>
    </dgm:pt>
    <dgm:pt modelId="{E19E3F59-BAA4-42BB-AD26-7A1ADEFE5BB0}" type="parTrans" cxnId="{42578A85-074C-4D1E-B1E2-18D35BD9F5B3}">
      <dgm:prSet/>
      <dgm:spPr/>
      <dgm:t>
        <a:bodyPr/>
        <a:lstStyle/>
        <a:p>
          <a:endParaRPr lang="da-DK"/>
        </a:p>
      </dgm:t>
    </dgm:pt>
    <dgm:pt modelId="{4DB283A6-265A-47FC-9A84-C3A8A6DEAA4D}" type="sibTrans" cxnId="{42578A85-074C-4D1E-B1E2-18D35BD9F5B3}">
      <dgm:prSet/>
      <dgm:spPr/>
      <dgm:t>
        <a:bodyPr/>
        <a:lstStyle/>
        <a:p>
          <a:endParaRPr lang="da-DK"/>
        </a:p>
      </dgm:t>
    </dgm:pt>
    <dgm:pt modelId="{17C63620-80C8-4D0C-8AB6-F866A7FD01B8}">
      <dgm:prSet phldrT="[Text]"/>
      <dgm:spPr/>
      <dgm:t>
        <a:bodyPr/>
        <a:lstStyle/>
        <a:p>
          <a:r>
            <a:rPr lang="da-DK" dirty="0"/>
            <a:t>Total green H</a:t>
          </a:r>
          <a:r>
            <a:rPr lang="da-DK" baseline="-25000" dirty="0"/>
            <a:t>2</a:t>
          </a:r>
          <a:r>
            <a:rPr lang="da-DK" dirty="0"/>
            <a:t> demand</a:t>
          </a:r>
        </a:p>
      </dgm:t>
    </dgm:pt>
    <dgm:pt modelId="{FBE6C122-74FC-41DA-8325-0FB229A41C5A}" type="parTrans" cxnId="{5DB051C0-605E-4CF2-8665-B7BE94256DE0}">
      <dgm:prSet/>
      <dgm:spPr/>
      <dgm:t>
        <a:bodyPr/>
        <a:lstStyle/>
        <a:p>
          <a:endParaRPr lang="da-DK"/>
        </a:p>
      </dgm:t>
    </dgm:pt>
    <dgm:pt modelId="{559529CC-D9DE-4D32-B785-4D91CE6CF34D}" type="sibTrans" cxnId="{5DB051C0-605E-4CF2-8665-B7BE94256DE0}">
      <dgm:prSet/>
      <dgm:spPr/>
      <dgm:t>
        <a:bodyPr/>
        <a:lstStyle/>
        <a:p>
          <a:endParaRPr lang="da-DK"/>
        </a:p>
      </dgm:t>
    </dgm:pt>
    <dgm:pt modelId="{CC5DB04E-06FB-4291-914A-3E294CDCE7D0}">
      <dgm:prSet phldrT="[Text]"/>
      <dgm:spPr/>
      <dgm:t>
        <a:bodyPr/>
        <a:lstStyle/>
        <a:p>
          <a:r>
            <a:rPr lang="da-DK" dirty="0"/>
            <a:t>Green H</a:t>
          </a:r>
          <a:r>
            <a:rPr lang="da-DK" baseline="-25000" dirty="0"/>
            <a:t>2</a:t>
          </a:r>
          <a:r>
            <a:rPr lang="da-DK" dirty="0"/>
            <a:t> </a:t>
          </a:r>
          <a:r>
            <a:rPr lang="da-DK" dirty="0" err="1"/>
            <a:t>cost</a:t>
          </a:r>
          <a:endParaRPr lang="da-DK" dirty="0"/>
        </a:p>
      </dgm:t>
    </dgm:pt>
    <dgm:pt modelId="{F2D984BB-10A3-4248-A7A5-A2B18EC7E204}" type="parTrans" cxnId="{AFF235E9-71EF-4267-9B8D-C849A3EE000D}">
      <dgm:prSet/>
      <dgm:spPr/>
      <dgm:t>
        <a:bodyPr/>
        <a:lstStyle/>
        <a:p>
          <a:endParaRPr lang="da-DK"/>
        </a:p>
      </dgm:t>
    </dgm:pt>
    <dgm:pt modelId="{5B5601BC-FD19-47D7-8426-7E8BD84BFE85}" type="sibTrans" cxnId="{AFF235E9-71EF-4267-9B8D-C849A3EE000D}">
      <dgm:prSet/>
      <dgm:spPr/>
      <dgm:t>
        <a:bodyPr/>
        <a:lstStyle/>
        <a:p>
          <a:endParaRPr lang="da-DK"/>
        </a:p>
      </dgm:t>
    </dgm:pt>
    <dgm:pt modelId="{D4D0E6A8-35DB-419A-8456-8FC6EBA41A68}">
      <dgm:prSet phldrT="[Text]"/>
      <dgm:spPr/>
      <dgm:t>
        <a:bodyPr/>
        <a:lstStyle/>
        <a:p>
          <a:r>
            <a:rPr lang="da-DK" dirty="0" err="1"/>
            <a:t>Sectoral</a:t>
          </a:r>
          <a:r>
            <a:rPr lang="da-DK" dirty="0"/>
            <a:t> green H</a:t>
          </a:r>
          <a:r>
            <a:rPr lang="da-DK" baseline="-25000" dirty="0"/>
            <a:t>2</a:t>
          </a:r>
          <a:r>
            <a:rPr lang="da-DK" dirty="0"/>
            <a:t> </a:t>
          </a:r>
          <a:r>
            <a:rPr lang="da-DK" dirty="0" err="1"/>
            <a:t>demands</a:t>
          </a:r>
          <a:endParaRPr lang="da-DK" dirty="0"/>
        </a:p>
      </dgm:t>
    </dgm:pt>
    <dgm:pt modelId="{F008F4AB-0671-4273-946D-2B9B4CE8AE7C}" type="parTrans" cxnId="{D4D737C0-FFB2-45D0-B965-F65C75905BE9}">
      <dgm:prSet/>
      <dgm:spPr/>
      <dgm:t>
        <a:bodyPr/>
        <a:lstStyle/>
        <a:p>
          <a:endParaRPr lang="da-DK"/>
        </a:p>
      </dgm:t>
    </dgm:pt>
    <dgm:pt modelId="{E62F27A4-7EC3-4DB1-BA17-29B1D222ADD4}" type="sibTrans" cxnId="{D4D737C0-FFB2-45D0-B965-F65C75905BE9}">
      <dgm:prSet/>
      <dgm:spPr/>
      <dgm:t>
        <a:bodyPr/>
        <a:lstStyle/>
        <a:p>
          <a:endParaRPr lang="da-DK"/>
        </a:p>
      </dgm:t>
    </dgm:pt>
    <dgm:pt modelId="{3E1CC490-E863-40F7-8B13-D1EE29F1A339}" type="pres">
      <dgm:prSet presAssocID="{3FF3BACF-16FB-4B79-8AB4-E24C7911A87C}" presName="cycle" presStyleCnt="0">
        <dgm:presLayoutVars>
          <dgm:dir/>
          <dgm:resizeHandles val="exact"/>
        </dgm:presLayoutVars>
      </dgm:prSet>
      <dgm:spPr/>
    </dgm:pt>
    <dgm:pt modelId="{C3F88E2E-4D14-4D53-B3A1-DC477482BC82}" type="pres">
      <dgm:prSet presAssocID="{CC5DB04E-06FB-4291-914A-3E294CDCE7D0}" presName="dummy" presStyleCnt="0"/>
      <dgm:spPr/>
    </dgm:pt>
    <dgm:pt modelId="{498B11E1-7374-4F76-B36F-A3DA4FBE94DA}" type="pres">
      <dgm:prSet presAssocID="{CC5DB04E-06FB-4291-914A-3E294CDCE7D0}" presName="node" presStyleLbl="revTx" presStyleIdx="0" presStyleCnt="5">
        <dgm:presLayoutVars>
          <dgm:bulletEnabled val="1"/>
        </dgm:presLayoutVars>
      </dgm:prSet>
      <dgm:spPr/>
    </dgm:pt>
    <dgm:pt modelId="{00A2B031-A179-47A4-B179-414C21BEF9C4}" type="pres">
      <dgm:prSet presAssocID="{5B5601BC-FD19-47D7-8426-7E8BD84BFE85}" presName="sibTrans" presStyleLbl="node1" presStyleIdx="0" presStyleCnt="5"/>
      <dgm:spPr/>
    </dgm:pt>
    <dgm:pt modelId="{78DF9603-32D2-4A1D-9B3D-8BA7DB439879}" type="pres">
      <dgm:prSet presAssocID="{1053008F-CB42-47F2-8415-F80D1C78022C}" presName="dummy" presStyleCnt="0"/>
      <dgm:spPr/>
    </dgm:pt>
    <dgm:pt modelId="{CE18C366-4AAD-46E9-847A-06BBB630810C}" type="pres">
      <dgm:prSet presAssocID="{1053008F-CB42-47F2-8415-F80D1C78022C}" presName="node" presStyleLbl="revTx" presStyleIdx="1" presStyleCnt="5">
        <dgm:presLayoutVars>
          <dgm:bulletEnabled val="1"/>
        </dgm:presLayoutVars>
      </dgm:prSet>
      <dgm:spPr/>
    </dgm:pt>
    <dgm:pt modelId="{CC9AD01D-E813-4AD6-A78C-C2878940A823}" type="pres">
      <dgm:prSet presAssocID="{014F3F3F-0CD5-45A9-91F9-C6595DEBB594}" presName="sibTrans" presStyleLbl="node1" presStyleIdx="1" presStyleCnt="5"/>
      <dgm:spPr/>
    </dgm:pt>
    <dgm:pt modelId="{CB03050E-227F-4CC5-95C5-E489481E6C93}" type="pres">
      <dgm:prSet presAssocID="{DCB9B287-BDC5-456B-A1E4-41AD32E38BA9}" presName="dummy" presStyleCnt="0"/>
      <dgm:spPr/>
    </dgm:pt>
    <dgm:pt modelId="{99BEBED1-B64A-4BD0-82C2-5836438DB5B4}" type="pres">
      <dgm:prSet presAssocID="{DCB9B287-BDC5-456B-A1E4-41AD32E38BA9}" presName="node" presStyleLbl="revTx" presStyleIdx="2" presStyleCnt="5">
        <dgm:presLayoutVars>
          <dgm:bulletEnabled val="1"/>
        </dgm:presLayoutVars>
      </dgm:prSet>
      <dgm:spPr/>
    </dgm:pt>
    <dgm:pt modelId="{6CFF9E5C-02B8-4977-8BF8-02CDC05342B2}" type="pres">
      <dgm:prSet presAssocID="{4DB283A6-265A-47FC-9A84-C3A8A6DEAA4D}" presName="sibTrans" presStyleLbl="node1" presStyleIdx="2" presStyleCnt="5"/>
      <dgm:spPr/>
    </dgm:pt>
    <dgm:pt modelId="{08CFCED9-8426-4D85-B18C-F4127043F458}" type="pres">
      <dgm:prSet presAssocID="{D4D0E6A8-35DB-419A-8456-8FC6EBA41A68}" presName="dummy" presStyleCnt="0"/>
      <dgm:spPr/>
    </dgm:pt>
    <dgm:pt modelId="{BAEEC2A4-8A35-42C4-9643-D61BEBE356E1}" type="pres">
      <dgm:prSet presAssocID="{D4D0E6A8-35DB-419A-8456-8FC6EBA41A68}" presName="node" presStyleLbl="revTx" presStyleIdx="3" presStyleCnt="5">
        <dgm:presLayoutVars>
          <dgm:bulletEnabled val="1"/>
        </dgm:presLayoutVars>
      </dgm:prSet>
      <dgm:spPr/>
    </dgm:pt>
    <dgm:pt modelId="{4AA8C60A-F0CE-4973-9365-2E48EAE590CB}" type="pres">
      <dgm:prSet presAssocID="{E62F27A4-7EC3-4DB1-BA17-29B1D222ADD4}" presName="sibTrans" presStyleLbl="node1" presStyleIdx="3" presStyleCnt="5"/>
      <dgm:spPr/>
    </dgm:pt>
    <dgm:pt modelId="{FF0B6C82-4692-4B45-8EAC-186808E5579C}" type="pres">
      <dgm:prSet presAssocID="{17C63620-80C8-4D0C-8AB6-F866A7FD01B8}" presName="dummy" presStyleCnt="0"/>
      <dgm:spPr/>
    </dgm:pt>
    <dgm:pt modelId="{84E3D954-162B-4368-87AB-7DD447ACAC9B}" type="pres">
      <dgm:prSet presAssocID="{17C63620-80C8-4D0C-8AB6-F866A7FD01B8}" presName="node" presStyleLbl="revTx" presStyleIdx="4" presStyleCnt="5">
        <dgm:presLayoutVars>
          <dgm:bulletEnabled val="1"/>
        </dgm:presLayoutVars>
      </dgm:prSet>
      <dgm:spPr/>
    </dgm:pt>
    <dgm:pt modelId="{A93B9B2C-C037-45E5-BFCA-0EF8989998BE}" type="pres">
      <dgm:prSet presAssocID="{559529CC-D9DE-4D32-B785-4D91CE6CF34D}" presName="sibTrans" presStyleLbl="node1" presStyleIdx="4" presStyleCnt="5"/>
      <dgm:spPr/>
    </dgm:pt>
  </dgm:ptLst>
  <dgm:cxnLst>
    <dgm:cxn modelId="{6BE47B03-4031-4801-8533-3FC3EF417E8C}" type="presOf" srcId="{D4D0E6A8-35DB-419A-8456-8FC6EBA41A68}" destId="{BAEEC2A4-8A35-42C4-9643-D61BEBE356E1}" srcOrd="0" destOrd="0" presId="urn:microsoft.com/office/officeart/2005/8/layout/cycle1"/>
    <dgm:cxn modelId="{E9175906-5F2B-407B-BB89-48BB16103029}" type="presOf" srcId="{1053008F-CB42-47F2-8415-F80D1C78022C}" destId="{CE18C366-4AAD-46E9-847A-06BBB630810C}" srcOrd="0" destOrd="0" presId="urn:microsoft.com/office/officeart/2005/8/layout/cycle1"/>
    <dgm:cxn modelId="{7403C109-7AF4-4DA9-A9B8-990DCA251247}" type="presOf" srcId="{DCB9B287-BDC5-456B-A1E4-41AD32E38BA9}" destId="{99BEBED1-B64A-4BD0-82C2-5836438DB5B4}" srcOrd="0" destOrd="0" presId="urn:microsoft.com/office/officeart/2005/8/layout/cycle1"/>
    <dgm:cxn modelId="{4AAF2E0F-FBBE-4B6B-BB42-A8C25C640A21}" type="presOf" srcId="{4DB283A6-265A-47FC-9A84-C3A8A6DEAA4D}" destId="{6CFF9E5C-02B8-4977-8BF8-02CDC05342B2}" srcOrd="0" destOrd="0" presId="urn:microsoft.com/office/officeart/2005/8/layout/cycle1"/>
    <dgm:cxn modelId="{7946216D-A5FB-4529-8DCF-DF7417847C85}" type="presOf" srcId="{014F3F3F-0CD5-45A9-91F9-C6595DEBB594}" destId="{CC9AD01D-E813-4AD6-A78C-C2878940A823}" srcOrd="0" destOrd="0" presId="urn:microsoft.com/office/officeart/2005/8/layout/cycle1"/>
    <dgm:cxn modelId="{42578A85-074C-4D1E-B1E2-18D35BD9F5B3}" srcId="{3FF3BACF-16FB-4B79-8AB4-E24C7911A87C}" destId="{DCB9B287-BDC5-456B-A1E4-41AD32E38BA9}" srcOrd="2" destOrd="0" parTransId="{E19E3F59-BAA4-42BB-AD26-7A1ADEFE5BB0}" sibTransId="{4DB283A6-265A-47FC-9A84-C3A8A6DEAA4D}"/>
    <dgm:cxn modelId="{26B4169F-4E05-4DF6-877C-C3ED9B7BAB41}" type="presOf" srcId="{E62F27A4-7EC3-4DB1-BA17-29B1D222ADD4}" destId="{4AA8C60A-F0CE-4973-9365-2E48EAE590CB}" srcOrd="0" destOrd="0" presId="urn:microsoft.com/office/officeart/2005/8/layout/cycle1"/>
    <dgm:cxn modelId="{117202A2-AA5A-46E4-AC83-D9B4E5450CD3}" type="presOf" srcId="{559529CC-D9DE-4D32-B785-4D91CE6CF34D}" destId="{A93B9B2C-C037-45E5-BFCA-0EF8989998BE}" srcOrd="0" destOrd="0" presId="urn:microsoft.com/office/officeart/2005/8/layout/cycle1"/>
    <dgm:cxn modelId="{88C40CAE-268C-4F58-96D9-93338D5556B7}" type="presOf" srcId="{17C63620-80C8-4D0C-8AB6-F866A7FD01B8}" destId="{84E3D954-162B-4368-87AB-7DD447ACAC9B}" srcOrd="0" destOrd="0" presId="urn:microsoft.com/office/officeart/2005/8/layout/cycle1"/>
    <dgm:cxn modelId="{7B46B4B0-2F59-4337-9073-E699E76B14D2}" type="presOf" srcId="{3FF3BACF-16FB-4B79-8AB4-E24C7911A87C}" destId="{3E1CC490-E863-40F7-8B13-D1EE29F1A339}" srcOrd="0" destOrd="0" presId="urn:microsoft.com/office/officeart/2005/8/layout/cycle1"/>
    <dgm:cxn modelId="{83F187B2-2AE1-4735-9AA5-629AFD85232D}" srcId="{3FF3BACF-16FB-4B79-8AB4-E24C7911A87C}" destId="{1053008F-CB42-47F2-8415-F80D1C78022C}" srcOrd="1" destOrd="0" parTransId="{8479A540-EBAF-444C-A8BC-2DBD367EA0C8}" sibTransId="{014F3F3F-0CD5-45A9-91F9-C6595DEBB594}"/>
    <dgm:cxn modelId="{D4D737C0-FFB2-45D0-B965-F65C75905BE9}" srcId="{3FF3BACF-16FB-4B79-8AB4-E24C7911A87C}" destId="{D4D0E6A8-35DB-419A-8456-8FC6EBA41A68}" srcOrd="3" destOrd="0" parTransId="{F008F4AB-0671-4273-946D-2B9B4CE8AE7C}" sibTransId="{E62F27A4-7EC3-4DB1-BA17-29B1D222ADD4}"/>
    <dgm:cxn modelId="{5DB051C0-605E-4CF2-8665-B7BE94256DE0}" srcId="{3FF3BACF-16FB-4B79-8AB4-E24C7911A87C}" destId="{17C63620-80C8-4D0C-8AB6-F866A7FD01B8}" srcOrd="4" destOrd="0" parTransId="{FBE6C122-74FC-41DA-8325-0FB229A41C5A}" sibTransId="{559529CC-D9DE-4D32-B785-4D91CE6CF34D}"/>
    <dgm:cxn modelId="{20AF00DC-BF32-4259-A767-37C56944AACA}" type="presOf" srcId="{5B5601BC-FD19-47D7-8426-7E8BD84BFE85}" destId="{00A2B031-A179-47A4-B179-414C21BEF9C4}" srcOrd="0" destOrd="0" presId="urn:microsoft.com/office/officeart/2005/8/layout/cycle1"/>
    <dgm:cxn modelId="{AFF235E9-71EF-4267-9B8D-C849A3EE000D}" srcId="{3FF3BACF-16FB-4B79-8AB4-E24C7911A87C}" destId="{CC5DB04E-06FB-4291-914A-3E294CDCE7D0}" srcOrd="0" destOrd="0" parTransId="{F2D984BB-10A3-4248-A7A5-A2B18EC7E204}" sibTransId="{5B5601BC-FD19-47D7-8426-7E8BD84BFE85}"/>
    <dgm:cxn modelId="{508E23F3-350F-4A81-83B4-8B047026F4B4}" type="presOf" srcId="{CC5DB04E-06FB-4291-914A-3E294CDCE7D0}" destId="{498B11E1-7374-4F76-B36F-A3DA4FBE94DA}" srcOrd="0" destOrd="0" presId="urn:microsoft.com/office/officeart/2005/8/layout/cycle1"/>
    <dgm:cxn modelId="{36692F1E-D5FD-4FDF-8289-C8EA544BC2A7}" type="presParOf" srcId="{3E1CC490-E863-40F7-8B13-D1EE29F1A339}" destId="{C3F88E2E-4D14-4D53-B3A1-DC477482BC82}" srcOrd="0" destOrd="0" presId="urn:microsoft.com/office/officeart/2005/8/layout/cycle1"/>
    <dgm:cxn modelId="{3741AEE6-75BC-41F0-9646-CE77BE3E4C52}" type="presParOf" srcId="{3E1CC490-E863-40F7-8B13-D1EE29F1A339}" destId="{498B11E1-7374-4F76-B36F-A3DA4FBE94DA}" srcOrd="1" destOrd="0" presId="urn:microsoft.com/office/officeart/2005/8/layout/cycle1"/>
    <dgm:cxn modelId="{8A681B3E-C81E-47C5-91A3-6EF773A7FABD}" type="presParOf" srcId="{3E1CC490-E863-40F7-8B13-D1EE29F1A339}" destId="{00A2B031-A179-47A4-B179-414C21BEF9C4}" srcOrd="2" destOrd="0" presId="urn:microsoft.com/office/officeart/2005/8/layout/cycle1"/>
    <dgm:cxn modelId="{2AE45909-65CB-4AD0-9369-00D0FF1B8015}" type="presParOf" srcId="{3E1CC490-E863-40F7-8B13-D1EE29F1A339}" destId="{78DF9603-32D2-4A1D-9B3D-8BA7DB439879}" srcOrd="3" destOrd="0" presId="urn:microsoft.com/office/officeart/2005/8/layout/cycle1"/>
    <dgm:cxn modelId="{A0C82146-5C3C-47E6-A612-67939FDFE238}" type="presParOf" srcId="{3E1CC490-E863-40F7-8B13-D1EE29F1A339}" destId="{CE18C366-4AAD-46E9-847A-06BBB630810C}" srcOrd="4" destOrd="0" presId="urn:microsoft.com/office/officeart/2005/8/layout/cycle1"/>
    <dgm:cxn modelId="{3897A84A-75E0-4A27-97BD-5512FEC95190}" type="presParOf" srcId="{3E1CC490-E863-40F7-8B13-D1EE29F1A339}" destId="{CC9AD01D-E813-4AD6-A78C-C2878940A823}" srcOrd="5" destOrd="0" presId="urn:microsoft.com/office/officeart/2005/8/layout/cycle1"/>
    <dgm:cxn modelId="{D6D921A0-34F3-4D5C-B3AC-D95A793A3C32}" type="presParOf" srcId="{3E1CC490-E863-40F7-8B13-D1EE29F1A339}" destId="{CB03050E-227F-4CC5-95C5-E489481E6C93}" srcOrd="6" destOrd="0" presId="urn:microsoft.com/office/officeart/2005/8/layout/cycle1"/>
    <dgm:cxn modelId="{BEFE2B36-ACB3-455F-BB52-12CAD45AD5BB}" type="presParOf" srcId="{3E1CC490-E863-40F7-8B13-D1EE29F1A339}" destId="{99BEBED1-B64A-4BD0-82C2-5836438DB5B4}" srcOrd="7" destOrd="0" presId="urn:microsoft.com/office/officeart/2005/8/layout/cycle1"/>
    <dgm:cxn modelId="{07DC6EFD-64CD-43BD-A45F-4B0AD78E04BC}" type="presParOf" srcId="{3E1CC490-E863-40F7-8B13-D1EE29F1A339}" destId="{6CFF9E5C-02B8-4977-8BF8-02CDC05342B2}" srcOrd="8" destOrd="0" presId="urn:microsoft.com/office/officeart/2005/8/layout/cycle1"/>
    <dgm:cxn modelId="{C6A65EDB-2B95-496E-AC49-CF85BC037EEB}" type="presParOf" srcId="{3E1CC490-E863-40F7-8B13-D1EE29F1A339}" destId="{08CFCED9-8426-4D85-B18C-F4127043F458}" srcOrd="9" destOrd="0" presId="urn:microsoft.com/office/officeart/2005/8/layout/cycle1"/>
    <dgm:cxn modelId="{B7A5BA67-18A3-4D19-9F16-68203D572E6C}" type="presParOf" srcId="{3E1CC490-E863-40F7-8B13-D1EE29F1A339}" destId="{BAEEC2A4-8A35-42C4-9643-D61BEBE356E1}" srcOrd="10" destOrd="0" presId="urn:microsoft.com/office/officeart/2005/8/layout/cycle1"/>
    <dgm:cxn modelId="{82E179A7-7297-4FCB-BC80-72A1E39238CE}" type="presParOf" srcId="{3E1CC490-E863-40F7-8B13-D1EE29F1A339}" destId="{4AA8C60A-F0CE-4973-9365-2E48EAE590CB}" srcOrd="11" destOrd="0" presId="urn:microsoft.com/office/officeart/2005/8/layout/cycle1"/>
    <dgm:cxn modelId="{D1C053C8-5607-41D0-A262-C8A7154B757E}" type="presParOf" srcId="{3E1CC490-E863-40F7-8B13-D1EE29F1A339}" destId="{FF0B6C82-4692-4B45-8EAC-186808E5579C}" srcOrd="12" destOrd="0" presId="urn:microsoft.com/office/officeart/2005/8/layout/cycle1"/>
    <dgm:cxn modelId="{B6900201-D2B2-4197-BFDA-9E6AA92598A2}" type="presParOf" srcId="{3E1CC490-E863-40F7-8B13-D1EE29F1A339}" destId="{84E3D954-162B-4368-87AB-7DD447ACAC9B}" srcOrd="13" destOrd="0" presId="urn:microsoft.com/office/officeart/2005/8/layout/cycle1"/>
    <dgm:cxn modelId="{EF093F62-6FAC-49D1-AB36-634C43602CAD}" type="presParOf" srcId="{3E1CC490-E863-40F7-8B13-D1EE29F1A339}" destId="{A93B9B2C-C037-45E5-BFCA-0EF8989998B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B11E1-7374-4F76-B36F-A3DA4FBE94DA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/>
            <a:t>Green H</a:t>
          </a:r>
          <a:r>
            <a:rPr lang="da-DK" sz="1400" kern="1200" baseline="-25000" dirty="0"/>
            <a:t>2</a:t>
          </a:r>
          <a:r>
            <a:rPr lang="da-DK" sz="1400" kern="1200" dirty="0"/>
            <a:t> </a:t>
          </a:r>
          <a:r>
            <a:rPr lang="da-DK" sz="1400" kern="1200" dirty="0" err="1"/>
            <a:t>cost</a:t>
          </a:r>
          <a:endParaRPr lang="da-DK" sz="1400" kern="1200" dirty="0"/>
        </a:p>
      </dsp:txBody>
      <dsp:txXfrm>
        <a:off x="4704665" y="39140"/>
        <a:ext cx="1341437" cy="1341437"/>
      </dsp:txXfrm>
    </dsp:sp>
    <dsp:sp modelId="{00A2B031-A179-47A4-B179-414C21BEF9C4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18C366-4AAD-46E9-847A-06BBB630810C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Sectoral </a:t>
          </a:r>
          <a:r>
            <a:rPr lang="da-DK" sz="1400" kern="1200" dirty="0"/>
            <a:t>H</a:t>
          </a:r>
          <a:r>
            <a:rPr lang="da-DK" sz="1400" kern="1200" baseline="-25000" dirty="0"/>
            <a:t>2</a:t>
          </a:r>
          <a:r>
            <a:rPr lang="en-US" sz="1400" kern="1200" dirty="0"/>
            <a:t> competitiveness</a:t>
          </a:r>
          <a:endParaRPr lang="da-DK" sz="1400" kern="1200" dirty="0"/>
        </a:p>
      </dsp:txBody>
      <dsp:txXfrm>
        <a:off x="5515145" y="2533541"/>
        <a:ext cx="1341437" cy="1341437"/>
      </dsp:txXfrm>
    </dsp:sp>
    <dsp:sp modelId="{CC9AD01D-E813-4AD6-A78C-C2878940A823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BEBED1-B64A-4BD0-82C2-5836438DB5B4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Sectoral </a:t>
          </a:r>
          <a:r>
            <a:rPr lang="da-DK" sz="1400" kern="1200" dirty="0"/>
            <a:t>H</a:t>
          </a:r>
          <a:r>
            <a:rPr lang="da-DK" sz="1400" kern="1200" baseline="-25000" dirty="0"/>
            <a:t>2</a:t>
          </a:r>
          <a:r>
            <a:rPr lang="en-US" sz="1400" kern="1200" dirty="0"/>
            <a:t> technology investments</a:t>
          </a:r>
          <a:endParaRPr lang="da-DK" sz="1400" kern="1200" dirty="0"/>
        </a:p>
      </dsp:txBody>
      <dsp:txXfrm>
        <a:off x="3393281" y="4075166"/>
        <a:ext cx="1341437" cy="1341437"/>
      </dsp:txXfrm>
    </dsp:sp>
    <dsp:sp modelId="{6CFF9E5C-02B8-4977-8BF8-02CDC05342B2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EEC2A4-8A35-42C4-9643-D61BEBE356E1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 err="1"/>
            <a:t>Sectoral</a:t>
          </a:r>
          <a:r>
            <a:rPr lang="da-DK" sz="1400" kern="1200" dirty="0"/>
            <a:t> green H</a:t>
          </a:r>
          <a:r>
            <a:rPr lang="da-DK" sz="1400" kern="1200" baseline="-25000" dirty="0"/>
            <a:t>2</a:t>
          </a:r>
          <a:r>
            <a:rPr lang="da-DK" sz="1400" kern="1200" dirty="0"/>
            <a:t> </a:t>
          </a:r>
          <a:r>
            <a:rPr lang="da-DK" sz="1400" kern="1200" dirty="0" err="1"/>
            <a:t>demands</a:t>
          </a:r>
          <a:endParaRPr lang="da-DK" sz="1400" kern="1200" dirty="0"/>
        </a:p>
      </dsp:txBody>
      <dsp:txXfrm>
        <a:off x="1271416" y="2533541"/>
        <a:ext cx="1341437" cy="1341437"/>
      </dsp:txXfrm>
    </dsp:sp>
    <dsp:sp modelId="{4AA8C60A-F0CE-4973-9365-2E48EAE590CB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E3D954-162B-4368-87AB-7DD447ACAC9B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/>
            <a:t>Total green H</a:t>
          </a:r>
          <a:r>
            <a:rPr lang="da-DK" sz="1400" kern="1200" baseline="-25000" dirty="0"/>
            <a:t>2</a:t>
          </a:r>
          <a:r>
            <a:rPr lang="da-DK" sz="1400" kern="1200" dirty="0"/>
            <a:t> demand</a:t>
          </a:r>
        </a:p>
      </dsp:txBody>
      <dsp:txXfrm>
        <a:off x="2081896" y="39140"/>
        <a:ext cx="1341437" cy="1341437"/>
      </dsp:txXfrm>
    </dsp:sp>
    <dsp:sp modelId="{A93B9B2C-C037-45E5-BFCA-0EF8989998BE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B11E1-7374-4F76-B36F-A3DA4FBE94DA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/>
            <a:t>Green H</a:t>
          </a:r>
          <a:r>
            <a:rPr lang="da-DK" sz="1400" kern="1200" baseline="-25000" dirty="0"/>
            <a:t>2</a:t>
          </a:r>
          <a:r>
            <a:rPr lang="da-DK" sz="1400" kern="1200" dirty="0"/>
            <a:t> </a:t>
          </a:r>
          <a:r>
            <a:rPr lang="da-DK" sz="1400" kern="1200" dirty="0" err="1"/>
            <a:t>cost</a:t>
          </a:r>
          <a:endParaRPr lang="da-DK" sz="1400" kern="1200" dirty="0"/>
        </a:p>
      </dsp:txBody>
      <dsp:txXfrm>
        <a:off x="4704665" y="39140"/>
        <a:ext cx="1341437" cy="1341437"/>
      </dsp:txXfrm>
    </dsp:sp>
    <dsp:sp modelId="{00A2B031-A179-47A4-B179-414C21BEF9C4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8C366-4AAD-46E9-847A-06BBB630810C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Sectoral </a:t>
          </a:r>
          <a:r>
            <a:rPr lang="da-DK" sz="1400" kern="1200" dirty="0"/>
            <a:t>H</a:t>
          </a:r>
          <a:r>
            <a:rPr lang="da-DK" sz="1400" kern="1200" baseline="-25000" dirty="0"/>
            <a:t>2</a:t>
          </a:r>
          <a:r>
            <a:rPr lang="en-US" sz="1400" kern="1200" dirty="0"/>
            <a:t> competitiveness</a:t>
          </a:r>
          <a:endParaRPr lang="da-DK" sz="1400" kern="1200" dirty="0"/>
        </a:p>
      </dsp:txBody>
      <dsp:txXfrm>
        <a:off x="5515145" y="2533541"/>
        <a:ext cx="1341437" cy="1341437"/>
      </dsp:txXfrm>
    </dsp:sp>
    <dsp:sp modelId="{CC9AD01D-E813-4AD6-A78C-C2878940A823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EBED1-B64A-4BD0-82C2-5836438DB5B4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Sectoral </a:t>
          </a:r>
          <a:r>
            <a:rPr lang="da-DK" sz="1400" kern="1200" dirty="0"/>
            <a:t>H</a:t>
          </a:r>
          <a:r>
            <a:rPr lang="da-DK" sz="1400" kern="1200" baseline="-25000" dirty="0"/>
            <a:t>2</a:t>
          </a:r>
          <a:r>
            <a:rPr lang="en-US" sz="1400" kern="1200" dirty="0"/>
            <a:t> technology investments</a:t>
          </a:r>
          <a:endParaRPr lang="da-DK" sz="1400" kern="1200" dirty="0"/>
        </a:p>
      </dsp:txBody>
      <dsp:txXfrm>
        <a:off x="3393281" y="4075166"/>
        <a:ext cx="1341437" cy="1341437"/>
      </dsp:txXfrm>
    </dsp:sp>
    <dsp:sp modelId="{6CFF9E5C-02B8-4977-8BF8-02CDC05342B2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EC2A4-8A35-42C4-9643-D61BEBE356E1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 err="1"/>
            <a:t>Sectoral</a:t>
          </a:r>
          <a:r>
            <a:rPr lang="da-DK" sz="1400" kern="1200" dirty="0"/>
            <a:t> green H</a:t>
          </a:r>
          <a:r>
            <a:rPr lang="da-DK" sz="1400" kern="1200" baseline="-25000" dirty="0"/>
            <a:t>2</a:t>
          </a:r>
          <a:r>
            <a:rPr lang="da-DK" sz="1400" kern="1200" dirty="0"/>
            <a:t> </a:t>
          </a:r>
          <a:r>
            <a:rPr lang="da-DK" sz="1400" kern="1200" dirty="0" err="1"/>
            <a:t>demands</a:t>
          </a:r>
          <a:endParaRPr lang="da-DK" sz="1400" kern="1200" dirty="0"/>
        </a:p>
      </dsp:txBody>
      <dsp:txXfrm>
        <a:off x="1271416" y="2533541"/>
        <a:ext cx="1341437" cy="1341437"/>
      </dsp:txXfrm>
    </dsp:sp>
    <dsp:sp modelId="{4AA8C60A-F0CE-4973-9365-2E48EAE590CB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3D954-162B-4368-87AB-7DD447ACAC9B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/>
            <a:t>Total green H</a:t>
          </a:r>
          <a:r>
            <a:rPr lang="da-DK" sz="1400" kern="1200" baseline="-25000" dirty="0"/>
            <a:t>2</a:t>
          </a:r>
          <a:r>
            <a:rPr lang="da-DK" sz="1400" kern="1200" dirty="0"/>
            <a:t> demand</a:t>
          </a:r>
        </a:p>
      </dsp:txBody>
      <dsp:txXfrm>
        <a:off x="2081896" y="39140"/>
        <a:ext cx="1341437" cy="1341437"/>
      </dsp:txXfrm>
    </dsp:sp>
    <dsp:sp modelId="{A93B9B2C-C037-45E5-BFCA-0EF8989998BE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8C68-FA0F-C367-1A42-6FEDBBD7C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DF14D-7DE6-9965-A329-F53DD8D6D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6570B-F72B-19D8-D02D-BD82064B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D057-09C6-9369-B832-4AB4A594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0BD58-81B6-46FC-46DF-4297E896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127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B3A1-FD65-5FF7-D034-1C7D8F37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766A7-B641-B649-0D48-3C4AD7DC3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CA6F6-7C80-32BA-1B35-96D33E82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CF33F-3032-A9C0-E808-EFA68D4C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34A8-2501-110B-8661-E470897C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488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F0E1B-61B4-02B4-D3D0-5AB04C03B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645A3-C6F0-7D0D-C938-278D480B6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D2619-3DC1-276B-2350-DEB1598B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E03C-A88D-6EA1-4615-7BF2DA07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764E-3AF2-9BDB-04E7-74AEEB83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795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1CC8-C4C6-06BE-A961-E79F1B79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299F0-D72D-9730-34F2-38973C7C8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2D5EE-192B-B34C-1B04-8F0FC981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A4C0-4966-B569-1E88-B6E52C6F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4BE8D-F081-729C-0E91-6054181C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064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216A-A4B3-6307-492B-90CEAC319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8939A-3C96-A21F-1E6E-BBF876BBF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2ADE9-61F2-8E4B-F457-3B11101F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B4B5F-D7B4-D34D-8D8B-45EA7B94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3BD85-6831-DA45-AE4D-684045AB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755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043A-9947-387C-ADCB-51625B25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3DB8-FCC3-1D89-9342-2793D2644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195A1-E84A-A2DE-D33D-9E7DD1A20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4A622-A77E-60D7-9D48-70743ED6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EAF74-4E9E-D817-8D5D-36CCDB5E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46616-B16E-16F2-3822-D3F7DDAD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741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86AA-9552-98C1-CAFC-943EDFF9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F32E7-AAD6-1D85-5C41-BE23751B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F6D2F-3863-B4A4-0ACC-38D6F7141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4E561-FF4F-4B30-52B5-28172F88B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D154A-C166-4EB0-E3E7-D90491896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7116B-7388-FB60-6D21-8FE1C5D6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9CE2E-9783-62AB-636B-43DBD80D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6F19E-F58D-EA39-C045-1DC0D599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258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CCE5-94BB-6B42-8E18-CB25E01A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0E4D0-C41B-4472-22F9-C7BE50D5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6B816-76A9-970E-E43C-B491999B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AA196-D0F9-C578-E589-4A1ADB30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30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72995-0D6F-3248-DA63-46321A5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074DE-492B-0A0C-F56C-C30FDA69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90FA-7EE6-C8FB-BD2F-9B929033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67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23E9-B026-230C-ABA0-29597BBD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036E-908C-499E-9B3F-6D5A43AE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25D1F-E46A-6DFC-D311-4C59631C7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BC870-B948-E479-DAEF-6D224699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55B46-386D-F08C-0123-7615F50B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5F57B-D250-D693-2120-1A178F54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558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AEE6-9DEC-A0C4-969A-E54CF08B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15844-D4F5-3055-B127-C21EB7E1E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C79CC-AE03-AFF1-9BA7-CB440FD8A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34371-A80C-FD9F-A3AA-D7EF5CF7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D2F88-B75E-D9C5-500E-CA5211D9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F74D5-D667-1E1D-2353-737E4DEE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385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2495B-9A31-8DE1-3A90-EE1FAD98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C5FF2-2065-48B1-930D-EDDE2E46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D5EF-17BD-84E3-6E30-4E7EFDA55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3DC29-738C-469B-AD54-16E446991871}" type="datetimeFigureOut">
              <a:rPr lang="da-DK" smtClean="0"/>
              <a:t>09-08-2024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BC5AC-90F5-5B6A-BDF1-A16FF0AFE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98E50-5807-9FA0-9C88-3B4E28143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269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D8EDD6-2497-F6E7-1C00-12C55D260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37731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Badge Unfollow outline">
            <a:extLst>
              <a:ext uri="{FF2B5EF4-FFF2-40B4-BE49-F238E27FC236}">
                <a16:creationId xmlns:a16="http://schemas.microsoft.com/office/drawing/2014/main" id="{521EE441-A8FD-E2AF-D5A9-5584FAA8E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7400" y="1161661"/>
            <a:ext cx="457200" cy="457200"/>
          </a:xfrm>
          <a:prstGeom prst="rect">
            <a:avLst/>
          </a:prstGeom>
        </p:spPr>
      </p:pic>
      <p:pic>
        <p:nvPicPr>
          <p:cNvPr id="8" name="Graphic 7" descr="Badge Follow outline">
            <a:extLst>
              <a:ext uri="{FF2B5EF4-FFF2-40B4-BE49-F238E27FC236}">
                <a16:creationId xmlns:a16="http://schemas.microsoft.com/office/drawing/2014/main" id="{0F5EF7F3-6DCD-626D-F495-1681803AEC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71258" y="2589245"/>
            <a:ext cx="457200" cy="457200"/>
          </a:xfrm>
          <a:prstGeom prst="rect">
            <a:avLst/>
          </a:prstGeom>
        </p:spPr>
      </p:pic>
      <p:pic>
        <p:nvPicPr>
          <p:cNvPr id="11" name="Graphic 10" descr="Badge Follow outline">
            <a:extLst>
              <a:ext uri="{FF2B5EF4-FFF2-40B4-BE49-F238E27FC236}">
                <a16:creationId xmlns:a16="http://schemas.microsoft.com/office/drawing/2014/main" id="{EA2C76CA-F684-6F46-FE24-80D6EED67C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88630" y="4461587"/>
            <a:ext cx="457200" cy="457200"/>
          </a:xfrm>
          <a:prstGeom prst="rect">
            <a:avLst/>
          </a:prstGeom>
        </p:spPr>
      </p:pic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6B3EF913-BDDC-6D10-2A7B-EFCC075DFD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4360" y="4513251"/>
            <a:ext cx="457200" cy="457200"/>
          </a:xfrm>
          <a:prstGeom prst="rect">
            <a:avLst/>
          </a:prstGeom>
        </p:spPr>
      </p:pic>
      <p:pic>
        <p:nvPicPr>
          <p:cNvPr id="13" name="Graphic 12" descr="Badge Unfollow outline">
            <a:extLst>
              <a:ext uri="{FF2B5EF4-FFF2-40B4-BE49-F238E27FC236}">
                <a16:creationId xmlns:a16="http://schemas.microsoft.com/office/drawing/2014/main" id="{D650C9D2-D70A-CE8E-548A-6A2BABEAF1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6005" y="2433734"/>
            <a:ext cx="457200" cy="457200"/>
          </a:xfrm>
          <a:prstGeom prst="rect">
            <a:avLst/>
          </a:prstGeom>
        </p:spPr>
      </p:pic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6F2BA19F-61C5-EEE4-246E-720027A7CEE3}"/>
              </a:ext>
            </a:extLst>
          </p:cNvPr>
          <p:cNvSpPr/>
          <p:nvPr/>
        </p:nvSpPr>
        <p:spPr>
          <a:xfrm>
            <a:off x="5606796" y="2662334"/>
            <a:ext cx="978408" cy="978408"/>
          </a:xfrm>
          <a:prstGeom prst="circularArrow">
            <a:avLst>
              <a:gd name="adj1" fmla="val 8146"/>
              <a:gd name="adj2" fmla="val 865302"/>
              <a:gd name="adj3" fmla="val 7547912"/>
              <a:gd name="adj4" fmla="val 10800000"/>
              <a:gd name="adj5" fmla="val 1250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a-DK" sz="2400" b="1" dirty="0">
                <a:ln/>
                <a:solidFill>
                  <a:schemeClr val="tx1"/>
                </a:solidFill>
              </a:rPr>
              <a:t>R</a:t>
            </a:r>
            <a:endParaRPr lang="da-DK" b="1" dirty="0">
              <a:ln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D8EDD6-2497-F6E7-1C00-12C55D260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5933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Badge Unfollow outline">
            <a:extLst>
              <a:ext uri="{FF2B5EF4-FFF2-40B4-BE49-F238E27FC236}">
                <a16:creationId xmlns:a16="http://schemas.microsoft.com/office/drawing/2014/main" id="{521EE441-A8FD-E2AF-D5A9-5584FAA8E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7400" y="1161661"/>
            <a:ext cx="457200" cy="457200"/>
          </a:xfrm>
          <a:prstGeom prst="rect">
            <a:avLst/>
          </a:prstGeom>
        </p:spPr>
      </p:pic>
      <p:pic>
        <p:nvPicPr>
          <p:cNvPr id="8" name="Graphic 7" descr="Badge Follow outline">
            <a:extLst>
              <a:ext uri="{FF2B5EF4-FFF2-40B4-BE49-F238E27FC236}">
                <a16:creationId xmlns:a16="http://schemas.microsoft.com/office/drawing/2014/main" id="{0F5EF7F3-6DCD-626D-F495-1681803AEC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71258" y="2589245"/>
            <a:ext cx="457200" cy="457200"/>
          </a:xfrm>
          <a:prstGeom prst="rect">
            <a:avLst/>
          </a:prstGeom>
        </p:spPr>
      </p:pic>
      <p:pic>
        <p:nvPicPr>
          <p:cNvPr id="11" name="Graphic 10" descr="Badge Follow outline">
            <a:extLst>
              <a:ext uri="{FF2B5EF4-FFF2-40B4-BE49-F238E27FC236}">
                <a16:creationId xmlns:a16="http://schemas.microsoft.com/office/drawing/2014/main" id="{EA2C76CA-F684-6F46-FE24-80D6EED67C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88630" y="4461587"/>
            <a:ext cx="457200" cy="457200"/>
          </a:xfrm>
          <a:prstGeom prst="rect">
            <a:avLst/>
          </a:prstGeom>
        </p:spPr>
      </p:pic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6B3EF913-BDDC-6D10-2A7B-EFCC075DFD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4360" y="4513251"/>
            <a:ext cx="457200" cy="457200"/>
          </a:xfrm>
          <a:prstGeom prst="rect">
            <a:avLst/>
          </a:prstGeom>
        </p:spPr>
      </p:pic>
      <p:pic>
        <p:nvPicPr>
          <p:cNvPr id="13" name="Graphic 12" descr="Badge Unfollow outline">
            <a:extLst>
              <a:ext uri="{FF2B5EF4-FFF2-40B4-BE49-F238E27FC236}">
                <a16:creationId xmlns:a16="http://schemas.microsoft.com/office/drawing/2014/main" id="{D650C9D2-D70A-CE8E-548A-6A2BABEAF1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6005" y="2433734"/>
            <a:ext cx="457200" cy="457200"/>
          </a:xfrm>
          <a:prstGeom prst="rect">
            <a:avLst/>
          </a:prstGeom>
        </p:spPr>
      </p:pic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6F2BA19F-61C5-EEE4-246E-720027A7CEE3}"/>
              </a:ext>
            </a:extLst>
          </p:cNvPr>
          <p:cNvSpPr/>
          <p:nvPr/>
        </p:nvSpPr>
        <p:spPr>
          <a:xfrm>
            <a:off x="5606796" y="2662334"/>
            <a:ext cx="978408" cy="978408"/>
          </a:xfrm>
          <a:prstGeom prst="circularArrow">
            <a:avLst>
              <a:gd name="adj1" fmla="val 8146"/>
              <a:gd name="adj2" fmla="val 865302"/>
              <a:gd name="adj3" fmla="val 7547912"/>
              <a:gd name="adj4" fmla="val 10800000"/>
              <a:gd name="adj5" fmla="val 1250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a-DK" sz="2400" b="1" dirty="0">
                <a:ln/>
                <a:solidFill>
                  <a:schemeClr val="tx1"/>
                </a:solidFill>
              </a:rPr>
              <a:t>R</a:t>
            </a:r>
            <a:endParaRPr lang="da-DK" b="1" dirty="0">
              <a:ln/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B180E7A-33C2-7220-608D-7F6C187D31C0}"/>
              </a:ext>
            </a:extLst>
          </p:cNvPr>
          <p:cNvSpPr/>
          <p:nvPr/>
        </p:nvSpPr>
        <p:spPr>
          <a:xfrm rot="9028617">
            <a:off x="7861703" y="888761"/>
            <a:ext cx="761198" cy="284249"/>
          </a:xfrm>
          <a:prstGeom prst="right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92195B-2F28-6777-E7FA-D66B8C8C54F9}"/>
              </a:ext>
            </a:extLst>
          </p:cNvPr>
          <p:cNvSpPr txBox="1"/>
          <p:nvPr/>
        </p:nvSpPr>
        <p:spPr>
          <a:xfrm>
            <a:off x="8564670" y="60209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Subsidies</a:t>
            </a:r>
            <a:endParaRPr lang="da-DK" sz="1200" dirty="0"/>
          </a:p>
        </p:txBody>
      </p:sp>
      <p:pic>
        <p:nvPicPr>
          <p:cNvPr id="10" name="Graphic 9" descr="Badge Unfollow outline">
            <a:extLst>
              <a:ext uri="{FF2B5EF4-FFF2-40B4-BE49-F238E27FC236}">
                <a16:creationId xmlns:a16="http://schemas.microsoft.com/office/drawing/2014/main" id="{643728A2-9493-CAC0-54E2-DF5864C6CF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09953" y="1030885"/>
            <a:ext cx="254717" cy="254717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C8974D-D27E-F321-848A-8B2E93F198FC}"/>
              </a:ext>
            </a:extLst>
          </p:cNvPr>
          <p:cNvSpPr/>
          <p:nvPr/>
        </p:nvSpPr>
        <p:spPr>
          <a:xfrm rot="9028617">
            <a:off x="8868118" y="3438672"/>
            <a:ext cx="761198" cy="284249"/>
          </a:xfrm>
          <a:prstGeom prst="right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C8DC6-1B8D-D60E-AADE-06B4C633CCE3}"/>
              </a:ext>
            </a:extLst>
          </p:cNvPr>
          <p:cNvSpPr txBox="1"/>
          <p:nvPr/>
        </p:nvSpPr>
        <p:spPr>
          <a:xfrm>
            <a:off x="9571085" y="3152001"/>
            <a:ext cx="92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Carbon</a:t>
            </a:r>
            <a:r>
              <a:rPr lang="da-DK" sz="1200" dirty="0"/>
              <a:t> </a:t>
            </a:r>
            <a:r>
              <a:rPr lang="da-DK" sz="1200" dirty="0" err="1"/>
              <a:t>Tax</a:t>
            </a:r>
            <a:endParaRPr lang="da-DK" sz="1200" dirty="0"/>
          </a:p>
        </p:txBody>
      </p:sp>
      <p:pic>
        <p:nvPicPr>
          <p:cNvPr id="18" name="Graphic 17" descr="Badge Follow outline">
            <a:extLst>
              <a:ext uri="{FF2B5EF4-FFF2-40B4-BE49-F238E27FC236}">
                <a16:creationId xmlns:a16="http://schemas.microsoft.com/office/drawing/2014/main" id="{468E5CE5-7E68-654C-1A5B-DB4EDF32AC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3259" y="3615018"/>
            <a:ext cx="276999" cy="2769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5FB2750-6053-D655-0D3E-C2A79830AB34}"/>
              </a:ext>
            </a:extLst>
          </p:cNvPr>
          <p:cNvSpPr txBox="1"/>
          <p:nvPr/>
        </p:nvSpPr>
        <p:spPr>
          <a:xfrm>
            <a:off x="5344640" y="583078"/>
            <a:ext cx="1502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 dirty="0"/>
              <a:t>Technology learning</a:t>
            </a:r>
          </a:p>
        </p:txBody>
      </p:sp>
      <p:sp>
        <p:nvSpPr>
          <p:cNvPr id="20" name="Arrow: Circular 19">
            <a:extLst>
              <a:ext uri="{FF2B5EF4-FFF2-40B4-BE49-F238E27FC236}">
                <a16:creationId xmlns:a16="http://schemas.microsoft.com/office/drawing/2014/main" id="{09E5457D-E736-B2B5-3A05-10816E4761EE}"/>
              </a:ext>
            </a:extLst>
          </p:cNvPr>
          <p:cNvSpPr/>
          <p:nvPr/>
        </p:nvSpPr>
        <p:spPr>
          <a:xfrm rot="5400000">
            <a:off x="6180139" y="5571140"/>
            <a:ext cx="978408" cy="978408"/>
          </a:xfrm>
          <a:prstGeom prst="circularArrow">
            <a:avLst>
              <a:gd name="adj1" fmla="val 13168"/>
              <a:gd name="adj2" fmla="val 1243954"/>
              <a:gd name="adj3" fmla="val 20168560"/>
              <a:gd name="adj4" fmla="val 10800000"/>
              <a:gd name="adj5" fmla="val 13676"/>
            </a:avLst>
          </a:prstGeom>
          <a:noFill/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da-DK" b="1" dirty="0">
              <a:ln/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4CB886-B48E-619C-57DA-5FD5CECC2A8F}"/>
              </a:ext>
            </a:extLst>
          </p:cNvPr>
          <p:cNvSpPr txBox="1"/>
          <p:nvPr/>
        </p:nvSpPr>
        <p:spPr>
          <a:xfrm>
            <a:off x="5625962" y="6233547"/>
            <a:ext cx="972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200" dirty="0"/>
              <a:t>Technology</a:t>
            </a:r>
            <a:br>
              <a:rPr lang="da-DK" sz="1200" dirty="0"/>
            </a:br>
            <a:r>
              <a:rPr lang="da-DK" sz="1200" dirty="0" err="1"/>
              <a:t>acceptance</a:t>
            </a:r>
            <a:endParaRPr lang="da-DK" sz="1200" dirty="0"/>
          </a:p>
        </p:txBody>
      </p:sp>
      <p:sp>
        <p:nvSpPr>
          <p:cNvPr id="22" name="Arrow: Circular 21">
            <a:extLst>
              <a:ext uri="{FF2B5EF4-FFF2-40B4-BE49-F238E27FC236}">
                <a16:creationId xmlns:a16="http://schemas.microsoft.com/office/drawing/2014/main" id="{D193D7F2-EA39-22F1-3E98-66619BBFEA8F}"/>
              </a:ext>
            </a:extLst>
          </p:cNvPr>
          <p:cNvSpPr/>
          <p:nvPr/>
        </p:nvSpPr>
        <p:spPr>
          <a:xfrm rot="16200000">
            <a:off x="5066143" y="5571140"/>
            <a:ext cx="978408" cy="978408"/>
          </a:xfrm>
          <a:prstGeom prst="circularArrow">
            <a:avLst>
              <a:gd name="adj1" fmla="val 13168"/>
              <a:gd name="adj2" fmla="val 1243954"/>
              <a:gd name="adj3" fmla="val 20168560"/>
              <a:gd name="adj4" fmla="val 10800000"/>
              <a:gd name="adj5" fmla="val 13676"/>
            </a:avLst>
          </a:prstGeom>
          <a:noFill/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da-DK" b="1" dirty="0">
              <a:ln/>
              <a:solidFill>
                <a:schemeClr val="tx1"/>
              </a:solidFill>
            </a:endParaRPr>
          </a:p>
        </p:txBody>
      </p:sp>
      <p:pic>
        <p:nvPicPr>
          <p:cNvPr id="24" name="Graphic 23" descr="Badge Follow outline">
            <a:extLst>
              <a:ext uri="{FF2B5EF4-FFF2-40B4-BE49-F238E27FC236}">
                <a16:creationId xmlns:a16="http://schemas.microsoft.com/office/drawing/2014/main" id="{4C011F4E-A641-96BC-0655-B08AF11EB8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69343" y="5921843"/>
            <a:ext cx="276999" cy="276999"/>
          </a:xfrm>
          <a:prstGeom prst="rect">
            <a:avLst/>
          </a:prstGeom>
        </p:spPr>
      </p:pic>
      <p:pic>
        <p:nvPicPr>
          <p:cNvPr id="25" name="Graphic 24" descr="Badge Follow outline">
            <a:extLst>
              <a:ext uri="{FF2B5EF4-FFF2-40B4-BE49-F238E27FC236}">
                <a16:creationId xmlns:a16="http://schemas.microsoft.com/office/drawing/2014/main" id="{F278CD2A-EE9A-D704-7348-B7AFF7293A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89371" y="5929770"/>
            <a:ext cx="276999" cy="276999"/>
          </a:xfrm>
          <a:prstGeom prst="rect">
            <a:avLst/>
          </a:prstGeom>
        </p:spPr>
      </p:pic>
      <p:sp>
        <p:nvSpPr>
          <p:cNvPr id="26" name="Arrow: Circular 25">
            <a:extLst>
              <a:ext uri="{FF2B5EF4-FFF2-40B4-BE49-F238E27FC236}">
                <a16:creationId xmlns:a16="http://schemas.microsoft.com/office/drawing/2014/main" id="{111C936B-6D8D-A540-3AB2-3E65EE9514BC}"/>
              </a:ext>
            </a:extLst>
          </p:cNvPr>
          <p:cNvSpPr/>
          <p:nvPr/>
        </p:nvSpPr>
        <p:spPr>
          <a:xfrm>
            <a:off x="5903717" y="5828948"/>
            <a:ext cx="417255" cy="404599"/>
          </a:xfrm>
          <a:prstGeom prst="circularArrow">
            <a:avLst>
              <a:gd name="adj1" fmla="val 8146"/>
              <a:gd name="adj2" fmla="val 865302"/>
              <a:gd name="adj3" fmla="val 7547912"/>
              <a:gd name="adj4" fmla="val 10800000"/>
              <a:gd name="adj5" fmla="val 1250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a-DK" sz="1400" b="1" dirty="0">
                <a:ln/>
                <a:solidFill>
                  <a:schemeClr val="tx1"/>
                </a:solidFill>
              </a:rPr>
              <a:t>R</a:t>
            </a:r>
            <a:endParaRPr lang="da-DK" b="1" dirty="0">
              <a:ln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27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CDFC-FA58-8C67-488E-0B2B6CB2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99BD23-AE55-EBF8-A6DE-625C1C9F8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1078" y="3639293"/>
            <a:ext cx="1209844" cy="724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06D3B-264A-C03A-02E7-8E63B3F59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775" y="2887662"/>
            <a:ext cx="4105848" cy="2572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114285-4DDC-AF58-9C9D-A9A9DDDB8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576" y="1471339"/>
            <a:ext cx="4286848" cy="39153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163CFA-9AB2-7684-22A5-0D5B6D3C4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377" y="5526599"/>
            <a:ext cx="3686689" cy="876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381F68-C764-C201-D27D-2C51B9DFC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750" y="3504221"/>
            <a:ext cx="4286848" cy="10055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0C6F24-A068-7F27-F6A6-FB999064A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7431" y="3504221"/>
            <a:ext cx="1554395" cy="33754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958517-B2E7-F7EA-C42E-E2189B8046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934" y="701452"/>
            <a:ext cx="3952693" cy="15526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BFDD59-79D4-0511-FB45-0F4BA1D417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6750" y="2089529"/>
            <a:ext cx="2359418" cy="10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5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75D4-8BF5-7C21-7AFF-993BB41D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EF4BD-0F13-3198-8880-E16DCEB57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7961"/>
            <a:ext cx="10515600" cy="3606666"/>
          </a:xfrm>
        </p:spPr>
      </p:pic>
    </p:spTree>
    <p:extLst>
      <p:ext uri="{BB962C8B-B14F-4D97-AF65-F5344CB8AC3E}">
        <p14:creationId xmlns:p14="http://schemas.microsoft.com/office/powerpoint/2010/main" val="81339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Frederik Skou Fertin</dc:creator>
  <cp:lastModifiedBy>Frederik Skou Fertin</cp:lastModifiedBy>
  <cp:revision>1</cp:revision>
  <dcterms:created xsi:type="dcterms:W3CDTF">2024-08-07T11:14:48Z</dcterms:created>
  <dcterms:modified xsi:type="dcterms:W3CDTF">2024-08-09T11:18:09Z</dcterms:modified>
</cp:coreProperties>
</file>