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2714D-9D5C-471C-B25D-EBF907F49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E504C09-6EDC-4E05-9B3B-769AD89E3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76D083-0130-4316-B9F1-E07AB7AF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401070C-3045-4F7D-9E15-DE40B307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827459F-DAA1-4237-A464-EF87D3C5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662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3A397-724B-48A7-B770-627EBDD1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89EF425-53B1-4BC5-8B35-BC0AC6BED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8AACEF4-0D09-4621-8009-400AB44F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5DDF10D-2897-488A-AA58-467A58DB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71D79B-209D-42F9-BFB9-45947C5E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076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8602CB7-A6E9-4CEA-B01D-11B5D48A9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6560DBB-F166-4D0D-916F-36E7F5C2B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CF8C867-58F0-4A73-BBF2-39E234E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7BA8B28-D549-4AD8-AF32-4CF41F4B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6B0298-9949-4B68-9C0E-8E425280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238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05DAF-3377-463A-800C-2E87BFBB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945D8C-05AA-452F-8512-D91D5E0E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409AD81-A861-4194-87FD-C9E25ED8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2502CB-11EE-432D-9B9A-7F28E32A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C96017-D271-473F-9266-CE0BACBA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382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97616-E5B2-41C2-8DBD-E714FA65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F4356B1-D028-400F-BE02-072F038A9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C015EE7-EC62-4E19-B46C-A2CCBD85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AD493C-9641-4997-A02B-F3FFD62A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468BE5-A78B-4025-BF4B-B4C32678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889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E5715-2CBA-4931-9C1D-55FB6B2A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51A0B8A-4219-4F43-8479-435BF03F6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B09F603-B601-4C8A-9456-3346A75DB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75AC83E-9CA0-4B93-AE12-246E0825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A15C1E9-0A54-45AC-BB59-84451129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5C99DC5-6D6A-44D2-8E33-0843AD83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9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E2051-BEA6-46C0-97F1-184854E2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C277AA3-10C5-4D62-B97A-BE712EDF6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77DD932-BC63-484F-BEFC-EF2FBC50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AD48E34-81AA-4098-88D9-CCDE9A6C4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E04FC1D-6736-4774-9A51-C4BEFD7A3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3ABF545-1EA8-4B99-AE52-4EC20068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4862B83-17A9-403E-AF3E-52C2726D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7D2BE42-B6F2-4C43-B99A-9AC25731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448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A75E4-AD2E-472E-9C41-A53811E0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05818B8-BF1B-4715-8754-9827FCD8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662A156-8AAB-4801-9F2D-BEF54C54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A79D353-520C-46B1-8025-F8B079CC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13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179E8BD-CCAE-4476-8199-AC5C8E33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DBDD09F-DAC7-4E6C-98E4-9C2413EC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8DDBBDB-7936-4E51-9CD3-1370BF2A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848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986B6-35E9-4476-BAB7-2583F905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0C8B7D-01AB-486E-A44F-51124DFCF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8A67CD-2013-455B-96A2-DE56D8FA5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4D65164-AC50-40D6-A08A-B66F918E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1732B7-E0B8-40F8-BFD3-B0963BC8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C8645D0-225E-4DE9-8FDD-ADEA91A5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788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C6DF6-B1B8-45C7-8539-8EE261B5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5D1C614-783C-4F60-BFAD-487BE456B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72A01D8-1BC1-468D-B324-E3E0430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9D2FDCF-DFDB-4068-B391-EA7816C7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D4A755C-0B14-4D34-AC7C-00CDFD5B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7C7272B-8809-4E4B-8D70-4F2A46D4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827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BF150BB-C966-4D08-949B-4538070E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A1D8736-F0A0-46E5-AC2B-3767C1FD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5B29D4-52BA-4DA2-8A7F-3F9FCA672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976C-89EC-4D83-B19E-CC7713D002A4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7EC6C57-A46B-4B44-AE95-BD2201595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864F374-E377-41B0-BA4F-900B1FA20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A7222-2237-4E5A-9067-80C8A485A9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576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EF5DC-56A9-4C93-A00E-EFA21E3E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Mediator</a:t>
            </a:r>
            <a:r>
              <a:rPr lang="da-DK" dirty="0"/>
              <a:t> Pattern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4EED640-245C-42ED-B9C5-78EE639FA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Gruppe 13</a:t>
            </a:r>
          </a:p>
          <a:p>
            <a:endParaRPr lang="da-DK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04FC6CD-DC11-4E0B-99BA-0373E6068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82455"/>
              </p:ext>
            </p:extLst>
          </p:nvPr>
        </p:nvGraphicFramePr>
        <p:xfrm>
          <a:off x="2916280" y="4275433"/>
          <a:ext cx="6678096" cy="1964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9048">
                  <a:extLst>
                    <a:ext uri="{9D8B030D-6E8A-4147-A177-3AD203B41FA5}">
                      <a16:colId xmlns:a16="http://schemas.microsoft.com/office/drawing/2014/main" val="4082406908"/>
                    </a:ext>
                  </a:extLst>
                </a:gridCol>
                <a:gridCol w="3339048">
                  <a:extLst>
                    <a:ext uri="{9D8B030D-6E8A-4147-A177-3AD203B41FA5}">
                      <a16:colId xmlns:a16="http://schemas.microsoft.com/office/drawing/2014/main" val="3175927328"/>
                    </a:ext>
                  </a:extLst>
                </a:gridCol>
              </a:tblGrid>
              <a:tr h="6649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Navn: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Studienr: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4244351"/>
                  </a:ext>
                </a:extLst>
              </a:tr>
              <a:tr h="324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Frederik Kastrup Mortensen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201607221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088749"/>
                  </a:ext>
                </a:extLst>
              </a:tr>
              <a:tr h="324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Stefanie Nielson 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201605114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643455"/>
                  </a:ext>
                </a:extLst>
              </a:tr>
              <a:tr h="324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Søren Schou Mathiasen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201605264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6793848"/>
                  </a:ext>
                </a:extLst>
              </a:tr>
              <a:tr h="324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Alexander Lichtenstein Davidsen 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201608479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07972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0D4CBEB-0111-45CC-B297-15B5D2CC9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645" y="4275434"/>
            <a:ext cx="13317350" cy="86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368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5130E-2064-40F8-84BE-E274FCA0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Mediator</a:t>
            </a:r>
            <a:r>
              <a:rPr lang="da-DK" dirty="0"/>
              <a:t> Pattern</a:t>
            </a:r>
          </a:p>
        </p:txBody>
      </p:sp>
      <p:pic>
        <p:nvPicPr>
          <p:cNvPr id="2050" name="Picture 2" descr="Billedresultat for mediator pattern">
            <a:extLst>
              <a:ext uri="{FF2B5EF4-FFF2-40B4-BE49-F238E27FC236}">
                <a16:creationId xmlns:a16="http://schemas.microsoft.com/office/drawing/2014/main" id="{5ECC1653-597B-4846-8A40-9E2EC2F29B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065" y="2444942"/>
            <a:ext cx="6047716" cy="343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36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25153-FF22-4919-9CCD-D19AA71C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Opgaven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A4BA3B05-E835-4162-8022-189FB928B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06" y="1773823"/>
            <a:ext cx="6734987" cy="4732694"/>
          </a:xfrm>
        </p:spPr>
      </p:pic>
    </p:spTree>
    <p:extLst>
      <p:ext uri="{BB962C8B-B14F-4D97-AF65-F5344CB8AC3E}">
        <p14:creationId xmlns:p14="http://schemas.microsoft.com/office/powerpoint/2010/main" val="344435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8518A-A57C-4D30-8728-92096D64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129F6498-34EF-4B03-A114-FBEABE3E4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778" y="1817297"/>
            <a:ext cx="7196443" cy="4351338"/>
          </a:xfrm>
        </p:spPr>
      </p:pic>
    </p:spTree>
    <p:extLst>
      <p:ext uri="{BB962C8B-B14F-4D97-AF65-F5344CB8AC3E}">
        <p14:creationId xmlns:p14="http://schemas.microsoft.com/office/powerpoint/2010/main" val="114252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82A04-5B6F-43C3-A6E6-EBEEAAEA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Demo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6FA13D-3A5A-4C08-9E6E-207CB0E5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577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Mediator Pattern</vt:lpstr>
      <vt:lpstr>Mediator Pattern</vt:lpstr>
      <vt:lpstr>Opgaven</vt:lpstr>
      <vt:lpstr>PowerPoint-præsentation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 Pattern</dc:title>
  <dc:creator>frederik.kastrup.mortensen@gmail.com</dc:creator>
  <cp:lastModifiedBy>frederik.kastrup.mortensen@gmail.com</cp:lastModifiedBy>
  <cp:revision>1</cp:revision>
  <dcterms:created xsi:type="dcterms:W3CDTF">2018-04-12T09:09:24Z</dcterms:created>
  <dcterms:modified xsi:type="dcterms:W3CDTF">2018-04-12T09:15:20Z</dcterms:modified>
</cp:coreProperties>
</file>