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F89E-6709-44D7-AEAC-7DA87A3E75A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E2F3-22D9-4DD2-9026-B84C352FDF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2843937" y="2099283"/>
            <a:ext cx="334850" cy="1499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2843937" y="3979936"/>
            <a:ext cx="334850" cy="936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325142" y="2099283"/>
            <a:ext cx="1140542" cy="766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API Consumer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553438" y="2099283"/>
            <a:ext cx="1140542" cy="766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Ingest Service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781734" y="2099283"/>
            <a:ext cx="1140542" cy="766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Storage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4" idx="2"/>
          </p:cNvCxnSpPr>
          <p:nvPr/>
        </p:nvCxnSpPr>
        <p:spPr>
          <a:xfrm flipH="1">
            <a:off x="1889653" y="2866199"/>
            <a:ext cx="5760" cy="238838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4115646" y="2866199"/>
            <a:ext cx="8063" cy="238838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6349701" y="2866199"/>
            <a:ext cx="2304" cy="238838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1889654" y="3197073"/>
            <a:ext cx="2234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889653" y="2880325"/>
            <a:ext cx="222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 Token (POST)</a:t>
            </a:r>
            <a:endParaRPr lang="en-US" dirty="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1889654" y="3372940"/>
            <a:ext cx="2234055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1889653" y="3889420"/>
            <a:ext cx="4462352" cy="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77854" y="3580735"/>
            <a:ext cx="22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Upload Content (PUT)</a:t>
            </a:r>
            <a:endParaRPr lang="en-US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1889654" y="4391014"/>
            <a:ext cx="2234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889653" y="4074266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Acknowledge (POST)</a:t>
            </a:r>
            <a:endParaRPr lang="en-US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4115647" y="4736597"/>
            <a:ext cx="2234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135354" y="4400696"/>
            <a:ext cx="15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Retrieve (GET)</a:t>
            </a:r>
            <a:endParaRPr lang="en-US" dirty="0"/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4115646" y="4916873"/>
            <a:ext cx="2234055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510968" y="2146760"/>
            <a:ext cx="100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API</a:t>
            </a:r>
          </a:p>
          <a:p>
            <a:pPr algn="ctr"/>
            <a:r>
              <a:rPr lang="de-DE" dirty="0" smtClean="0"/>
              <a:t>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Haufe-Lexware GmbH &amp; Co. KG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Danielsson, Martin</dc:creator>
  <cp:lastModifiedBy>Danielsson, Martin</cp:lastModifiedBy>
  <cp:revision>3</cp:revision>
  <dcterms:created xsi:type="dcterms:W3CDTF">2016-01-20T09:43:35Z</dcterms:created>
  <dcterms:modified xsi:type="dcterms:W3CDTF">2016-01-20T10:06:00Z</dcterms:modified>
</cp:coreProperties>
</file>