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6"/>
  </p:notesMasterIdLst>
  <p:handoutMasterIdLst>
    <p:handoutMasterId r:id="rId7"/>
  </p:handoutMasterIdLst>
  <p:sldIdLst>
    <p:sldId id="270" r:id="rId3"/>
    <p:sldId id="271" r:id="rId4"/>
    <p:sldId id="264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7F0"/>
    <a:srgbClr val="2F4D5D"/>
    <a:srgbClr val="005E77"/>
    <a:srgbClr val="1D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79973" autoAdjust="0"/>
  </p:normalViewPr>
  <p:slideViewPr>
    <p:cSldViewPr snapToGrid="0" snapToObjects="1">
      <p:cViewPr varScale="1">
        <p:scale>
          <a:sx n="38" d="100"/>
          <a:sy n="38" d="100"/>
        </p:scale>
        <p:origin x="11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25-4-2019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25-4-2019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0452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2731-4577-4865-8098-D1E0465717A1}" type="datetime1">
              <a:rPr lang="en-GB" smtClean="0"/>
              <a:t>25/04/2019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Science - Department of Physics and Astronomy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44000" y="-244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mtClean="0"/>
              <a:pPr/>
              <a:t>‹nr.›</a:t>
            </a:fld>
            <a:r>
              <a:rPr lang="nl-NL" dirty="0"/>
              <a:t>/50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78532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25/04/2019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25/04/2019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25/04/2019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25/04/2019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25/04/2019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25/04/2019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B5F01FE9-0261-4BCB-B343-62B52CDD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03" y="4110362"/>
            <a:ext cx="8333999" cy="2618913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Jérôme</a:t>
            </a:r>
            <a:r>
              <a:rPr lang="nl-BE" dirty="0"/>
              <a:t> </a:t>
            </a:r>
            <a:r>
              <a:rPr lang="nl-BE" dirty="0" err="1"/>
              <a:t>Neirynck</a:t>
            </a:r>
            <a:r>
              <a:rPr lang="nl-BE" dirty="0"/>
              <a:t>, Frederik Van </a:t>
            </a:r>
            <a:r>
              <a:rPr lang="en-GB" dirty="0" err="1"/>
              <a:t>Eecke</a:t>
            </a:r>
            <a:r>
              <a:rPr lang="nl-BE" dirty="0"/>
              <a:t> &amp; Robin Vrielynck</a:t>
            </a:r>
          </a:p>
          <a:p>
            <a:endParaRPr lang="nl-BE" dirty="0"/>
          </a:p>
          <a:p>
            <a:r>
              <a:rPr lang="nl-BE" sz="1800" dirty="0"/>
              <a:t>prof. dr. Ewald Janssens &amp; prof. dr. </a:t>
            </a:r>
            <a:r>
              <a:rPr lang="nl-BE" sz="1800" dirty="0" err="1"/>
              <a:t>Kristiaan</a:t>
            </a:r>
            <a:r>
              <a:rPr lang="nl-BE" sz="1800" dirty="0"/>
              <a:t> </a:t>
            </a:r>
            <a:r>
              <a:rPr lang="nl-BE" sz="1800" dirty="0" err="1"/>
              <a:t>Temst</a:t>
            </a:r>
            <a:endParaRPr lang="nl-BE" sz="1800" dirty="0"/>
          </a:p>
          <a:p>
            <a:endParaRPr lang="nl-BE" dirty="0"/>
          </a:p>
          <a:p>
            <a:r>
              <a:rPr lang="nl-BE" sz="1300" dirty="0"/>
              <a:t>Advanced Topics in Clusters, Macromolecules &amp; </a:t>
            </a:r>
            <a:r>
              <a:rPr lang="nl-BE" sz="1300" dirty="0" err="1"/>
              <a:t>Nanoparticles</a:t>
            </a:r>
            <a:r>
              <a:rPr lang="nl-BE" sz="1300" dirty="0"/>
              <a:t> (G0S94A)</a:t>
            </a:r>
          </a:p>
          <a:p>
            <a:r>
              <a:rPr lang="nl-BE" sz="1300" dirty="0"/>
              <a:t>Master of </a:t>
            </a:r>
            <a:r>
              <a:rPr lang="nl-BE" sz="1300" dirty="0" err="1"/>
              <a:t>Physics</a:t>
            </a:r>
            <a:endParaRPr lang="nl-BE" sz="1300" dirty="0"/>
          </a:p>
          <a:p>
            <a:r>
              <a:rPr lang="nl-BE" sz="1300" dirty="0" err="1"/>
              <a:t>Faculty</a:t>
            </a:r>
            <a:r>
              <a:rPr lang="nl-BE" sz="1300" dirty="0"/>
              <a:t> of </a:t>
            </a:r>
            <a:r>
              <a:rPr lang="nl-BE" sz="1300" dirty="0" err="1"/>
              <a:t>Science</a:t>
            </a:r>
            <a:r>
              <a:rPr lang="nl-BE" sz="1300" dirty="0"/>
              <a:t> – </a:t>
            </a:r>
            <a:r>
              <a:rPr lang="nl-BE" sz="1300" dirty="0" err="1"/>
              <a:t>Department</a:t>
            </a:r>
            <a:r>
              <a:rPr lang="nl-BE" sz="1300" dirty="0"/>
              <a:t> of </a:t>
            </a:r>
            <a:r>
              <a:rPr lang="nl-BE" sz="1300" dirty="0" err="1"/>
              <a:t>Physics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Astronomy</a:t>
            </a:r>
            <a:endParaRPr lang="nl-BE" sz="130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6000" y="1311725"/>
            <a:ext cx="9970672" cy="2386800"/>
          </a:xfrm>
        </p:spPr>
        <p:txBody>
          <a:bodyPr/>
          <a:lstStyle/>
          <a:p>
            <a:r>
              <a:rPr lang="en-US" b="1" dirty="0"/>
              <a:t>Nanoparticle toxicity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24964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243222"/>
            <a:ext cx="8333999" cy="4971147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 err="1"/>
              <a:t>Introduction</a:t>
            </a:r>
            <a:r>
              <a:rPr lang="nl-BE" dirty="0"/>
              <a:t>: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toxicity</a:t>
            </a:r>
            <a:r>
              <a:rPr lang="nl-BE" dirty="0"/>
              <a:t>?</a:t>
            </a:r>
          </a:p>
          <a:p>
            <a:endParaRPr lang="nl-BE" dirty="0"/>
          </a:p>
          <a:p>
            <a:r>
              <a:rPr lang="nl-BE" dirty="0"/>
              <a:t>Parameters </a:t>
            </a:r>
            <a:r>
              <a:rPr lang="nl-BE" dirty="0" err="1"/>
              <a:t>influencing</a:t>
            </a:r>
            <a:r>
              <a:rPr lang="nl-BE" dirty="0"/>
              <a:t> </a:t>
            </a:r>
            <a:r>
              <a:rPr lang="nl-BE" dirty="0" err="1"/>
              <a:t>toxicity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Ways</a:t>
            </a:r>
            <a:r>
              <a:rPr lang="nl-BE" dirty="0"/>
              <a:t> of entry &amp; </a:t>
            </a:r>
            <a:r>
              <a:rPr lang="nl-BE" dirty="0" err="1"/>
              <a:t>translocation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</p:spTree>
    <p:extLst>
      <p:ext uri="{BB962C8B-B14F-4D97-AF65-F5344CB8AC3E}">
        <p14:creationId xmlns:p14="http://schemas.microsoft.com/office/powerpoint/2010/main" val="307203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/>
              <a:t>TESSSSST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86273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91</Words>
  <Application>Microsoft Office PowerPoint</Application>
  <PresentationFormat>Breedbeeld</PresentationFormat>
  <Paragraphs>25</Paragraphs>
  <Slides>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KU Leuven</vt:lpstr>
      <vt:lpstr>KU Leuven Sedes</vt:lpstr>
      <vt:lpstr>Nanoparticle toxicity</vt:lpstr>
      <vt:lpstr>Outline</vt:lpstr>
      <vt:lpstr>TESSSSST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temperature tunneling microscopy of nanostructured surfaces in ultra-high vacuum</dc:title>
  <dc:creator/>
  <cp:lastModifiedBy/>
  <cp:revision>17</cp:revision>
  <dcterms:created xsi:type="dcterms:W3CDTF">2017-09-13T11:47:32Z</dcterms:created>
  <dcterms:modified xsi:type="dcterms:W3CDTF">2019-04-25T19:49:30Z</dcterms:modified>
</cp:coreProperties>
</file>