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70" r:id="rId3"/>
    <p:sldId id="271" r:id="rId4"/>
    <p:sldId id="26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26/04/2019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26/04/2019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26/04/2019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10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C0FAB35-27EA-428A-AC16-AF6E5498359F}"/>
              </a:ext>
            </a:extLst>
          </p:cNvPr>
          <p:cNvSpPr/>
          <p:nvPr/>
        </p:nvSpPr>
        <p:spPr>
          <a:xfrm>
            <a:off x="6199575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LONG-TERM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452533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8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527</Words>
  <Application>Microsoft Office PowerPoint</Application>
  <PresentationFormat>Breedbeeld</PresentationFormat>
  <Paragraphs>120</Paragraphs>
  <Slides>15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Tests for toxicity</vt:lpstr>
      <vt:lpstr>Genotoxicity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2019-04-26T07:15:21Z</dcterms:modified>
</cp:coreProperties>
</file>