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70" r:id="rId3"/>
    <p:sldId id="271" r:id="rId4"/>
    <p:sldId id="264" r:id="rId5"/>
    <p:sldId id="27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7F0"/>
    <a:srgbClr val="2F4D5D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25/04/2019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25/04/2019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25/04/2019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Possible</a:t>
            </a:r>
            <a:r>
              <a:rPr lang="nl-BE" dirty="0"/>
              <a:t> Solutions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E248-D862-4306-9196-7654C8A2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FDF5C7-12E4-41EA-824F-16149833D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4D3E5E-398B-4CBB-BA69-AFD9C0E8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C6A8605-7866-464D-B69E-56EF3949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84C7C381-47B3-4BE7-AC81-DF28B6F326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F60925A-ACA0-4B14-A3C3-F1037A5267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0335087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100</Words>
  <Application>Microsoft Office PowerPoint</Application>
  <PresentationFormat>Breedbeeld</PresentationFormat>
  <Paragraphs>27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Nanoparticle toxicity</vt:lpstr>
      <vt:lpstr>Outline</vt:lpstr>
      <vt:lpstr>PowerPoint-presentatie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2019-04-25T19:41:59Z</dcterms:modified>
</cp:coreProperties>
</file>