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6"/>
  </p:notesMasterIdLst>
  <p:handoutMasterIdLst>
    <p:handoutMasterId r:id="rId7"/>
  </p:handoutMasterIdLst>
  <p:sldIdLst>
    <p:sldId id="270" r:id="rId3"/>
    <p:sldId id="271" r:id="rId4"/>
    <p:sldId id="264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7F0"/>
    <a:srgbClr val="2F4D5D"/>
    <a:srgbClr val="005E77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79973" autoAdjust="0"/>
  </p:normalViewPr>
  <p:slideViewPr>
    <p:cSldViewPr snapToGrid="0" snapToObjects="1">
      <p:cViewPr varScale="1">
        <p:scale>
          <a:sx n="68" d="100"/>
          <a:sy n="68" d="100"/>
        </p:scale>
        <p:origin x="13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25-4-2019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25-4-2019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25/04/2019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25/04/2019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25/04/2019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90</Words>
  <Application>Microsoft Office PowerPoint</Application>
  <PresentationFormat>Breedbeeld</PresentationFormat>
  <Paragraphs>24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KU Leuven</vt:lpstr>
      <vt:lpstr>KU Leuven Sedes</vt:lpstr>
      <vt:lpstr>Nanoparticle toxicity</vt:lpstr>
      <vt:lpstr>Outline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2019-04-25T19:47:14Z</dcterms:modified>
</cp:coreProperties>
</file>