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AD47"/>
    <a:srgbClr val="1B2330"/>
    <a:srgbClr val="101621"/>
    <a:srgbClr val="252D3A"/>
    <a:srgbClr val="1424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0" autoAdjust="0"/>
    <p:restoredTop sz="94660"/>
  </p:normalViewPr>
  <p:slideViewPr>
    <p:cSldViewPr snapToGrid="0">
      <p:cViewPr varScale="1">
        <p:scale>
          <a:sx n="94" d="100"/>
          <a:sy n="94" d="100"/>
        </p:scale>
        <p:origin x="108" y="5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C12BBC-4BFE-4DF2-928F-38A8ACE797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LID4096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D1D4383A-C289-44CA-95F9-47E567027C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  <a:endParaRPr lang="LID4096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AC1FBCCC-FF44-4B42-A3D3-BA202D2D9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404CF-D0E6-430A-B38B-BD08C260CDE6}" type="datetimeFigureOut">
              <a:rPr lang="LID4096" smtClean="0"/>
              <a:t>05/18/2022</a:t>
            </a:fld>
            <a:endParaRPr lang="LID4096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DA631DDD-F421-4DDC-8FD3-B02FA3BB9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D2170CFF-6A13-4E01-83A2-9E89DFA73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91EB9-9CEC-493B-ABAF-2FF3B71D4C76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54057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EF2E0E-BC7C-4DB0-A53A-76DEF6A5F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LID4096"/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3DAB8BEA-7F1A-4509-B1F4-B01621EBAF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LID4096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92838284-7E8E-4542-82A0-1DBE605D6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404CF-D0E6-430A-B38B-BD08C260CDE6}" type="datetimeFigureOut">
              <a:rPr lang="LID4096" smtClean="0"/>
              <a:t>05/18/2022</a:t>
            </a:fld>
            <a:endParaRPr lang="LID4096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B49A637F-A92B-439B-A055-31F5E86CC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543753DC-72A5-46CC-9805-2D70128D2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91EB9-9CEC-493B-ABAF-2FF3B71D4C76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49295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3166AD96-072D-4137-9FBE-1FC47CEE34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  <a:endParaRPr lang="LID4096"/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8868A2DF-B10E-4CDB-A657-239DC892EC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LID4096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D879FFCB-ACB9-47B6-8A8E-9006ACB3F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404CF-D0E6-430A-B38B-BD08C260CDE6}" type="datetimeFigureOut">
              <a:rPr lang="LID4096" smtClean="0"/>
              <a:t>05/18/2022</a:t>
            </a:fld>
            <a:endParaRPr lang="LID4096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1AFE9E87-9094-4D88-8F99-96BAB826E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C26C1586-B08C-4AB7-9839-08B20E861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91EB9-9CEC-493B-ABAF-2FF3B71D4C76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18055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C24CF4-BA7F-48BE-8560-9FA45FD13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LID4096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ABB64DBF-CA58-44DE-8819-C1A02C210F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LID4096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EBF00E74-E4F9-401D-9EE9-7DCCA74A0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404CF-D0E6-430A-B38B-BD08C260CDE6}" type="datetimeFigureOut">
              <a:rPr lang="LID4096" smtClean="0"/>
              <a:t>05/18/2022</a:t>
            </a:fld>
            <a:endParaRPr lang="LID4096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2DB498EB-0967-4390-929D-7BAC10291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AA757EE7-3725-4409-8C10-63F8622B3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91EB9-9CEC-493B-ABAF-2FF3B71D4C76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493162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4A287E-379E-4E0B-8ABE-5F9DAAAFB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LID4096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C6BBD75D-0472-4C8F-A02C-D726B094FE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8D054904-FCE5-4CCA-9FD1-3CB064011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404CF-D0E6-430A-B38B-BD08C260CDE6}" type="datetimeFigureOut">
              <a:rPr lang="LID4096" smtClean="0"/>
              <a:t>05/18/2022</a:t>
            </a:fld>
            <a:endParaRPr lang="LID4096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FA8E5E57-3ED8-457F-A9B8-E330B44BD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E1128419-B380-401F-8340-DA2B22CAB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91EB9-9CEC-493B-ABAF-2FF3B71D4C76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4894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033126-042F-485A-AE32-DCBF5D04F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LID4096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0189BFC-D041-4DC4-91AD-0F699133C4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LID4096"/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540B66CB-2183-4E96-B111-31B042699A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LID4096"/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28264081-D925-49F6-9D43-B7A71116C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404CF-D0E6-430A-B38B-BD08C260CDE6}" type="datetimeFigureOut">
              <a:rPr lang="LID4096" smtClean="0"/>
              <a:t>05/18/2022</a:t>
            </a:fld>
            <a:endParaRPr lang="LID4096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D5CE17CD-A101-4A68-B97E-4F7FCA05B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BF4BF60D-10C9-46AD-AD10-4D03A9F37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91EB9-9CEC-493B-ABAF-2FF3B71D4C76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60397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4BCDB9-2DC4-4CEE-A275-8C3DFB697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LID4096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2280460A-AC83-4086-B08F-AFC0C5AD53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754717F0-CD7D-476A-931B-DFA5C993B1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LID4096"/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DB7FDCFB-5399-472E-9958-7BAB215242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6EA06EB1-9EE7-471E-9D99-C913D0D2B0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LID4096"/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99F431D5-9A9B-4162-BCB0-1F9F41F51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404CF-D0E6-430A-B38B-BD08C260CDE6}" type="datetimeFigureOut">
              <a:rPr lang="LID4096" smtClean="0"/>
              <a:t>05/18/2022</a:t>
            </a:fld>
            <a:endParaRPr lang="LID4096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273B1172-0C84-4FE8-B636-4E0EEEF4D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F9E33AC5-73DE-4034-B008-DD888EECD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91EB9-9CEC-493B-ABAF-2FF3B71D4C76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07001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0B27D1-F4B6-47AD-956A-0B82197F5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LID4096"/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17FE5DC1-3F1D-4C44-A60A-B42FDC0AB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404CF-D0E6-430A-B38B-BD08C260CDE6}" type="datetimeFigureOut">
              <a:rPr lang="LID4096" smtClean="0"/>
              <a:t>05/18/2022</a:t>
            </a:fld>
            <a:endParaRPr lang="LID4096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EE9CF8C5-70F4-44AC-8674-B36CA6062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0FBFEAAB-6240-4D58-8C54-EAAF192CF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91EB9-9CEC-493B-ABAF-2FF3B71D4C76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35850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388EE8A9-4A49-4D0C-A96D-B63EC46B9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404CF-D0E6-430A-B38B-BD08C260CDE6}" type="datetimeFigureOut">
              <a:rPr lang="LID4096" smtClean="0"/>
              <a:t>05/18/2022</a:t>
            </a:fld>
            <a:endParaRPr lang="LID4096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2B36113D-B789-478F-8F8D-0C7DC66EA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780DBCA8-3C24-4AD2-8D4A-1E902C49E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91EB9-9CEC-493B-ABAF-2FF3B71D4C76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42859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D49153-C860-4E61-9904-ED5F4C0FA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LID4096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5A48A566-089D-4AF4-AE3C-7552494740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LID4096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EDD00A6A-46C1-49D6-BD57-A1C7A1DCE0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9D354E05-112B-417F-B781-2DA699075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404CF-D0E6-430A-B38B-BD08C260CDE6}" type="datetimeFigureOut">
              <a:rPr lang="LID4096" smtClean="0"/>
              <a:t>05/18/2022</a:t>
            </a:fld>
            <a:endParaRPr lang="LID4096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4EA587A7-C4EA-488D-A54F-1DD73E08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A9160DC6-6E73-4B8F-8068-71142DB75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91EB9-9CEC-493B-ABAF-2FF3B71D4C76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38800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068851-4970-4205-97E7-C57EC2B7E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LID4096"/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F6CA5647-BE07-4814-AF69-B02D86ADE6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DBCFA603-3D62-4765-81CA-9799514D61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72E2E6D0-14D1-4A80-ADB8-7383E92BD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404CF-D0E6-430A-B38B-BD08C260CDE6}" type="datetimeFigureOut">
              <a:rPr lang="LID4096" smtClean="0"/>
              <a:t>05/18/2022</a:t>
            </a:fld>
            <a:endParaRPr lang="LID4096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7AF89D39-935E-47F4-8D45-212D326CB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71D89D05-B279-4C8B-8889-1A6384C53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91EB9-9CEC-493B-ABAF-2FF3B71D4C76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73027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97C1FC6C-8112-4533-8C90-890891155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  <a:endParaRPr lang="LID4096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01736E7C-8D19-4EF4-9F37-B9096FC3F7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LID4096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2678E5A7-27E9-4BEE-AB49-1566946960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5404CF-D0E6-430A-B38B-BD08C260CDE6}" type="datetimeFigureOut">
              <a:rPr lang="LID4096" smtClean="0"/>
              <a:t>05/18/2022</a:t>
            </a:fld>
            <a:endParaRPr lang="LID4096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9350B47B-EECA-4070-B3F5-F1AC188C26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71BE418C-A82C-4323-88B7-EA142113F9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091EB9-9CEC-493B-ABAF-2FF3B71D4C76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06548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gif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3.png"/><Relationship Id="rId7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2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23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lede 8">
            <a:extLst>
              <a:ext uri="{FF2B5EF4-FFF2-40B4-BE49-F238E27FC236}">
                <a16:creationId xmlns:a16="http://schemas.microsoft.com/office/drawing/2014/main" id="{D621AF2D-84CF-4EE6-A7EB-62CF0604E0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2195" y="2618560"/>
            <a:ext cx="1624234" cy="162088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10" name="Tekstfelt 9">
            <a:extLst>
              <a:ext uri="{FF2B5EF4-FFF2-40B4-BE49-F238E27FC236}">
                <a16:creationId xmlns:a16="http://schemas.microsoft.com/office/drawing/2014/main" id="{E713194D-3704-4B7D-BDDA-165D2E288E96}"/>
              </a:ext>
            </a:extLst>
          </p:cNvPr>
          <p:cNvSpPr txBox="1"/>
          <p:nvPr/>
        </p:nvSpPr>
        <p:spPr>
          <a:xfrm>
            <a:off x="5734493" y="2377392"/>
            <a:ext cx="43688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dirty="0">
                <a:solidFill>
                  <a:schemeClr val="bg1"/>
                </a:solidFill>
                <a:latin typeface="Avenir Next LT Pro" panose="020B0504020202020204" pitchFamily="34" charset="0"/>
              </a:rPr>
              <a:t>Vister</a:t>
            </a:r>
            <a:endParaRPr lang="LID4096" sz="11500" dirty="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cxnSp>
        <p:nvCxnSpPr>
          <p:cNvPr id="12" name="Lige forbindelse 11">
            <a:extLst>
              <a:ext uri="{FF2B5EF4-FFF2-40B4-BE49-F238E27FC236}">
                <a16:creationId xmlns:a16="http://schemas.microsoft.com/office/drawing/2014/main" id="{1A4C76F7-725C-4A2E-9379-38E352550EA0}"/>
              </a:ext>
            </a:extLst>
          </p:cNvPr>
          <p:cNvCxnSpPr>
            <a:cxnSpLocks/>
          </p:cNvCxnSpPr>
          <p:nvPr/>
        </p:nvCxnSpPr>
        <p:spPr>
          <a:xfrm>
            <a:off x="5199320" y="2377392"/>
            <a:ext cx="0" cy="1862048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4948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2D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ktangel 12">
            <a:extLst>
              <a:ext uri="{FF2B5EF4-FFF2-40B4-BE49-F238E27FC236}">
                <a16:creationId xmlns:a16="http://schemas.microsoft.com/office/drawing/2014/main" id="{A86B62BC-BA91-4A07-A44F-85981838BF0C}"/>
              </a:ext>
            </a:extLst>
          </p:cNvPr>
          <p:cNvSpPr/>
          <p:nvPr/>
        </p:nvSpPr>
        <p:spPr>
          <a:xfrm>
            <a:off x="0" y="0"/>
            <a:ext cx="2041452" cy="6858000"/>
          </a:xfrm>
          <a:prstGeom prst="rect">
            <a:avLst/>
          </a:prstGeom>
          <a:solidFill>
            <a:srgbClr val="1B23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" name="Rektangel 1">
            <a:extLst>
              <a:ext uri="{FF2B5EF4-FFF2-40B4-BE49-F238E27FC236}">
                <a16:creationId xmlns:a16="http://schemas.microsoft.com/office/drawing/2014/main" id="{F8B49DD7-7B09-4AA3-B35E-D37A5224138A}"/>
              </a:ext>
            </a:extLst>
          </p:cNvPr>
          <p:cNvSpPr/>
          <p:nvPr/>
        </p:nvSpPr>
        <p:spPr>
          <a:xfrm>
            <a:off x="1" y="1"/>
            <a:ext cx="2041452" cy="1066800"/>
          </a:xfrm>
          <a:prstGeom prst="rect">
            <a:avLst/>
          </a:prstGeom>
          <a:solidFill>
            <a:srgbClr val="10162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6" name="Billede 5">
            <a:extLst>
              <a:ext uri="{FF2B5EF4-FFF2-40B4-BE49-F238E27FC236}">
                <a16:creationId xmlns:a16="http://schemas.microsoft.com/office/drawing/2014/main" id="{05728408-1EFA-446E-944F-15DDB36F55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254" y="363416"/>
            <a:ext cx="396099" cy="395281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7" name="Tekstfelt 6">
            <a:extLst>
              <a:ext uri="{FF2B5EF4-FFF2-40B4-BE49-F238E27FC236}">
                <a16:creationId xmlns:a16="http://schemas.microsoft.com/office/drawing/2014/main" id="{02937D3A-978E-4BDE-BAAD-C35B89F01779}"/>
              </a:ext>
            </a:extLst>
          </p:cNvPr>
          <p:cNvSpPr txBox="1"/>
          <p:nvPr/>
        </p:nvSpPr>
        <p:spPr>
          <a:xfrm>
            <a:off x="998604" y="363416"/>
            <a:ext cx="983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venir Next LT Pro" panose="020B0504020202020204" pitchFamily="34" charset="0"/>
              </a:rPr>
              <a:t>Vister</a:t>
            </a:r>
            <a:endParaRPr lang="LID4096" sz="6000" dirty="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cxnSp>
        <p:nvCxnSpPr>
          <p:cNvPr id="8" name="Lige forbindelse 7">
            <a:extLst>
              <a:ext uri="{FF2B5EF4-FFF2-40B4-BE49-F238E27FC236}">
                <a16:creationId xmlns:a16="http://schemas.microsoft.com/office/drawing/2014/main" id="{BAC9251B-7519-497D-9976-239DEB4D2A11}"/>
              </a:ext>
            </a:extLst>
          </p:cNvPr>
          <p:cNvCxnSpPr>
            <a:cxnSpLocks/>
          </p:cNvCxnSpPr>
          <p:nvPr/>
        </p:nvCxnSpPr>
        <p:spPr>
          <a:xfrm>
            <a:off x="954075" y="330225"/>
            <a:ext cx="0" cy="41549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kstfelt 17">
            <a:extLst>
              <a:ext uri="{FF2B5EF4-FFF2-40B4-BE49-F238E27FC236}">
                <a16:creationId xmlns:a16="http://schemas.microsoft.com/office/drawing/2014/main" id="{107F66C2-C915-49FC-A5FA-652F35C4832B}"/>
              </a:ext>
            </a:extLst>
          </p:cNvPr>
          <p:cNvSpPr txBox="1"/>
          <p:nvPr/>
        </p:nvSpPr>
        <p:spPr>
          <a:xfrm>
            <a:off x="229390" y="1620716"/>
            <a:ext cx="1582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venir Next LT Pro" panose="020B0504020202020204" pitchFamily="34" charset="0"/>
              </a:rPr>
              <a:t>Introduction</a:t>
            </a:r>
            <a:endParaRPr lang="LID4096" sz="6000" dirty="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9" name="Tekstfelt 18">
            <a:extLst>
              <a:ext uri="{FF2B5EF4-FFF2-40B4-BE49-F238E27FC236}">
                <a16:creationId xmlns:a16="http://schemas.microsoft.com/office/drawing/2014/main" id="{F5E72E15-353A-48A3-8A8C-32BE36459849}"/>
              </a:ext>
            </a:extLst>
          </p:cNvPr>
          <p:cNvSpPr txBox="1"/>
          <p:nvPr/>
        </p:nvSpPr>
        <p:spPr>
          <a:xfrm>
            <a:off x="285670" y="4287663"/>
            <a:ext cx="1582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venir Next LT Pro" panose="020B0504020202020204" pitchFamily="34" charset="0"/>
              </a:rPr>
              <a:t>Guides</a:t>
            </a:r>
            <a:endParaRPr lang="LID4096" sz="6000" dirty="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0" name="Tekstfelt 19">
            <a:extLst>
              <a:ext uri="{FF2B5EF4-FFF2-40B4-BE49-F238E27FC236}">
                <a16:creationId xmlns:a16="http://schemas.microsoft.com/office/drawing/2014/main" id="{118F5E1E-C8BF-4125-9896-E3DA4DABCBB9}"/>
              </a:ext>
            </a:extLst>
          </p:cNvPr>
          <p:cNvSpPr txBox="1"/>
          <p:nvPr/>
        </p:nvSpPr>
        <p:spPr>
          <a:xfrm>
            <a:off x="229390" y="2321087"/>
            <a:ext cx="1582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venir Next LT Pro" panose="020B0504020202020204" pitchFamily="34" charset="0"/>
              </a:rPr>
              <a:t>Overview</a:t>
            </a:r>
            <a:endParaRPr lang="LID4096" sz="6000" dirty="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5" name="Tekstfelt 24">
            <a:extLst>
              <a:ext uri="{FF2B5EF4-FFF2-40B4-BE49-F238E27FC236}">
                <a16:creationId xmlns:a16="http://schemas.microsoft.com/office/drawing/2014/main" id="{9B246121-4666-4892-A01E-E022377A1E5A}"/>
              </a:ext>
            </a:extLst>
          </p:cNvPr>
          <p:cNvSpPr txBox="1"/>
          <p:nvPr/>
        </p:nvSpPr>
        <p:spPr>
          <a:xfrm>
            <a:off x="285670" y="3402260"/>
            <a:ext cx="12469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Avenir Next LT Pro" panose="020B0504020202020204" pitchFamily="34" charset="0"/>
              </a:rPr>
              <a:t>Activation Test</a:t>
            </a:r>
            <a:endParaRPr lang="LID4096" sz="4400" dirty="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6" name="Tekstfelt 25">
            <a:extLst>
              <a:ext uri="{FF2B5EF4-FFF2-40B4-BE49-F238E27FC236}">
                <a16:creationId xmlns:a16="http://schemas.microsoft.com/office/drawing/2014/main" id="{CD7900C3-836C-45B2-AAFD-A04FC05CC695}"/>
              </a:ext>
            </a:extLst>
          </p:cNvPr>
          <p:cNvSpPr txBox="1"/>
          <p:nvPr/>
        </p:nvSpPr>
        <p:spPr>
          <a:xfrm>
            <a:off x="229390" y="3021458"/>
            <a:ext cx="1964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venir Next LT Pro" panose="020B0504020202020204" pitchFamily="34" charset="0"/>
              </a:rPr>
              <a:t>Testing Types</a:t>
            </a:r>
            <a:endParaRPr lang="LID4096" sz="6000" dirty="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7" name="Tekstfelt 26">
            <a:extLst>
              <a:ext uri="{FF2B5EF4-FFF2-40B4-BE49-F238E27FC236}">
                <a16:creationId xmlns:a16="http://schemas.microsoft.com/office/drawing/2014/main" id="{C070F561-243F-4D89-8924-BE998C094187}"/>
              </a:ext>
            </a:extLst>
          </p:cNvPr>
          <p:cNvSpPr txBox="1"/>
          <p:nvPr/>
        </p:nvSpPr>
        <p:spPr>
          <a:xfrm>
            <a:off x="285670" y="3679259"/>
            <a:ext cx="15826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Avenir Next LT Pro" panose="020B0504020202020204" pitchFamily="34" charset="0"/>
              </a:rPr>
              <a:t>Motion Tracker Test</a:t>
            </a:r>
            <a:endParaRPr lang="LID4096" sz="4400" dirty="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9" name="Tekstfelt 28">
            <a:extLst>
              <a:ext uri="{FF2B5EF4-FFF2-40B4-BE49-F238E27FC236}">
                <a16:creationId xmlns:a16="http://schemas.microsoft.com/office/drawing/2014/main" id="{0FAB6FC1-C391-4F7E-9F88-1A87EB82F487}"/>
              </a:ext>
            </a:extLst>
          </p:cNvPr>
          <p:cNvSpPr txBox="1"/>
          <p:nvPr/>
        </p:nvSpPr>
        <p:spPr>
          <a:xfrm>
            <a:off x="2493705" y="189340"/>
            <a:ext cx="40306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Avenir Next LT Pro" panose="020B0504020202020204" pitchFamily="34" charset="0"/>
              </a:rPr>
              <a:t>Future Work</a:t>
            </a:r>
            <a:endParaRPr lang="LID4096" sz="11500" dirty="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cxnSp>
        <p:nvCxnSpPr>
          <p:cNvPr id="30" name="Lige forbindelse 29">
            <a:extLst>
              <a:ext uri="{FF2B5EF4-FFF2-40B4-BE49-F238E27FC236}">
                <a16:creationId xmlns:a16="http://schemas.microsoft.com/office/drawing/2014/main" id="{3FA45D6C-7295-4D99-9223-071171375D64}"/>
              </a:ext>
            </a:extLst>
          </p:cNvPr>
          <p:cNvCxnSpPr>
            <a:cxnSpLocks/>
          </p:cNvCxnSpPr>
          <p:nvPr/>
        </p:nvCxnSpPr>
        <p:spPr>
          <a:xfrm flipH="1">
            <a:off x="2565757" y="897226"/>
            <a:ext cx="900907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Billede 33">
            <a:extLst>
              <a:ext uri="{FF2B5EF4-FFF2-40B4-BE49-F238E27FC236}">
                <a16:creationId xmlns:a16="http://schemas.microsoft.com/office/drawing/2014/main" id="{AC60C785-ABAD-465C-B1BB-ADF6216AADE9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497" y="6436888"/>
            <a:ext cx="680214" cy="181774"/>
          </a:xfrm>
          <a:prstGeom prst="rect">
            <a:avLst/>
          </a:prstGeom>
        </p:spPr>
      </p:pic>
      <p:sp>
        <p:nvSpPr>
          <p:cNvPr id="35" name="Rektangel 34">
            <a:extLst>
              <a:ext uri="{FF2B5EF4-FFF2-40B4-BE49-F238E27FC236}">
                <a16:creationId xmlns:a16="http://schemas.microsoft.com/office/drawing/2014/main" id="{DE011376-660E-4081-9130-8CE8D98CC399}"/>
              </a:ext>
            </a:extLst>
          </p:cNvPr>
          <p:cNvSpPr/>
          <p:nvPr/>
        </p:nvSpPr>
        <p:spPr>
          <a:xfrm>
            <a:off x="12115800" y="0"/>
            <a:ext cx="76200" cy="6858000"/>
          </a:xfrm>
          <a:prstGeom prst="rect">
            <a:avLst/>
          </a:prstGeom>
          <a:solidFill>
            <a:srgbClr val="10162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8" name="Tekstfelt 37">
            <a:extLst>
              <a:ext uri="{FF2B5EF4-FFF2-40B4-BE49-F238E27FC236}">
                <a16:creationId xmlns:a16="http://schemas.microsoft.com/office/drawing/2014/main" id="{65E20EA5-F532-4D1A-9312-AAFA0C6174EB}"/>
              </a:ext>
            </a:extLst>
          </p:cNvPr>
          <p:cNvSpPr txBox="1"/>
          <p:nvPr/>
        </p:nvSpPr>
        <p:spPr>
          <a:xfrm>
            <a:off x="285669" y="4986017"/>
            <a:ext cx="1582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venir Next LT Pro" panose="020B0504020202020204" pitchFamily="34" charset="0"/>
              </a:rPr>
              <a:t>Future Work</a:t>
            </a:r>
            <a:endParaRPr lang="LID4096" sz="6000" dirty="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grpSp>
        <p:nvGrpSpPr>
          <p:cNvPr id="24" name="Gruppe 23">
            <a:extLst>
              <a:ext uri="{FF2B5EF4-FFF2-40B4-BE49-F238E27FC236}">
                <a16:creationId xmlns:a16="http://schemas.microsoft.com/office/drawing/2014/main" id="{8BC1047E-9C5C-407F-886A-C1882C1EDA77}"/>
              </a:ext>
            </a:extLst>
          </p:cNvPr>
          <p:cNvGrpSpPr/>
          <p:nvPr/>
        </p:nvGrpSpPr>
        <p:grpSpPr>
          <a:xfrm>
            <a:off x="-1" y="4945768"/>
            <a:ext cx="2041452" cy="400914"/>
            <a:chOff x="3181351" y="1354013"/>
            <a:chExt cx="2041452" cy="369334"/>
          </a:xfrm>
        </p:grpSpPr>
        <p:pic>
          <p:nvPicPr>
            <p:cNvPr id="22" name="Billede 21">
              <a:extLst>
                <a:ext uri="{FF2B5EF4-FFF2-40B4-BE49-F238E27FC236}">
                  <a16:creationId xmlns:a16="http://schemas.microsoft.com/office/drawing/2014/main" id="{5D8E4CB8-CB55-4C5F-ABBB-7B32C3D8597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1351" y="1354014"/>
              <a:ext cx="2041452" cy="369333"/>
            </a:xfrm>
            <a:prstGeom prst="rect">
              <a:avLst/>
            </a:prstGeom>
          </p:spPr>
        </p:pic>
        <p:pic>
          <p:nvPicPr>
            <p:cNvPr id="23" name="Billede 22">
              <a:extLst>
                <a:ext uri="{FF2B5EF4-FFF2-40B4-BE49-F238E27FC236}">
                  <a16:creationId xmlns:a16="http://schemas.microsoft.com/office/drawing/2014/main" id="{FC0CDFB0-26BA-4D41-8430-5A966629B71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3181351" y="1354013"/>
              <a:ext cx="2041452" cy="369333"/>
            </a:xfrm>
            <a:prstGeom prst="rect">
              <a:avLst/>
            </a:prstGeom>
          </p:spPr>
        </p:pic>
      </p:grpSp>
      <p:sp>
        <p:nvSpPr>
          <p:cNvPr id="42" name="Tekstfelt 41">
            <a:extLst>
              <a:ext uri="{FF2B5EF4-FFF2-40B4-BE49-F238E27FC236}">
                <a16:creationId xmlns:a16="http://schemas.microsoft.com/office/drawing/2014/main" id="{C8A5D8B2-1526-4B73-BF04-F2AFD1CC63CB}"/>
              </a:ext>
            </a:extLst>
          </p:cNvPr>
          <p:cNvSpPr txBox="1"/>
          <p:nvPr/>
        </p:nvSpPr>
        <p:spPr>
          <a:xfrm>
            <a:off x="3559991" y="2369411"/>
            <a:ext cx="66866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Avenir Next LT Pro" panose="020B0504020202020204" pitchFamily="34" charset="0"/>
              </a:rPr>
              <a:t>Firstly, the improvements will primarily be based on today's evaluation</a:t>
            </a:r>
            <a:endParaRPr lang="LID4096" sz="5400" dirty="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8" name="Tekstfelt 27">
            <a:extLst>
              <a:ext uri="{FF2B5EF4-FFF2-40B4-BE49-F238E27FC236}">
                <a16:creationId xmlns:a16="http://schemas.microsoft.com/office/drawing/2014/main" id="{03345F00-06D2-4969-86F6-8DCD447417A9}"/>
              </a:ext>
            </a:extLst>
          </p:cNvPr>
          <p:cNvSpPr txBox="1"/>
          <p:nvPr/>
        </p:nvSpPr>
        <p:spPr>
          <a:xfrm>
            <a:off x="2493705" y="1012952"/>
            <a:ext cx="44096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solidFill>
                  <a:schemeClr val="bg1"/>
                </a:solidFill>
                <a:latin typeface="Avenir Next LT Pro" panose="020B0504020202020204" pitchFamily="34" charset="0"/>
              </a:rPr>
              <a:t>The time is short…</a:t>
            </a:r>
            <a:endParaRPr lang="LID4096" sz="4400" i="1" dirty="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31" name="Tekstfelt 30">
            <a:extLst>
              <a:ext uri="{FF2B5EF4-FFF2-40B4-BE49-F238E27FC236}">
                <a16:creationId xmlns:a16="http://schemas.microsoft.com/office/drawing/2014/main" id="{A502E68A-CE21-4D25-AF40-9717D5D86570}"/>
              </a:ext>
            </a:extLst>
          </p:cNvPr>
          <p:cNvSpPr txBox="1"/>
          <p:nvPr/>
        </p:nvSpPr>
        <p:spPr>
          <a:xfrm>
            <a:off x="3559991" y="3238785"/>
            <a:ext cx="66866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Avenir Next LT Pro" panose="020B0504020202020204" pitchFamily="34" charset="0"/>
              </a:rPr>
              <a:t>The code will be cleaned, commented and docstring. So, it will be easier to further develop</a:t>
            </a:r>
            <a:endParaRPr lang="LID4096" sz="5400" dirty="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32" name="Tekstfelt 31">
            <a:extLst>
              <a:ext uri="{FF2B5EF4-FFF2-40B4-BE49-F238E27FC236}">
                <a16:creationId xmlns:a16="http://schemas.microsoft.com/office/drawing/2014/main" id="{D76FBE8C-448F-4679-BC58-C12F5721AE5C}"/>
              </a:ext>
            </a:extLst>
          </p:cNvPr>
          <p:cNvSpPr txBox="1"/>
          <p:nvPr/>
        </p:nvSpPr>
        <p:spPr>
          <a:xfrm>
            <a:off x="3559991" y="4436194"/>
            <a:ext cx="66866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Avenir Next LT Pro" panose="020B0504020202020204" pitchFamily="34" charset="0"/>
              </a:rPr>
              <a:t>The code will be cleaned, commented and docstring. So, it will be easier to further develop</a:t>
            </a:r>
            <a:endParaRPr lang="LID4096" sz="5400" dirty="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5884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2D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ktangel 12">
            <a:extLst>
              <a:ext uri="{FF2B5EF4-FFF2-40B4-BE49-F238E27FC236}">
                <a16:creationId xmlns:a16="http://schemas.microsoft.com/office/drawing/2014/main" id="{A86B62BC-BA91-4A07-A44F-85981838BF0C}"/>
              </a:ext>
            </a:extLst>
          </p:cNvPr>
          <p:cNvSpPr/>
          <p:nvPr/>
        </p:nvSpPr>
        <p:spPr>
          <a:xfrm>
            <a:off x="0" y="0"/>
            <a:ext cx="2041452" cy="6858000"/>
          </a:xfrm>
          <a:prstGeom prst="rect">
            <a:avLst/>
          </a:prstGeom>
          <a:solidFill>
            <a:srgbClr val="1B23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" name="Rektangel 1">
            <a:extLst>
              <a:ext uri="{FF2B5EF4-FFF2-40B4-BE49-F238E27FC236}">
                <a16:creationId xmlns:a16="http://schemas.microsoft.com/office/drawing/2014/main" id="{F8B49DD7-7B09-4AA3-B35E-D37A5224138A}"/>
              </a:ext>
            </a:extLst>
          </p:cNvPr>
          <p:cNvSpPr/>
          <p:nvPr/>
        </p:nvSpPr>
        <p:spPr>
          <a:xfrm>
            <a:off x="1" y="1"/>
            <a:ext cx="2041452" cy="1066800"/>
          </a:xfrm>
          <a:prstGeom prst="rect">
            <a:avLst/>
          </a:prstGeom>
          <a:solidFill>
            <a:srgbClr val="10162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6" name="Billede 5">
            <a:extLst>
              <a:ext uri="{FF2B5EF4-FFF2-40B4-BE49-F238E27FC236}">
                <a16:creationId xmlns:a16="http://schemas.microsoft.com/office/drawing/2014/main" id="{05728408-1EFA-446E-944F-15DDB36F55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254" y="363416"/>
            <a:ext cx="396099" cy="395281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7" name="Tekstfelt 6">
            <a:extLst>
              <a:ext uri="{FF2B5EF4-FFF2-40B4-BE49-F238E27FC236}">
                <a16:creationId xmlns:a16="http://schemas.microsoft.com/office/drawing/2014/main" id="{02937D3A-978E-4BDE-BAAD-C35B89F01779}"/>
              </a:ext>
            </a:extLst>
          </p:cNvPr>
          <p:cNvSpPr txBox="1"/>
          <p:nvPr/>
        </p:nvSpPr>
        <p:spPr>
          <a:xfrm>
            <a:off x="998604" y="363416"/>
            <a:ext cx="983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venir Next LT Pro" panose="020B0504020202020204" pitchFamily="34" charset="0"/>
              </a:rPr>
              <a:t>Vister</a:t>
            </a:r>
            <a:endParaRPr lang="LID4096" sz="6000" dirty="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cxnSp>
        <p:nvCxnSpPr>
          <p:cNvPr id="8" name="Lige forbindelse 7">
            <a:extLst>
              <a:ext uri="{FF2B5EF4-FFF2-40B4-BE49-F238E27FC236}">
                <a16:creationId xmlns:a16="http://schemas.microsoft.com/office/drawing/2014/main" id="{BAC9251B-7519-497D-9976-239DEB4D2A11}"/>
              </a:ext>
            </a:extLst>
          </p:cNvPr>
          <p:cNvCxnSpPr>
            <a:cxnSpLocks/>
          </p:cNvCxnSpPr>
          <p:nvPr/>
        </p:nvCxnSpPr>
        <p:spPr>
          <a:xfrm>
            <a:off x="954075" y="330225"/>
            <a:ext cx="0" cy="41549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kstfelt 17">
            <a:extLst>
              <a:ext uri="{FF2B5EF4-FFF2-40B4-BE49-F238E27FC236}">
                <a16:creationId xmlns:a16="http://schemas.microsoft.com/office/drawing/2014/main" id="{107F66C2-C915-49FC-A5FA-652F35C4832B}"/>
              </a:ext>
            </a:extLst>
          </p:cNvPr>
          <p:cNvSpPr txBox="1"/>
          <p:nvPr/>
        </p:nvSpPr>
        <p:spPr>
          <a:xfrm>
            <a:off x="229390" y="1620716"/>
            <a:ext cx="1582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venir Next LT Pro" panose="020B0504020202020204" pitchFamily="34" charset="0"/>
              </a:rPr>
              <a:t>Introduction</a:t>
            </a:r>
            <a:endParaRPr lang="LID4096" sz="6000" dirty="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9" name="Tekstfelt 18">
            <a:extLst>
              <a:ext uri="{FF2B5EF4-FFF2-40B4-BE49-F238E27FC236}">
                <a16:creationId xmlns:a16="http://schemas.microsoft.com/office/drawing/2014/main" id="{F5E72E15-353A-48A3-8A8C-32BE36459849}"/>
              </a:ext>
            </a:extLst>
          </p:cNvPr>
          <p:cNvSpPr txBox="1"/>
          <p:nvPr/>
        </p:nvSpPr>
        <p:spPr>
          <a:xfrm>
            <a:off x="285670" y="4287663"/>
            <a:ext cx="1582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venir Next LT Pro" panose="020B0504020202020204" pitchFamily="34" charset="0"/>
              </a:rPr>
              <a:t>Guides</a:t>
            </a:r>
            <a:endParaRPr lang="LID4096" sz="6000" dirty="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0" name="Tekstfelt 19">
            <a:extLst>
              <a:ext uri="{FF2B5EF4-FFF2-40B4-BE49-F238E27FC236}">
                <a16:creationId xmlns:a16="http://schemas.microsoft.com/office/drawing/2014/main" id="{118F5E1E-C8BF-4125-9896-E3DA4DABCBB9}"/>
              </a:ext>
            </a:extLst>
          </p:cNvPr>
          <p:cNvSpPr txBox="1"/>
          <p:nvPr/>
        </p:nvSpPr>
        <p:spPr>
          <a:xfrm>
            <a:off x="229390" y="2321087"/>
            <a:ext cx="1582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venir Next LT Pro" panose="020B0504020202020204" pitchFamily="34" charset="0"/>
              </a:rPr>
              <a:t>Overview</a:t>
            </a:r>
            <a:endParaRPr lang="LID4096" sz="6000" dirty="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grpSp>
        <p:nvGrpSpPr>
          <p:cNvPr id="24" name="Gruppe 23">
            <a:extLst>
              <a:ext uri="{FF2B5EF4-FFF2-40B4-BE49-F238E27FC236}">
                <a16:creationId xmlns:a16="http://schemas.microsoft.com/office/drawing/2014/main" id="{8BC1047E-9C5C-407F-886A-C1882C1EDA77}"/>
              </a:ext>
            </a:extLst>
          </p:cNvPr>
          <p:cNvGrpSpPr/>
          <p:nvPr/>
        </p:nvGrpSpPr>
        <p:grpSpPr>
          <a:xfrm>
            <a:off x="-1" y="1620714"/>
            <a:ext cx="2041452" cy="369334"/>
            <a:chOff x="3181351" y="1354013"/>
            <a:chExt cx="2041452" cy="369334"/>
          </a:xfrm>
        </p:grpSpPr>
        <p:pic>
          <p:nvPicPr>
            <p:cNvPr id="22" name="Billede 21">
              <a:extLst>
                <a:ext uri="{FF2B5EF4-FFF2-40B4-BE49-F238E27FC236}">
                  <a16:creationId xmlns:a16="http://schemas.microsoft.com/office/drawing/2014/main" id="{5D8E4CB8-CB55-4C5F-ABBB-7B32C3D8597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1351" y="1354014"/>
              <a:ext cx="2041452" cy="369333"/>
            </a:xfrm>
            <a:prstGeom prst="rect">
              <a:avLst/>
            </a:prstGeom>
          </p:spPr>
        </p:pic>
        <p:pic>
          <p:nvPicPr>
            <p:cNvPr id="23" name="Billede 22">
              <a:extLst>
                <a:ext uri="{FF2B5EF4-FFF2-40B4-BE49-F238E27FC236}">
                  <a16:creationId xmlns:a16="http://schemas.microsoft.com/office/drawing/2014/main" id="{FC0CDFB0-26BA-4D41-8430-5A966629B71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3181351" y="1354013"/>
              <a:ext cx="2041452" cy="369333"/>
            </a:xfrm>
            <a:prstGeom prst="rect">
              <a:avLst/>
            </a:prstGeom>
          </p:spPr>
        </p:pic>
      </p:grpSp>
      <p:sp>
        <p:nvSpPr>
          <p:cNvPr id="25" name="Tekstfelt 24">
            <a:extLst>
              <a:ext uri="{FF2B5EF4-FFF2-40B4-BE49-F238E27FC236}">
                <a16:creationId xmlns:a16="http://schemas.microsoft.com/office/drawing/2014/main" id="{9B246121-4666-4892-A01E-E022377A1E5A}"/>
              </a:ext>
            </a:extLst>
          </p:cNvPr>
          <p:cNvSpPr txBox="1"/>
          <p:nvPr/>
        </p:nvSpPr>
        <p:spPr>
          <a:xfrm>
            <a:off x="285670" y="3402260"/>
            <a:ext cx="12469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Avenir Next LT Pro" panose="020B0504020202020204" pitchFamily="34" charset="0"/>
              </a:rPr>
              <a:t>Activation Test</a:t>
            </a:r>
            <a:endParaRPr lang="LID4096" sz="4400" dirty="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6" name="Tekstfelt 25">
            <a:extLst>
              <a:ext uri="{FF2B5EF4-FFF2-40B4-BE49-F238E27FC236}">
                <a16:creationId xmlns:a16="http://schemas.microsoft.com/office/drawing/2014/main" id="{CD7900C3-836C-45B2-AAFD-A04FC05CC695}"/>
              </a:ext>
            </a:extLst>
          </p:cNvPr>
          <p:cNvSpPr txBox="1"/>
          <p:nvPr/>
        </p:nvSpPr>
        <p:spPr>
          <a:xfrm>
            <a:off x="229390" y="3021458"/>
            <a:ext cx="1964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venir Next LT Pro" panose="020B0504020202020204" pitchFamily="34" charset="0"/>
              </a:rPr>
              <a:t>Testing Types</a:t>
            </a:r>
            <a:endParaRPr lang="LID4096" sz="6000" dirty="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7" name="Tekstfelt 26">
            <a:extLst>
              <a:ext uri="{FF2B5EF4-FFF2-40B4-BE49-F238E27FC236}">
                <a16:creationId xmlns:a16="http://schemas.microsoft.com/office/drawing/2014/main" id="{C070F561-243F-4D89-8924-BE998C094187}"/>
              </a:ext>
            </a:extLst>
          </p:cNvPr>
          <p:cNvSpPr txBox="1"/>
          <p:nvPr/>
        </p:nvSpPr>
        <p:spPr>
          <a:xfrm>
            <a:off x="285670" y="3679259"/>
            <a:ext cx="15826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Avenir Next LT Pro" panose="020B0504020202020204" pitchFamily="34" charset="0"/>
              </a:rPr>
              <a:t>Motion Tracker Test</a:t>
            </a:r>
            <a:endParaRPr lang="LID4096" sz="4400" dirty="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9" name="Tekstfelt 28">
            <a:extLst>
              <a:ext uri="{FF2B5EF4-FFF2-40B4-BE49-F238E27FC236}">
                <a16:creationId xmlns:a16="http://schemas.microsoft.com/office/drawing/2014/main" id="{0FAB6FC1-C391-4F7E-9F88-1A87EB82F487}"/>
              </a:ext>
            </a:extLst>
          </p:cNvPr>
          <p:cNvSpPr txBox="1"/>
          <p:nvPr/>
        </p:nvSpPr>
        <p:spPr>
          <a:xfrm>
            <a:off x="2493705" y="189340"/>
            <a:ext cx="31066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Avenir Next LT Pro" panose="020B0504020202020204" pitchFamily="34" charset="0"/>
              </a:rPr>
              <a:t>Introduction</a:t>
            </a:r>
            <a:endParaRPr lang="LID4096" sz="11500" dirty="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cxnSp>
        <p:nvCxnSpPr>
          <p:cNvPr id="30" name="Lige forbindelse 29">
            <a:extLst>
              <a:ext uri="{FF2B5EF4-FFF2-40B4-BE49-F238E27FC236}">
                <a16:creationId xmlns:a16="http://schemas.microsoft.com/office/drawing/2014/main" id="{3FA45D6C-7295-4D99-9223-071171375D64}"/>
              </a:ext>
            </a:extLst>
          </p:cNvPr>
          <p:cNvCxnSpPr>
            <a:cxnSpLocks/>
          </p:cNvCxnSpPr>
          <p:nvPr/>
        </p:nvCxnSpPr>
        <p:spPr>
          <a:xfrm flipH="1">
            <a:off x="2573325" y="891725"/>
            <a:ext cx="900907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Billede 33">
            <a:extLst>
              <a:ext uri="{FF2B5EF4-FFF2-40B4-BE49-F238E27FC236}">
                <a16:creationId xmlns:a16="http://schemas.microsoft.com/office/drawing/2014/main" id="{AC60C785-ABAD-465C-B1BB-ADF6216AADE9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497" y="6436888"/>
            <a:ext cx="680214" cy="181774"/>
          </a:xfrm>
          <a:prstGeom prst="rect">
            <a:avLst/>
          </a:prstGeom>
        </p:spPr>
      </p:pic>
      <p:sp>
        <p:nvSpPr>
          <p:cNvPr id="35" name="Rektangel 34">
            <a:extLst>
              <a:ext uri="{FF2B5EF4-FFF2-40B4-BE49-F238E27FC236}">
                <a16:creationId xmlns:a16="http://schemas.microsoft.com/office/drawing/2014/main" id="{DE011376-660E-4081-9130-8CE8D98CC399}"/>
              </a:ext>
            </a:extLst>
          </p:cNvPr>
          <p:cNvSpPr/>
          <p:nvPr/>
        </p:nvSpPr>
        <p:spPr>
          <a:xfrm>
            <a:off x="12115800" y="0"/>
            <a:ext cx="76200" cy="6858000"/>
          </a:xfrm>
          <a:prstGeom prst="rect">
            <a:avLst/>
          </a:prstGeom>
          <a:solidFill>
            <a:srgbClr val="10162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6" name="Tekstfelt 35">
            <a:extLst>
              <a:ext uri="{FF2B5EF4-FFF2-40B4-BE49-F238E27FC236}">
                <a16:creationId xmlns:a16="http://schemas.microsoft.com/office/drawing/2014/main" id="{9BE2EE2E-3322-4E32-9315-62B12B044902}"/>
              </a:ext>
            </a:extLst>
          </p:cNvPr>
          <p:cNvSpPr txBox="1"/>
          <p:nvPr/>
        </p:nvSpPr>
        <p:spPr>
          <a:xfrm>
            <a:off x="4215994" y="2198793"/>
            <a:ext cx="57237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Avenir Next LT Pro" panose="020B0504020202020204" pitchFamily="34" charset="0"/>
              </a:rPr>
              <a:t>Today we would like to show you, what we have accomplished – and not accomplished.</a:t>
            </a:r>
            <a:endParaRPr lang="LID4096" sz="5400" dirty="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37" name="Tekstfelt 36">
            <a:extLst>
              <a:ext uri="{FF2B5EF4-FFF2-40B4-BE49-F238E27FC236}">
                <a16:creationId xmlns:a16="http://schemas.microsoft.com/office/drawing/2014/main" id="{E1F0804B-AEDC-4187-A00D-6EDD4DB2BC59}"/>
              </a:ext>
            </a:extLst>
          </p:cNvPr>
          <p:cNvSpPr txBox="1"/>
          <p:nvPr/>
        </p:nvSpPr>
        <p:spPr>
          <a:xfrm>
            <a:off x="4215994" y="3307149"/>
            <a:ext cx="48232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Avenir Next LT Pro" panose="020B0504020202020204" pitchFamily="34" charset="0"/>
              </a:rPr>
              <a:t>Showcase scenarios of when Vister will be ideal to use in an experiment.</a:t>
            </a:r>
            <a:endParaRPr lang="LID4096" sz="5400" dirty="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38" name="Tekstfelt 37">
            <a:extLst>
              <a:ext uri="{FF2B5EF4-FFF2-40B4-BE49-F238E27FC236}">
                <a16:creationId xmlns:a16="http://schemas.microsoft.com/office/drawing/2014/main" id="{65E20EA5-F532-4D1A-9312-AAFA0C6174EB}"/>
              </a:ext>
            </a:extLst>
          </p:cNvPr>
          <p:cNvSpPr txBox="1"/>
          <p:nvPr/>
        </p:nvSpPr>
        <p:spPr>
          <a:xfrm>
            <a:off x="285669" y="4986017"/>
            <a:ext cx="1582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venir Next LT Pro" panose="020B0504020202020204" pitchFamily="34" charset="0"/>
              </a:rPr>
              <a:t>Future work</a:t>
            </a:r>
            <a:endParaRPr lang="LID4096" sz="6000" dirty="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39" name="Tekstfelt 38">
            <a:extLst>
              <a:ext uri="{FF2B5EF4-FFF2-40B4-BE49-F238E27FC236}">
                <a16:creationId xmlns:a16="http://schemas.microsoft.com/office/drawing/2014/main" id="{081D2A1D-A394-43E1-8CBA-7845EA105A41}"/>
              </a:ext>
            </a:extLst>
          </p:cNvPr>
          <p:cNvSpPr txBox="1"/>
          <p:nvPr/>
        </p:nvSpPr>
        <p:spPr>
          <a:xfrm>
            <a:off x="4215993" y="4388688"/>
            <a:ext cx="48232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Avenir Next LT Pro" panose="020B0504020202020204" pitchFamily="34" charset="0"/>
              </a:rPr>
              <a:t>Let you guys try it out while we observe. Mainly to get some data for our thesis but also to see where we can make small adjustment.</a:t>
            </a:r>
            <a:endParaRPr lang="LID4096" sz="5400" dirty="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1630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/>
      <p:bldP spid="3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2D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ktangel 12">
            <a:extLst>
              <a:ext uri="{FF2B5EF4-FFF2-40B4-BE49-F238E27FC236}">
                <a16:creationId xmlns:a16="http://schemas.microsoft.com/office/drawing/2014/main" id="{A86B62BC-BA91-4A07-A44F-85981838BF0C}"/>
              </a:ext>
            </a:extLst>
          </p:cNvPr>
          <p:cNvSpPr/>
          <p:nvPr/>
        </p:nvSpPr>
        <p:spPr>
          <a:xfrm>
            <a:off x="0" y="0"/>
            <a:ext cx="2041452" cy="6858000"/>
          </a:xfrm>
          <a:prstGeom prst="rect">
            <a:avLst/>
          </a:prstGeom>
          <a:solidFill>
            <a:srgbClr val="1B23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" name="Rektangel 1">
            <a:extLst>
              <a:ext uri="{FF2B5EF4-FFF2-40B4-BE49-F238E27FC236}">
                <a16:creationId xmlns:a16="http://schemas.microsoft.com/office/drawing/2014/main" id="{F8B49DD7-7B09-4AA3-B35E-D37A5224138A}"/>
              </a:ext>
            </a:extLst>
          </p:cNvPr>
          <p:cNvSpPr/>
          <p:nvPr/>
        </p:nvSpPr>
        <p:spPr>
          <a:xfrm>
            <a:off x="1" y="1"/>
            <a:ext cx="2041452" cy="1066800"/>
          </a:xfrm>
          <a:prstGeom prst="rect">
            <a:avLst/>
          </a:prstGeom>
          <a:solidFill>
            <a:srgbClr val="10162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6" name="Billede 5">
            <a:extLst>
              <a:ext uri="{FF2B5EF4-FFF2-40B4-BE49-F238E27FC236}">
                <a16:creationId xmlns:a16="http://schemas.microsoft.com/office/drawing/2014/main" id="{05728408-1EFA-446E-944F-15DDB36F55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254" y="363416"/>
            <a:ext cx="396099" cy="395281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7" name="Tekstfelt 6">
            <a:extLst>
              <a:ext uri="{FF2B5EF4-FFF2-40B4-BE49-F238E27FC236}">
                <a16:creationId xmlns:a16="http://schemas.microsoft.com/office/drawing/2014/main" id="{02937D3A-978E-4BDE-BAAD-C35B89F01779}"/>
              </a:ext>
            </a:extLst>
          </p:cNvPr>
          <p:cNvSpPr txBox="1"/>
          <p:nvPr/>
        </p:nvSpPr>
        <p:spPr>
          <a:xfrm>
            <a:off x="998604" y="363416"/>
            <a:ext cx="983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venir Next LT Pro" panose="020B0504020202020204" pitchFamily="34" charset="0"/>
              </a:rPr>
              <a:t>Vister</a:t>
            </a:r>
            <a:endParaRPr lang="LID4096" sz="6000" dirty="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cxnSp>
        <p:nvCxnSpPr>
          <p:cNvPr id="8" name="Lige forbindelse 7">
            <a:extLst>
              <a:ext uri="{FF2B5EF4-FFF2-40B4-BE49-F238E27FC236}">
                <a16:creationId xmlns:a16="http://schemas.microsoft.com/office/drawing/2014/main" id="{BAC9251B-7519-497D-9976-239DEB4D2A11}"/>
              </a:ext>
            </a:extLst>
          </p:cNvPr>
          <p:cNvCxnSpPr>
            <a:cxnSpLocks/>
          </p:cNvCxnSpPr>
          <p:nvPr/>
        </p:nvCxnSpPr>
        <p:spPr>
          <a:xfrm>
            <a:off x="954075" y="330225"/>
            <a:ext cx="0" cy="41549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kstfelt 17">
            <a:extLst>
              <a:ext uri="{FF2B5EF4-FFF2-40B4-BE49-F238E27FC236}">
                <a16:creationId xmlns:a16="http://schemas.microsoft.com/office/drawing/2014/main" id="{107F66C2-C915-49FC-A5FA-652F35C4832B}"/>
              </a:ext>
            </a:extLst>
          </p:cNvPr>
          <p:cNvSpPr txBox="1"/>
          <p:nvPr/>
        </p:nvSpPr>
        <p:spPr>
          <a:xfrm>
            <a:off x="229390" y="1620716"/>
            <a:ext cx="1582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venir Next LT Pro" panose="020B0504020202020204" pitchFamily="34" charset="0"/>
              </a:rPr>
              <a:t>Introduction</a:t>
            </a:r>
            <a:endParaRPr lang="LID4096" sz="6000" dirty="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9" name="Tekstfelt 18">
            <a:extLst>
              <a:ext uri="{FF2B5EF4-FFF2-40B4-BE49-F238E27FC236}">
                <a16:creationId xmlns:a16="http://schemas.microsoft.com/office/drawing/2014/main" id="{F5E72E15-353A-48A3-8A8C-32BE36459849}"/>
              </a:ext>
            </a:extLst>
          </p:cNvPr>
          <p:cNvSpPr txBox="1"/>
          <p:nvPr/>
        </p:nvSpPr>
        <p:spPr>
          <a:xfrm>
            <a:off x="285670" y="4287663"/>
            <a:ext cx="1582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venir Next LT Pro" panose="020B0504020202020204" pitchFamily="34" charset="0"/>
              </a:rPr>
              <a:t>Guides</a:t>
            </a:r>
            <a:endParaRPr lang="LID4096" sz="6000" dirty="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0" name="Tekstfelt 19">
            <a:extLst>
              <a:ext uri="{FF2B5EF4-FFF2-40B4-BE49-F238E27FC236}">
                <a16:creationId xmlns:a16="http://schemas.microsoft.com/office/drawing/2014/main" id="{118F5E1E-C8BF-4125-9896-E3DA4DABCBB9}"/>
              </a:ext>
            </a:extLst>
          </p:cNvPr>
          <p:cNvSpPr txBox="1"/>
          <p:nvPr/>
        </p:nvSpPr>
        <p:spPr>
          <a:xfrm>
            <a:off x="229390" y="2321087"/>
            <a:ext cx="1582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venir Next LT Pro" panose="020B0504020202020204" pitchFamily="34" charset="0"/>
              </a:rPr>
              <a:t>Overview</a:t>
            </a:r>
            <a:endParaRPr lang="LID4096" sz="6000" dirty="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grpSp>
        <p:nvGrpSpPr>
          <p:cNvPr id="24" name="Gruppe 23">
            <a:extLst>
              <a:ext uri="{FF2B5EF4-FFF2-40B4-BE49-F238E27FC236}">
                <a16:creationId xmlns:a16="http://schemas.microsoft.com/office/drawing/2014/main" id="{8BC1047E-9C5C-407F-886A-C1882C1EDA77}"/>
              </a:ext>
            </a:extLst>
          </p:cNvPr>
          <p:cNvGrpSpPr/>
          <p:nvPr/>
        </p:nvGrpSpPr>
        <p:grpSpPr>
          <a:xfrm>
            <a:off x="-1" y="2316039"/>
            <a:ext cx="2041452" cy="369334"/>
            <a:chOff x="3181351" y="1354013"/>
            <a:chExt cx="2041452" cy="369334"/>
          </a:xfrm>
        </p:grpSpPr>
        <p:pic>
          <p:nvPicPr>
            <p:cNvPr id="22" name="Billede 21">
              <a:extLst>
                <a:ext uri="{FF2B5EF4-FFF2-40B4-BE49-F238E27FC236}">
                  <a16:creationId xmlns:a16="http://schemas.microsoft.com/office/drawing/2014/main" id="{5D8E4CB8-CB55-4C5F-ABBB-7B32C3D8597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1351" y="1354014"/>
              <a:ext cx="2041452" cy="369333"/>
            </a:xfrm>
            <a:prstGeom prst="rect">
              <a:avLst/>
            </a:prstGeom>
          </p:spPr>
        </p:pic>
        <p:pic>
          <p:nvPicPr>
            <p:cNvPr id="23" name="Billede 22">
              <a:extLst>
                <a:ext uri="{FF2B5EF4-FFF2-40B4-BE49-F238E27FC236}">
                  <a16:creationId xmlns:a16="http://schemas.microsoft.com/office/drawing/2014/main" id="{FC0CDFB0-26BA-4D41-8430-5A966629B71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3181351" y="1354013"/>
              <a:ext cx="2041452" cy="369333"/>
            </a:xfrm>
            <a:prstGeom prst="rect">
              <a:avLst/>
            </a:prstGeom>
          </p:spPr>
        </p:pic>
      </p:grpSp>
      <p:sp>
        <p:nvSpPr>
          <p:cNvPr id="25" name="Tekstfelt 24">
            <a:extLst>
              <a:ext uri="{FF2B5EF4-FFF2-40B4-BE49-F238E27FC236}">
                <a16:creationId xmlns:a16="http://schemas.microsoft.com/office/drawing/2014/main" id="{9B246121-4666-4892-A01E-E022377A1E5A}"/>
              </a:ext>
            </a:extLst>
          </p:cNvPr>
          <p:cNvSpPr txBox="1"/>
          <p:nvPr/>
        </p:nvSpPr>
        <p:spPr>
          <a:xfrm>
            <a:off x="285670" y="3402260"/>
            <a:ext cx="12469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Avenir Next LT Pro" panose="020B0504020202020204" pitchFamily="34" charset="0"/>
              </a:rPr>
              <a:t>Activation Test</a:t>
            </a:r>
            <a:endParaRPr lang="LID4096" sz="4400" dirty="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6" name="Tekstfelt 25">
            <a:extLst>
              <a:ext uri="{FF2B5EF4-FFF2-40B4-BE49-F238E27FC236}">
                <a16:creationId xmlns:a16="http://schemas.microsoft.com/office/drawing/2014/main" id="{CD7900C3-836C-45B2-AAFD-A04FC05CC695}"/>
              </a:ext>
            </a:extLst>
          </p:cNvPr>
          <p:cNvSpPr txBox="1"/>
          <p:nvPr/>
        </p:nvSpPr>
        <p:spPr>
          <a:xfrm>
            <a:off x="229390" y="3021458"/>
            <a:ext cx="1964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venir Next LT Pro" panose="020B0504020202020204" pitchFamily="34" charset="0"/>
              </a:rPr>
              <a:t>Testing Types</a:t>
            </a:r>
            <a:endParaRPr lang="LID4096" sz="6000" dirty="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7" name="Tekstfelt 26">
            <a:extLst>
              <a:ext uri="{FF2B5EF4-FFF2-40B4-BE49-F238E27FC236}">
                <a16:creationId xmlns:a16="http://schemas.microsoft.com/office/drawing/2014/main" id="{C070F561-243F-4D89-8924-BE998C094187}"/>
              </a:ext>
            </a:extLst>
          </p:cNvPr>
          <p:cNvSpPr txBox="1"/>
          <p:nvPr/>
        </p:nvSpPr>
        <p:spPr>
          <a:xfrm>
            <a:off x="285670" y="3679259"/>
            <a:ext cx="15826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Avenir Next LT Pro" panose="020B0504020202020204" pitchFamily="34" charset="0"/>
              </a:rPr>
              <a:t>Motion Tracker Test</a:t>
            </a:r>
            <a:endParaRPr lang="LID4096" sz="4400" dirty="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9" name="Tekstfelt 28">
            <a:extLst>
              <a:ext uri="{FF2B5EF4-FFF2-40B4-BE49-F238E27FC236}">
                <a16:creationId xmlns:a16="http://schemas.microsoft.com/office/drawing/2014/main" id="{0FAB6FC1-C391-4F7E-9F88-1A87EB82F487}"/>
              </a:ext>
            </a:extLst>
          </p:cNvPr>
          <p:cNvSpPr txBox="1"/>
          <p:nvPr/>
        </p:nvSpPr>
        <p:spPr>
          <a:xfrm>
            <a:off x="2493705" y="189340"/>
            <a:ext cx="31066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Avenir Next LT Pro" panose="020B0504020202020204" pitchFamily="34" charset="0"/>
              </a:rPr>
              <a:t>Overview</a:t>
            </a:r>
            <a:endParaRPr lang="LID4096" sz="11500" dirty="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cxnSp>
        <p:nvCxnSpPr>
          <p:cNvPr id="30" name="Lige forbindelse 29">
            <a:extLst>
              <a:ext uri="{FF2B5EF4-FFF2-40B4-BE49-F238E27FC236}">
                <a16:creationId xmlns:a16="http://schemas.microsoft.com/office/drawing/2014/main" id="{3FA45D6C-7295-4D99-9223-071171375D64}"/>
              </a:ext>
            </a:extLst>
          </p:cNvPr>
          <p:cNvCxnSpPr>
            <a:cxnSpLocks/>
          </p:cNvCxnSpPr>
          <p:nvPr/>
        </p:nvCxnSpPr>
        <p:spPr>
          <a:xfrm flipH="1">
            <a:off x="2573325" y="891725"/>
            <a:ext cx="900907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Billede 33">
            <a:extLst>
              <a:ext uri="{FF2B5EF4-FFF2-40B4-BE49-F238E27FC236}">
                <a16:creationId xmlns:a16="http://schemas.microsoft.com/office/drawing/2014/main" id="{AC60C785-ABAD-465C-B1BB-ADF6216AADE9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497" y="6436888"/>
            <a:ext cx="680214" cy="181774"/>
          </a:xfrm>
          <a:prstGeom prst="rect">
            <a:avLst/>
          </a:prstGeom>
        </p:spPr>
      </p:pic>
      <p:sp>
        <p:nvSpPr>
          <p:cNvPr id="35" name="Rektangel 34">
            <a:extLst>
              <a:ext uri="{FF2B5EF4-FFF2-40B4-BE49-F238E27FC236}">
                <a16:creationId xmlns:a16="http://schemas.microsoft.com/office/drawing/2014/main" id="{DE011376-660E-4081-9130-8CE8D98CC399}"/>
              </a:ext>
            </a:extLst>
          </p:cNvPr>
          <p:cNvSpPr/>
          <p:nvPr/>
        </p:nvSpPr>
        <p:spPr>
          <a:xfrm>
            <a:off x="12115800" y="0"/>
            <a:ext cx="76200" cy="6858000"/>
          </a:xfrm>
          <a:prstGeom prst="rect">
            <a:avLst/>
          </a:prstGeom>
          <a:solidFill>
            <a:srgbClr val="10162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8" name="Tekstfelt 37">
            <a:extLst>
              <a:ext uri="{FF2B5EF4-FFF2-40B4-BE49-F238E27FC236}">
                <a16:creationId xmlns:a16="http://schemas.microsoft.com/office/drawing/2014/main" id="{65E20EA5-F532-4D1A-9312-AAFA0C6174EB}"/>
              </a:ext>
            </a:extLst>
          </p:cNvPr>
          <p:cNvSpPr txBox="1"/>
          <p:nvPr/>
        </p:nvSpPr>
        <p:spPr>
          <a:xfrm>
            <a:off x="285669" y="4986017"/>
            <a:ext cx="1582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venir Next LT Pro" panose="020B0504020202020204" pitchFamily="34" charset="0"/>
              </a:rPr>
              <a:t>Future work</a:t>
            </a:r>
            <a:endParaRPr lang="LID4096" sz="6000" dirty="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pic>
        <p:nvPicPr>
          <p:cNvPr id="3" name="Billede 2">
            <a:extLst>
              <a:ext uri="{FF2B5EF4-FFF2-40B4-BE49-F238E27FC236}">
                <a16:creationId xmlns:a16="http://schemas.microsoft.com/office/drawing/2014/main" id="{F04BE656-AC7C-4AED-9C7C-98DFD6D4F3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87514" y="3884064"/>
            <a:ext cx="636373" cy="636373"/>
          </a:xfrm>
          <a:prstGeom prst="rect">
            <a:avLst/>
          </a:prstGeom>
        </p:spPr>
      </p:pic>
      <p:sp>
        <p:nvSpPr>
          <p:cNvPr id="28" name="Tekstfelt 27">
            <a:extLst>
              <a:ext uri="{FF2B5EF4-FFF2-40B4-BE49-F238E27FC236}">
                <a16:creationId xmlns:a16="http://schemas.microsoft.com/office/drawing/2014/main" id="{5F041702-B3E7-4C9F-8E62-152D332A6B06}"/>
              </a:ext>
            </a:extLst>
          </p:cNvPr>
          <p:cNvSpPr txBox="1"/>
          <p:nvPr/>
        </p:nvSpPr>
        <p:spPr>
          <a:xfrm>
            <a:off x="2669056" y="4553726"/>
            <a:ext cx="10842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bg1"/>
                </a:solidFill>
                <a:latin typeface="Avenir Next LT Pro" panose="020B0504020202020204" pitchFamily="34" charset="0"/>
              </a:rPr>
              <a:t>Windows</a:t>
            </a:r>
            <a:endParaRPr lang="LID4096" sz="5400" i="1" dirty="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69AEDC25-F8E1-4A57-A954-6F1C3162AA3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95271" y="2998840"/>
            <a:ext cx="781226" cy="862941"/>
          </a:xfrm>
          <a:prstGeom prst="rect">
            <a:avLst/>
          </a:prstGeom>
        </p:spPr>
      </p:pic>
      <p:sp>
        <p:nvSpPr>
          <p:cNvPr id="31" name="Tekstfelt 30">
            <a:extLst>
              <a:ext uri="{FF2B5EF4-FFF2-40B4-BE49-F238E27FC236}">
                <a16:creationId xmlns:a16="http://schemas.microsoft.com/office/drawing/2014/main" id="{8F86665D-2086-4D6E-B74E-46983CF7BB32}"/>
              </a:ext>
            </a:extLst>
          </p:cNvPr>
          <p:cNvSpPr txBox="1"/>
          <p:nvPr/>
        </p:nvSpPr>
        <p:spPr>
          <a:xfrm>
            <a:off x="9395271" y="3867582"/>
            <a:ext cx="7812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bg1"/>
                </a:solidFill>
                <a:latin typeface="Avenir Next LT Pro" panose="020B0504020202020204" pitchFamily="34" charset="0"/>
              </a:rPr>
              <a:t>Linux</a:t>
            </a:r>
            <a:endParaRPr lang="LID4096" sz="5400" i="1" dirty="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F13A6459-FD05-4A10-A8C9-ADF121D69AA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73278" y="4093284"/>
            <a:ext cx="1472870" cy="388758"/>
          </a:xfrm>
          <a:prstGeom prst="rect">
            <a:avLst/>
          </a:prstGeom>
        </p:spPr>
      </p:pic>
      <p:pic>
        <p:nvPicPr>
          <p:cNvPr id="1026" name="Picture 2" descr="Immagine: Logo OpenCV | HackLab CatanZaro">
            <a:extLst>
              <a:ext uri="{FF2B5EF4-FFF2-40B4-BE49-F238E27FC236}">
                <a16:creationId xmlns:a16="http://schemas.microsoft.com/office/drawing/2014/main" id="{8F1E6D5F-3A47-4508-9821-8129214A7E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1667" y="3782084"/>
            <a:ext cx="759011" cy="707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kstfelt 31">
            <a:extLst>
              <a:ext uri="{FF2B5EF4-FFF2-40B4-BE49-F238E27FC236}">
                <a16:creationId xmlns:a16="http://schemas.microsoft.com/office/drawing/2014/main" id="{325E53A1-DA2B-4D8F-93A2-CA1AED58E64D}"/>
              </a:ext>
            </a:extLst>
          </p:cNvPr>
          <p:cNvSpPr txBox="1"/>
          <p:nvPr/>
        </p:nvSpPr>
        <p:spPr>
          <a:xfrm>
            <a:off x="10498149" y="4578384"/>
            <a:ext cx="10778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bg1"/>
                </a:solidFill>
                <a:latin typeface="Avenir Next LT Pro" panose="020B0504020202020204" pitchFamily="34" charset="0"/>
              </a:rPr>
              <a:t>OpenCV</a:t>
            </a:r>
            <a:endParaRPr lang="LID4096" sz="5400" i="1" dirty="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pic>
        <p:nvPicPr>
          <p:cNvPr id="1028" name="Picture 4" descr="Basler AG case study: Localizing their product documentation">
            <a:extLst>
              <a:ext uri="{FF2B5EF4-FFF2-40B4-BE49-F238E27FC236}">
                <a16:creationId xmlns:a16="http://schemas.microsoft.com/office/drawing/2014/main" id="{4DF683E6-B692-456B-8527-78D69C38B3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3765" y="4209788"/>
            <a:ext cx="1201610" cy="600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qt logo 10 free Cliparts | Download images on Clipground 2021">
            <a:extLst>
              <a:ext uri="{FF2B5EF4-FFF2-40B4-BE49-F238E27FC236}">
                <a16:creationId xmlns:a16="http://schemas.microsoft.com/office/drawing/2014/main" id="{659FB7E3-71C0-4E7A-8E21-E3BB7B42BE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148"/>
          <a:stretch/>
        </p:blipFill>
        <p:spPr bwMode="auto">
          <a:xfrm>
            <a:off x="9782737" y="4880200"/>
            <a:ext cx="490083" cy="580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kstfelt 32">
            <a:extLst>
              <a:ext uri="{FF2B5EF4-FFF2-40B4-BE49-F238E27FC236}">
                <a16:creationId xmlns:a16="http://schemas.microsoft.com/office/drawing/2014/main" id="{3FB82CB6-10E1-45B9-9705-70B589456C02}"/>
              </a:ext>
            </a:extLst>
          </p:cNvPr>
          <p:cNvSpPr txBox="1"/>
          <p:nvPr/>
        </p:nvSpPr>
        <p:spPr>
          <a:xfrm>
            <a:off x="4893098" y="1867425"/>
            <a:ext cx="40914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solidFill>
                  <a:schemeClr val="bg1"/>
                </a:solidFill>
                <a:latin typeface="Avenir Next LT Pro" panose="020B0504020202020204" pitchFamily="34" charset="0"/>
              </a:rPr>
              <a:t>Can it run on Windows?</a:t>
            </a:r>
            <a:endParaRPr lang="LID4096" sz="8000" i="1" dirty="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15548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1" grpId="0"/>
      <p:bldP spid="32" grpId="0"/>
      <p:bldP spid="3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2D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ktangel 12">
            <a:extLst>
              <a:ext uri="{FF2B5EF4-FFF2-40B4-BE49-F238E27FC236}">
                <a16:creationId xmlns:a16="http://schemas.microsoft.com/office/drawing/2014/main" id="{A86B62BC-BA91-4A07-A44F-85981838BF0C}"/>
              </a:ext>
            </a:extLst>
          </p:cNvPr>
          <p:cNvSpPr/>
          <p:nvPr/>
        </p:nvSpPr>
        <p:spPr>
          <a:xfrm>
            <a:off x="0" y="0"/>
            <a:ext cx="2041452" cy="6858000"/>
          </a:xfrm>
          <a:prstGeom prst="rect">
            <a:avLst/>
          </a:prstGeom>
          <a:solidFill>
            <a:srgbClr val="1B23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" name="Rektangel 1">
            <a:extLst>
              <a:ext uri="{FF2B5EF4-FFF2-40B4-BE49-F238E27FC236}">
                <a16:creationId xmlns:a16="http://schemas.microsoft.com/office/drawing/2014/main" id="{F8B49DD7-7B09-4AA3-B35E-D37A5224138A}"/>
              </a:ext>
            </a:extLst>
          </p:cNvPr>
          <p:cNvSpPr/>
          <p:nvPr/>
        </p:nvSpPr>
        <p:spPr>
          <a:xfrm>
            <a:off x="1" y="1"/>
            <a:ext cx="2041452" cy="1066800"/>
          </a:xfrm>
          <a:prstGeom prst="rect">
            <a:avLst/>
          </a:prstGeom>
          <a:solidFill>
            <a:srgbClr val="10162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6" name="Billede 5">
            <a:extLst>
              <a:ext uri="{FF2B5EF4-FFF2-40B4-BE49-F238E27FC236}">
                <a16:creationId xmlns:a16="http://schemas.microsoft.com/office/drawing/2014/main" id="{05728408-1EFA-446E-944F-15DDB36F55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254" y="363416"/>
            <a:ext cx="396099" cy="395281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7" name="Tekstfelt 6">
            <a:extLst>
              <a:ext uri="{FF2B5EF4-FFF2-40B4-BE49-F238E27FC236}">
                <a16:creationId xmlns:a16="http://schemas.microsoft.com/office/drawing/2014/main" id="{02937D3A-978E-4BDE-BAAD-C35B89F01779}"/>
              </a:ext>
            </a:extLst>
          </p:cNvPr>
          <p:cNvSpPr txBox="1"/>
          <p:nvPr/>
        </p:nvSpPr>
        <p:spPr>
          <a:xfrm>
            <a:off x="998604" y="363416"/>
            <a:ext cx="983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venir Next LT Pro" panose="020B0504020202020204" pitchFamily="34" charset="0"/>
              </a:rPr>
              <a:t>Vister</a:t>
            </a:r>
            <a:endParaRPr lang="LID4096" sz="6000" dirty="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cxnSp>
        <p:nvCxnSpPr>
          <p:cNvPr id="8" name="Lige forbindelse 7">
            <a:extLst>
              <a:ext uri="{FF2B5EF4-FFF2-40B4-BE49-F238E27FC236}">
                <a16:creationId xmlns:a16="http://schemas.microsoft.com/office/drawing/2014/main" id="{BAC9251B-7519-497D-9976-239DEB4D2A11}"/>
              </a:ext>
            </a:extLst>
          </p:cNvPr>
          <p:cNvCxnSpPr>
            <a:cxnSpLocks/>
          </p:cNvCxnSpPr>
          <p:nvPr/>
        </p:nvCxnSpPr>
        <p:spPr>
          <a:xfrm>
            <a:off x="954075" y="330225"/>
            <a:ext cx="0" cy="41549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kstfelt 17">
            <a:extLst>
              <a:ext uri="{FF2B5EF4-FFF2-40B4-BE49-F238E27FC236}">
                <a16:creationId xmlns:a16="http://schemas.microsoft.com/office/drawing/2014/main" id="{107F66C2-C915-49FC-A5FA-652F35C4832B}"/>
              </a:ext>
            </a:extLst>
          </p:cNvPr>
          <p:cNvSpPr txBox="1"/>
          <p:nvPr/>
        </p:nvSpPr>
        <p:spPr>
          <a:xfrm>
            <a:off x="229390" y="1620716"/>
            <a:ext cx="1582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venir Next LT Pro" panose="020B0504020202020204" pitchFamily="34" charset="0"/>
              </a:rPr>
              <a:t>Introduction</a:t>
            </a:r>
            <a:endParaRPr lang="LID4096" sz="6000" dirty="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9" name="Tekstfelt 18">
            <a:extLst>
              <a:ext uri="{FF2B5EF4-FFF2-40B4-BE49-F238E27FC236}">
                <a16:creationId xmlns:a16="http://schemas.microsoft.com/office/drawing/2014/main" id="{F5E72E15-353A-48A3-8A8C-32BE36459849}"/>
              </a:ext>
            </a:extLst>
          </p:cNvPr>
          <p:cNvSpPr txBox="1"/>
          <p:nvPr/>
        </p:nvSpPr>
        <p:spPr>
          <a:xfrm>
            <a:off x="285670" y="4287663"/>
            <a:ext cx="1582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venir Next LT Pro" panose="020B0504020202020204" pitchFamily="34" charset="0"/>
              </a:rPr>
              <a:t>Guides</a:t>
            </a:r>
            <a:endParaRPr lang="LID4096" sz="6000" dirty="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0" name="Tekstfelt 19">
            <a:extLst>
              <a:ext uri="{FF2B5EF4-FFF2-40B4-BE49-F238E27FC236}">
                <a16:creationId xmlns:a16="http://schemas.microsoft.com/office/drawing/2014/main" id="{118F5E1E-C8BF-4125-9896-E3DA4DABCBB9}"/>
              </a:ext>
            </a:extLst>
          </p:cNvPr>
          <p:cNvSpPr txBox="1"/>
          <p:nvPr/>
        </p:nvSpPr>
        <p:spPr>
          <a:xfrm>
            <a:off x="229390" y="2321087"/>
            <a:ext cx="1582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venir Next LT Pro" panose="020B0504020202020204" pitchFamily="34" charset="0"/>
              </a:rPr>
              <a:t>Overview</a:t>
            </a:r>
            <a:endParaRPr lang="LID4096" sz="6000" dirty="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grpSp>
        <p:nvGrpSpPr>
          <p:cNvPr id="24" name="Gruppe 23">
            <a:extLst>
              <a:ext uri="{FF2B5EF4-FFF2-40B4-BE49-F238E27FC236}">
                <a16:creationId xmlns:a16="http://schemas.microsoft.com/office/drawing/2014/main" id="{8BC1047E-9C5C-407F-886A-C1882C1EDA77}"/>
              </a:ext>
            </a:extLst>
          </p:cNvPr>
          <p:cNvGrpSpPr/>
          <p:nvPr/>
        </p:nvGrpSpPr>
        <p:grpSpPr>
          <a:xfrm>
            <a:off x="-1" y="2316039"/>
            <a:ext cx="2041452" cy="369334"/>
            <a:chOff x="3181351" y="1354013"/>
            <a:chExt cx="2041452" cy="369334"/>
          </a:xfrm>
        </p:grpSpPr>
        <p:pic>
          <p:nvPicPr>
            <p:cNvPr id="22" name="Billede 21">
              <a:extLst>
                <a:ext uri="{FF2B5EF4-FFF2-40B4-BE49-F238E27FC236}">
                  <a16:creationId xmlns:a16="http://schemas.microsoft.com/office/drawing/2014/main" id="{5D8E4CB8-CB55-4C5F-ABBB-7B32C3D8597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1351" y="1354014"/>
              <a:ext cx="2041452" cy="369333"/>
            </a:xfrm>
            <a:prstGeom prst="rect">
              <a:avLst/>
            </a:prstGeom>
          </p:spPr>
        </p:pic>
        <p:pic>
          <p:nvPicPr>
            <p:cNvPr id="23" name="Billede 22">
              <a:extLst>
                <a:ext uri="{FF2B5EF4-FFF2-40B4-BE49-F238E27FC236}">
                  <a16:creationId xmlns:a16="http://schemas.microsoft.com/office/drawing/2014/main" id="{FC0CDFB0-26BA-4D41-8430-5A966629B71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3181351" y="1354013"/>
              <a:ext cx="2041452" cy="369333"/>
            </a:xfrm>
            <a:prstGeom prst="rect">
              <a:avLst/>
            </a:prstGeom>
          </p:spPr>
        </p:pic>
      </p:grpSp>
      <p:sp>
        <p:nvSpPr>
          <p:cNvPr id="25" name="Tekstfelt 24">
            <a:extLst>
              <a:ext uri="{FF2B5EF4-FFF2-40B4-BE49-F238E27FC236}">
                <a16:creationId xmlns:a16="http://schemas.microsoft.com/office/drawing/2014/main" id="{9B246121-4666-4892-A01E-E022377A1E5A}"/>
              </a:ext>
            </a:extLst>
          </p:cNvPr>
          <p:cNvSpPr txBox="1"/>
          <p:nvPr/>
        </p:nvSpPr>
        <p:spPr>
          <a:xfrm>
            <a:off x="285670" y="3402260"/>
            <a:ext cx="12469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Avenir Next LT Pro" panose="020B0504020202020204" pitchFamily="34" charset="0"/>
              </a:rPr>
              <a:t>Activation Test</a:t>
            </a:r>
            <a:endParaRPr lang="LID4096" sz="4400" dirty="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6" name="Tekstfelt 25">
            <a:extLst>
              <a:ext uri="{FF2B5EF4-FFF2-40B4-BE49-F238E27FC236}">
                <a16:creationId xmlns:a16="http://schemas.microsoft.com/office/drawing/2014/main" id="{CD7900C3-836C-45B2-AAFD-A04FC05CC695}"/>
              </a:ext>
            </a:extLst>
          </p:cNvPr>
          <p:cNvSpPr txBox="1"/>
          <p:nvPr/>
        </p:nvSpPr>
        <p:spPr>
          <a:xfrm>
            <a:off x="229390" y="3021458"/>
            <a:ext cx="1964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venir Next LT Pro" panose="020B0504020202020204" pitchFamily="34" charset="0"/>
              </a:rPr>
              <a:t>Testing Types</a:t>
            </a:r>
            <a:endParaRPr lang="LID4096" sz="6000" dirty="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7" name="Tekstfelt 26">
            <a:extLst>
              <a:ext uri="{FF2B5EF4-FFF2-40B4-BE49-F238E27FC236}">
                <a16:creationId xmlns:a16="http://schemas.microsoft.com/office/drawing/2014/main" id="{C070F561-243F-4D89-8924-BE998C094187}"/>
              </a:ext>
            </a:extLst>
          </p:cNvPr>
          <p:cNvSpPr txBox="1"/>
          <p:nvPr/>
        </p:nvSpPr>
        <p:spPr>
          <a:xfrm>
            <a:off x="285670" y="3679259"/>
            <a:ext cx="15826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Avenir Next LT Pro" panose="020B0504020202020204" pitchFamily="34" charset="0"/>
              </a:rPr>
              <a:t>Motion Tracker Test</a:t>
            </a:r>
            <a:endParaRPr lang="LID4096" sz="4400" dirty="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9" name="Tekstfelt 28">
            <a:extLst>
              <a:ext uri="{FF2B5EF4-FFF2-40B4-BE49-F238E27FC236}">
                <a16:creationId xmlns:a16="http://schemas.microsoft.com/office/drawing/2014/main" id="{0FAB6FC1-C391-4F7E-9F88-1A87EB82F487}"/>
              </a:ext>
            </a:extLst>
          </p:cNvPr>
          <p:cNvSpPr txBox="1"/>
          <p:nvPr/>
        </p:nvSpPr>
        <p:spPr>
          <a:xfrm>
            <a:off x="2493705" y="189340"/>
            <a:ext cx="31066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Avenir Next LT Pro" panose="020B0504020202020204" pitchFamily="34" charset="0"/>
              </a:rPr>
              <a:t>Overview</a:t>
            </a:r>
            <a:endParaRPr lang="LID4096" sz="11500" dirty="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cxnSp>
        <p:nvCxnSpPr>
          <p:cNvPr id="30" name="Lige forbindelse 29">
            <a:extLst>
              <a:ext uri="{FF2B5EF4-FFF2-40B4-BE49-F238E27FC236}">
                <a16:creationId xmlns:a16="http://schemas.microsoft.com/office/drawing/2014/main" id="{3FA45D6C-7295-4D99-9223-071171375D64}"/>
              </a:ext>
            </a:extLst>
          </p:cNvPr>
          <p:cNvCxnSpPr>
            <a:cxnSpLocks/>
          </p:cNvCxnSpPr>
          <p:nvPr/>
        </p:nvCxnSpPr>
        <p:spPr>
          <a:xfrm flipH="1">
            <a:off x="2565757" y="897226"/>
            <a:ext cx="900907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Billede 33">
            <a:extLst>
              <a:ext uri="{FF2B5EF4-FFF2-40B4-BE49-F238E27FC236}">
                <a16:creationId xmlns:a16="http://schemas.microsoft.com/office/drawing/2014/main" id="{AC60C785-ABAD-465C-B1BB-ADF6216AADE9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497" y="6436888"/>
            <a:ext cx="680214" cy="181774"/>
          </a:xfrm>
          <a:prstGeom prst="rect">
            <a:avLst/>
          </a:prstGeom>
        </p:spPr>
      </p:pic>
      <p:sp>
        <p:nvSpPr>
          <p:cNvPr id="35" name="Rektangel 34">
            <a:extLst>
              <a:ext uri="{FF2B5EF4-FFF2-40B4-BE49-F238E27FC236}">
                <a16:creationId xmlns:a16="http://schemas.microsoft.com/office/drawing/2014/main" id="{DE011376-660E-4081-9130-8CE8D98CC399}"/>
              </a:ext>
            </a:extLst>
          </p:cNvPr>
          <p:cNvSpPr/>
          <p:nvPr/>
        </p:nvSpPr>
        <p:spPr>
          <a:xfrm>
            <a:off x="12115800" y="0"/>
            <a:ext cx="76200" cy="6858000"/>
          </a:xfrm>
          <a:prstGeom prst="rect">
            <a:avLst/>
          </a:prstGeom>
          <a:solidFill>
            <a:srgbClr val="10162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8" name="Tekstfelt 37">
            <a:extLst>
              <a:ext uri="{FF2B5EF4-FFF2-40B4-BE49-F238E27FC236}">
                <a16:creationId xmlns:a16="http://schemas.microsoft.com/office/drawing/2014/main" id="{65E20EA5-F532-4D1A-9312-AAFA0C6174EB}"/>
              </a:ext>
            </a:extLst>
          </p:cNvPr>
          <p:cNvSpPr txBox="1"/>
          <p:nvPr/>
        </p:nvSpPr>
        <p:spPr>
          <a:xfrm>
            <a:off x="285669" y="4986017"/>
            <a:ext cx="1582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venir Next LT Pro" panose="020B0504020202020204" pitchFamily="34" charset="0"/>
              </a:rPr>
              <a:t>Future work</a:t>
            </a:r>
            <a:endParaRPr lang="LID4096" sz="6000" dirty="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pic>
        <p:nvPicPr>
          <p:cNvPr id="2050" name="Picture 2" descr="Ubuntu Logo | Symbol, History, PNG (3840*2160)">
            <a:extLst>
              <a:ext uri="{FF2B5EF4-FFF2-40B4-BE49-F238E27FC236}">
                <a16:creationId xmlns:a16="http://schemas.microsoft.com/office/drawing/2014/main" id="{477F5D56-09B7-4CF9-98B2-45D9BDED31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18" r="27978" b="36988"/>
          <a:stretch/>
        </p:blipFill>
        <p:spPr bwMode="auto">
          <a:xfrm>
            <a:off x="3865816" y="1530332"/>
            <a:ext cx="1242315" cy="993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Logo Sistem Operasi Linux Mint">
            <a:extLst>
              <a:ext uri="{FF2B5EF4-FFF2-40B4-BE49-F238E27FC236}">
                <a16:creationId xmlns:a16="http://schemas.microsoft.com/office/drawing/2014/main" id="{98FFAC14-0955-4C88-A745-62B901014F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8407" y="1515952"/>
            <a:ext cx="1004468" cy="902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kstfelt 39">
            <a:extLst>
              <a:ext uri="{FF2B5EF4-FFF2-40B4-BE49-F238E27FC236}">
                <a16:creationId xmlns:a16="http://schemas.microsoft.com/office/drawing/2014/main" id="{114F3F14-1AFC-4A6E-A096-BF51D4D5805E}"/>
              </a:ext>
            </a:extLst>
          </p:cNvPr>
          <p:cNvSpPr txBox="1"/>
          <p:nvPr/>
        </p:nvSpPr>
        <p:spPr>
          <a:xfrm>
            <a:off x="8778406" y="2479061"/>
            <a:ext cx="14019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bg1"/>
                </a:solidFill>
                <a:latin typeface="Avenir Next LT Pro" panose="020B0504020202020204" pitchFamily="34" charset="0"/>
              </a:rPr>
              <a:t>Linux Mint</a:t>
            </a:r>
            <a:endParaRPr lang="LID4096" sz="5400" i="1" dirty="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41" name="Tekstfelt 40">
            <a:extLst>
              <a:ext uri="{FF2B5EF4-FFF2-40B4-BE49-F238E27FC236}">
                <a16:creationId xmlns:a16="http://schemas.microsoft.com/office/drawing/2014/main" id="{3AC47017-89EA-4E22-B21F-F6B818229B27}"/>
              </a:ext>
            </a:extLst>
          </p:cNvPr>
          <p:cNvSpPr txBox="1"/>
          <p:nvPr/>
        </p:nvSpPr>
        <p:spPr>
          <a:xfrm>
            <a:off x="4080554" y="2524215"/>
            <a:ext cx="8875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bg1"/>
                </a:solidFill>
                <a:latin typeface="Avenir Next LT Pro" panose="020B0504020202020204" pitchFamily="34" charset="0"/>
              </a:rPr>
              <a:t>Ubuntu</a:t>
            </a:r>
            <a:endParaRPr lang="LID4096" sz="5400" i="1" dirty="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42" name="Tekstfelt 41">
            <a:extLst>
              <a:ext uri="{FF2B5EF4-FFF2-40B4-BE49-F238E27FC236}">
                <a16:creationId xmlns:a16="http://schemas.microsoft.com/office/drawing/2014/main" id="{389048E7-63A1-4637-B1F0-9DB1459B277F}"/>
              </a:ext>
            </a:extLst>
          </p:cNvPr>
          <p:cNvSpPr txBox="1"/>
          <p:nvPr/>
        </p:nvSpPr>
        <p:spPr>
          <a:xfrm>
            <a:off x="3427061" y="3165388"/>
            <a:ext cx="21198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Avenir Next LT Pro" panose="020B0504020202020204" pitchFamily="34" charset="0"/>
              </a:rPr>
              <a:t>The most used OS for Linux</a:t>
            </a:r>
            <a:endParaRPr lang="LID4096" sz="4400" dirty="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cxnSp>
        <p:nvCxnSpPr>
          <p:cNvPr id="43" name="Lige forbindelse 42">
            <a:extLst>
              <a:ext uri="{FF2B5EF4-FFF2-40B4-BE49-F238E27FC236}">
                <a16:creationId xmlns:a16="http://schemas.microsoft.com/office/drawing/2014/main" id="{55389C07-BE88-4D7E-B488-25BD7080E9A3}"/>
              </a:ext>
            </a:extLst>
          </p:cNvPr>
          <p:cNvCxnSpPr>
            <a:cxnSpLocks/>
          </p:cNvCxnSpPr>
          <p:nvPr/>
        </p:nvCxnSpPr>
        <p:spPr>
          <a:xfrm flipH="1">
            <a:off x="3138289" y="2957747"/>
            <a:ext cx="2751768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Lige forbindelse 43">
            <a:extLst>
              <a:ext uri="{FF2B5EF4-FFF2-40B4-BE49-F238E27FC236}">
                <a16:creationId xmlns:a16="http://schemas.microsoft.com/office/drawing/2014/main" id="{ECCA0F46-9543-45DB-8828-4DB51BB007F6}"/>
              </a:ext>
            </a:extLst>
          </p:cNvPr>
          <p:cNvCxnSpPr>
            <a:cxnSpLocks/>
          </p:cNvCxnSpPr>
          <p:nvPr/>
        </p:nvCxnSpPr>
        <p:spPr>
          <a:xfrm flipH="1">
            <a:off x="7966817" y="2954326"/>
            <a:ext cx="2751768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kstfelt 44">
            <a:extLst>
              <a:ext uri="{FF2B5EF4-FFF2-40B4-BE49-F238E27FC236}">
                <a16:creationId xmlns:a16="http://schemas.microsoft.com/office/drawing/2014/main" id="{4E75649E-7228-4908-B1E6-6DC10138DF56}"/>
              </a:ext>
            </a:extLst>
          </p:cNvPr>
          <p:cNvSpPr txBox="1"/>
          <p:nvPr/>
        </p:nvSpPr>
        <p:spPr>
          <a:xfrm>
            <a:off x="8383765" y="3165388"/>
            <a:ext cx="21198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Avenir Next LT Pro" panose="020B0504020202020204" pitchFamily="34" charset="0"/>
              </a:rPr>
              <a:t>Built upon Ubuntu 20.4 </a:t>
            </a:r>
            <a:endParaRPr lang="LID4096" sz="4400" dirty="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46" name="Tekstfelt 45">
            <a:extLst>
              <a:ext uri="{FF2B5EF4-FFF2-40B4-BE49-F238E27FC236}">
                <a16:creationId xmlns:a16="http://schemas.microsoft.com/office/drawing/2014/main" id="{6DFE5856-F76A-49F8-9656-FC46F59A97C2}"/>
              </a:ext>
            </a:extLst>
          </p:cNvPr>
          <p:cNvSpPr txBox="1"/>
          <p:nvPr/>
        </p:nvSpPr>
        <p:spPr>
          <a:xfrm>
            <a:off x="8383764" y="3554146"/>
            <a:ext cx="21198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Avenir Next LT Pro" panose="020B0504020202020204" pitchFamily="34" charset="0"/>
              </a:rPr>
              <a:t>Created to feel like Windows</a:t>
            </a:r>
            <a:endParaRPr lang="LID4096" sz="4400" dirty="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47" name="Tekstfelt 46">
            <a:extLst>
              <a:ext uri="{FF2B5EF4-FFF2-40B4-BE49-F238E27FC236}">
                <a16:creationId xmlns:a16="http://schemas.microsoft.com/office/drawing/2014/main" id="{1F5806DB-5FE8-455D-BB87-7A936A8251C3}"/>
              </a:ext>
            </a:extLst>
          </p:cNvPr>
          <p:cNvSpPr txBox="1"/>
          <p:nvPr/>
        </p:nvSpPr>
        <p:spPr>
          <a:xfrm>
            <a:off x="3464409" y="4251220"/>
            <a:ext cx="21198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Avenir Next LT Pro" panose="020B0504020202020204" pitchFamily="34" charset="0"/>
              </a:rPr>
              <a:t>Steep learning curve </a:t>
            </a:r>
            <a:endParaRPr lang="LID4096" sz="4400" dirty="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48" name="Tekstfelt 47">
            <a:extLst>
              <a:ext uri="{FF2B5EF4-FFF2-40B4-BE49-F238E27FC236}">
                <a16:creationId xmlns:a16="http://schemas.microsoft.com/office/drawing/2014/main" id="{FDCBD55E-BFB0-4920-ACD2-4D1F983C493A}"/>
              </a:ext>
            </a:extLst>
          </p:cNvPr>
          <p:cNvSpPr txBox="1"/>
          <p:nvPr/>
        </p:nvSpPr>
        <p:spPr>
          <a:xfrm>
            <a:off x="8383763" y="4127570"/>
            <a:ext cx="2119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Avenir Next LT Pro" panose="020B0504020202020204" pitchFamily="34" charset="0"/>
              </a:rPr>
              <a:t>95% everything that can be done on Ubuntu can be done here</a:t>
            </a:r>
            <a:endParaRPr lang="LID4096" sz="4400" dirty="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49" name="Tekstfelt 48">
            <a:extLst>
              <a:ext uri="{FF2B5EF4-FFF2-40B4-BE49-F238E27FC236}">
                <a16:creationId xmlns:a16="http://schemas.microsoft.com/office/drawing/2014/main" id="{BBF9EC75-978F-4433-AD3A-BC1388A4B818}"/>
              </a:ext>
            </a:extLst>
          </p:cNvPr>
          <p:cNvSpPr txBox="1"/>
          <p:nvPr/>
        </p:nvSpPr>
        <p:spPr>
          <a:xfrm>
            <a:off x="3454261" y="3650027"/>
            <a:ext cx="21198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Avenir Next LT Pro" panose="020B0504020202020204" pitchFamily="34" charset="0"/>
              </a:rPr>
              <a:t>Easier for IT-services / find solution on the internet</a:t>
            </a:r>
            <a:endParaRPr lang="LID4096" sz="4400" dirty="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cxnSp>
        <p:nvCxnSpPr>
          <p:cNvPr id="50" name="Lige forbindelse 49">
            <a:extLst>
              <a:ext uri="{FF2B5EF4-FFF2-40B4-BE49-F238E27FC236}">
                <a16:creationId xmlns:a16="http://schemas.microsoft.com/office/drawing/2014/main" id="{283379F9-DAE4-4A23-A87C-D7D946ED2B79}"/>
              </a:ext>
            </a:extLst>
          </p:cNvPr>
          <p:cNvCxnSpPr>
            <a:cxnSpLocks/>
          </p:cNvCxnSpPr>
          <p:nvPr/>
        </p:nvCxnSpPr>
        <p:spPr>
          <a:xfrm flipH="1">
            <a:off x="3138289" y="5174103"/>
            <a:ext cx="7580296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kstfelt 50">
            <a:extLst>
              <a:ext uri="{FF2B5EF4-FFF2-40B4-BE49-F238E27FC236}">
                <a16:creationId xmlns:a16="http://schemas.microsoft.com/office/drawing/2014/main" id="{FAB8F658-B2D7-4DC0-BFF6-D69EF323FB13}"/>
              </a:ext>
            </a:extLst>
          </p:cNvPr>
          <p:cNvSpPr txBox="1"/>
          <p:nvPr/>
        </p:nvSpPr>
        <p:spPr>
          <a:xfrm>
            <a:off x="4250257" y="5517234"/>
            <a:ext cx="53679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Avenir Next LT Pro" panose="020B0504020202020204" pitchFamily="34" charset="0"/>
              </a:rPr>
              <a:t>1. Get an extra </a:t>
            </a:r>
            <a:r>
              <a:rPr lang="en-US" sz="1600" dirty="0" err="1">
                <a:solidFill>
                  <a:schemeClr val="bg1"/>
                </a:solidFill>
                <a:latin typeface="Avenir Next LT Pro" panose="020B0504020202020204" pitchFamily="34" charset="0"/>
              </a:rPr>
              <a:t>harddrive</a:t>
            </a:r>
            <a:r>
              <a:rPr lang="en-US" sz="1600" dirty="0">
                <a:solidFill>
                  <a:schemeClr val="bg1"/>
                </a:solidFill>
                <a:latin typeface="Avenir Next LT Pro" panose="020B0504020202020204" pitchFamily="34" charset="0"/>
              </a:rPr>
              <a:t> for your PC with Linux installed</a:t>
            </a:r>
            <a:endParaRPr lang="LID4096" sz="5400" dirty="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52" name="Tekstfelt 51">
            <a:extLst>
              <a:ext uri="{FF2B5EF4-FFF2-40B4-BE49-F238E27FC236}">
                <a16:creationId xmlns:a16="http://schemas.microsoft.com/office/drawing/2014/main" id="{DA0C6654-A64F-46F2-8218-A5BF0FFEBD52}"/>
              </a:ext>
            </a:extLst>
          </p:cNvPr>
          <p:cNvSpPr txBox="1"/>
          <p:nvPr/>
        </p:nvSpPr>
        <p:spPr>
          <a:xfrm>
            <a:off x="4250257" y="5947144"/>
            <a:ext cx="53679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Avenir Next LT Pro" panose="020B0504020202020204" pitchFamily="34" charset="0"/>
              </a:rPr>
              <a:t>2. Get a small laptop running Linux</a:t>
            </a:r>
            <a:endParaRPr lang="LID4096" sz="5400" dirty="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53" name="Tekstfelt 52">
            <a:extLst>
              <a:ext uri="{FF2B5EF4-FFF2-40B4-BE49-F238E27FC236}">
                <a16:creationId xmlns:a16="http://schemas.microsoft.com/office/drawing/2014/main" id="{267D9E2B-0FDF-4DD2-9241-DEAEB7E8F887}"/>
              </a:ext>
            </a:extLst>
          </p:cNvPr>
          <p:cNvSpPr txBox="1"/>
          <p:nvPr/>
        </p:nvSpPr>
        <p:spPr>
          <a:xfrm>
            <a:off x="5829598" y="6436888"/>
            <a:ext cx="21976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>
                <a:solidFill>
                  <a:srgbClr val="FF0000"/>
                </a:solidFill>
                <a:latin typeface="Avenir Next LT Pro" panose="020B0504020202020204" pitchFamily="34" charset="0"/>
              </a:rPr>
              <a:t>External flash drives won’t work</a:t>
            </a:r>
            <a:endParaRPr lang="LID4096" sz="4000" i="1" dirty="0">
              <a:solidFill>
                <a:srgbClr val="FF0000"/>
              </a:solidFill>
              <a:latin typeface="Avenir Next L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8366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1" grpId="0"/>
      <p:bldP spid="42" grpId="0"/>
      <p:bldP spid="45" grpId="0"/>
      <p:bldP spid="46" grpId="0"/>
      <p:bldP spid="47" grpId="0"/>
      <p:bldP spid="48" grpId="0"/>
      <p:bldP spid="49" grpId="0"/>
      <p:bldP spid="51" grpId="0"/>
      <p:bldP spid="52" grpId="0"/>
      <p:bldP spid="5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2D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ktangel 12">
            <a:extLst>
              <a:ext uri="{FF2B5EF4-FFF2-40B4-BE49-F238E27FC236}">
                <a16:creationId xmlns:a16="http://schemas.microsoft.com/office/drawing/2014/main" id="{A86B62BC-BA91-4A07-A44F-85981838BF0C}"/>
              </a:ext>
            </a:extLst>
          </p:cNvPr>
          <p:cNvSpPr/>
          <p:nvPr/>
        </p:nvSpPr>
        <p:spPr>
          <a:xfrm>
            <a:off x="0" y="0"/>
            <a:ext cx="2041452" cy="6858000"/>
          </a:xfrm>
          <a:prstGeom prst="rect">
            <a:avLst/>
          </a:prstGeom>
          <a:solidFill>
            <a:srgbClr val="1B23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" name="Rektangel 1">
            <a:extLst>
              <a:ext uri="{FF2B5EF4-FFF2-40B4-BE49-F238E27FC236}">
                <a16:creationId xmlns:a16="http://schemas.microsoft.com/office/drawing/2014/main" id="{F8B49DD7-7B09-4AA3-B35E-D37A5224138A}"/>
              </a:ext>
            </a:extLst>
          </p:cNvPr>
          <p:cNvSpPr/>
          <p:nvPr/>
        </p:nvSpPr>
        <p:spPr>
          <a:xfrm>
            <a:off x="1" y="1"/>
            <a:ext cx="2041452" cy="1066800"/>
          </a:xfrm>
          <a:prstGeom prst="rect">
            <a:avLst/>
          </a:prstGeom>
          <a:solidFill>
            <a:srgbClr val="10162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6" name="Billede 5">
            <a:extLst>
              <a:ext uri="{FF2B5EF4-FFF2-40B4-BE49-F238E27FC236}">
                <a16:creationId xmlns:a16="http://schemas.microsoft.com/office/drawing/2014/main" id="{05728408-1EFA-446E-944F-15DDB36F55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254" y="363416"/>
            <a:ext cx="396099" cy="395281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7" name="Tekstfelt 6">
            <a:extLst>
              <a:ext uri="{FF2B5EF4-FFF2-40B4-BE49-F238E27FC236}">
                <a16:creationId xmlns:a16="http://schemas.microsoft.com/office/drawing/2014/main" id="{02937D3A-978E-4BDE-BAAD-C35B89F01779}"/>
              </a:ext>
            </a:extLst>
          </p:cNvPr>
          <p:cNvSpPr txBox="1"/>
          <p:nvPr/>
        </p:nvSpPr>
        <p:spPr>
          <a:xfrm>
            <a:off x="998604" y="363416"/>
            <a:ext cx="983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venir Next LT Pro" panose="020B0504020202020204" pitchFamily="34" charset="0"/>
              </a:rPr>
              <a:t>Vister</a:t>
            </a:r>
            <a:endParaRPr lang="LID4096" sz="6000" dirty="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cxnSp>
        <p:nvCxnSpPr>
          <p:cNvPr id="8" name="Lige forbindelse 7">
            <a:extLst>
              <a:ext uri="{FF2B5EF4-FFF2-40B4-BE49-F238E27FC236}">
                <a16:creationId xmlns:a16="http://schemas.microsoft.com/office/drawing/2014/main" id="{BAC9251B-7519-497D-9976-239DEB4D2A11}"/>
              </a:ext>
            </a:extLst>
          </p:cNvPr>
          <p:cNvCxnSpPr>
            <a:cxnSpLocks/>
          </p:cNvCxnSpPr>
          <p:nvPr/>
        </p:nvCxnSpPr>
        <p:spPr>
          <a:xfrm>
            <a:off x="954075" y="330225"/>
            <a:ext cx="0" cy="41549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kstfelt 17">
            <a:extLst>
              <a:ext uri="{FF2B5EF4-FFF2-40B4-BE49-F238E27FC236}">
                <a16:creationId xmlns:a16="http://schemas.microsoft.com/office/drawing/2014/main" id="{107F66C2-C915-49FC-A5FA-652F35C4832B}"/>
              </a:ext>
            </a:extLst>
          </p:cNvPr>
          <p:cNvSpPr txBox="1"/>
          <p:nvPr/>
        </p:nvSpPr>
        <p:spPr>
          <a:xfrm>
            <a:off x="229390" y="1620716"/>
            <a:ext cx="1582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venir Next LT Pro" panose="020B0504020202020204" pitchFamily="34" charset="0"/>
              </a:rPr>
              <a:t>Introduction</a:t>
            </a:r>
            <a:endParaRPr lang="LID4096" sz="6000" dirty="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9" name="Tekstfelt 18">
            <a:extLst>
              <a:ext uri="{FF2B5EF4-FFF2-40B4-BE49-F238E27FC236}">
                <a16:creationId xmlns:a16="http://schemas.microsoft.com/office/drawing/2014/main" id="{F5E72E15-353A-48A3-8A8C-32BE36459849}"/>
              </a:ext>
            </a:extLst>
          </p:cNvPr>
          <p:cNvSpPr txBox="1"/>
          <p:nvPr/>
        </p:nvSpPr>
        <p:spPr>
          <a:xfrm>
            <a:off x="285670" y="4287663"/>
            <a:ext cx="1582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venir Next LT Pro" panose="020B0504020202020204" pitchFamily="34" charset="0"/>
              </a:rPr>
              <a:t>Guides</a:t>
            </a:r>
            <a:endParaRPr lang="LID4096" sz="6000" dirty="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0" name="Tekstfelt 19">
            <a:extLst>
              <a:ext uri="{FF2B5EF4-FFF2-40B4-BE49-F238E27FC236}">
                <a16:creationId xmlns:a16="http://schemas.microsoft.com/office/drawing/2014/main" id="{118F5E1E-C8BF-4125-9896-E3DA4DABCBB9}"/>
              </a:ext>
            </a:extLst>
          </p:cNvPr>
          <p:cNvSpPr txBox="1"/>
          <p:nvPr/>
        </p:nvSpPr>
        <p:spPr>
          <a:xfrm>
            <a:off x="229390" y="2321087"/>
            <a:ext cx="1582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venir Next LT Pro" panose="020B0504020202020204" pitchFamily="34" charset="0"/>
              </a:rPr>
              <a:t>Overview</a:t>
            </a:r>
            <a:endParaRPr lang="LID4096" sz="6000" dirty="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grpSp>
        <p:nvGrpSpPr>
          <p:cNvPr id="24" name="Gruppe 23">
            <a:extLst>
              <a:ext uri="{FF2B5EF4-FFF2-40B4-BE49-F238E27FC236}">
                <a16:creationId xmlns:a16="http://schemas.microsoft.com/office/drawing/2014/main" id="{8BC1047E-9C5C-407F-886A-C1882C1EDA77}"/>
              </a:ext>
            </a:extLst>
          </p:cNvPr>
          <p:cNvGrpSpPr/>
          <p:nvPr/>
        </p:nvGrpSpPr>
        <p:grpSpPr>
          <a:xfrm>
            <a:off x="-1" y="2316039"/>
            <a:ext cx="2041452" cy="369334"/>
            <a:chOff x="3181351" y="1354013"/>
            <a:chExt cx="2041452" cy="369334"/>
          </a:xfrm>
        </p:grpSpPr>
        <p:pic>
          <p:nvPicPr>
            <p:cNvPr id="22" name="Billede 21">
              <a:extLst>
                <a:ext uri="{FF2B5EF4-FFF2-40B4-BE49-F238E27FC236}">
                  <a16:creationId xmlns:a16="http://schemas.microsoft.com/office/drawing/2014/main" id="{5D8E4CB8-CB55-4C5F-ABBB-7B32C3D8597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1351" y="1354014"/>
              <a:ext cx="2041452" cy="369333"/>
            </a:xfrm>
            <a:prstGeom prst="rect">
              <a:avLst/>
            </a:prstGeom>
          </p:spPr>
        </p:pic>
        <p:pic>
          <p:nvPicPr>
            <p:cNvPr id="23" name="Billede 22">
              <a:extLst>
                <a:ext uri="{FF2B5EF4-FFF2-40B4-BE49-F238E27FC236}">
                  <a16:creationId xmlns:a16="http://schemas.microsoft.com/office/drawing/2014/main" id="{FC0CDFB0-26BA-4D41-8430-5A966629B71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3181351" y="1354013"/>
              <a:ext cx="2041452" cy="369333"/>
            </a:xfrm>
            <a:prstGeom prst="rect">
              <a:avLst/>
            </a:prstGeom>
          </p:spPr>
        </p:pic>
      </p:grpSp>
      <p:sp>
        <p:nvSpPr>
          <p:cNvPr id="25" name="Tekstfelt 24">
            <a:extLst>
              <a:ext uri="{FF2B5EF4-FFF2-40B4-BE49-F238E27FC236}">
                <a16:creationId xmlns:a16="http://schemas.microsoft.com/office/drawing/2014/main" id="{9B246121-4666-4892-A01E-E022377A1E5A}"/>
              </a:ext>
            </a:extLst>
          </p:cNvPr>
          <p:cNvSpPr txBox="1"/>
          <p:nvPr/>
        </p:nvSpPr>
        <p:spPr>
          <a:xfrm>
            <a:off x="285670" y="3402260"/>
            <a:ext cx="12469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Avenir Next LT Pro" panose="020B0504020202020204" pitchFamily="34" charset="0"/>
              </a:rPr>
              <a:t>Activation Test</a:t>
            </a:r>
            <a:endParaRPr lang="LID4096" sz="4400" dirty="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6" name="Tekstfelt 25">
            <a:extLst>
              <a:ext uri="{FF2B5EF4-FFF2-40B4-BE49-F238E27FC236}">
                <a16:creationId xmlns:a16="http://schemas.microsoft.com/office/drawing/2014/main" id="{CD7900C3-836C-45B2-AAFD-A04FC05CC695}"/>
              </a:ext>
            </a:extLst>
          </p:cNvPr>
          <p:cNvSpPr txBox="1"/>
          <p:nvPr/>
        </p:nvSpPr>
        <p:spPr>
          <a:xfrm>
            <a:off x="229390" y="3021458"/>
            <a:ext cx="1964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venir Next LT Pro" panose="020B0504020202020204" pitchFamily="34" charset="0"/>
              </a:rPr>
              <a:t>Testing Types</a:t>
            </a:r>
            <a:endParaRPr lang="LID4096" sz="6000" dirty="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7" name="Tekstfelt 26">
            <a:extLst>
              <a:ext uri="{FF2B5EF4-FFF2-40B4-BE49-F238E27FC236}">
                <a16:creationId xmlns:a16="http://schemas.microsoft.com/office/drawing/2014/main" id="{C070F561-243F-4D89-8924-BE998C094187}"/>
              </a:ext>
            </a:extLst>
          </p:cNvPr>
          <p:cNvSpPr txBox="1"/>
          <p:nvPr/>
        </p:nvSpPr>
        <p:spPr>
          <a:xfrm>
            <a:off x="285670" y="3679259"/>
            <a:ext cx="15826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Avenir Next LT Pro" panose="020B0504020202020204" pitchFamily="34" charset="0"/>
              </a:rPr>
              <a:t>Motion Tracker Test</a:t>
            </a:r>
            <a:endParaRPr lang="LID4096" sz="4400" dirty="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9" name="Tekstfelt 28">
            <a:extLst>
              <a:ext uri="{FF2B5EF4-FFF2-40B4-BE49-F238E27FC236}">
                <a16:creationId xmlns:a16="http://schemas.microsoft.com/office/drawing/2014/main" id="{0FAB6FC1-C391-4F7E-9F88-1A87EB82F487}"/>
              </a:ext>
            </a:extLst>
          </p:cNvPr>
          <p:cNvSpPr txBox="1"/>
          <p:nvPr/>
        </p:nvSpPr>
        <p:spPr>
          <a:xfrm>
            <a:off x="2493705" y="189340"/>
            <a:ext cx="31066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Avenir Next LT Pro" panose="020B0504020202020204" pitchFamily="34" charset="0"/>
              </a:rPr>
              <a:t>Overview</a:t>
            </a:r>
            <a:endParaRPr lang="LID4096" sz="11500" dirty="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cxnSp>
        <p:nvCxnSpPr>
          <p:cNvPr id="30" name="Lige forbindelse 29">
            <a:extLst>
              <a:ext uri="{FF2B5EF4-FFF2-40B4-BE49-F238E27FC236}">
                <a16:creationId xmlns:a16="http://schemas.microsoft.com/office/drawing/2014/main" id="{3FA45D6C-7295-4D99-9223-071171375D64}"/>
              </a:ext>
            </a:extLst>
          </p:cNvPr>
          <p:cNvCxnSpPr>
            <a:cxnSpLocks/>
          </p:cNvCxnSpPr>
          <p:nvPr/>
        </p:nvCxnSpPr>
        <p:spPr>
          <a:xfrm flipH="1">
            <a:off x="2565757" y="897226"/>
            <a:ext cx="900907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Billede 33">
            <a:extLst>
              <a:ext uri="{FF2B5EF4-FFF2-40B4-BE49-F238E27FC236}">
                <a16:creationId xmlns:a16="http://schemas.microsoft.com/office/drawing/2014/main" id="{AC60C785-ABAD-465C-B1BB-ADF6216AADE9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497" y="6436888"/>
            <a:ext cx="680214" cy="181774"/>
          </a:xfrm>
          <a:prstGeom prst="rect">
            <a:avLst/>
          </a:prstGeom>
        </p:spPr>
      </p:pic>
      <p:sp>
        <p:nvSpPr>
          <p:cNvPr id="35" name="Rektangel 34">
            <a:extLst>
              <a:ext uri="{FF2B5EF4-FFF2-40B4-BE49-F238E27FC236}">
                <a16:creationId xmlns:a16="http://schemas.microsoft.com/office/drawing/2014/main" id="{DE011376-660E-4081-9130-8CE8D98CC399}"/>
              </a:ext>
            </a:extLst>
          </p:cNvPr>
          <p:cNvSpPr/>
          <p:nvPr/>
        </p:nvSpPr>
        <p:spPr>
          <a:xfrm>
            <a:off x="12115800" y="0"/>
            <a:ext cx="76200" cy="6858000"/>
          </a:xfrm>
          <a:prstGeom prst="rect">
            <a:avLst/>
          </a:prstGeom>
          <a:solidFill>
            <a:srgbClr val="10162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8" name="Tekstfelt 37">
            <a:extLst>
              <a:ext uri="{FF2B5EF4-FFF2-40B4-BE49-F238E27FC236}">
                <a16:creationId xmlns:a16="http://schemas.microsoft.com/office/drawing/2014/main" id="{65E20EA5-F532-4D1A-9312-AAFA0C6174EB}"/>
              </a:ext>
            </a:extLst>
          </p:cNvPr>
          <p:cNvSpPr txBox="1"/>
          <p:nvPr/>
        </p:nvSpPr>
        <p:spPr>
          <a:xfrm>
            <a:off x="285669" y="4986017"/>
            <a:ext cx="1582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venir Next LT Pro" panose="020B0504020202020204" pitchFamily="34" charset="0"/>
              </a:rPr>
              <a:t>Future work</a:t>
            </a:r>
            <a:endParaRPr lang="LID4096" sz="6000" dirty="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37" name="Tekstfelt 36">
            <a:extLst>
              <a:ext uri="{FF2B5EF4-FFF2-40B4-BE49-F238E27FC236}">
                <a16:creationId xmlns:a16="http://schemas.microsoft.com/office/drawing/2014/main" id="{92481BFB-B8FE-41EF-B162-4E14823C7787}"/>
              </a:ext>
            </a:extLst>
          </p:cNvPr>
          <p:cNvSpPr txBox="1"/>
          <p:nvPr/>
        </p:nvSpPr>
        <p:spPr>
          <a:xfrm>
            <a:off x="2493706" y="1012952"/>
            <a:ext cx="25396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solidFill>
                  <a:schemeClr val="bg1"/>
                </a:solidFill>
                <a:latin typeface="Avenir Next LT Pro" panose="020B0504020202020204" pitchFamily="34" charset="0"/>
              </a:rPr>
              <a:t>Vister 1.0 has a Terminal Interface</a:t>
            </a:r>
            <a:endParaRPr lang="LID4096" sz="4400" i="1" dirty="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8" name="Tekstfelt 27">
            <a:extLst>
              <a:ext uri="{FF2B5EF4-FFF2-40B4-BE49-F238E27FC236}">
                <a16:creationId xmlns:a16="http://schemas.microsoft.com/office/drawing/2014/main" id="{FBB880FB-4AF3-4872-8D88-2C08DBB96A2D}"/>
              </a:ext>
            </a:extLst>
          </p:cNvPr>
          <p:cNvSpPr txBox="1"/>
          <p:nvPr/>
        </p:nvSpPr>
        <p:spPr>
          <a:xfrm>
            <a:off x="5290283" y="1990048"/>
            <a:ext cx="35600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solidFill>
                  <a:schemeClr val="bg1"/>
                </a:solidFill>
                <a:latin typeface="Avenir Next LT Pro" panose="020B0504020202020204" pitchFamily="34" charset="0"/>
              </a:rPr>
              <a:t>What about the GUI?</a:t>
            </a:r>
            <a:endParaRPr lang="LID4096" sz="8000" i="1" dirty="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31" name="Tekstfelt 30">
            <a:extLst>
              <a:ext uri="{FF2B5EF4-FFF2-40B4-BE49-F238E27FC236}">
                <a16:creationId xmlns:a16="http://schemas.microsoft.com/office/drawing/2014/main" id="{4A509F17-C4FE-45EF-965B-56D46BED9813}"/>
              </a:ext>
            </a:extLst>
          </p:cNvPr>
          <p:cNvSpPr txBox="1"/>
          <p:nvPr/>
        </p:nvSpPr>
        <p:spPr>
          <a:xfrm>
            <a:off x="3726977" y="3575168"/>
            <a:ext cx="66866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Avenir Next LT Pro" panose="020B0504020202020204" pitchFamily="34" charset="0"/>
              </a:rPr>
              <a:t>The short answer for now is that there will be no GUI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  <a:latin typeface="Avenir Next LT Pro" panose="020B0504020202020204" pitchFamily="34" charset="0"/>
              </a:rPr>
              <a:t>Implementation of Vister. </a:t>
            </a:r>
            <a:endParaRPr lang="LID4096" sz="5400" dirty="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32" name="Tekstfelt 31">
            <a:extLst>
              <a:ext uri="{FF2B5EF4-FFF2-40B4-BE49-F238E27FC236}">
                <a16:creationId xmlns:a16="http://schemas.microsoft.com/office/drawing/2014/main" id="{BF47BC73-CF7F-4EB1-9DD5-43C2304276A5}"/>
              </a:ext>
            </a:extLst>
          </p:cNvPr>
          <p:cNvSpPr txBox="1"/>
          <p:nvPr/>
        </p:nvSpPr>
        <p:spPr>
          <a:xfrm>
            <a:off x="3763513" y="4585908"/>
            <a:ext cx="66866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Avenir Next LT Pro" panose="020B0504020202020204" pitchFamily="34" charset="0"/>
              </a:rPr>
              <a:t>The good news is that the Terminal Interface have everything needed.</a:t>
            </a:r>
            <a:br>
              <a:rPr lang="en-US" sz="1600" dirty="0">
                <a:solidFill>
                  <a:schemeClr val="bg1"/>
                </a:solidFill>
                <a:latin typeface="Avenir Next LT Pro" panose="020B0504020202020204" pitchFamily="34" charset="0"/>
              </a:rPr>
            </a:br>
            <a:r>
              <a:rPr lang="en-US" sz="1600" dirty="0">
                <a:solidFill>
                  <a:schemeClr val="bg1"/>
                </a:solidFill>
                <a:latin typeface="Avenir Next LT Pro" panose="020B0504020202020204" pitchFamily="34" charset="0"/>
              </a:rPr>
              <a:t>The experience is just not that fluid and smooth</a:t>
            </a:r>
            <a:endParaRPr lang="LID4096" sz="5400" dirty="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7370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1" grpId="0"/>
      <p:bldP spid="3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2D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ktangel 12">
            <a:extLst>
              <a:ext uri="{FF2B5EF4-FFF2-40B4-BE49-F238E27FC236}">
                <a16:creationId xmlns:a16="http://schemas.microsoft.com/office/drawing/2014/main" id="{A86B62BC-BA91-4A07-A44F-85981838BF0C}"/>
              </a:ext>
            </a:extLst>
          </p:cNvPr>
          <p:cNvSpPr/>
          <p:nvPr/>
        </p:nvSpPr>
        <p:spPr>
          <a:xfrm>
            <a:off x="0" y="0"/>
            <a:ext cx="2041452" cy="6858000"/>
          </a:xfrm>
          <a:prstGeom prst="rect">
            <a:avLst/>
          </a:prstGeom>
          <a:solidFill>
            <a:srgbClr val="1B23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" name="Rektangel 1">
            <a:extLst>
              <a:ext uri="{FF2B5EF4-FFF2-40B4-BE49-F238E27FC236}">
                <a16:creationId xmlns:a16="http://schemas.microsoft.com/office/drawing/2014/main" id="{F8B49DD7-7B09-4AA3-B35E-D37A5224138A}"/>
              </a:ext>
            </a:extLst>
          </p:cNvPr>
          <p:cNvSpPr/>
          <p:nvPr/>
        </p:nvSpPr>
        <p:spPr>
          <a:xfrm>
            <a:off x="1" y="1"/>
            <a:ext cx="2041452" cy="1066800"/>
          </a:xfrm>
          <a:prstGeom prst="rect">
            <a:avLst/>
          </a:prstGeom>
          <a:solidFill>
            <a:srgbClr val="10162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6" name="Billede 5">
            <a:extLst>
              <a:ext uri="{FF2B5EF4-FFF2-40B4-BE49-F238E27FC236}">
                <a16:creationId xmlns:a16="http://schemas.microsoft.com/office/drawing/2014/main" id="{05728408-1EFA-446E-944F-15DDB36F55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254" y="363416"/>
            <a:ext cx="396099" cy="395281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7" name="Tekstfelt 6">
            <a:extLst>
              <a:ext uri="{FF2B5EF4-FFF2-40B4-BE49-F238E27FC236}">
                <a16:creationId xmlns:a16="http://schemas.microsoft.com/office/drawing/2014/main" id="{02937D3A-978E-4BDE-BAAD-C35B89F01779}"/>
              </a:ext>
            </a:extLst>
          </p:cNvPr>
          <p:cNvSpPr txBox="1"/>
          <p:nvPr/>
        </p:nvSpPr>
        <p:spPr>
          <a:xfrm>
            <a:off x="998604" y="363416"/>
            <a:ext cx="983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venir Next LT Pro" panose="020B0504020202020204" pitchFamily="34" charset="0"/>
              </a:rPr>
              <a:t>Vister</a:t>
            </a:r>
            <a:endParaRPr lang="LID4096" sz="6000" dirty="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cxnSp>
        <p:nvCxnSpPr>
          <p:cNvPr id="8" name="Lige forbindelse 7">
            <a:extLst>
              <a:ext uri="{FF2B5EF4-FFF2-40B4-BE49-F238E27FC236}">
                <a16:creationId xmlns:a16="http://schemas.microsoft.com/office/drawing/2014/main" id="{BAC9251B-7519-497D-9976-239DEB4D2A11}"/>
              </a:ext>
            </a:extLst>
          </p:cNvPr>
          <p:cNvCxnSpPr>
            <a:cxnSpLocks/>
          </p:cNvCxnSpPr>
          <p:nvPr/>
        </p:nvCxnSpPr>
        <p:spPr>
          <a:xfrm>
            <a:off x="954075" y="330225"/>
            <a:ext cx="0" cy="41549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kstfelt 17">
            <a:extLst>
              <a:ext uri="{FF2B5EF4-FFF2-40B4-BE49-F238E27FC236}">
                <a16:creationId xmlns:a16="http://schemas.microsoft.com/office/drawing/2014/main" id="{107F66C2-C915-49FC-A5FA-652F35C4832B}"/>
              </a:ext>
            </a:extLst>
          </p:cNvPr>
          <p:cNvSpPr txBox="1"/>
          <p:nvPr/>
        </p:nvSpPr>
        <p:spPr>
          <a:xfrm>
            <a:off x="229390" y="1620716"/>
            <a:ext cx="1582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venir Next LT Pro" panose="020B0504020202020204" pitchFamily="34" charset="0"/>
              </a:rPr>
              <a:t>Introduction</a:t>
            </a:r>
            <a:endParaRPr lang="LID4096" sz="6000" dirty="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9" name="Tekstfelt 18">
            <a:extLst>
              <a:ext uri="{FF2B5EF4-FFF2-40B4-BE49-F238E27FC236}">
                <a16:creationId xmlns:a16="http://schemas.microsoft.com/office/drawing/2014/main" id="{F5E72E15-353A-48A3-8A8C-32BE36459849}"/>
              </a:ext>
            </a:extLst>
          </p:cNvPr>
          <p:cNvSpPr txBox="1"/>
          <p:nvPr/>
        </p:nvSpPr>
        <p:spPr>
          <a:xfrm>
            <a:off x="285670" y="4287663"/>
            <a:ext cx="1582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venir Next LT Pro" panose="020B0504020202020204" pitchFamily="34" charset="0"/>
              </a:rPr>
              <a:t>Guides</a:t>
            </a:r>
            <a:endParaRPr lang="LID4096" sz="6000" dirty="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0" name="Tekstfelt 19">
            <a:extLst>
              <a:ext uri="{FF2B5EF4-FFF2-40B4-BE49-F238E27FC236}">
                <a16:creationId xmlns:a16="http://schemas.microsoft.com/office/drawing/2014/main" id="{118F5E1E-C8BF-4125-9896-E3DA4DABCBB9}"/>
              </a:ext>
            </a:extLst>
          </p:cNvPr>
          <p:cNvSpPr txBox="1"/>
          <p:nvPr/>
        </p:nvSpPr>
        <p:spPr>
          <a:xfrm>
            <a:off x="229390" y="2321087"/>
            <a:ext cx="1582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venir Next LT Pro" panose="020B0504020202020204" pitchFamily="34" charset="0"/>
              </a:rPr>
              <a:t>Overview</a:t>
            </a:r>
            <a:endParaRPr lang="LID4096" sz="6000" dirty="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5" name="Tekstfelt 24">
            <a:extLst>
              <a:ext uri="{FF2B5EF4-FFF2-40B4-BE49-F238E27FC236}">
                <a16:creationId xmlns:a16="http://schemas.microsoft.com/office/drawing/2014/main" id="{9B246121-4666-4892-A01E-E022377A1E5A}"/>
              </a:ext>
            </a:extLst>
          </p:cNvPr>
          <p:cNvSpPr txBox="1"/>
          <p:nvPr/>
        </p:nvSpPr>
        <p:spPr>
          <a:xfrm>
            <a:off x="285670" y="3402260"/>
            <a:ext cx="12469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Avenir Next LT Pro" panose="020B0504020202020204" pitchFamily="34" charset="0"/>
              </a:rPr>
              <a:t>Activation Test</a:t>
            </a:r>
            <a:endParaRPr lang="LID4096" sz="4400" dirty="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6" name="Tekstfelt 25">
            <a:extLst>
              <a:ext uri="{FF2B5EF4-FFF2-40B4-BE49-F238E27FC236}">
                <a16:creationId xmlns:a16="http://schemas.microsoft.com/office/drawing/2014/main" id="{CD7900C3-836C-45B2-AAFD-A04FC05CC695}"/>
              </a:ext>
            </a:extLst>
          </p:cNvPr>
          <p:cNvSpPr txBox="1"/>
          <p:nvPr/>
        </p:nvSpPr>
        <p:spPr>
          <a:xfrm>
            <a:off x="229390" y="3021458"/>
            <a:ext cx="1964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venir Next LT Pro" panose="020B0504020202020204" pitchFamily="34" charset="0"/>
              </a:rPr>
              <a:t>Testing Types</a:t>
            </a:r>
            <a:endParaRPr lang="LID4096" sz="6000" dirty="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7" name="Tekstfelt 26">
            <a:extLst>
              <a:ext uri="{FF2B5EF4-FFF2-40B4-BE49-F238E27FC236}">
                <a16:creationId xmlns:a16="http://schemas.microsoft.com/office/drawing/2014/main" id="{C070F561-243F-4D89-8924-BE998C094187}"/>
              </a:ext>
            </a:extLst>
          </p:cNvPr>
          <p:cNvSpPr txBox="1"/>
          <p:nvPr/>
        </p:nvSpPr>
        <p:spPr>
          <a:xfrm>
            <a:off x="285670" y="3679259"/>
            <a:ext cx="15826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Avenir Next LT Pro" panose="020B0504020202020204" pitchFamily="34" charset="0"/>
              </a:rPr>
              <a:t>Motion Tracker Test</a:t>
            </a:r>
            <a:endParaRPr lang="LID4096" sz="4400" dirty="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9" name="Tekstfelt 28">
            <a:extLst>
              <a:ext uri="{FF2B5EF4-FFF2-40B4-BE49-F238E27FC236}">
                <a16:creationId xmlns:a16="http://schemas.microsoft.com/office/drawing/2014/main" id="{0FAB6FC1-C391-4F7E-9F88-1A87EB82F487}"/>
              </a:ext>
            </a:extLst>
          </p:cNvPr>
          <p:cNvSpPr txBox="1"/>
          <p:nvPr/>
        </p:nvSpPr>
        <p:spPr>
          <a:xfrm>
            <a:off x="2493705" y="189340"/>
            <a:ext cx="40306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Avenir Next LT Pro" panose="020B0504020202020204" pitchFamily="34" charset="0"/>
              </a:rPr>
              <a:t>Testing Types</a:t>
            </a:r>
            <a:endParaRPr lang="LID4096" sz="11500" dirty="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cxnSp>
        <p:nvCxnSpPr>
          <p:cNvPr id="30" name="Lige forbindelse 29">
            <a:extLst>
              <a:ext uri="{FF2B5EF4-FFF2-40B4-BE49-F238E27FC236}">
                <a16:creationId xmlns:a16="http://schemas.microsoft.com/office/drawing/2014/main" id="{3FA45D6C-7295-4D99-9223-071171375D64}"/>
              </a:ext>
            </a:extLst>
          </p:cNvPr>
          <p:cNvCxnSpPr>
            <a:cxnSpLocks/>
          </p:cNvCxnSpPr>
          <p:nvPr/>
        </p:nvCxnSpPr>
        <p:spPr>
          <a:xfrm flipH="1">
            <a:off x="2565757" y="897226"/>
            <a:ext cx="900907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Billede 33">
            <a:extLst>
              <a:ext uri="{FF2B5EF4-FFF2-40B4-BE49-F238E27FC236}">
                <a16:creationId xmlns:a16="http://schemas.microsoft.com/office/drawing/2014/main" id="{AC60C785-ABAD-465C-B1BB-ADF6216AADE9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497" y="6436888"/>
            <a:ext cx="680214" cy="181774"/>
          </a:xfrm>
          <a:prstGeom prst="rect">
            <a:avLst/>
          </a:prstGeom>
        </p:spPr>
      </p:pic>
      <p:sp>
        <p:nvSpPr>
          <p:cNvPr id="35" name="Rektangel 34">
            <a:extLst>
              <a:ext uri="{FF2B5EF4-FFF2-40B4-BE49-F238E27FC236}">
                <a16:creationId xmlns:a16="http://schemas.microsoft.com/office/drawing/2014/main" id="{DE011376-660E-4081-9130-8CE8D98CC399}"/>
              </a:ext>
            </a:extLst>
          </p:cNvPr>
          <p:cNvSpPr/>
          <p:nvPr/>
        </p:nvSpPr>
        <p:spPr>
          <a:xfrm>
            <a:off x="12115800" y="0"/>
            <a:ext cx="76200" cy="6858000"/>
          </a:xfrm>
          <a:prstGeom prst="rect">
            <a:avLst/>
          </a:prstGeom>
          <a:solidFill>
            <a:srgbClr val="10162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8" name="Tekstfelt 37">
            <a:extLst>
              <a:ext uri="{FF2B5EF4-FFF2-40B4-BE49-F238E27FC236}">
                <a16:creationId xmlns:a16="http://schemas.microsoft.com/office/drawing/2014/main" id="{65E20EA5-F532-4D1A-9312-AAFA0C6174EB}"/>
              </a:ext>
            </a:extLst>
          </p:cNvPr>
          <p:cNvSpPr txBox="1"/>
          <p:nvPr/>
        </p:nvSpPr>
        <p:spPr>
          <a:xfrm>
            <a:off x="285669" y="4986017"/>
            <a:ext cx="1582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venir Next LT Pro" panose="020B0504020202020204" pitchFamily="34" charset="0"/>
              </a:rPr>
              <a:t>Future work</a:t>
            </a:r>
            <a:endParaRPr lang="LID4096" sz="6000" dirty="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grpSp>
        <p:nvGrpSpPr>
          <p:cNvPr id="24" name="Gruppe 23">
            <a:extLst>
              <a:ext uri="{FF2B5EF4-FFF2-40B4-BE49-F238E27FC236}">
                <a16:creationId xmlns:a16="http://schemas.microsoft.com/office/drawing/2014/main" id="{8BC1047E-9C5C-407F-886A-C1882C1EDA77}"/>
              </a:ext>
            </a:extLst>
          </p:cNvPr>
          <p:cNvGrpSpPr/>
          <p:nvPr/>
        </p:nvGrpSpPr>
        <p:grpSpPr>
          <a:xfrm>
            <a:off x="-1" y="3008019"/>
            <a:ext cx="2041452" cy="369334"/>
            <a:chOff x="3181351" y="1354013"/>
            <a:chExt cx="2041452" cy="369334"/>
          </a:xfrm>
        </p:grpSpPr>
        <p:pic>
          <p:nvPicPr>
            <p:cNvPr id="22" name="Billede 21">
              <a:extLst>
                <a:ext uri="{FF2B5EF4-FFF2-40B4-BE49-F238E27FC236}">
                  <a16:creationId xmlns:a16="http://schemas.microsoft.com/office/drawing/2014/main" id="{5D8E4CB8-CB55-4C5F-ABBB-7B32C3D8597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1351" y="1354014"/>
              <a:ext cx="2041452" cy="369333"/>
            </a:xfrm>
            <a:prstGeom prst="rect">
              <a:avLst/>
            </a:prstGeom>
          </p:spPr>
        </p:pic>
        <p:pic>
          <p:nvPicPr>
            <p:cNvPr id="23" name="Billede 22">
              <a:extLst>
                <a:ext uri="{FF2B5EF4-FFF2-40B4-BE49-F238E27FC236}">
                  <a16:creationId xmlns:a16="http://schemas.microsoft.com/office/drawing/2014/main" id="{FC0CDFB0-26BA-4D41-8430-5A966629B71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3181351" y="1354013"/>
              <a:ext cx="2041452" cy="369333"/>
            </a:xfrm>
            <a:prstGeom prst="rect">
              <a:avLst/>
            </a:prstGeom>
          </p:spPr>
        </p:pic>
      </p:grpSp>
      <p:sp>
        <p:nvSpPr>
          <p:cNvPr id="28" name="Tekstfelt 27">
            <a:extLst>
              <a:ext uri="{FF2B5EF4-FFF2-40B4-BE49-F238E27FC236}">
                <a16:creationId xmlns:a16="http://schemas.microsoft.com/office/drawing/2014/main" id="{562E3530-568F-4E86-A773-91863F5D9BD1}"/>
              </a:ext>
            </a:extLst>
          </p:cNvPr>
          <p:cNvSpPr txBox="1"/>
          <p:nvPr/>
        </p:nvSpPr>
        <p:spPr>
          <a:xfrm>
            <a:off x="2493706" y="1012952"/>
            <a:ext cx="47473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solidFill>
                  <a:schemeClr val="bg1"/>
                </a:solidFill>
                <a:latin typeface="Avenir Next LT Pro" panose="020B0504020202020204" pitchFamily="34" charset="0"/>
              </a:rPr>
              <a:t>We wished that we could give you every testing types you wanted</a:t>
            </a:r>
            <a:endParaRPr lang="LID4096" sz="4400" i="1" dirty="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31" name="Tekstfelt 30">
            <a:extLst>
              <a:ext uri="{FF2B5EF4-FFF2-40B4-BE49-F238E27FC236}">
                <a16:creationId xmlns:a16="http://schemas.microsoft.com/office/drawing/2014/main" id="{964FD06E-2299-49E4-B932-3AC1D92C96E9}"/>
              </a:ext>
            </a:extLst>
          </p:cNvPr>
          <p:cNvSpPr txBox="1"/>
          <p:nvPr/>
        </p:nvSpPr>
        <p:spPr>
          <a:xfrm rot="21224851">
            <a:off x="2992287" y="2428647"/>
            <a:ext cx="20038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solidFill>
                  <a:schemeClr val="bg1"/>
                </a:solidFill>
                <a:latin typeface="Avenir Next LT Pro" panose="020B0504020202020204" pitchFamily="34" charset="0"/>
              </a:rPr>
              <a:t>Drop Test</a:t>
            </a:r>
            <a:endParaRPr lang="LID4096" sz="8000" i="1" dirty="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32" name="Tekstfelt 31">
            <a:extLst>
              <a:ext uri="{FF2B5EF4-FFF2-40B4-BE49-F238E27FC236}">
                <a16:creationId xmlns:a16="http://schemas.microsoft.com/office/drawing/2014/main" id="{8D0F717A-613A-4009-BB8E-4816522736CB}"/>
              </a:ext>
            </a:extLst>
          </p:cNvPr>
          <p:cNvSpPr txBox="1"/>
          <p:nvPr/>
        </p:nvSpPr>
        <p:spPr>
          <a:xfrm rot="469716">
            <a:off x="8989191" y="2723289"/>
            <a:ext cx="25942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solidFill>
                  <a:schemeClr val="bg1"/>
                </a:solidFill>
                <a:latin typeface="Avenir Next LT Pro" panose="020B0504020202020204" pitchFamily="34" charset="0"/>
              </a:rPr>
              <a:t>Spring Test</a:t>
            </a:r>
            <a:endParaRPr lang="LID4096" sz="8000" i="1" dirty="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33" name="Tekstfelt 32">
            <a:extLst>
              <a:ext uri="{FF2B5EF4-FFF2-40B4-BE49-F238E27FC236}">
                <a16:creationId xmlns:a16="http://schemas.microsoft.com/office/drawing/2014/main" id="{1622306D-0B27-4ECE-AB93-758ECE443B17}"/>
              </a:ext>
            </a:extLst>
          </p:cNvPr>
          <p:cNvSpPr txBox="1"/>
          <p:nvPr/>
        </p:nvSpPr>
        <p:spPr>
          <a:xfrm rot="670599">
            <a:off x="4128690" y="3933569"/>
            <a:ext cx="30916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solidFill>
                  <a:schemeClr val="bg1"/>
                </a:solidFill>
                <a:latin typeface="Avenir Next LT Pro" panose="020B0504020202020204" pitchFamily="34" charset="0"/>
              </a:rPr>
              <a:t>Rollercoaster Test</a:t>
            </a:r>
            <a:endParaRPr lang="LID4096" sz="8000" i="1" dirty="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36" name="Tekstfelt 35">
            <a:extLst>
              <a:ext uri="{FF2B5EF4-FFF2-40B4-BE49-F238E27FC236}">
                <a16:creationId xmlns:a16="http://schemas.microsoft.com/office/drawing/2014/main" id="{E9888809-89A2-449C-B320-FDAB54120E69}"/>
              </a:ext>
            </a:extLst>
          </p:cNvPr>
          <p:cNvSpPr txBox="1"/>
          <p:nvPr/>
        </p:nvSpPr>
        <p:spPr>
          <a:xfrm>
            <a:off x="7910038" y="5071885"/>
            <a:ext cx="30916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solidFill>
                  <a:schemeClr val="bg1"/>
                </a:solidFill>
                <a:latin typeface="Avenir Next LT Pro" panose="020B0504020202020204" pitchFamily="34" charset="0"/>
              </a:rPr>
              <a:t>Lap Counter Test</a:t>
            </a:r>
            <a:endParaRPr lang="LID4096" sz="8000" i="1" dirty="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37" name="Tekstfelt 36">
            <a:extLst>
              <a:ext uri="{FF2B5EF4-FFF2-40B4-BE49-F238E27FC236}">
                <a16:creationId xmlns:a16="http://schemas.microsoft.com/office/drawing/2014/main" id="{A6F0B0D9-65C4-401A-A907-5957D44A0524}"/>
              </a:ext>
            </a:extLst>
          </p:cNvPr>
          <p:cNvSpPr txBox="1"/>
          <p:nvPr/>
        </p:nvSpPr>
        <p:spPr>
          <a:xfrm rot="21115460">
            <a:off x="2900365" y="5192372"/>
            <a:ext cx="30916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solidFill>
                  <a:schemeClr val="bg1"/>
                </a:solidFill>
                <a:latin typeface="Avenir Next LT Pro" panose="020B0504020202020204" pitchFamily="34" charset="0"/>
              </a:rPr>
              <a:t>Cannon Test</a:t>
            </a:r>
            <a:endParaRPr lang="LID4096" sz="8000" i="1" dirty="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39" name="Tekstfelt 38">
            <a:extLst>
              <a:ext uri="{FF2B5EF4-FFF2-40B4-BE49-F238E27FC236}">
                <a16:creationId xmlns:a16="http://schemas.microsoft.com/office/drawing/2014/main" id="{A11C9665-9762-41D6-ACE4-16076409C94C}"/>
              </a:ext>
            </a:extLst>
          </p:cNvPr>
          <p:cNvSpPr txBox="1"/>
          <p:nvPr/>
        </p:nvSpPr>
        <p:spPr>
          <a:xfrm rot="21109951">
            <a:off x="6640365" y="3135963"/>
            <a:ext cx="25942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solidFill>
                  <a:schemeClr val="bg1"/>
                </a:solidFill>
                <a:latin typeface="Avenir Next LT Pro" panose="020B0504020202020204" pitchFamily="34" charset="0"/>
              </a:rPr>
              <a:t>Brick Test</a:t>
            </a:r>
            <a:endParaRPr lang="LID4096" sz="8000" i="1" dirty="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6202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  <p:bldP spid="33" grpId="0"/>
      <p:bldP spid="36" grpId="0"/>
      <p:bldP spid="37" grpId="0"/>
      <p:bldP spid="3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2D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ktangel 12">
            <a:extLst>
              <a:ext uri="{FF2B5EF4-FFF2-40B4-BE49-F238E27FC236}">
                <a16:creationId xmlns:a16="http://schemas.microsoft.com/office/drawing/2014/main" id="{A86B62BC-BA91-4A07-A44F-85981838BF0C}"/>
              </a:ext>
            </a:extLst>
          </p:cNvPr>
          <p:cNvSpPr/>
          <p:nvPr/>
        </p:nvSpPr>
        <p:spPr>
          <a:xfrm>
            <a:off x="0" y="0"/>
            <a:ext cx="2041452" cy="6858000"/>
          </a:xfrm>
          <a:prstGeom prst="rect">
            <a:avLst/>
          </a:prstGeom>
          <a:solidFill>
            <a:srgbClr val="1B23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" name="Rektangel 1">
            <a:extLst>
              <a:ext uri="{FF2B5EF4-FFF2-40B4-BE49-F238E27FC236}">
                <a16:creationId xmlns:a16="http://schemas.microsoft.com/office/drawing/2014/main" id="{F8B49DD7-7B09-4AA3-B35E-D37A5224138A}"/>
              </a:ext>
            </a:extLst>
          </p:cNvPr>
          <p:cNvSpPr/>
          <p:nvPr/>
        </p:nvSpPr>
        <p:spPr>
          <a:xfrm>
            <a:off x="1" y="1"/>
            <a:ext cx="2041452" cy="1066800"/>
          </a:xfrm>
          <a:prstGeom prst="rect">
            <a:avLst/>
          </a:prstGeom>
          <a:solidFill>
            <a:srgbClr val="10162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6" name="Billede 5">
            <a:extLst>
              <a:ext uri="{FF2B5EF4-FFF2-40B4-BE49-F238E27FC236}">
                <a16:creationId xmlns:a16="http://schemas.microsoft.com/office/drawing/2014/main" id="{05728408-1EFA-446E-944F-15DDB36F55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254" y="363416"/>
            <a:ext cx="396099" cy="395281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7" name="Tekstfelt 6">
            <a:extLst>
              <a:ext uri="{FF2B5EF4-FFF2-40B4-BE49-F238E27FC236}">
                <a16:creationId xmlns:a16="http://schemas.microsoft.com/office/drawing/2014/main" id="{02937D3A-978E-4BDE-BAAD-C35B89F01779}"/>
              </a:ext>
            </a:extLst>
          </p:cNvPr>
          <p:cNvSpPr txBox="1"/>
          <p:nvPr/>
        </p:nvSpPr>
        <p:spPr>
          <a:xfrm>
            <a:off x="998604" y="363416"/>
            <a:ext cx="983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venir Next LT Pro" panose="020B0504020202020204" pitchFamily="34" charset="0"/>
              </a:rPr>
              <a:t>Vister</a:t>
            </a:r>
            <a:endParaRPr lang="LID4096" sz="6000" dirty="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cxnSp>
        <p:nvCxnSpPr>
          <p:cNvPr id="8" name="Lige forbindelse 7">
            <a:extLst>
              <a:ext uri="{FF2B5EF4-FFF2-40B4-BE49-F238E27FC236}">
                <a16:creationId xmlns:a16="http://schemas.microsoft.com/office/drawing/2014/main" id="{BAC9251B-7519-497D-9976-239DEB4D2A11}"/>
              </a:ext>
            </a:extLst>
          </p:cNvPr>
          <p:cNvCxnSpPr>
            <a:cxnSpLocks/>
          </p:cNvCxnSpPr>
          <p:nvPr/>
        </p:nvCxnSpPr>
        <p:spPr>
          <a:xfrm>
            <a:off x="954075" y="330225"/>
            <a:ext cx="0" cy="41549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kstfelt 17">
            <a:extLst>
              <a:ext uri="{FF2B5EF4-FFF2-40B4-BE49-F238E27FC236}">
                <a16:creationId xmlns:a16="http://schemas.microsoft.com/office/drawing/2014/main" id="{107F66C2-C915-49FC-A5FA-652F35C4832B}"/>
              </a:ext>
            </a:extLst>
          </p:cNvPr>
          <p:cNvSpPr txBox="1"/>
          <p:nvPr/>
        </p:nvSpPr>
        <p:spPr>
          <a:xfrm>
            <a:off x="229390" y="1620716"/>
            <a:ext cx="1582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venir Next LT Pro" panose="020B0504020202020204" pitchFamily="34" charset="0"/>
              </a:rPr>
              <a:t>Introduction</a:t>
            </a:r>
            <a:endParaRPr lang="LID4096" sz="6000" dirty="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9" name="Tekstfelt 18">
            <a:extLst>
              <a:ext uri="{FF2B5EF4-FFF2-40B4-BE49-F238E27FC236}">
                <a16:creationId xmlns:a16="http://schemas.microsoft.com/office/drawing/2014/main" id="{F5E72E15-353A-48A3-8A8C-32BE36459849}"/>
              </a:ext>
            </a:extLst>
          </p:cNvPr>
          <p:cNvSpPr txBox="1"/>
          <p:nvPr/>
        </p:nvSpPr>
        <p:spPr>
          <a:xfrm>
            <a:off x="285670" y="4287663"/>
            <a:ext cx="1582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venir Next LT Pro" panose="020B0504020202020204" pitchFamily="34" charset="0"/>
              </a:rPr>
              <a:t>Guides</a:t>
            </a:r>
            <a:endParaRPr lang="LID4096" sz="6000" dirty="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0" name="Tekstfelt 19">
            <a:extLst>
              <a:ext uri="{FF2B5EF4-FFF2-40B4-BE49-F238E27FC236}">
                <a16:creationId xmlns:a16="http://schemas.microsoft.com/office/drawing/2014/main" id="{118F5E1E-C8BF-4125-9896-E3DA4DABCBB9}"/>
              </a:ext>
            </a:extLst>
          </p:cNvPr>
          <p:cNvSpPr txBox="1"/>
          <p:nvPr/>
        </p:nvSpPr>
        <p:spPr>
          <a:xfrm>
            <a:off x="229390" y="2321087"/>
            <a:ext cx="1582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venir Next LT Pro" panose="020B0504020202020204" pitchFamily="34" charset="0"/>
              </a:rPr>
              <a:t>Overview</a:t>
            </a:r>
            <a:endParaRPr lang="LID4096" sz="6000" dirty="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5" name="Tekstfelt 24">
            <a:extLst>
              <a:ext uri="{FF2B5EF4-FFF2-40B4-BE49-F238E27FC236}">
                <a16:creationId xmlns:a16="http://schemas.microsoft.com/office/drawing/2014/main" id="{9B246121-4666-4892-A01E-E022377A1E5A}"/>
              </a:ext>
            </a:extLst>
          </p:cNvPr>
          <p:cNvSpPr txBox="1"/>
          <p:nvPr/>
        </p:nvSpPr>
        <p:spPr>
          <a:xfrm>
            <a:off x="285670" y="3402260"/>
            <a:ext cx="12469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Avenir Next LT Pro" panose="020B0504020202020204" pitchFamily="34" charset="0"/>
              </a:rPr>
              <a:t>Activation Test</a:t>
            </a:r>
            <a:endParaRPr lang="LID4096" sz="4400" dirty="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6" name="Tekstfelt 25">
            <a:extLst>
              <a:ext uri="{FF2B5EF4-FFF2-40B4-BE49-F238E27FC236}">
                <a16:creationId xmlns:a16="http://schemas.microsoft.com/office/drawing/2014/main" id="{CD7900C3-836C-45B2-AAFD-A04FC05CC695}"/>
              </a:ext>
            </a:extLst>
          </p:cNvPr>
          <p:cNvSpPr txBox="1"/>
          <p:nvPr/>
        </p:nvSpPr>
        <p:spPr>
          <a:xfrm>
            <a:off x="229390" y="3021458"/>
            <a:ext cx="1964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venir Next LT Pro" panose="020B0504020202020204" pitchFamily="34" charset="0"/>
              </a:rPr>
              <a:t>Testing Types</a:t>
            </a:r>
            <a:endParaRPr lang="LID4096" sz="6000" dirty="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7" name="Tekstfelt 26">
            <a:extLst>
              <a:ext uri="{FF2B5EF4-FFF2-40B4-BE49-F238E27FC236}">
                <a16:creationId xmlns:a16="http://schemas.microsoft.com/office/drawing/2014/main" id="{C070F561-243F-4D89-8924-BE998C094187}"/>
              </a:ext>
            </a:extLst>
          </p:cNvPr>
          <p:cNvSpPr txBox="1"/>
          <p:nvPr/>
        </p:nvSpPr>
        <p:spPr>
          <a:xfrm>
            <a:off x="285670" y="3679259"/>
            <a:ext cx="15826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Avenir Next LT Pro" panose="020B0504020202020204" pitchFamily="34" charset="0"/>
              </a:rPr>
              <a:t>Motion Tracker Test</a:t>
            </a:r>
            <a:endParaRPr lang="LID4096" sz="4400" dirty="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9" name="Tekstfelt 28">
            <a:extLst>
              <a:ext uri="{FF2B5EF4-FFF2-40B4-BE49-F238E27FC236}">
                <a16:creationId xmlns:a16="http://schemas.microsoft.com/office/drawing/2014/main" id="{0FAB6FC1-C391-4F7E-9F88-1A87EB82F487}"/>
              </a:ext>
            </a:extLst>
          </p:cNvPr>
          <p:cNvSpPr txBox="1"/>
          <p:nvPr/>
        </p:nvSpPr>
        <p:spPr>
          <a:xfrm>
            <a:off x="2493705" y="189340"/>
            <a:ext cx="40306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Avenir Next LT Pro" panose="020B0504020202020204" pitchFamily="34" charset="0"/>
              </a:rPr>
              <a:t>Testing Types</a:t>
            </a:r>
            <a:endParaRPr lang="LID4096" sz="11500" dirty="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cxnSp>
        <p:nvCxnSpPr>
          <p:cNvPr id="30" name="Lige forbindelse 29">
            <a:extLst>
              <a:ext uri="{FF2B5EF4-FFF2-40B4-BE49-F238E27FC236}">
                <a16:creationId xmlns:a16="http://schemas.microsoft.com/office/drawing/2014/main" id="{3FA45D6C-7295-4D99-9223-071171375D64}"/>
              </a:ext>
            </a:extLst>
          </p:cNvPr>
          <p:cNvCxnSpPr>
            <a:cxnSpLocks/>
          </p:cNvCxnSpPr>
          <p:nvPr/>
        </p:nvCxnSpPr>
        <p:spPr>
          <a:xfrm flipH="1">
            <a:off x="2565757" y="897226"/>
            <a:ext cx="900907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Billede 33">
            <a:extLst>
              <a:ext uri="{FF2B5EF4-FFF2-40B4-BE49-F238E27FC236}">
                <a16:creationId xmlns:a16="http://schemas.microsoft.com/office/drawing/2014/main" id="{AC60C785-ABAD-465C-B1BB-ADF6216AADE9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497" y="6436888"/>
            <a:ext cx="680214" cy="181774"/>
          </a:xfrm>
          <a:prstGeom prst="rect">
            <a:avLst/>
          </a:prstGeom>
        </p:spPr>
      </p:pic>
      <p:sp>
        <p:nvSpPr>
          <p:cNvPr id="35" name="Rektangel 34">
            <a:extLst>
              <a:ext uri="{FF2B5EF4-FFF2-40B4-BE49-F238E27FC236}">
                <a16:creationId xmlns:a16="http://schemas.microsoft.com/office/drawing/2014/main" id="{DE011376-660E-4081-9130-8CE8D98CC399}"/>
              </a:ext>
            </a:extLst>
          </p:cNvPr>
          <p:cNvSpPr/>
          <p:nvPr/>
        </p:nvSpPr>
        <p:spPr>
          <a:xfrm>
            <a:off x="12115800" y="0"/>
            <a:ext cx="76200" cy="6858000"/>
          </a:xfrm>
          <a:prstGeom prst="rect">
            <a:avLst/>
          </a:prstGeom>
          <a:solidFill>
            <a:srgbClr val="10162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8" name="Tekstfelt 37">
            <a:extLst>
              <a:ext uri="{FF2B5EF4-FFF2-40B4-BE49-F238E27FC236}">
                <a16:creationId xmlns:a16="http://schemas.microsoft.com/office/drawing/2014/main" id="{65E20EA5-F532-4D1A-9312-AAFA0C6174EB}"/>
              </a:ext>
            </a:extLst>
          </p:cNvPr>
          <p:cNvSpPr txBox="1"/>
          <p:nvPr/>
        </p:nvSpPr>
        <p:spPr>
          <a:xfrm>
            <a:off x="285669" y="4986017"/>
            <a:ext cx="1582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venir Next LT Pro" panose="020B0504020202020204" pitchFamily="34" charset="0"/>
              </a:rPr>
              <a:t>Future work</a:t>
            </a:r>
            <a:endParaRPr lang="LID4096" sz="6000" dirty="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grpSp>
        <p:nvGrpSpPr>
          <p:cNvPr id="24" name="Gruppe 23">
            <a:extLst>
              <a:ext uri="{FF2B5EF4-FFF2-40B4-BE49-F238E27FC236}">
                <a16:creationId xmlns:a16="http://schemas.microsoft.com/office/drawing/2014/main" id="{8BC1047E-9C5C-407F-886A-C1882C1EDA77}"/>
              </a:ext>
            </a:extLst>
          </p:cNvPr>
          <p:cNvGrpSpPr/>
          <p:nvPr/>
        </p:nvGrpSpPr>
        <p:grpSpPr>
          <a:xfrm>
            <a:off x="-1" y="3403442"/>
            <a:ext cx="2041452" cy="276999"/>
            <a:chOff x="3181351" y="1354013"/>
            <a:chExt cx="2041452" cy="369334"/>
          </a:xfrm>
        </p:grpSpPr>
        <p:pic>
          <p:nvPicPr>
            <p:cNvPr id="22" name="Billede 21">
              <a:extLst>
                <a:ext uri="{FF2B5EF4-FFF2-40B4-BE49-F238E27FC236}">
                  <a16:creationId xmlns:a16="http://schemas.microsoft.com/office/drawing/2014/main" id="{5D8E4CB8-CB55-4C5F-ABBB-7B32C3D8597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1351" y="1354014"/>
              <a:ext cx="2041452" cy="369333"/>
            </a:xfrm>
            <a:prstGeom prst="rect">
              <a:avLst/>
            </a:prstGeom>
          </p:spPr>
        </p:pic>
        <p:pic>
          <p:nvPicPr>
            <p:cNvPr id="23" name="Billede 22">
              <a:extLst>
                <a:ext uri="{FF2B5EF4-FFF2-40B4-BE49-F238E27FC236}">
                  <a16:creationId xmlns:a16="http://schemas.microsoft.com/office/drawing/2014/main" id="{FC0CDFB0-26BA-4D41-8430-5A966629B71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3181351" y="1354013"/>
              <a:ext cx="2041452" cy="369333"/>
            </a:xfrm>
            <a:prstGeom prst="rect">
              <a:avLst/>
            </a:prstGeom>
          </p:spPr>
        </p:pic>
      </p:grpSp>
      <p:sp>
        <p:nvSpPr>
          <p:cNvPr id="31" name="Tekstfelt 30">
            <a:extLst>
              <a:ext uri="{FF2B5EF4-FFF2-40B4-BE49-F238E27FC236}">
                <a16:creationId xmlns:a16="http://schemas.microsoft.com/office/drawing/2014/main" id="{9A3FCA77-92E1-4619-9FD6-203465AA6D72}"/>
              </a:ext>
            </a:extLst>
          </p:cNvPr>
          <p:cNvSpPr txBox="1"/>
          <p:nvPr/>
        </p:nvSpPr>
        <p:spPr>
          <a:xfrm>
            <a:off x="10419703" y="607223"/>
            <a:ext cx="12174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solidFill>
                  <a:schemeClr val="bg1"/>
                </a:solidFill>
                <a:latin typeface="Avenir Next LT Pro" panose="020B0504020202020204" pitchFamily="34" charset="0"/>
              </a:rPr>
              <a:t>Activation Test</a:t>
            </a:r>
            <a:endParaRPr lang="LID4096" sz="4400" i="1" dirty="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32" name="Tekstfelt 31">
            <a:extLst>
              <a:ext uri="{FF2B5EF4-FFF2-40B4-BE49-F238E27FC236}">
                <a16:creationId xmlns:a16="http://schemas.microsoft.com/office/drawing/2014/main" id="{7BF48169-F9F2-4096-8949-4C29007EE1B7}"/>
              </a:ext>
            </a:extLst>
          </p:cNvPr>
          <p:cNvSpPr txBox="1"/>
          <p:nvPr/>
        </p:nvSpPr>
        <p:spPr>
          <a:xfrm>
            <a:off x="2493705" y="1012952"/>
            <a:ext cx="44096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solidFill>
                  <a:schemeClr val="bg1"/>
                </a:solidFill>
                <a:latin typeface="Avenir Next LT Pro" panose="020B0504020202020204" pitchFamily="34" charset="0"/>
              </a:rPr>
              <a:t>The “Activation Test” was inspired by the “spring experiment”</a:t>
            </a:r>
            <a:endParaRPr lang="LID4096" sz="4400" i="1" dirty="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grpSp>
        <p:nvGrpSpPr>
          <p:cNvPr id="9" name="Gruppe 8">
            <a:extLst>
              <a:ext uri="{FF2B5EF4-FFF2-40B4-BE49-F238E27FC236}">
                <a16:creationId xmlns:a16="http://schemas.microsoft.com/office/drawing/2014/main" id="{6405F990-5E85-4AB5-98B6-478EDE7E673B}"/>
              </a:ext>
            </a:extLst>
          </p:cNvPr>
          <p:cNvGrpSpPr/>
          <p:nvPr/>
        </p:nvGrpSpPr>
        <p:grpSpPr>
          <a:xfrm>
            <a:off x="3319280" y="3374361"/>
            <a:ext cx="1379226" cy="1035407"/>
            <a:chOff x="3436614" y="3764496"/>
            <a:chExt cx="1627141" cy="1221521"/>
          </a:xfrm>
        </p:grpSpPr>
        <p:pic>
          <p:nvPicPr>
            <p:cNvPr id="4" name="Billede 3" descr="Et billede, der indeholder tekst, monitor, elektronik, skærm&#10;&#10;Automatisk genereret beskrivelse">
              <a:extLst>
                <a:ext uri="{FF2B5EF4-FFF2-40B4-BE49-F238E27FC236}">
                  <a16:creationId xmlns:a16="http://schemas.microsoft.com/office/drawing/2014/main" id="{B2C5CCA5-BCD3-43EE-A0B4-D16BB99BF98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36614" y="3764496"/>
              <a:ext cx="1627141" cy="1221521"/>
            </a:xfrm>
            <a:prstGeom prst="rect">
              <a:avLst/>
            </a:prstGeom>
          </p:spPr>
        </p:pic>
        <p:grpSp>
          <p:nvGrpSpPr>
            <p:cNvPr id="5" name="Gruppe 4">
              <a:extLst>
                <a:ext uri="{FF2B5EF4-FFF2-40B4-BE49-F238E27FC236}">
                  <a16:creationId xmlns:a16="http://schemas.microsoft.com/office/drawing/2014/main" id="{1948F87C-9D73-486A-9460-62C4338AED53}"/>
                </a:ext>
              </a:extLst>
            </p:cNvPr>
            <p:cNvGrpSpPr/>
            <p:nvPr/>
          </p:nvGrpSpPr>
          <p:grpSpPr>
            <a:xfrm>
              <a:off x="3549611" y="3875912"/>
              <a:ext cx="1118415" cy="644136"/>
              <a:chOff x="3549611" y="3875912"/>
              <a:chExt cx="1118415" cy="644136"/>
            </a:xfrm>
          </p:grpSpPr>
          <p:sp>
            <p:nvSpPr>
              <p:cNvPr id="39" name="Rektangel 38">
                <a:extLst>
                  <a:ext uri="{FF2B5EF4-FFF2-40B4-BE49-F238E27FC236}">
                    <a16:creationId xmlns:a16="http://schemas.microsoft.com/office/drawing/2014/main" id="{9832BBDF-7046-4F90-BD3F-A541A998FAF8}"/>
                  </a:ext>
                </a:extLst>
              </p:cNvPr>
              <p:cNvSpPr/>
              <p:nvPr/>
            </p:nvSpPr>
            <p:spPr>
              <a:xfrm>
                <a:off x="3549611" y="3875912"/>
                <a:ext cx="1118415" cy="644136"/>
              </a:xfrm>
              <a:prstGeom prst="rect">
                <a:avLst/>
              </a:prstGeom>
              <a:solidFill>
                <a:srgbClr val="1B23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pic>
            <p:nvPicPr>
              <p:cNvPr id="33" name="Billede 32">
                <a:extLst>
                  <a:ext uri="{FF2B5EF4-FFF2-40B4-BE49-F238E27FC236}">
                    <a16:creationId xmlns:a16="http://schemas.microsoft.com/office/drawing/2014/main" id="{24FE8A56-47CF-4D9E-9E8A-6C21267D349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15659" y="4001937"/>
                <a:ext cx="419918" cy="419051"/>
              </a:xfrm>
              <a:prstGeom prst="rect">
                <a:avLst/>
              </a:prstGeom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</p:grpSp>
      </p:grpSp>
      <p:grpSp>
        <p:nvGrpSpPr>
          <p:cNvPr id="12" name="Gruppe 11">
            <a:extLst>
              <a:ext uri="{FF2B5EF4-FFF2-40B4-BE49-F238E27FC236}">
                <a16:creationId xmlns:a16="http://schemas.microsoft.com/office/drawing/2014/main" id="{DF8E8294-3ED3-4772-9F56-4A98402AD808}"/>
              </a:ext>
            </a:extLst>
          </p:cNvPr>
          <p:cNvGrpSpPr/>
          <p:nvPr/>
        </p:nvGrpSpPr>
        <p:grpSpPr>
          <a:xfrm>
            <a:off x="6036071" y="1522094"/>
            <a:ext cx="1596813" cy="1808444"/>
            <a:chOff x="6036071" y="1522094"/>
            <a:chExt cx="1596813" cy="1808444"/>
          </a:xfrm>
        </p:grpSpPr>
        <p:pic>
          <p:nvPicPr>
            <p:cNvPr id="3074" name="Picture 2" descr="Réception du nouveau robot UR : l'UR16e | HMI-MBS">
              <a:extLst>
                <a:ext uri="{FF2B5EF4-FFF2-40B4-BE49-F238E27FC236}">
                  <a16:creationId xmlns:a16="http://schemas.microsoft.com/office/drawing/2014/main" id="{A3D317A2-9DF4-4B86-B6C2-F86DBDCA6B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34646" y="1522094"/>
              <a:ext cx="1398238" cy="15979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Billede 10">
              <a:extLst>
                <a:ext uri="{FF2B5EF4-FFF2-40B4-BE49-F238E27FC236}">
                  <a16:creationId xmlns:a16="http://schemas.microsoft.com/office/drawing/2014/main" id="{790AD524-1100-47AA-B5A3-387E9667642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36071" y="2580655"/>
              <a:ext cx="958033" cy="749883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40" name="Tekstfelt 39">
            <a:extLst>
              <a:ext uri="{FF2B5EF4-FFF2-40B4-BE49-F238E27FC236}">
                <a16:creationId xmlns:a16="http://schemas.microsoft.com/office/drawing/2014/main" id="{669B0DC4-60DD-459D-8F93-A52762895F97}"/>
              </a:ext>
            </a:extLst>
          </p:cNvPr>
          <p:cNvSpPr txBox="1"/>
          <p:nvPr/>
        </p:nvSpPr>
        <p:spPr>
          <a:xfrm>
            <a:off x="2276646" y="5759135"/>
            <a:ext cx="38535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solidFill>
                  <a:schemeClr val="bg1"/>
                </a:solidFill>
                <a:latin typeface="Avenir Next LT Pro" panose="020B0504020202020204" pitchFamily="34" charset="0"/>
              </a:rPr>
              <a:t>A Full video with lap counter written in the corner</a:t>
            </a:r>
            <a:endParaRPr lang="LID4096" sz="4400" i="1" dirty="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41" name="Tekstfelt 40">
            <a:extLst>
              <a:ext uri="{FF2B5EF4-FFF2-40B4-BE49-F238E27FC236}">
                <a16:creationId xmlns:a16="http://schemas.microsoft.com/office/drawing/2014/main" id="{44160A98-A00E-4920-AFB0-2C677265A36C}"/>
              </a:ext>
            </a:extLst>
          </p:cNvPr>
          <p:cNvSpPr txBox="1"/>
          <p:nvPr/>
        </p:nvSpPr>
        <p:spPr>
          <a:xfrm>
            <a:off x="2276646" y="6036134"/>
            <a:ext cx="27505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solidFill>
                  <a:schemeClr val="bg1"/>
                </a:solidFill>
                <a:latin typeface="Avenir Next LT Pro" panose="020B0504020202020204" pitchFamily="34" charset="0"/>
              </a:rPr>
              <a:t>A CSV file with bounding box values</a:t>
            </a:r>
            <a:endParaRPr lang="LID4096" sz="4400" i="1" dirty="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42" name="Tekstfelt 41">
            <a:extLst>
              <a:ext uri="{FF2B5EF4-FFF2-40B4-BE49-F238E27FC236}">
                <a16:creationId xmlns:a16="http://schemas.microsoft.com/office/drawing/2014/main" id="{94A720FD-B0F9-416C-A0A7-A221F81A6642}"/>
              </a:ext>
            </a:extLst>
          </p:cNvPr>
          <p:cNvSpPr txBox="1"/>
          <p:nvPr/>
        </p:nvSpPr>
        <p:spPr>
          <a:xfrm>
            <a:off x="2269286" y="6313133"/>
            <a:ext cx="42819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solidFill>
                  <a:schemeClr val="bg1"/>
                </a:solidFill>
                <a:latin typeface="Avenir Next LT Pro" panose="020B0504020202020204" pitchFamily="34" charset="0"/>
              </a:rPr>
              <a:t>A CSV file from the UR with data like: Force, Speed, Position</a:t>
            </a:r>
            <a:endParaRPr lang="LID4096" sz="4400" i="1" dirty="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pic>
        <p:nvPicPr>
          <p:cNvPr id="15" name="Billede 14">
            <a:extLst>
              <a:ext uri="{FF2B5EF4-FFF2-40B4-BE49-F238E27FC236}">
                <a16:creationId xmlns:a16="http://schemas.microsoft.com/office/drawing/2014/main" id="{B3FC6F18-1F41-4016-B0AD-4795CDFB68D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226408" y="4217498"/>
            <a:ext cx="1175625" cy="877332"/>
          </a:xfrm>
          <a:prstGeom prst="rect">
            <a:avLst/>
          </a:prstGeom>
        </p:spPr>
      </p:pic>
      <p:sp>
        <p:nvSpPr>
          <p:cNvPr id="16" name="Rektangel 15">
            <a:extLst>
              <a:ext uri="{FF2B5EF4-FFF2-40B4-BE49-F238E27FC236}">
                <a16:creationId xmlns:a16="http://schemas.microsoft.com/office/drawing/2014/main" id="{6E1666D9-ED3B-42A6-8E6C-02DFB4B2E120}"/>
              </a:ext>
            </a:extLst>
          </p:cNvPr>
          <p:cNvSpPr/>
          <p:nvPr/>
        </p:nvSpPr>
        <p:spPr>
          <a:xfrm>
            <a:off x="8916933" y="3021458"/>
            <a:ext cx="2657899" cy="1266204"/>
          </a:xfrm>
          <a:prstGeom prst="rect">
            <a:avLst/>
          </a:prstGeom>
          <a:noFill/>
          <a:ln w="57150">
            <a:solidFill>
              <a:schemeClr val="accent4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3" name="Rektangel 42">
            <a:extLst>
              <a:ext uri="{FF2B5EF4-FFF2-40B4-BE49-F238E27FC236}">
                <a16:creationId xmlns:a16="http://schemas.microsoft.com/office/drawing/2014/main" id="{9808029E-41B7-44FE-AD3F-26B74BEC268F}"/>
              </a:ext>
            </a:extLst>
          </p:cNvPr>
          <p:cNvSpPr/>
          <p:nvPr/>
        </p:nvSpPr>
        <p:spPr>
          <a:xfrm>
            <a:off x="9050271" y="3173858"/>
            <a:ext cx="2400181" cy="6649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7" name="Rektangel 16">
            <a:extLst>
              <a:ext uri="{FF2B5EF4-FFF2-40B4-BE49-F238E27FC236}">
                <a16:creationId xmlns:a16="http://schemas.microsoft.com/office/drawing/2014/main" id="{EAB486E3-C9E6-476B-9CA0-6504EAF9CFCD}"/>
              </a:ext>
            </a:extLst>
          </p:cNvPr>
          <p:cNvSpPr/>
          <p:nvPr/>
        </p:nvSpPr>
        <p:spPr>
          <a:xfrm>
            <a:off x="9449030" y="3497626"/>
            <a:ext cx="76200" cy="33775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5" name="Rektangel 44">
            <a:extLst>
              <a:ext uri="{FF2B5EF4-FFF2-40B4-BE49-F238E27FC236}">
                <a16:creationId xmlns:a16="http://schemas.microsoft.com/office/drawing/2014/main" id="{BBEB320D-E30E-41BA-AA5F-61FC19AE7147}"/>
              </a:ext>
            </a:extLst>
          </p:cNvPr>
          <p:cNvSpPr/>
          <p:nvPr/>
        </p:nvSpPr>
        <p:spPr>
          <a:xfrm>
            <a:off x="9863953" y="3501082"/>
            <a:ext cx="76200" cy="33775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6" name="Rektangel 45">
            <a:extLst>
              <a:ext uri="{FF2B5EF4-FFF2-40B4-BE49-F238E27FC236}">
                <a16:creationId xmlns:a16="http://schemas.microsoft.com/office/drawing/2014/main" id="{25F356AE-961D-40D1-A3FD-216735408AA4}"/>
              </a:ext>
            </a:extLst>
          </p:cNvPr>
          <p:cNvSpPr/>
          <p:nvPr/>
        </p:nvSpPr>
        <p:spPr>
          <a:xfrm>
            <a:off x="10248116" y="3495016"/>
            <a:ext cx="76200" cy="33775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7" name="Rektangel 46">
            <a:extLst>
              <a:ext uri="{FF2B5EF4-FFF2-40B4-BE49-F238E27FC236}">
                <a16:creationId xmlns:a16="http://schemas.microsoft.com/office/drawing/2014/main" id="{EDA7E99A-4B94-4581-943B-DA2E4CA22DCA}"/>
              </a:ext>
            </a:extLst>
          </p:cNvPr>
          <p:cNvSpPr/>
          <p:nvPr/>
        </p:nvSpPr>
        <p:spPr>
          <a:xfrm>
            <a:off x="10660982" y="3496072"/>
            <a:ext cx="76200" cy="33775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8" name="Rektangel 47">
            <a:extLst>
              <a:ext uri="{FF2B5EF4-FFF2-40B4-BE49-F238E27FC236}">
                <a16:creationId xmlns:a16="http://schemas.microsoft.com/office/drawing/2014/main" id="{00F83C68-4594-4044-BFE7-BF8E286FB8C7}"/>
              </a:ext>
            </a:extLst>
          </p:cNvPr>
          <p:cNvSpPr/>
          <p:nvPr/>
        </p:nvSpPr>
        <p:spPr>
          <a:xfrm>
            <a:off x="11045145" y="3497626"/>
            <a:ext cx="76200" cy="33775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44" name="Forbindelse: vinklet 43">
            <a:extLst>
              <a:ext uri="{FF2B5EF4-FFF2-40B4-BE49-F238E27FC236}">
                <a16:creationId xmlns:a16="http://schemas.microsoft.com/office/drawing/2014/main" id="{2FE3DBE7-6888-4E7D-87C7-35CA49801894}"/>
              </a:ext>
            </a:extLst>
          </p:cNvPr>
          <p:cNvCxnSpPr>
            <a:stCxn id="4" idx="2"/>
            <a:endCxn id="15" idx="3"/>
          </p:cNvCxnSpPr>
          <p:nvPr/>
        </p:nvCxnSpPr>
        <p:spPr>
          <a:xfrm rot="16200000" flipH="1">
            <a:off x="4994452" y="3424208"/>
            <a:ext cx="246396" cy="2217515"/>
          </a:xfrm>
          <a:prstGeom prst="bentConnector2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0" name="Forbindelse: vinklet 49">
            <a:extLst>
              <a:ext uri="{FF2B5EF4-FFF2-40B4-BE49-F238E27FC236}">
                <a16:creationId xmlns:a16="http://schemas.microsoft.com/office/drawing/2014/main" id="{6B7ACB3C-F064-4D9F-A8CC-A64D68BAFC7A}"/>
              </a:ext>
            </a:extLst>
          </p:cNvPr>
          <p:cNvCxnSpPr>
            <a:stCxn id="15" idx="2"/>
            <a:endCxn id="16" idx="2"/>
          </p:cNvCxnSpPr>
          <p:nvPr/>
        </p:nvCxnSpPr>
        <p:spPr>
          <a:xfrm rot="5400000" flipH="1" flipV="1">
            <a:off x="8126467" y="2975414"/>
            <a:ext cx="807168" cy="3431663"/>
          </a:xfrm>
          <a:prstGeom prst="bentConnector3">
            <a:avLst>
              <a:gd name="adj1" fmla="val -28321"/>
            </a:avLst>
          </a:prstGeom>
          <a:ln w="28575">
            <a:solidFill>
              <a:srgbClr val="70AD4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kstfelt 52">
            <a:extLst>
              <a:ext uri="{FF2B5EF4-FFF2-40B4-BE49-F238E27FC236}">
                <a16:creationId xmlns:a16="http://schemas.microsoft.com/office/drawing/2014/main" id="{F4CDCD43-ED56-4C55-B833-52AE5204D500}"/>
              </a:ext>
            </a:extLst>
          </p:cNvPr>
          <p:cNvSpPr txBox="1"/>
          <p:nvPr/>
        </p:nvSpPr>
        <p:spPr>
          <a:xfrm>
            <a:off x="7654539" y="1466828"/>
            <a:ext cx="9140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i="1" dirty="0" err="1">
                <a:solidFill>
                  <a:schemeClr val="bg1"/>
                </a:solidFill>
                <a:latin typeface="Avenir Next LT Pro" panose="020B0504020202020204" pitchFamily="34" charset="0"/>
              </a:rPr>
              <a:t>Home_waypoint</a:t>
            </a:r>
            <a:br>
              <a:rPr lang="en-US" sz="700" i="1" dirty="0">
                <a:solidFill>
                  <a:schemeClr val="bg1"/>
                </a:solidFill>
                <a:latin typeface="Avenir Next LT Pro" panose="020B0504020202020204" pitchFamily="34" charset="0"/>
              </a:rPr>
            </a:br>
            <a:r>
              <a:rPr lang="en-US" sz="700" i="1" dirty="0">
                <a:solidFill>
                  <a:schemeClr val="bg1"/>
                </a:solidFill>
                <a:latin typeface="Avenir Next LT Pro" panose="020B0504020202020204" pitchFamily="34" charset="0"/>
              </a:rPr>
              <a:t>…</a:t>
            </a:r>
            <a:br>
              <a:rPr lang="en-US" sz="700" i="1" dirty="0">
                <a:solidFill>
                  <a:schemeClr val="bg1"/>
                </a:solidFill>
                <a:latin typeface="Avenir Next LT Pro" panose="020B0504020202020204" pitchFamily="34" charset="0"/>
              </a:rPr>
            </a:br>
            <a:r>
              <a:rPr lang="en-US" sz="700" i="1" dirty="0" err="1">
                <a:solidFill>
                  <a:schemeClr val="bg1"/>
                </a:solidFill>
                <a:latin typeface="Avenir Next LT Pro" panose="020B0504020202020204" pitchFamily="34" charset="0"/>
              </a:rPr>
              <a:t>Home_waypoint</a:t>
            </a:r>
            <a:endParaRPr lang="en-US" sz="700" i="1" dirty="0">
              <a:solidFill>
                <a:schemeClr val="bg1"/>
              </a:solidFill>
              <a:latin typeface="Avenir Next LT Pro" panose="020B0504020202020204" pitchFamily="34" charset="0"/>
            </a:endParaRPr>
          </a:p>
          <a:p>
            <a:r>
              <a:rPr lang="en-US" sz="700" i="1" dirty="0">
                <a:solidFill>
                  <a:schemeClr val="bg1"/>
                </a:solidFill>
                <a:latin typeface="Avenir Next LT Pro" panose="020B0504020202020204" pitchFamily="34" charset="0"/>
              </a:rPr>
              <a:t>DO[0] = HIGH</a:t>
            </a:r>
            <a:endParaRPr lang="LID4096" sz="2000" i="1" dirty="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cxnSp>
        <p:nvCxnSpPr>
          <p:cNvPr id="52" name="Forbindelse: vinklet 51">
            <a:extLst>
              <a:ext uri="{FF2B5EF4-FFF2-40B4-BE49-F238E27FC236}">
                <a16:creationId xmlns:a16="http://schemas.microsoft.com/office/drawing/2014/main" id="{69C5A684-5A35-484F-A646-6F1743AB0669}"/>
              </a:ext>
            </a:extLst>
          </p:cNvPr>
          <p:cNvCxnSpPr>
            <a:cxnSpLocks/>
            <a:stCxn id="4" idx="0"/>
            <a:endCxn id="11" idx="1"/>
          </p:cNvCxnSpPr>
          <p:nvPr/>
        </p:nvCxnSpPr>
        <p:spPr>
          <a:xfrm rot="5400000" flipH="1" flipV="1">
            <a:off x="4813100" y="2151390"/>
            <a:ext cx="418764" cy="2027178"/>
          </a:xfrm>
          <a:prstGeom prst="bentConnector2">
            <a:avLst/>
          </a:prstGeom>
          <a:ln w="28575"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5" name="Rektangel 54">
            <a:extLst>
              <a:ext uri="{FF2B5EF4-FFF2-40B4-BE49-F238E27FC236}">
                <a16:creationId xmlns:a16="http://schemas.microsoft.com/office/drawing/2014/main" id="{7F25E001-3FE4-46AC-AFEF-6DBEB61C96D0}"/>
              </a:ext>
            </a:extLst>
          </p:cNvPr>
          <p:cNvSpPr/>
          <p:nvPr/>
        </p:nvSpPr>
        <p:spPr>
          <a:xfrm>
            <a:off x="9323178" y="3333431"/>
            <a:ext cx="326016" cy="50540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8" name="Rektangel 57">
            <a:extLst>
              <a:ext uri="{FF2B5EF4-FFF2-40B4-BE49-F238E27FC236}">
                <a16:creationId xmlns:a16="http://schemas.microsoft.com/office/drawing/2014/main" id="{2FA28F84-AE44-4F7C-A22D-2A826E3B0ED5}"/>
              </a:ext>
            </a:extLst>
          </p:cNvPr>
          <p:cNvSpPr/>
          <p:nvPr/>
        </p:nvSpPr>
        <p:spPr>
          <a:xfrm>
            <a:off x="9728267" y="3333430"/>
            <a:ext cx="326016" cy="50540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9" name="Rektangel 58">
            <a:extLst>
              <a:ext uri="{FF2B5EF4-FFF2-40B4-BE49-F238E27FC236}">
                <a16:creationId xmlns:a16="http://schemas.microsoft.com/office/drawing/2014/main" id="{7CD4A097-4DE3-436C-AA93-BC66D8A735E7}"/>
              </a:ext>
            </a:extLst>
          </p:cNvPr>
          <p:cNvSpPr/>
          <p:nvPr/>
        </p:nvSpPr>
        <p:spPr>
          <a:xfrm>
            <a:off x="10116014" y="3333432"/>
            <a:ext cx="326016" cy="50540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0" name="Rektangel 59">
            <a:extLst>
              <a:ext uri="{FF2B5EF4-FFF2-40B4-BE49-F238E27FC236}">
                <a16:creationId xmlns:a16="http://schemas.microsoft.com/office/drawing/2014/main" id="{A02EA92B-33E1-44FE-9F99-6238CFA1864E}"/>
              </a:ext>
            </a:extLst>
          </p:cNvPr>
          <p:cNvSpPr/>
          <p:nvPr/>
        </p:nvSpPr>
        <p:spPr>
          <a:xfrm>
            <a:off x="10521103" y="3333431"/>
            <a:ext cx="326016" cy="50540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1" name="Rektangel 60">
            <a:extLst>
              <a:ext uri="{FF2B5EF4-FFF2-40B4-BE49-F238E27FC236}">
                <a16:creationId xmlns:a16="http://schemas.microsoft.com/office/drawing/2014/main" id="{8456EAC0-C209-4B99-BC9C-6351F94EE99E}"/>
              </a:ext>
            </a:extLst>
          </p:cNvPr>
          <p:cNvSpPr/>
          <p:nvPr/>
        </p:nvSpPr>
        <p:spPr>
          <a:xfrm>
            <a:off x="10920688" y="3333429"/>
            <a:ext cx="326016" cy="50540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92423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5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0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1" grpId="0"/>
      <p:bldP spid="42" grpId="0"/>
      <p:bldP spid="16" grpId="0" animBg="1"/>
      <p:bldP spid="53" grpId="0"/>
      <p:bldP spid="55" grpId="0" animBg="1"/>
      <p:bldP spid="58" grpId="0" animBg="1"/>
      <p:bldP spid="59" grpId="0" animBg="1"/>
      <p:bldP spid="60" grpId="0" animBg="1"/>
      <p:bldP spid="6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2D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ktangel 12">
            <a:extLst>
              <a:ext uri="{FF2B5EF4-FFF2-40B4-BE49-F238E27FC236}">
                <a16:creationId xmlns:a16="http://schemas.microsoft.com/office/drawing/2014/main" id="{A86B62BC-BA91-4A07-A44F-85981838BF0C}"/>
              </a:ext>
            </a:extLst>
          </p:cNvPr>
          <p:cNvSpPr/>
          <p:nvPr/>
        </p:nvSpPr>
        <p:spPr>
          <a:xfrm>
            <a:off x="0" y="0"/>
            <a:ext cx="2041452" cy="6858000"/>
          </a:xfrm>
          <a:prstGeom prst="rect">
            <a:avLst/>
          </a:prstGeom>
          <a:solidFill>
            <a:srgbClr val="1B23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" name="Rektangel 1">
            <a:extLst>
              <a:ext uri="{FF2B5EF4-FFF2-40B4-BE49-F238E27FC236}">
                <a16:creationId xmlns:a16="http://schemas.microsoft.com/office/drawing/2014/main" id="{F8B49DD7-7B09-4AA3-B35E-D37A5224138A}"/>
              </a:ext>
            </a:extLst>
          </p:cNvPr>
          <p:cNvSpPr/>
          <p:nvPr/>
        </p:nvSpPr>
        <p:spPr>
          <a:xfrm>
            <a:off x="1" y="1"/>
            <a:ext cx="2041452" cy="1066800"/>
          </a:xfrm>
          <a:prstGeom prst="rect">
            <a:avLst/>
          </a:prstGeom>
          <a:solidFill>
            <a:srgbClr val="10162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6" name="Billede 5">
            <a:extLst>
              <a:ext uri="{FF2B5EF4-FFF2-40B4-BE49-F238E27FC236}">
                <a16:creationId xmlns:a16="http://schemas.microsoft.com/office/drawing/2014/main" id="{05728408-1EFA-446E-944F-15DDB36F55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254" y="363416"/>
            <a:ext cx="396099" cy="395281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7" name="Tekstfelt 6">
            <a:extLst>
              <a:ext uri="{FF2B5EF4-FFF2-40B4-BE49-F238E27FC236}">
                <a16:creationId xmlns:a16="http://schemas.microsoft.com/office/drawing/2014/main" id="{02937D3A-978E-4BDE-BAAD-C35B89F01779}"/>
              </a:ext>
            </a:extLst>
          </p:cNvPr>
          <p:cNvSpPr txBox="1"/>
          <p:nvPr/>
        </p:nvSpPr>
        <p:spPr>
          <a:xfrm>
            <a:off x="998604" y="363416"/>
            <a:ext cx="983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venir Next LT Pro" panose="020B0504020202020204" pitchFamily="34" charset="0"/>
              </a:rPr>
              <a:t>Vister</a:t>
            </a:r>
            <a:endParaRPr lang="LID4096" sz="6000" dirty="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cxnSp>
        <p:nvCxnSpPr>
          <p:cNvPr id="8" name="Lige forbindelse 7">
            <a:extLst>
              <a:ext uri="{FF2B5EF4-FFF2-40B4-BE49-F238E27FC236}">
                <a16:creationId xmlns:a16="http://schemas.microsoft.com/office/drawing/2014/main" id="{BAC9251B-7519-497D-9976-239DEB4D2A11}"/>
              </a:ext>
            </a:extLst>
          </p:cNvPr>
          <p:cNvCxnSpPr>
            <a:cxnSpLocks/>
          </p:cNvCxnSpPr>
          <p:nvPr/>
        </p:nvCxnSpPr>
        <p:spPr>
          <a:xfrm>
            <a:off x="954075" y="330225"/>
            <a:ext cx="0" cy="41549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kstfelt 17">
            <a:extLst>
              <a:ext uri="{FF2B5EF4-FFF2-40B4-BE49-F238E27FC236}">
                <a16:creationId xmlns:a16="http://schemas.microsoft.com/office/drawing/2014/main" id="{107F66C2-C915-49FC-A5FA-652F35C4832B}"/>
              </a:ext>
            </a:extLst>
          </p:cNvPr>
          <p:cNvSpPr txBox="1"/>
          <p:nvPr/>
        </p:nvSpPr>
        <p:spPr>
          <a:xfrm>
            <a:off x="229390" y="1620716"/>
            <a:ext cx="1582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venir Next LT Pro" panose="020B0504020202020204" pitchFamily="34" charset="0"/>
              </a:rPr>
              <a:t>Introduction</a:t>
            </a:r>
            <a:endParaRPr lang="LID4096" sz="6000" dirty="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9" name="Tekstfelt 18">
            <a:extLst>
              <a:ext uri="{FF2B5EF4-FFF2-40B4-BE49-F238E27FC236}">
                <a16:creationId xmlns:a16="http://schemas.microsoft.com/office/drawing/2014/main" id="{F5E72E15-353A-48A3-8A8C-32BE36459849}"/>
              </a:ext>
            </a:extLst>
          </p:cNvPr>
          <p:cNvSpPr txBox="1"/>
          <p:nvPr/>
        </p:nvSpPr>
        <p:spPr>
          <a:xfrm>
            <a:off x="285670" y="4287663"/>
            <a:ext cx="1582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venir Next LT Pro" panose="020B0504020202020204" pitchFamily="34" charset="0"/>
              </a:rPr>
              <a:t>Guides</a:t>
            </a:r>
            <a:endParaRPr lang="LID4096" sz="6000" dirty="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0" name="Tekstfelt 19">
            <a:extLst>
              <a:ext uri="{FF2B5EF4-FFF2-40B4-BE49-F238E27FC236}">
                <a16:creationId xmlns:a16="http://schemas.microsoft.com/office/drawing/2014/main" id="{118F5E1E-C8BF-4125-9896-E3DA4DABCBB9}"/>
              </a:ext>
            </a:extLst>
          </p:cNvPr>
          <p:cNvSpPr txBox="1"/>
          <p:nvPr/>
        </p:nvSpPr>
        <p:spPr>
          <a:xfrm>
            <a:off x="229390" y="2321087"/>
            <a:ext cx="1582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venir Next LT Pro" panose="020B0504020202020204" pitchFamily="34" charset="0"/>
              </a:rPr>
              <a:t>Overview</a:t>
            </a:r>
            <a:endParaRPr lang="LID4096" sz="6000" dirty="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5" name="Tekstfelt 24">
            <a:extLst>
              <a:ext uri="{FF2B5EF4-FFF2-40B4-BE49-F238E27FC236}">
                <a16:creationId xmlns:a16="http://schemas.microsoft.com/office/drawing/2014/main" id="{9B246121-4666-4892-A01E-E022377A1E5A}"/>
              </a:ext>
            </a:extLst>
          </p:cNvPr>
          <p:cNvSpPr txBox="1"/>
          <p:nvPr/>
        </p:nvSpPr>
        <p:spPr>
          <a:xfrm>
            <a:off x="285670" y="3402260"/>
            <a:ext cx="12469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Avenir Next LT Pro" panose="020B0504020202020204" pitchFamily="34" charset="0"/>
              </a:rPr>
              <a:t>Activation Test</a:t>
            </a:r>
            <a:endParaRPr lang="LID4096" sz="4400" dirty="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6" name="Tekstfelt 25">
            <a:extLst>
              <a:ext uri="{FF2B5EF4-FFF2-40B4-BE49-F238E27FC236}">
                <a16:creationId xmlns:a16="http://schemas.microsoft.com/office/drawing/2014/main" id="{CD7900C3-836C-45B2-AAFD-A04FC05CC695}"/>
              </a:ext>
            </a:extLst>
          </p:cNvPr>
          <p:cNvSpPr txBox="1"/>
          <p:nvPr/>
        </p:nvSpPr>
        <p:spPr>
          <a:xfrm>
            <a:off x="229390" y="3021458"/>
            <a:ext cx="1964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venir Next LT Pro" panose="020B0504020202020204" pitchFamily="34" charset="0"/>
              </a:rPr>
              <a:t>Testing Types</a:t>
            </a:r>
            <a:endParaRPr lang="LID4096" sz="6000" dirty="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7" name="Tekstfelt 26">
            <a:extLst>
              <a:ext uri="{FF2B5EF4-FFF2-40B4-BE49-F238E27FC236}">
                <a16:creationId xmlns:a16="http://schemas.microsoft.com/office/drawing/2014/main" id="{C070F561-243F-4D89-8924-BE998C094187}"/>
              </a:ext>
            </a:extLst>
          </p:cNvPr>
          <p:cNvSpPr txBox="1"/>
          <p:nvPr/>
        </p:nvSpPr>
        <p:spPr>
          <a:xfrm>
            <a:off x="285670" y="3679259"/>
            <a:ext cx="15826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Avenir Next LT Pro" panose="020B0504020202020204" pitchFamily="34" charset="0"/>
              </a:rPr>
              <a:t>Motion Tracker Test</a:t>
            </a:r>
            <a:endParaRPr lang="LID4096" sz="4400" dirty="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9" name="Tekstfelt 28">
            <a:extLst>
              <a:ext uri="{FF2B5EF4-FFF2-40B4-BE49-F238E27FC236}">
                <a16:creationId xmlns:a16="http://schemas.microsoft.com/office/drawing/2014/main" id="{0FAB6FC1-C391-4F7E-9F88-1A87EB82F487}"/>
              </a:ext>
            </a:extLst>
          </p:cNvPr>
          <p:cNvSpPr txBox="1"/>
          <p:nvPr/>
        </p:nvSpPr>
        <p:spPr>
          <a:xfrm>
            <a:off x="2493705" y="189340"/>
            <a:ext cx="40306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Avenir Next LT Pro" panose="020B0504020202020204" pitchFamily="34" charset="0"/>
              </a:rPr>
              <a:t>Testing Types</a:t>
            </a:r>
            <a:endParaRPr lang="LID4096" sz="11500" dirty="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cxnSp>
        <p:nvCxnSpPr>
          <p:cNvPr id="30" name="Lige forbindelse 29">
            <a:extLst>
              <a:ext uri="{FF2B5EF4-FFF2-40B4-BE49-F238E27FC236}">
                <a16:creationId xmlns:a16="http://schemas.microsoft.com/office/drawing/2014/main" id="{3FA45D6C-7295-4D99-9223-071171375D64}"/>
              </a:ext>
            </a:extLst>
          </p:cNvPr>
          <p:cNvCxnSpPr>
            <a:cxnSpLocks/>
          </p:cNvCxnSpPr>
          <p:nvPr/>
        </p:nvCxnSpPr>
        <p:spPr>
          <a:xfrm flipH="1">
            <a:off x="2565757" y="897226"/>
            <a:ext cx="900907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Billede 33">
            <a:extLst>
              <a:ext uri="{FF2B5EF4-FFF2-40B4-BE49-F238E27FC236}">
                <a16:creationId xmlns:a16="http://schemas.microsoft.com/office/drawing/2014/main" id="{AC60C785-ABAD-465C-B1BB-ADF6216AADE9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497" y="6436888"/>
            <a:ext cx="680214" cy="181774"/>
          </a:xfrm>
          <a:prstGeom prst="rect">
            <a:avLst/>
          </a:prstGeom>
        </p:spPr>
      </p:pic>
      <p:sp>
        <p:nvSpPr>
          <p:cNvPr id="35" name="Rektangel 34">
            <a:extLst>
              <a:ext uri="{FF2B5EF4-FFF2-40B4-BE49-F238E27FC236}">
                <a16:creationId xmlns:a16="http://schemas.microsoft.com/office/drawing/2014/main" id="{DE011376-660E-4081-9130-8CE8D98CC399}"/>
              </a:ext>
            </a:extLst>
          </p:cNvPr>
          <p:cNvSpPr/>
          <p:nvPr/>
        </p:nvSpPr>
        <p:spPr>
          <a:xfrm>
            <a:off x="12115800" y="0"/>
            <a:ext cx="76200" cy="6858000"/>
          </a:xfrm>
          <a:prstGeom prst="rect">
            <a:avLst/>
          </a:prstGeom>
          <a:solidFill>
            <a:srgbClr val="10162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8" name="Tekstfelt 37">
            <a:extLst>
              <a:ext uri="{FF2B5EF4-FFF2-40B4-BE49-F238E27FC236}">
                <a16:creationId xmlns:a16="http://schemas.microsoft.com/office/drawing/2014/main" id="{65E20EA5-F532-4D1A-9312-AAFA0C6174EB}"/>
              </a:ext>
            </a:extLst>
          </p:cNvPr>
          <p:cNvSpPr txBox="1"/>
          <p:nvPr/>
        </p:nvSpPr>
        <p:spPr>
          <a:xfrm>
            <a:off x="285669" y="4986017"/>
            <a:ext cx="1582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venir Next LT Pro" panose="020B0504020202020204" pitchFamily="34" charset="0"/>
              </a:rPr>
              <a:t>Future work</a:t>
            </a:r>
            <a:endParaRPr lang="LID4096" sz="6000" dirty="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grpSp>
        <p:nvGrpSpPr>
          <p:cNvPr id="24" name="Gruppe 23">
            <a:extLst>
              <a:ext uri="{FF2B5EF4-FFF2-40B4-BE49-F238E27FC236}">
                <a16:creationId xmlns:a16="http://schemas.microsoft.com/office/drawing/2014/main" id="{8BC1047E-9C5C-407F-886A-C1882C1EDA77}"/>
              </a:ext>
            </a:extLst>
          </p:cNvPr>
          <p:cNvGrpSpPr/>
          <p:nvPr/>
        </p:nvGrpSpPr>
        <p:grpSpPr>
          <a:xfrm>
            <a:off x="-1" y="3677762"/>
            <a:ext cx="2041452" cy="276999"/>
            <a:chOff x="3181351" y="1354013"/>
            <a:chExt cx="2041452" cy="369334"/>
          </a:xfrm>
        </p:grpSpPr>
        <p:pic>
          <p:nvPicPr>
            <p:cNvPr id="22" name="Billede 21">
              <a:extLst>
                <a:ext uri="{FF2B5EF4-FFF2-40B4-BE49-F238E27FC236}">
                  <a16:creationId xmlns:a16="http://schemas.microsoft.com/office/drawing/2014/main" id="{5D8E4CB8-CB55-4C5F-ABBB-7B32C3D8597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1351" y="1354014"/>
              <a:ext cx="2041452" cy="369333"/>
            </a:xfrm>
            <a:prstGeom prst="rect">
              <a:avLst/>
            </a:prstGeom>
          </p:spPr>
        </p:pic>
        <p:pic>
          <p:nvPicPr>
            <p:cNvPr id="23" name="Billede 22">
              <a:extLst>
                <a:ext uri="{FF2B5EF4-FFF2-40B4-BE49-F238E27FC236}">
                  <a16:creationId xmlns:a16="http://schemas.microsoft.com/office/drawing/2014/main" id="{FC0CDFB0-26BA-4D41-8430-5A966629B71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3181351" y="1354013"/>
              <a:ext cx="2041452" cy="369333"/>
            </a:xfrm>
            <a:prstGeom prst="rect">
              <a:avLst/>
            </a:prstGeom>
          </p:spPr>
        </p:pic>
      </p:grpSp>
      <p:sp>
        <p:nvSpPr>
          <p:cNvPr id="31" name="Tekstfelt 30">
            <a:extLst>
              <a:ext uri="{FF2B5EF4-FFF2-40B4-BE49-F238E27FC236}">
                <a16:creationId xmlns:a16="http://schemas.microsoft.com/office/drawing/2014/main" id="{9A3FCA77-92E1-4619-9FD6-203465AA6D72}"/>
              </a:ext>
            </a:extLst>
          </p:cNvPr>
          <p:cNvSpPr txBox="1"/>
          <p:nvPr/>
        </p:nvSpPr>
        <p:spPr>
          <a:xfrm>
            <a:off x="10129521" y="607223"/>
            <a:ext cx="15076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solidFill>
                  <a:schemeClr val="bg1"/>
                </a:solidFill>
                <a:latin typeface="Avenir Next LT Pro" panose="020B0504020202020204" pitchFamily="34" charset="0"/>
              </a:rPr>
              <a:t>Motion Tracker Test</a:t>
            </a:r>
            <a:endParaRPr lang="LID4096" sz="4400" i="1" dirty="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32" name="Tekstfelt 31">
            <a:extLst>
              <a:ext uri="{FF2B5EF4-FFF2-40B4-BE49-F238E27FC236}">
                <a16:creationId xmlns:a16="http://schemas.microsoft.com/office/drawing/2014/main" id="{7BF48169-F9F2-4096-8949-4C29007EE1B7}"/>
              </a:ext>
            </a:extLst>
          </p:cNvPr>
          <p:cNvSpPr txBox="1"/>
          <p:nvPr/>
        </p:nvSpPr>
        <p:spPr>
          <a:xfrm>
            <a:off x="2493705" y="1012952"/>
            <a:ext cx="57430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solidFill>
                  <a:schemeClr val="bg1"/>
                </a:solidFill>
                <a:latin typeface="Avenir Next LT Pro" panose="020B0504020202020204" pitchFamily="34" charset="0"/>
              </a:rPr>
              <a:t>The “Motion Tracker Test” was inspired by the “Train experiment”</a:t>
            </a:r>
            <a:endParaRPr lang="LID4096" sz="4400" i="1" dirty="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grpSp>
        <p:nvGrpSpPr>
          <p:cNvPr id="9" name="Gruppe 8">
            <a:extLst>
              <a:ext uri="{FF2B5EF4-FFF2-40B4-BE49-F238E27FC236}">
                <a16:creationId xmlns:a16="http://schemas.microsoft.com/office/drawing/2014/main" id="{6405F990-5E85-4AB5-98B6-478EDE7E673B}"/>
              </a:ext>
            </a:extLst>
          </p:cNvPr>
          <p:cNvGrpSpPr/>
          <p:nvPr/>
        </p:nvGrpSpPr>
        <p:grpSpPr>
          <a:xfrm>
            <a:off x="2918720" y="2856381"/>
            <a:ext cx="1966770" cy="1476486"/>
            <a:chOff x="3436614" y="3764496"/>
            <a:chExt cx="1627141" cy="1221521"/>
          </a:xfrm>
        </p:grpSpPr>
        <p:pic>
          <p:nvPicPr>
            <p:cNvPr id="4" name="Billede 3" descr="Et billede, der indeholder tekst, monitor, elektronik, skærm&#10;&#10;Automatisk genereret beskrivelse">
              <a:extLst>
                <a:ext uri="{FF2B5EF4-FFF2-40B4-BE49-F238E27FC236}">
                  <a16:creationId xmlns:a16="http://schemas.microsoft.com/office/drawing/2014/main" id="{B2C5CCA5-BCD3-43EE-A0B4-D16BB99BF98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36614" y="3764496"/>
              <a:ext cx="1627141" cy="1221521"/>
            </a:xfrm>
            <a:prstGeom prst="rect">
              <a:avLst/>
            </a:prstGeom>
          </p:spPr>
        </p:pic>
        <p:grpSp>
          <p:nvGrpSpPr>
            <p:cNvPr id="5" name="Gruppe 4">
              <a:extLst>
                <a:ext uri="{FF2B5EF4-FFF2-40B4-BE49-F238E27FC236}">
                  <a16:creationId xmlns:a16="http://schemas.microsoft.com/office/drawing/2014/main" id="{1948F87C-9D73-486A-9460-62C4338AED53}"/>
                </a:ext>
              </a:extLst>
            </p:cNvPr>
            <p:cNvGrpSpPr/>
            <p:nvPr/>
          </p:nvGrpSpPr>
          <p:grpSpPr>
            <a:xfrm>
              <a:off x="3549611" y="3875912"/>
              <a:ext cx="1118415" cy="644136"/>
              <a:chOff x="3549611" y="3875912"/>
              <a:chExt cx="1118415" cy="644136"/>
            </a:xfrm>
          </p:grpSpPr>
          <p:sp>
            <p:nvSpPr>
              <p:cNvPr id="39" name="Rektangel 38">
                <a:extLst>
                  <a:ext uri="{FF2B5EF4-FFF2-40B4-BE49-F238E27FC236}">
                    <a16:creationId xmlns:a16="http://schemas.microsoft.com/office/drawing/2014/main" id="{9832BBDF-7046-4F90-BD3F-A541A998FAF8}"/>
                  </a:ext>
                </a:extLst>
              </p:cNvPr>
              <p:cNvSpPr/>
              <p:nvPr/>
            </p:nvSpPr>
            <p:spPr>
              <a:xfrm>
                <a:off x="3549611" y="3875912"/>
                <a:ext cx="1118415" cy="644136"/>
              </a:xfrm>
              <a:prstGeom prst="rect">
                <a:avLst/>
              </a:prstGeom>
              <a:solidFill>
                <a:srgbClr val="1B23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pic>
            <p:nvPicPr>
              <p:cNvPr id="33" name="Billede 32">
                <a:extLst>
                  <a:ext uri="{FF2B5EF4-FFF2-40B4-BE49-F238E27FC236}">
                    <a16:creationId xmlns:a16="http://schemas.microsoft.com/office/drawing/2014/main" id="{24FE8A56-47CF-4D9E-9E8A-6C21267D349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15659" y="4001937"/>
                <a:ext cx="419918" cy="419051"/>
              </a:xfrm>
              <a:prstGeom prst="rect">
                <a:avLst/>
              </a:prstGeom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</p:grpSp>
      </p:grpSp>
      <p:sp>
        <p:nvSpPr>
          <p:cNvPr id="40" name="Tekstfelt 39">
            <a:extLst>
              <a:ext uri="{FF2B5EF4-FFF2-40B4-BE49-F238E27FC236}">
                <a16:creationId xmlns:a16="http://schemas.microsoft.com/office/drawing/2014/main" id="{669B0DC4-60DD-459D-8F93-A52762895F97}"/>
              </a:ext>
            </a:extLst>
          </p:cNvPr>
          <p:cNvSpPr txBox="1"/>
          <p:nvPr/>
        </p:nvSpPr>
        <p:spPr>
          <a:xfrm>
            <a:off x="2276646" y="6129837"/>
            <a:ext cx="38535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solidFill>
                  <a:schemeClr val="bg1"/>
                </a:solidFill>
                <a:latin typeface="Avenir Next LT Pro" panose="020B0504020202020204" pitchFamily="34" charset="0"/>
              </a:rPr>
              <a:t>A Full video with lap counter written in the corner</a:t>
            </a:r>
            <a:endParaRPr lang="LID4096" sz="4400" i="1" dirty="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41" name="Tekstfelt 40">
            <a:extLst>
              <a:ext uri="{FF2B5EF4-FFF2-40B4-BE49-F238E27FC236}">
                <a16:creationId xmlns:a16="http://schemas.microsoft.com/office/drawing/2014/main" id="{44160A98-A00E-4920-AFB0-2C677265A36C}"/>
              </a:ext>
            </a:extLst>
          </p:cNvPr>
          <p:cNvSpPr txBox="1"/>
          <p:nvPr/>
        </p:nvSpPr>
        <p:spPr>
          <a:xfrm>
            <a:off x="2276646" y="6406836"/>
            <a:ext cx="27505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solidFill>
                  <a:schemeClr val="bg1"/>
                </a:solidFill>
                <a:latin typeface="Avenir Next LT Pro" panose="020B0504020202020204" pitchFamily="34" charset="0"/>
              </a:rPr>
              <a:t>A CSV file with lap time duration</a:t>
            </a:r>
            <a:endParaRPr lang="LID4096" sz="4400" i="1" dirty="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pic>
        <p:nvPicPr>
          <p:cNvPr id="15" name="Billede 14">
            <a:extLst>
              <a:ext uri="{FF2B5EF4-FFF2-40B4-BE49-F238E27FC236}">
                <a16:creationId xmlns:a16="http://schemas.microsoft.com/office/drawing/2014/main" id="{B3FC6F18-1F41-4016-B0AD-4795CDFB68D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474120" y="3037413"/>
            <a:ext cx="1505946" cy="1123840"/>
          </a:xfrm>
          <a:prstGeom prst="rect">
            <a:avLst/>
          </a:prstGeom>
        </p:spPr>
      </p:pic>
      <p:sp>
        <p:nvSpPr>
          <p:cNvPr id="16" name="Rektangel 15">
            <a:extLst>
              <a:ext uri="{FF2B5EF4-FFF2-40B4-BE49-F238E27FC236}">
                <a16:creationId xmlns:a16="http://schemas.microsoft.com/office/drawing/2014/main" id="{6E1666D9-ED3B-42A6-8E6C-02DFB4B2E120}"/>
              </a:ext>
            </a:extLst>
          </p:cNvPr>
          <p:cNvSpPr/>
          <p:nvPr/>
        </p:nvSpPr>
        <p:spPr>
          <a:xfrm>
            <a:off x="7868472" y="2564993"/>
            <a:ext cx="3627286" cy="1728013"/>
          </a:xfrm>
          <a:prstGeom prst="rect">
            <a:avLst/>
          </a:prstGeom>
          <a:noFill/>
          <a:ln w="57150">
            <a:solidFill>
              <a:schemeClr val="accent4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44" name="Forbindelse: vinklet 43">
            <a:extLst>
              <a:ext uri="{FF2B5EF4-FFF2-40B4-BE49-F238E27FC236}">
                <a16:creationId xmlns:a16="http://schemas.microsoft.com/office/drawing/2014/main" id="{2FE3DBE7-6888-4E7D-87C7-35CA49801894}"/>
              </a:ext>
            </a:extLst>
          </p:cNvPr>
          <p:cNvCxnSpPr>
            <a:cxnSpLocks/>
            <a:stCxn id="4" idx="3"/>
            <a:endCxn id="15" idx="3"/>
          </p:cNvCxnSpPr>
          <p:nvPr/>
        </p:nvCxnSpPr>
        <p:spPr>
          <a:xfrm>
            <a:off x="4885490" y="3594624"/>
            <a:ext cx="588630" cy="4709"/>
          </a:xfrm>
          <a:prstGeom prst="bentConnector3">
            <a:avLst>
              <a:gd name="adj1" fmla="val 50000"/>
            </a:avLst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0" name="Forbindelse: vinklet 49">
            <a:extLst>
              <a:ext uri="{FF2B5EF4-FFF2-40B4-BE49-F238E27FC236}">
                <a16:creationId xmlns:a16="http://schemas.microsoft.com/office/drawing/2014/main" id="{6B7ACB3C-F064-4D9F-A8CC-A64D68BAFC7A}"/>
              </a:ext>
            </a:extLst>
          </p:cNvPr>
          <p:cNvCxnSpPr>
            <a:cxnSpLocks/>
            <a:stCxn id="15" idx="2"/>
            <a:endCxn id="16" idx="2"/>
          </p:cNvCxnSpPr>
          <p:nvPr/>
        </p:nvCxnSpPr>
        <p:spPr>
          <a:xfrm rot="16200000" flipH="1">
            <a:off x="7888728" y="2499618"/>
            <a:ext cx="131753" cy="3455022"/>
          </a:xfrm>
          <a:prstGeom prst="bentConnector3">
            <a:avLst>
              <a:gd name="adj1" fmla="val 273506"/>
            </a:avLst>
          </a:prstGeom>
          <a:ln w="28575">
            <a:solidFill>
              <a:srgbClr val="70AD4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5" name="Ellipse 3074">
            <a:extLst>
              <a:ext uri="{FF2B5EF4-FFF2-40B4-BE49-F238E27FC236}">
                <a16:creationId xmlns:a16="http://schemas.microsoft.com/office/drawing/2014/main" id="{EFB9D434-3D2D-43B8-BE48-C809576D4790}"/>
              </a:ext>
            </a:extLst>
          </p:cNvPr>
          <p:cNvSpPr/>
          <p:nvPr/>
        </p:nvSpPr>
        <p:spPr>
          <a:xfrm>
            <a:off x="8236764" y="3193059"/>
            <a:ext cx="2890701" cy="750134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076" name="Rektangel 3075">
            <a:extLst>
              <a:ext uri="{FF2B5EF4-FFF2-40B4-BE49-F238E27FC236}">
                <a16:creationId xmlns:a16="http://schemas.microsoft.com/office/drawing/2014/main" id="{6B917B2F-C4D2-4A04-BF33-BD9B415C134E}"/>
              </a:ext>
            </a:extLst>
          </p:cNvPr>
          <p:cNvSpPr/>
          <p:nvPr/>
        </p:nvSpPr>
        <p:spPr>
          <a:xfrm>
            <a:off x="9371445" y="3008398"/>
            <a:ext cx="650789" cy="18466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077" name="Rektangel 3076">
            <a:extLst>
              <a:ext uri="{FF2B5EF4-FFF2-40B4-BE49-F238E27FC236}">
                <a16:creationId xmlns:a16="http://schemas.microsoft.com/office/drawing/2014/main" id="{26DAE540-AF82-4793-B8B1-730A9CDE9B7B}"/>
              </a:ext>
            </a:extLst>
          </p:cNvPr>
          <p:cNvSpPr/>
          <p:nvPr/>
        </p:nvSpPr>
        <p:spPr>
          <a:xfrm>
            <a:off x="9788356" y="2904333"/>
            <a:ext cx="131093" cy="13109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70" name="Rektangel 69">
            <a:extLst>
              <a:ext uri="{FF2B5EF4-FFF2-40B4-BE49-F238E27FC236}">
                <a16:creationId xmlns:a16="http://schemas.microsoft.com/office/drawing/2014/main" id="{5AA6072E-57B8-4611-B349-99ABB88B6B93}"/>
              </a:ext>
            </a:extLst>
          </p:cNvPr>
          <p:cNvSpPr/>
          <p:nvPr/>
        </p:nvSpPr>
        <p:spPr>
          <a:xfrm>
            <a:off x="8020842" y="2690419"/>
            <a:ext cx="3280298" cy="145782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71" name="Rektangel 70">
            <a:extLst>
              <a:ext uri="{FF2B5EF4-FFF2-40B4-BE49-F238E27FC236}">
                <a16:creationId xmlns:a16="http://schemas.microsoft.com/office/drawing/2014/main" id="{4725EA86-F66A-44B7-9C01-8571805EEFFB}"/>
              </a:ext>
            </a:extLst>
          </p:cNvPr>
          <p:cNvSpPr/>
          <p:nvPr/>
        </p:nvSpPr>
        <p:spPr>
          <a:xfrm>
            <a:off x="9742840" y="2850354"/>
            <a:ext cx="220208" cy="23905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72" name="Tekstfelt 71">
            <a:extLst>
              <a:ext uri="{FF2B5EF4-FFF2-40B4-BE49-F238E27FC236}">
                <a16:creationId xmlns:a16="http://schemas.microsoft.com/office/drawing/2014/main" id="{62A4B350-1058-4EC2-A0A2-9342F9EA95F0}"/>
              </a:ext>
            </a:extLst>
          </p:cNvPr>
          <p:cNvSpPr txBox="1"/>
          <p:nvPr/>
        </p:nvSpPr>
        <p:spPr>
          <a:xfrm>
            <a:off x="9059337" y="1441334"/>
            <a:ext cx="1827212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i="1" dirty="0">
                <a:solidFill>
                  <a:schemeClr val="bg1"/>
                </a:solidFill>
                <a:latin typeface="Avenir Next LT Pro" panose="020B0504020202020204" pitchFamily="34" charset="0"/>
              </a:rPr>
              <a:t>Set</a:t>
            </a:r>
            <a:r>
              <a:rPr lang="en-US" sz="700" i="1" dirty="0">
                <a:solidFill>
                  <a:schemeClr val="bg1"/>
                </a:solidFill>
                <a:latin typeface="Avenir Next LT Pro" panose="020B0504020202020204" pitchFamily="34" charset="0"/>
              </a:rPr>
              <a:t> </a:t>
            </a:r>
            <a:br>
              <a:rPr lang="en-US" sz="700" i="1" dirty="0">
                <a:solidFill>
                  <a:schemeClr val="bg1"/>
                </a:solidFill>
                <a:latin typeface="Avenir Next LT Pro" panose="020B0504020202020204" pitchFamily="34" charset="0"/>
              </a:rPr>
            </a:br>
            <a:r>
              <a:rPr lang="en-US" sz="700" i="1" dirty="0" err="1">
                <a:solidFill>
                  <a:schemeClr val="bg1"/>
                </a:solidFill>
                <a:latin typeface="Avenir Next LT Pro" panose="020B0504020202020204" pitchFamily="34" charset="0"/>
              </a:rPr>
              <a:t>Hue_low</a:t>
            </a:r>
            <a:br>
              <a:rPr lang="en-US" sz="700" i="1" dirty="0">
                <a:solidFill>
                  <a:schemeClr val="bg1"/>
                </a:solidFill>
                <a:latin typeface="Avenir Next LT Pro" panose="020B0504020202020204" pitchFamily="34" charset="0"/>
              </a:rPr>
            </a:br>
            <a:r>
              <a:rPr lang="en-US" sz="700" i="1" dirty="0" err="1">
                <a:solidFill>
                  <a:schemeClr val="bg1"/>
                </a:solidFill>
                <a:latin typeface="Avenir Next LT Pro" panose="020B0504020202020204" pitchFamily="34" charset="0"/>
              </a:rPr>
              <a:t>Hue_high</a:t>
            </a:r>
            <a:endParaRPr lang="en-US" sz="700" i="1" dirty="0">
              <a:solidFill>
                <a:schemeClr val="bg1"/>
              </a:solidFill>
              <a:latin typeface="Avenir Next LT Pro" panose="020B0504020202020204" pitchFamily="34" charset="0"/>
            </a:endParaRPr>
          </a:p>
          <a:p>
            <a:r>
              <a:rPr lang="en-US" sz="700" i="1" dirty="0" err="1">
                <a:solidFill>
                  <a:schemeClr val="bg1"/>
                </a:solidFill>
                <a:latin typeface="Avenir Next LT Pro" panose="020B0504020202020204" pitchFamily="34" charset="0"/>
              </a:rPr>
              <a:t>Saturation_low</a:t>
            </a:r>
            <a:endParaRPr lang="en-US" sz="700" i="1" dirty="0">
              <a:solidFill>
                <a:schemeClr val="bg1"/>
              </a:solidFill>
              <a:latin typeface="Avenir Next LT Pro" panose="020B0504020202020204" pitchFamily="34" charset="0"/>
            </a:endParaRPr>
          </a:p>
          <a:p>
            <a:r>
              <a:rPr lang="en-US" sz="700" i="1" dirty="0" err="1">
                <a:solidFill>
                  <a:schemeClr val="bg1"/>
                </a:solidFill>
                <a:latin typeface="Avenir Next LT Pro" panose="020B0504020202020204" pitchFamily="34" charset="0"/>
              </a:rPr>
              <a:t>Saturation_high</a:t>
            </a:r>
            <a:br>
              <a:rPr lang="en-US" sz="700" i="1" dirty="0">
                <a:solidFill>
                  <a:schemeClr val="bg1"/>
                </a:solidFill>
                <a:latin typeface="Avenir Next LT Pro" panose="020B0504020202020204" pitchFamily="34" charset="0"/>
              </a:rPr>
            </a:br>
            <a:r>
              <a:rPr lang="en-US" sz="700" i="1" dirty="0" err="1">
                <a:solidFill>
                  <a:schemeClr val="bg1"/>
                </a:solidFill>
                <a:latin typeface="Avenir Next LT Pro" panose="020B0504020202020204" pitchFamily="34" charset="0"/>
              </a:rPr>
              <a:t>Value_low</a:t>
            </a:r>
            <a:br>
              <a:rPr lang="en-US" sz="700" i="1" dirty="0">
                <a:solidFill>
                  <a:schemeClr val="bg1"/>
                </a:solidFill>
                <a:latin typeface="Avenir Next LT Pro" panose="020B0504020202020204" pitchFamily="34" charset="0"/>
              </a:rPr>
            </a:br>
            <a:r>
              <a:rPr lang="en-US" sz="700" i="1" dirty="0" err="1">
                <a:solidFill>
                  <a:schemeClr val="bg1"/>
                </a:solidFill>
                <a:latin typeface="Avenir Next LT Pro" panose="020B0504020202020204" pitchFamily="34" charset="0"/>
              </a:rPr>
              <a:t>Value_high</a:t>
            </a:r>
            <a:endParaRPr lang="LID4096" sz="2000" i="1" dirty="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0282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1" grpId="0"/>
      <p:bldP spid="16" grpId="0" animBg="1"/>
      <p:bldP spid="70" grpId="0" animBg="1"/>
      <p:bldP spid="71" grpId="0" animBg="1"/>
      <p:bldP spid="7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2D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ktangel 12">
            <a:extLst>
              <a:ext uri="{FF2B5EF4-FFF2-40B4-BE49-F238E27FC236}">
                <a16:creationId xmlns:a16="http://schemas.microsoft.com/office/drawing/2014/main" id="{A86B62BC-BA91-4A07-A44F-85981838BF0C}"/>
              </a:ext>
            </a:extLst>
          </p:cNvPr>
          <p:cNvSpPr/>
          <p:nvPr/>
        </p:nvSpPr>
        <p:spPr>
          <a:xfrm>
            <a:off x="0" y="0"/>
            <a:ext cx="2041452" cy="6858000"/>
          </a:xfrm>
          <a:prstGeom prst="rect">
            <a:avLst/>
          </a:prstGeom>
          <a:solidFill>
            <a:srgbClr val="1B23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" name="Rektangel 1">
            <a:extLst>
              <a:ext uri="{FF2B5EF4-FFF2-40B4-BE49-F238E27FC236}">
                <a16:creationId xmlns:a16="http://schemas.microsoft.com/office/drawing/2014/main" id="{F8B49DD7-7B09-4AA3-B35E-D37A5224138A}"/>
              </a:ext>
            </a:extLst>
          </p:cNvPr>
          <p:cNvSpPr/>
          <p:nvPr/>
        </p:nvSpPr>
        <p:spPr>
          <a:xfrm>
            <a:off x="1" y="1"/>
            <a:ext cx="2041452" cy="1066800"/>
          </a:xfrm>
          <a:prstGeom prst="rect">
            <a:avLst/>
          </a:prstGeom>
          <a:solidFill>
            <a:srgbClr val="10162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6" name="Billede 5">
            <a:extLst>
              <a:ext uri="{FF2B5EF4-FFF2-40B4-BE49-F238E27FC236}">
                <a16:creationId xmlns:a16="http://schemas.microsoft.com/office/drawing/2014/main" id="{05728408-1EFA-446E-944F-15DDB36F55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254" y="363416"/>
            <a:ext cx="396099" cy="395281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7" name="Tekstfelt 6">
            <a:extLst>
              <a:ext uri="{FF2B5EF4-FFF2-40B4-BE49-F238E27FC236}">
                <a16:creationId xmlns:a16="http://schemas.microsoft.com/office/drawing/2014/main" id="{02937D3A-978E-4BDE-BAAD-C35B89F01779}"/>
              </a:ext>
            </a:extLst>
          </p:cNvPr>
          <p:cNvSpPr txBox="1"/>
          <p:nvPr/>
        </p:nvSpPr>
        <p:spPr>
          <a:xfrm>
            <a:off x="998604" y="363416"/>
            <a:ext cx="983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venir Next LT Pro" panose="020B0504020202020204" pitchFamily="34" charset="0"/>
              </a:rPr>
              <a:t>Vister</a:t>
            </a:r>
            <a:endParaRPr lang="LID4096" sz="6000" dirty="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cxnSp>
        <p:nvCxnSpPr>
          <p:cNvPr id="8" name="Lige forbindelse 7">
            <a:extLst>
              <a:ext uri="{FF2B5EF4-FFF2-40B4-BE49-F238E27FC236}">
                <a16:creationId xmlns:a16="http://schemas.microsoft.com/office/drawing/2014/main" id="{BAC9251B-7519-497D-9976-239DEB4D2A11}"/>
              </a:ext>
            </a:extLst>
          </p:cNvPr>
          <p:cNvCxnSpPr>
            <a:cxnSpLocks/>
          </p:cNvCxnSpPr>
          <p:nvPr/>
        </p:nvCxnSpPr>
        <p:spPr>
          <a:xfrm>
            <a:off x="954075" y="330225"/>
            <a:ext cx="0" cy="41549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kstfelt 17">
            <a:extLst>
              <a:ext uri="{FF2B5EF4-FFF2-40B4-BE49-F238E27FC236}">
                <a16:creationId xmlns:a16="http://schemas.microsoft.com/office/drawing/2014/main" id="{107F66C2-C915-49FC-A5FA-652F35C4832B}"/>
              </a:ext>
            </a:extLst>
          </p:cNvPr>
          <p:cNvSpPr txBox="1"/>
          <p:nvPr/>
        </p:nvSpPr>
        <p:spPr>
          <a:xfrm>
            <a:off x="229390" y="1620716"/>
            <a:ext cx="1582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venir Next LT Pro" panose="020B0504020202020204" pitchFamily="34" charset="0"/>
              </a:rPr>
              <a:t>Introduction</a:t>
            </a:r>
            <a:endParaRPr lang="LID4096" sz="6000" dirty="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9" name="Tekstfelt 18">
            <a:extLst>
              <a:ext uri="{FF2B5EF4-FFF2-40B4-BE49-F238E27FC236}">
                <a16:creationId xmlns:a16="http://schemas.microsoft.com/office/drawing/2014/main" id="{F5E72E15-353A-48A3-8A8C-32BE36459849}"/>
              </a:ext>
            </a:extLst>
          </p:cNvPr>
          <p:cNvSpPr txBox="1"/>
          <p:nvPr/>
        </p:nvSpPr>
        <p:spPr>
          <a:xfrm>
            <a:off x="285670" y="4287663"/>
            <a:ext cx="1582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venir Next LT Pro" panose="020B0504020202020204" pitchFamily="34" charset="0"/>
              </a:rPr>
              <a:t>Guides</a:t>
            </a:r>
            <a:endParaRPr lang="LID4096" sz="6000" dirty="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0" name="Tekstfelt 19">
            <a:extLst>
              <a:ext uri="{FF2B5EF4-FFF2-40B4-BE49-F238E27FC236}">
                <a16:creationId xmlns:a16="http://schemas.microsoft.com/office/drawing/2014/main" id="{118F5E1E-C8BF-4125-9896-E3DA4DABCBB9}"/>
              </a:ext>
            </a:extLst>
          </p:cNvPr>
          <p:cNvSpPr txBox="1"/>
          <p:nvPr/>
        </p:nvSpPr>
        <p:spPr>
          <a:xfrm>
            <a:off x="229390" y="2321087"/>
            <a:ext cx="1582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venir Next LT Pro" panose="020B0504020202020204" pitchFamily="34" charset="0"/>
              </a:rPr>
              <a:t>Overview</a:t>
            </a:r>
            <a:endParaRPr lang="LID4096" sz="6000" dirty="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5" name="Tekstfelt 24">
            <a:extLst>
              <a:ext uri="{FF2B5EF4-FFF2-40B4-BE49-F238E27FC236}">
                <a16:creationId xmlns:a16="http://schemas.microsoft.com/office/drawing/2014/main" id="{9B246121-4666-4892-A01E-E022377A1E5A}"/>
              </a:ext>
            </a:extLst>
          </p:cNvPr>
          <p:cNvSpPr txBox="1"/>
          <p:nvPr/>
        </p:nvSpPr>
        <p:spPr>
          <a:xfrm>
            <a:off x="285670" y="3402260"/>
            <a:ext cx="12469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Avenir Next LT Pro" panose="020B0504020202020204" pitchFamily="34" charset="0"/>
              </a:rPr>
              <a:t>Activation Test</a:t>
            </a:r>
            <a:endParaRPr lang="LID4096" sz="4400" dirty="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6" name="Tekstfelt 25">
            <a:extLst>
              <a:ext uri="{FF2B5EF4-FFF2-40B4-BE49-F238E27FC236}">
                <a16:creationId xmlns:a16="http://schemas.microsoft.com/office/drawing/2014/main" id="{CD7900C3-836C-45B2-AAFD-A04FC05CC695}"/>
              </a:ext>
            </a:extLst>
          </p:cNvPr>
          <p:cNvSpPr txBox="1"/>
          <p:nvPr/>
        </p:nvSpPr>
        <p:spPr>
          <a:xfrm>
            <a:off x="229390" y="3021458"/>
            <a:ext cx="1964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venir Next LT Pro" panose="020B0504020202020204" pitchFamily="34" charset="0"/>
              </a:rPr>
              <a:t>Testing Types</a:t>
            </a:r>
            <a:endParaRPr lang="LID4096" sz="6000" dirty="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7" name="Tekstfelt 26">
            <a:extLst>
              <a:ext uri="{FF2B5EF4-FFF2-40B4-BE49-F238E27FC236}">
                <a16:creationId xmlns:a16="http://schemas.microsoft.com/office/drawing/2014/main" id="{C070F561-243F-4D89-8924-BE998C094187}"/>
              </a:ext>
            </a:extLst>
          </p:cNvPr>
          <p:cNvSpPr txBox="1"/>
          <p:nvPr/>
        </p:nvSpPr>
        <p:spPr>
          <a:xfrm>
            <a:off x="285670" y="3679259"/>
            <a:ext cx="15826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Avenir Next LT Pro" panose="020B0504020202020204" pitchFamily="34" charset="0"/>
              </a:rPr>
              <a:t>Motion Tracker Test</a:t>
            </a:r>
            <a:endParaRPr lang="LID4096" sz="4400" dirty="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9" name="Tekstfelt 28">
            <a:extLst>
              <a:ext uri="{FF2B5EF4-FFF2-40B4-BE49-F238E27FC236}">
                <a16:creationId xmlns:a16="http://schemas.microsoft.com/office/drawing/2014/main" id="{0FAB6FC1-C391-4F7E-9F88-1A87EB82F487}"/>
              </a:ext>
            </a:extLst>
          </p:cNvPr>
          <p:cNvSpPr txBox="1"/>
          <p:nvPr/>
        </p:nvSpPr>
        <p:spPr>
          <a:xfrm>
            <a:off x="2493705" y="189340"/>
            <a:ext cx="40306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Avenir Next LT Pro" panose="020B0504020202020204" pitchFamily="34" charset="0"/>
              </a:rPr>
              <a:t>Guides</a:t>
            </a:r>
            <a:endParaRPr lang="LID4096" sz="11500" dirty="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cxnSp>
        <p:nvCxnSpPr>
          <p:cNvPr id="30" name="Lige forbindelse 29">
            <a:extLst>
              <a:ext uri="{FF2B5EF4-FFF2-40B4-BE49-F238E27FC236}">
                <a16:creationId xmlns:a16="http://schemas.microsoft.com/office/drawing/2014/main" id="{3FA45D6C-7295-4D99-9223-071171375D64}"/>
              </a:ext>
            </a:extLst>
          </p:cNvPr>
          <p:cNvCxnSpPr>
            <a:cxnSpLocks/>
          </p:cNvCxnSpPr>
          <p:nvPr/>
        </p:nvCxnSpPr>
        <p:spPr>
          <a:xfrm flipH="1">
            <a:off x="2565757" y="897226"/>
            <a:ext cx="900907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Billede 33">
            <a:extLst>
              <a:ext uri="{FF2B5EF4-FFF2-40B4-BE49-F238E27FC236}">
                <a16:creationId xmlns:a16="http://schemas.microsoft.com/office/drawing/2014/main" id="{AC60C785-ABAD-465C-B1BB-ADF6216AADE9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497" y="6436888"/>
            <a:ext cx="680214" cy="181774"/>
          </a:xfrm>
          <a:prstGeom prst="rect">
            <a:avLst/>
          </a:prstGeom>
        </p:spPr>
      </p:pic>
      <p:sp>
        <p:nvSpPr>
          <p:cNvPr id="35" name="Rektangel 34">
            <a:extLst>
              <a:ext uri="{FF2B5EF4-FFF2-40B4-BE49-F238E27FC236}">
                <a16:creationId xmlns:a16="http://schemas.microsoft.com/office/drawing/2014/main" id="{DE011376-660E-4081-9130-8CE8D98CC399}"/>
              </a:ext>
            </a:extLst>
          </p:cNvPr>
          <p:cNvSpPr/>
          <p:nvPr/>
        </p:nvSpPr>
        <p:spPr>
          <a:xfrm>
            <a:off x="12115800" y="0"/>
            <a:ext cx="76200" cy="6858000"/>
          </a:xfrm>
          <a:prstGeom prst="rect">
            <a:avLst/>
          </a:prstGeom>
          <a:solidFill>
            <a:srgbClr val="10162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8" name="Tekstfelt 37">
            <a:extLst>
              <a:ext uri="{FF2B5EF4-FFF2-40B4-BE49-F238E27FC236}">
                <a16:creationId xmlns:a16="http://schemas.microsoft.com/office/drawing/2014/main" id="{65E20EA5-F532-4D1A-9312-AAFA0C6174EB}"/>
              </a:ext>
            </a:extLst>
          </p:cNvPr>
          <p:cNvSpPr txBox="1"/>
          <p:nvPr/>
        </p:nvSpPr>
        <p:spPr>
          <a:xfrm>
            <a:off x="285669" y="4986017"/>
            <a:ext cx="1582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venir Next LT Pro" panose="020B0504020202020204" pitchFamily="34" charset="0"/>
              </a:rPr>
              <a:t>Future work</a:t>
            </a:r>
            <a:endParaRPr lang="LID4096" sz="6000" dirty="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grpSp>
        <p:nvGrpSpPr>
          <p:cNvPr id="24" name="Gruppe 23">
            <a:extLst>
              <a:ext uri="{FF2B5EF4-FFF2-40B4-BE49-F238E27FC236}">
                <a16:creationId xmlns:a16="http://schemas.microsoft.com/office/drawing/2014/main" id="{8BC1047E-9C5C-407F-886A-C1882C1EDA77}"/>
              </a:ext>
            </a:extLst>
          </p:cNvPr>
          <p:cNvGrpSpPr/>
          <p:nvPr/>
        </p:nvGrpSpPr>
        <p:grpSpPr>
          <a:xfrm>
            <a:off x="-1" y="4275208"/>
            <a:ext cx="2041452" cy="400914"/>
            <a:chOff x="3181351" y="1354013"/>
            <a:chExt cx="2041452" cy="369334"/>
          </a:xfrm>
        </p:grpSpPr>
        <p:pic>
          <p:nvPicPr>
            <p:cNvPr id="22" name="Billede 21">
              <a:extLst>
                <a:ext uri="{FF2B5EF4-FFF2-40B4-BE49-F238E27FC236}">
                  <a16:creationId xmlns:a16="http://schemas.microsoft.com/office/drawing/2014/main" id="{5D8E4CB8-CB55-4C5F-ABBB-7B32C3D8597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1351" y="1354014"/>
              <a:ext cx="2041452" cy="369333"/>
            </a:xfrm>
            <a:prstGeom prst="rect">
              <a:avLst/>
            </a:prstGeom>
          </p:spPr>
        </p:pic>
        <p:pic>
          <p:nvPicPr>
            <p:cNvPr id="23" name="Billede 22">
              <a:extLst>
                <a:ext uri="{FF2B5EF4-FFF2-40B4-BE49-F238E27FC236}">
                  <a16:creationId xmlns:a16="http://schemas.microsoft.com/office/drawing/2014/main" id="{FC0CDFB0-26BA-4D41-8430-5A966629B71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3181351" y="1354013"/>
              <a:ext cx="2041452" cy="369333"/>
            </a:xfrm>
            <a:prstGeom prst="rect">
              <a:avLst/>
            </a:prstGeom>
          </p:spPr>
        </p:pic>
      </p:grpSp>
      <p:sp>
        <p:nvSpPr>
          <p:cNvPr id="42" name="Tekstfelt 41">
            <a:extLst>
              <a:ext uri="{FF2B5EF4-FFF2-40B4-BE49-F238E27FC236}">
                <a16:creationId xmlns:a16="http://schemas.microsoft.com/office/drawing/2014/main" id="{C8A5D8B2-1526-4B73-BF04-F2AFD1CC63CB}"/>
              </a:ext>
            </a:extLst>
          </p:cNvPr>
          <p:cNvSpPr txBox="1"/>
          <p:nvPr/>
        </p:nvSpPr>
        <p:spPr>
          <a:xfrm>
            <a:off x="3074967" y="1620716"/>
            <a:ext cx="79906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Avenir Next LT Pro" panose="020B0504020202020204" pitchFamily="34" charset="0"/>
              </a:rPr>
              <a:t>We know learning something new can be tedious. Therefor we have created the following PDF guides to help you guys get a good start </a:t>
            </a:r>
            <a:endParaRPr lang="LID4096" sz="5400" dirty="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3" name="Rektangel 2">
            <a:extLst>
              <a:ext uri="{FF2B5EF4-FFF2-40B4-BE49-F238E27FC236}">
                <a16:creationId xmlns:a16="http://schemas.microsoft.com/office/drawing/2014/main" id="{422CDD78-8D9A-45D3-8E37-0DE7F4A1DE47}"/>
              </a:ext>
            </a:extLst>
          </p:cNvPr>
          <p:cNvSpPr/>
          <p:nvPr/>
        </p:nvSpPr>
        <p:spPr>
          <a:xfrm>
            <a:off x="3567100" y="3016377"/>
            <a:ext cx="1503680" cy="1964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3" name="Rektangel 42">
            <a:extLst>
              <a:ext uri="{FF2B5EF4-FFF2-40B4-BE49-F238E27FC236}">
                <a16:creationId xmlns:a16="http://schemas.microsoft.com/office/drawing/2014/main" id="{40276066-E75E-43D0-9553-EA7B6F1FB4A9}"/>
              </a:ext>
            </a:extLst>
          </p:cNvPr>
          <p:cNvSpPr/>
          <p:nvPr/>
        </p:nvSpPr>
        <p:spPr>
          <a:xfrm>
            <a:off x="8913360" y="3021458"/>
            <a:ext cx="1503680" cy="1964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5" name="Rektangel 44">
            <a:extLst>
              <a:ext uri="{FF2B5EF4-FFF2-40B4-BE49-F238E27FC236}">
                <a16:creationId xmlns:a16="http://schemas.microsoft.com/office/drawing/2014/main" id="{18F2E69D-911D-4293-A2D4-3048659BBF56}"/>
              </a:ext>
            </a:extLst>
          </p:cNvPr>
          <p:cNvSpPr/>
          <p:nvPr/>
        </p:nvSpPr>
        <p:spPr>
          <a:xfrm>
            <a:off x="6240230" y="3016377"/>
            <a:ext cx="1503680" cy="1964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535038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508</TotalTime>
  <Words>540</Words>
  <Application>Microsoft Office PowerPoint</Application>
  <PresentationFormat>Widescreen</PresentationFormat>
  <Paragraphs>131</Paragraphs>
  <Slides>10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10</vt:i4>
      </vt:variant>
    </vt:vector>
  </HeadingPairs>
  <TitlesOfParts>
    <vt:vector size="15" baseType="lpstr">
      <vt:lpstr>Arial</vt:lpstr>
      <vt:lpstr>Avenir Next LT Pro</vt:lpstr>
      <vt:lpstr>Calibri</vt:lpstr>
      <vt:lpstr>Calibri Light</vt:lpstr>
      <vt:lpstr>Office-tema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Rasmus Gjerlund Raae Christensen</dc:creator>
  <cp:lastModifiedBy>Rasmus Gjerlund Raae Christensen</cp:lastModifiedBy>
  <cp:revision>7</cp:revision>
  <dcterms:created xsi:type="dcterms:W3CDTF">2022-05-17T14:20:25Z</dcterms:created>
  <dcterms:modified xsi:type="dcterms:W3CDTF">2022-05-18T14:58:23Z</dcterms:modified>
</cp:coreProperties>
</file>