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57700" y="433125"/>
            <a:ext cx="3754500" cy="5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Beskrivelse af Sekvensdiagram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45475" y="1409925"/>
            <a:ext cx="5392500" cy="6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 - Brugerinformation. 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Vælg start knap for at starte spillet.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Spillet er startet. Der starter en timer der </a:t>
            </a:r>
            <a:r>
              <a:rPr lang="en">
                <a:solidFill>
                  <a:schemeClr val="dk1"/>
                </a:solidFill>
              </a:rPr>
              <a:t>inkluderer</a:t>
            </a:r>
            <a:r>
              <a:rPr lang="en">
                <a:solidFill>
                  <a:schemeClr val="dk1"/>
                </a:solidFill>
              </a:rPr>
              <a:t> 5 niveau - Man ser en baggrund med en mobil. Mobilen har to knapper. - En </a:t>
            </a:r>
            <a:r>
              <a:rPr b="1" lang="en">
                <a:solidFill>
                  <a:schemeClr val="dk1"/>
                </a:solidFill>
              </a:rPr>
              <a:t>“Del”</a:t>
            </a:r>
            <a:r>
              <a:rPr lang="en">
                <a:solidFill>
                  <a:schemeClr val="dk1"/>
                </a:solidFill>
              </a:rPr>
              <a:t> knap &amp; en </a:t>
            </a:r>
            <a:r>
              <a:rPr b="1" lang="en">
                <a:solidFill>
                  <a:schemeClr val="dk1"/>
                </a:solidFill>
              </a:rPr>
              <a:t>“Del ikke”</a:t>
            </a:r>
            <a:r>
              <a:rPr lang="en">
                <a:solidFill>
                  <a:schemeClr val="dk1"/>
                </a:solidFill>
              </a:rPr>
              <a:t> knap. Der kommer også en figur i højre side der reagerer med at blive </a:t>
            </a:r>
            <a:r>
              <a:rPr b="1" lang="en">
                <a:solidFill>
                  <a:schemeClr val="dk1"/>
                </a:solidFill>
              </a:rPr>
              <a:t>“glad” </a:t>
            </a:r>
            <a:r>
              <a:rPr lang="en">
                <a:solidFill>
                  <a:schemeClr val="dk1"/>
                </a:solidFill>
              </a:rPr>
              <a:t>eller </a:t>
            </a:r>
            <a:r>
              <a:rPr b="1" lang="en">
                <a:solidFill>
                  <a:schemeClr val="dk1"/>
                </a:solidFill>
              </a:rPr>
              <a:t>“ked” </a:t>
            </a:r>
            <a:r>
              <a:rPr lang="en">
                <a:solidFill>
                  <a:schemeClr val="dk1"/>
                </a:solidFill>
              </a:rPr>
              <a:t>alt efter, hvilket valg brugeren træffer.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Dertil kommer et random valg - Der vises et billede.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På skærmen fremstår et passende eller upassende billede. Brugeren vælger nu om billedet skal deles eller ikke deles.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Hvis</a:t>
            </a:r>
            <a:r>
              <a:rPr lang="en">
                <a:solidFill>
                  <a:schemeClr val="dk1"/>
                </a:solidFill>
              </a:rPr>
              <a:t> der ikke vælges noget eller brugeren ikke når at trykke på en knap, bliver </a:t>
            </a:r>
            <a:r>
              <a:rPr b="1" lang="en">
                <a:solidFill>
                  <a:schemeClr val="dk1"/>
                </a:solidFill>
              </a:rPr>
              <a:t>“Del”</a:t>
            </a:r>
            <a:r>
              <a:rPr lang="en">
                <a:solidFill>
                  <a:schemeClr val="dk1"/>
                </a:solidFill>
              </a:rPr>
              <a:t> funktionen valgt automatisk.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Denne proces gentages 5 gange. Hver runde bliver </a:t>
            </a:r>
            <a:r>
              <a:rPr lang="en">
                <a:solidFill>
                  <a:schemeClr val="dk1"/>
                </a:solidFill>
              </a:rPr>
              <a:t>sværere</a:t>
            </a:r>
            <a:r>
              <a:rPr lang="en">
                <a:solidFill>
                  <a:schemeClr val="dk1"/>
                </a:solidFill>
              </a:rPr>
              <a:t> og man får færre tid til at vælge. I sidste runde er der så lidt tid at man automatisk ikke kan nå at svare. Spillet slutter derfor og man taber. T</a:t>
            </a:r>
            <a:r>
              <a:rPr lang="en">
                <a:solidFill>
                  <a:schemeClr val="dk1"/>
                </a:solidFill>
              </a:rPr>
              <a:t>imeren</a:t>
            </a:r>
            <a:r>
              <a:rPr lang="en">
                <a:solidFill>
                  <a:schemeClr val="dk1"/>
                </a:solidFill>
              </a:rPr>
              <a:t> stopper og man ser nu en af de 2 payoffs (Privatsnak budskaber).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Spillet afsluttes - Brugeren kan vælge at prøve igen.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919225" y="2818417"/>
            <a:ext cx="3115500" cy="36912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92150" y="878750"/>
            <a:ext cx="2903700" cy="6684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>
            <a:stCxn id="61" idx="0"/>
          </p:cNvCxnSpPr>
          <p:nvPr/>
        </p:nvCxnSpPr>
        <p:spPr>
          <a:xfrm flipH="1" rot="5400000">
            <a:off x="946550" y="-18700"/>
            <a:ext cx="344700" cy="145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63" name="Shape 63"/>
          <p:cNvSpPr txBox="1"/>
          <p:nvPr/>
        </p:nvSpPr>
        <p:spPr>
          <a:xfrm>
            <a:off x="397850" y="625100"/>
            <a:ext cx="1401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Start Intro</a:t>
            </a:r>
          </a:p>
        </p:txBody>
      </p:sp>
      <p:sp>
        <p:nvSpPr>
          <p:cNvPr id="64" name="Shape 64"/>
          <p:cNvSpPr/>
          <p:nvPr/>
        </p:nvSpPr>
        <p:spPr>
          <a:xfrm>
            <a:off x="574863" y="1091321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Startknap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5950" y="382254"/>
            <a:ext cx="20115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/>
              <a:t>Siden er loadet</a:t>
            </a:r>
          </a:p>
        </p:txBody>
      </p:sp>
      <p:sp>
        <p:nvSpPr>
          <p:cNvPr id="66" name="Shape 66"/>
          <p:cNvSpPr/>
          <p:nvPr/>
        </p:nvSpPr>
        <p:spPr>
          <a:xfrm>
            <a:off x="7625290" y="3171090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↺ </a:t>
            </a:r>
            <a:r>
              <a:rPr lang="en" sz="1100"/>
              <a:t>Start anim: Payoff</a:t>
            </a:r>
          </a:p>
        </p:txBody>
      </p:sp>
      <p:sp>
        <p:nvSpPr>
          <p:cNvPr id="67" name="Shape 67"/>
          <p:cNvSpPr/>
          <p:nvPr/>
        </p:nvSpPr>
        <p:spPr>
          <a:xfrm>
            <a:off x="7625300" y="3598127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↺ </a:t>
            </a:r>
            <a:r>
              <a:rPr lang="en" sz="1100"/>
              <a:t>Start anim: </a:t>
            </a:r>
            <a:r>
              <a:rPr lang="en" sz="1100">
                <a:solidFill>
                  <a:schemeClr val="dk1"/>
                </a:solidFill>
              </a:rPr>
              <a:t>Payoff 1 (tekst fade in)</a:t>
            </a:r>
          </a:p>
        </p:txBody>
      </p:sp>
      <p:sp>
        <p:nvSpPr>
          <p:cNvPr id="68" name="Shape 68"/>
          <p:cNvSpPr/>
          <p:nvPr/>
        </p:nvSpPr>
        <p:spPr>
          <a:xfrm>
            <a:off x="4210993" y="2943536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</a:t>
            </a:r>
            <a:r>
              <a:rPr lang="en" sz="1100">
                <a:solidFill>
                  <a:schemeClr val="dk1"/>
                </a:solidFill>
              </a:rPr>
              <a:t>knap_del</a:t>
            </a:r>
          </a:p>
        </p:txBody>
      </p:sp>
      <p:cxnSp>
        <p:nvCxnSpPr>
          <p:cNvPr id="69" name="Shape 69"/>
          <p:cNvCxnSpPr>
            <a:stCxn id="60" idx="0"/>
          </p:cNvCxnSpPr>
          <p:nvPr/>
        </p:nvCxnSpPr>
        <p:spPr>
          <a:xfrm flipH="1" rot="5400000">
            <a:off x="4586275" y="1927717"/>
            <a:ext cx="315600" cy="146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3803108" y="2418068"/>
            <a:ext cx="163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Stop timer - Outro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952083" y="2326608"/>
            <a:ext cx="20115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/>
              <a:t>Timer Stop 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5480131" y="3182936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6" idx="2"/>
            <a:endCxn id="67" idx="0"/>
          </p:cNvCxnSpPr>
          <p:nvPr/>
        </p:nvCxnSpPr>
        <p:spPr>
          <a:xfrm>
            <a:off x="8923840" y="3410490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/>
          <p:nvPr/>
        </p:nvSpPr>
        <p:spPr>
          <a:xfrm>
            <a:off x="424950" y="2316850"/>
            <a:ext cx="2903700" cy="41196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74" idx="0"/>
          </p:cNvCxnSpPr>
          <p:nvPr/>
        </p:nvCxnSpPr>
        <p:spPr>
          <a:xfrm flipH="1" rot="5400000">
            <a:off x="979350" y="1419400"/>
            <a:ext cx="344700" cy="145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430648" y="2063197"/>
            <a:ext cx="1401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Start Spil</a:t>
            </a:r>
          </a:p>
        </p:txBody>
      </p:sp>
      <p:sp>
        <p:nvSpPr>
          <p:cNvPr id="77" name="Shape 77"/>
          <p:cNvSpPr/>
          <p:nvPr/>
        </p:nvSpPr>
        <p:spPr>
          <a:xfrm>
            <a:off x="607648" y="2892462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</a:t>
            </a:r>
            <a:r>
              <a:rPr lang="en" sz="1100"/>
              <a:t>knap_del_ikke</a:t>
            </a:r>
          </a:p>
        </p:txBody>
      </p:sp>
      <p:sp>
        <p:nvSpPr>
          <p:cNvPr id="78" name="Shape 78"/>
          <p:cNvSpPr/>
          <p:nvPr/>
        </p:nvSpPr>
        <p:spPr>
          <a:xfrm>
            <a:off x="607661" y="3365137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</a:t>
            </a:r>
            <a:r>
              <a:rPr lang="en" sz="1100"/>
              <a:t>mrpickle_sprite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48748" y="1820347"/>
            <a:ext cx="20115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/>
              <a:t>Klikket på Startknap</a:t>
            </a:r>
          </a:p>
        </p:txBody>
      </p:sp>
      <p:cxnSp>
        <p:nvCxnSpPr>
          <p:cNvPr id="80" name="Shape 80"/>
          <p:cNvCxnSpPr>
            <a:stCxn id="77" idx="2"/>
            <a:endCxn id="81" idx="0"/>
          </p:cNvCxnSpPr>
          <p:nvPr/>
        </p:nvCxnSpPr>
        <p:spPr>
          <a:xfrm>
            <a:off x="1906198" y="3131862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/>
          <p:nvPr/>
        </p:nvSpPr>
        <p:spPr>
          <a:xfrm>
            <a:off x="607650" y="5049456"/>
            <a:ext cx="2597100" cy="66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44444"/>
                </a:solidFill>
              </a:rPr>
              <a:t>↺</a:t>
            </a:r>
            <a:r>
              <a:rPr lang="en" sz="1100">
                <a:solidFill>
                  <a:srgbClr val="444444"/>
                </a:solidFill>
              </a:rPr>
              <a:t> </a:t>
            </a:r>
            <a:r>
              <a:rPr lang="en" sz="1100"/>
              <a:t>Start lyd:Start “del” eller “del ikke” lyd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1906198" y="3605929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>
            <a:off x="1906198" y="5695216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>
            <a:off x="5480131" y="3556911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>
            <a:off x="5480131" y="4009861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4210975" y="5448656"/>
            <a:ext cx="2597100" cy="668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</a:rPr>
              <a:t>↺</a:t>
            </a:r>
            <a:r>
              <a:rPr lang="en" sz="1100">
                <a:solidFill>
                  <a:srgbClr val="444444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Stop lyd:Start “del” eller “del ikke” lyd</a:t>
            </a:r>
          </a:p>
        </p:txBody>
      </p:sp>
      <p:sp>
        <p:nvSpPr>
          <p:cNvPr id="88" name="Shape 88"/>
          <p:cNvSpPr/>
          <p:nvPr/>
        </p:nvSpPr>
        <p:spPr>
          <a:xfrm>
            <a:off x="4210993" y="3317511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</a:t>
            </a:r>
            <a:r>
              <a:rPr lang="en" sz="1100">
                <a:solidFill>
                  <a:schemeClr val="dk1"/>
                </a:solidFill>
              </a:rPr>
              <a:t>knap_del_ikke</a:t>
            </a:r>
          </a:p>
        </p:txBody>
      </p:sp>
      <p:sp>
        <p:nvSpPr>
          <p:cNvPr id="89" name="Shape 89"/>
          <p:cNvSpPr/>
          <p:nvPr/>
        </p:nvSpPr>
        <p:spPr>
          <a:xfrm>
            <a:off x="4200068" y="3731040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</a:t>
            </a:r>
            <a:r>
              <a:rPr lang="en" sz="1100">
                <a:solidFill>
                  <a:schemeClr val="dk1"/>
                </a:solidFill>
              </a:rPr>
              <a:t>mrpickle_sprite</a:t>
            </a:r>
          </a:p>
        </p:txBody>
      </p:sp>
      <p:sp>
        <p:nvSpPr>
          <p:cNvPr id="90" name="Shape 90"/>
          <p:cNvSpPr/>
          <p:nvPr/>
        </p:nvSpPr>
        <p:spPr>
          <a:xfrm>
            <a:off x="4210993" y="4171993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</a:t>
            </a:r>
            <a:r>
              <a:rPr lang="en" sz="1100">
                <a:solidFill>
                  <a:schemeClr val="dk1"/>
                </a:solidFill>
              </a:rPr>
              <a:t>passende_sprite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5480131" y="5268631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2257575" y="7389228"/>
            <a:ext cx="5089500" cy="20013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>
            <a:stCxn id="92" idx="0"/>
          </p:cNvCxnSpPr>
          <p:nvPr/>
        </p:nvCxnSpPr>
        <p:spPr>
          <a:xfrm flipH="1" rot="5400000">
            <a:off x="3380175" y="5967078"/>
            <a:ext cx="386100" cy="2458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94" name="Shape 94"/>
          <p:cNvSpPr txBox="1"/>
          <p:nvPr/>
        </p:nvSpPr>
        <p:spPr>
          <a:xfrm>
            <a:off x="2174150" y="8036720"/>
            <a:ext cx="1401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Payoff</a:t>
            </a:r>
          </a:p>
        </p:txBody>
      </p:sp>
      <p:sp>
        <p:nvSpPr>
          <p:cNvPr id="95" name="Shape 95"/>
          <p:cNvSpPr/>
          <p:nvPr/>
        </p:nvSpPr>
        <p:spPr>
          <a:xfrm>
            <a:off x="3417950" y="7498581"/>
            <a:ext cx="2538300" cy="239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100"/>
              <a:t>aktivitet</a:t>
            </a:r>
          </a:p>
        </p:txBody>
      </p:sp>
      <p:cxnSp>
        <p:nvCxnSpPr>
          <p:cNvPr id="96" name="Shape 96"/>
          <p:cNvCxnSpPr>
            <a:stCxn id="95" idx="2"/>
            <a:endCxn id="97" idx="0"/>
          </p:cNvCxnSpPr>
          <p:nvPr/>
        </p:nvCxnSpPr>
        <p:spPr>
          <a:xfrm>
            <a:off x="4687100" y="7737981"/>
            <a:ext cx="0" cy="17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2234826" y="6854450"/>
            <a:ext cx="27972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900"/>
              <a:t>Slutning - Payoff med 2 valg</a:t>
            </a:r>
          </a:p>
        </p:txBody>
      </p:sp>
      <p:sp>
        <p:nvSpPr>
          <p:cNvPr id="97" name="Shape 97"/>
          <p:cNvSpPr/>
          <p:nvPr/>
        </p:nvSpPr>
        <p:spPr>
          <a:xfrm>
            <a:off x="3681350" y="7916868"/>
            <a:ext cx="2011500" cy="7122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Random Slutning</a:t>
            </a:r>
          </a:p>
        </p:txBody>
      </p:sp>
      <p:cxnSp>
        <p:nvCxnSpPr>
          <p:cNvPr id="99" name="Shape 99"/>
          <p:cNvCxnSpPr>
            <a:stCxn id="97" idx="1"/>
            <a:endCxn id="100" idx="0"/>
          </p:cNvCxnSpPr>
          <p:nvPr/>
        </p:nvCxnSpPr>
        <p:spPr>
          <a:xfrm flipH="1">
            <a:off x="3415850" y="8272968"/>
            <a:ext cx="265500" cy="555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2931968" y="8934818"/>
            <a:ext cx="768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0.5&gt; Værdi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756825" y="8033679"/>
            <a:ext cx="990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Værdi &lt;.0.5</a:t>
            </a:r>
          </a:p>
        </p:txBody>
      </p:sp>
      <p:cxnSp>
        <p:nvCxnSpPr>
          <p:cNvPr id="103" name="Shape 103"/>
          <p:cNvCxnSpPr>
            <a:stCxn id="97" idx="3"/>
            <a:endCxn id="104" idx="0"/>
          </p:cNvCxnSpPr>
          <p:nvPr/>
        </p:nvCxnSpPr>
        <p:spPr>
          <a:xfrm>
            <a:off x="5692850" y="8272968"/>
            <a:ext cx="355800" cy="534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2410125" y="8827879"/>
            <a:ext cx="20115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Payoff 1</a:t>
            </a:r>
          </a:p>
        </p:txBody>
      </p:sp>
      <p:sp>
        <p:nvSpPr>
          <p:cNvPr id="104" name="Shape 104"/>
          <p:cNvSpPr/>
          <p:nvPr/>
        </p:nvSpPr>
        <p:spPr>
          <a:xfrm>
            <a:off x="4953975" y="8807979"/>
            <a:ext cx="21891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Payoff 2</a:t>
            </a:r>
          </a:p>
        </p:txBody>
      </p:sp>
      <p:sp>
        <p:nvSpPr>
          <p:cNvPr id="105" name="Shape 105"/>
          <p:cNvSpPr/>
          <p:nvPr/>
        </p:nvSpPr>
        <p:spPr>
          <a:xfrm>
            <a:off x="611023" y="5864064"/>
            <a:ext cx="2597100" cy="39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SE NÆSTE SIDE UNDER RANDOM VALG - VIS BILLEDER</a:t>
            </a:r>
          </a:p>
        </p:txBody>
      </p:sp>
      <p:sp>
        <p:nvSpPr>
          <p:cNvPr id="106" name="Shape 106"/>
          <p:cNvSpPr/>
          <p:nvPr/>
        </p:nvSpPr>
        <p:spPr>
          <a:xfrm>
            <a:off x="611023" y="2513312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</a:t>
            </a:r>
            <a:r>
              <a:rPr lang="en" sz="1100"/>
              <a:t>knap_del</a:t>
            </a:r>
          </a:p>
        </p:txBody>
      </p:sp>
      <p:cxnSp>
        <p:nvCxnSpPr>
          <p:cNvPr id="107" name="Shape 107"/>
          <p:cNvCxnSpPr>
            <a:stCxn id="106" idx="2"/>
          </p:cNvCxnSpPr>
          <p:nvPr/>
        </p:nvCxnSpPr>
        <p:spPr>
          <a:xfrm>
            <a:off x="1909573" y="2752712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/>
          <p:nvPr/>
        </p:nvSpPr>
        <p:spPr>
          <a:xfrm>
            <a:off x="596073" y="3725255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</a:t>
            </a:r>
            <a:r>
              <a:rPr lang="en" sz="1100"/>
              <a:t>passende_sprite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1894610" y="3966047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606350" y="4150968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upassende_sprite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1904887" y="4391760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605695" y="4554816"/>
            <a:ext cx="25971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Start anim: </a:t>
            </a:r>
            <a:r>
              <a:rPr lang="en" sz="1100"/>
              <a:t>fade-text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1904232" y="4795608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5480125" y="6675656"/>
            <a:ext cx="18900" cy="46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5490408" y="4424641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4221271" y="4586773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u</a:t>
            </a:r>
            <a:r>
              <a:rPr lang="en" sz="1100">
                <a:solidFill>
                  <a:schemeClr val="dk1"/>
                </a:solidFill>
              </a:rPr>
              <a:t>passende_sprite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5489753" y="4839421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4187818" y="5001554"/>
            <a:ext cx="25971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Stop anim: </a:t>
            </a:r>
            <a:r>
              <a:rPr lang="en" sz="1100">
                <a:solidFill>
                  <a:schemeClr val="dk1"/>
                </a:solidFill>
              </a:rPr>
              <a:t>fade-text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35835" y="208800"/>
            <a:ext cx="51729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Sekvensdiagram over RandomValg. Vis billeder</a:t>
            </a:r>
          </a:p>
        </p:txBody>
      </p:sp>
      <p:sp>
        <p:nvSpPr>
          <p:cNvPr id="124" name="Shape 124"/>
          <p:cNvSpPr/>
          <p:nvPr/>
        </p:nvSpPr>
        <p:spPr>
          <a:xfrm>
            <a:off x="199002" y="1436000"/>
            <a:ext cx="5089500" cy="20013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" name="Shape 125"/>
          <p:cNvCxnSpPr>
            <a:stCxn id="124" idx="0"/>
          </p:cNvCxnSpPr>
          <p:nvPr/>
        </p:nvCxnSpPr>
        <p:spPr>
          <a:xfrm flipH="1" rot="5400000">
            <a:off x="1321602" y="13850"/>
            <a:ext cx="386100" cy="2458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115577" y="1182352"/>
            <a:ext cx="1401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Vis Billeder</a:t>
            </a:r>
          </a:p>
        </p:txBody>
      </p:sp>
      <p:sp>
        <p:nvSpPr>
          <p:cNvPr id="127" name="Shape 127"/>
          <p:cNvSpPr/>
          <p:nvPr/>
        </p:nvSpPr>
        <p:spPr>
          <a:xfrm>
            <a:off x="1359377" y="1545352"/>
            <a:ext cx="2538300" cy="239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100"/>
              <a:t>aktivitet</a:t>
            </a:r>
          </a:p>
        </p:txBody>
      </p:sp>
      <p:cxnSp>
        <p:nvCxnSpPr>
          <p:cNvPr id="128" name="Shape 128"/>
          <p:cNvCxnSpPr>
            <a:stCxn id="127" idx="2"/>
            <a:endCxn id="129" idx="0"/>
          </p:cNvCxnSpPr>
          <p:nvPr/>
        </p:nvCxnSpPr>
        <p:spPr>
          <a:xfrm>
            <a:off x="2628527" y="1784752"/>
            <a:ext cx="0" cy="17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176253" y="901222"/>
            <a:ext cx="27972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900"/>
              <a:t>Gentagelses Proces af billede generering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1622777" y="1963640"/>
            <a:ext cx="2011500" cy="7122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Funktion - Random billedvisning</a:t>
            </a:r>
          </a:p>
        </p:txBody>
      </p:sp>
      <p:cxnSp>
        <p:nvCxnSpPr>
          <p:cNvPr id="131" name="Shape 131"/>
          <p:cNvCxnSpPr>
            <a:stCxn id="129" idx="1"/>
            <a:endCxn id="132" idx="0"/>
          </p:cNvCxnSpPr>
          <p:nvPr/>
        </p:nvCxnSpPr>
        <p:spPr>
          <a:xfrm flipH="1">
            <a:off x="1357277" y="2319740"/>
            <a:ext cx="265500" cy="555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873396" y="2080450"/>
            <a:ext cx="768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0.3&gt; Værdi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698252" y="2080450"/>
            <a:ext cx="990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Værdi &lt;.0.3</a:t>
            </a:r>
          </a:p>
        </p:txBody>
      </p:sp>
      <p:cxnSp>
        <p:nvCxnSpPr>
          <p:cNvPr id="135" name="Shape 135"/>
          <p:cNvCxnSpPr>
            <a:stCxn id="129" idx="3"/>
            <a:endCxn id="136" idx="0"/>
          </p:cNvCxnSpPr>
          <p:nvPr/>
        </p:nvCxnSpPr>
        <p:spPr>
          <a:xfrm>
            <a:off x="3634277" y="2319740"/>
            <a:ext cx="355800" cy="534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351552" y="2874650"/>
            <a:ext cx="20115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Show: Passende container</a:t>
            </a:r>
          </a:p>
        </p:txBody>
      </p:sp>
      <p:sp>
        <p:nvSpPr>
          <p:cNvPr id="136" name="Shape 136"/>
          <p:cNvSpPr/>
          <p:nvPr/>
        </p:nvSpPr>
        <p:spPr>
          <a:xfrm>
            <a:off x="2895402" y="2854750"/>
            <a:ext cx="21891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Show: Upassende container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99002" y="4221950"/>
            <a:ext cx="5089500" cy="20013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flipH="1" rot="5400000">
            <a:off x="1321602" y="2799800"/>
            <a:ext cx="386100" cy="2458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x="115577" y="3968300"/>
            <a:ext cx="2011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Del eller Del ikke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59377" y="4331302"/>
            <a:ext cx="2538300" cy="239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100"/>
              <a:t>A</a:t>
            </a:r>
            <a:r>
              <a:rPr i="1" lang="en" sz="1100"/>
              <a:t>ktivitet - Brugerens valg</a:t>
            </a:r>
          </a:p>
        </p:txBody>
      </p:sp>
      <p:cxnSp>
        <p:nvCxnSpPr>
          <p:cNvPr id="141" name="Shape 141"/>
          <p:cNvCxnSpPr>
            <a:stCxn id="140" idx="2"/>
            <a:endCxn id="142" idx="0"/>
          </p:cNvCxnSpPr>
          <p:nvPr/>
        </p:nvCxnSpPr>
        <p:spPr>
          <a:xfrm>
            <a:off x="2628527" y="4570702"/>
            <a:ext cx="0" cy="17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176253" y="3687172"/>
            <a:ext cx="27972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900"/>
              <a:t>Gentagelses Proces af billede generering</a:t>
            </a:r>
          </a:p>
        </p:txBody>
      </p:sp>
      <p:sp>
        <p:nvSpPr>
          <p:cNvPr id="142" name="Shape 142"/>
          <p:cNvSpPr/>
          <p:nvPr/>
        </p:nvSpPr>
        <p:spPr>
          <a:xfrm>
            <a:off x="1622777" y="4749590"/>
            <a:ext cx="2011500" cy="7122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Deling</a:t>
            </a:r>
          </a:p>
        </p:txBody>
      </p:sp>
      <p:cxnSp>
        <p:nvCxnSpPr>
          <p:cNvPr id="144" name="Shape 144"/>
          <p:cNvCxnSpPr>
            <a:stCxn id="142" idx="1"/>
            <a:endCxn id="145" idx="0"/>
          </p:cNvCxnSpPr>
          <p:nvPr/>
        </p:nvCxnSpPr>
        <p:spPr>
          <a:xfrm flipH="1">
            <a:off x="1357277" y="5105690"/>
            <a:ext cx="265500" cy="555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873396" y="4866400"/>
            <a:ext cx="768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Del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98252" y="4866400"/>
            <a:ext cx="990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Del ikke</a:t>
            </a:r>
          </a:p>
        </p:txBody>
      </p:sp>
      <p:cxnSp>
        <p:nvCxnSpPr>
          <p:cNvPr id="148" name="Shape 148"/>
          <p:cNvCxnSpPr>
            <a:stCxn id="142" idx="3"/>
            <a:endCxn id="149" idx="0"/>
          </p:cNvCxnSpPr>
          <p:nvPr/>
        </p:nvCxnSpPr>
        <p:spPr>
          <a:xfrm>
            <a:off x="3634277" y="5105690"/>
            <a:ext cx="355800" cy="534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351552" y="5660600"/>
            <a:ext cx="20115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Send tilbage til “Vis billeder”</a:t>
            </a:r>
          </a:p>
        </p:txBody>
      </p:sp>
      <p:sp>
        <p:nvSpPr>
          <p:cNvPr id="149" name="Shape 149"/>
          <p:cNvSpPr/>
          <p:nvPr/>
        </p:nvSpPr>
        <p:spPr>
          <a:xfrm>
            <a:off x="2895402" y="5640700"/>
            <a:ext cx="2189100" cy="2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Send tilbage til “Vis billeder”</a:t>
            </a:r>
          </a:p>
        </p:txBody>
      </p:sp>
      <p:sp>
        <p:nvSpPr>
          <p:cNvPr id="150" name="Shape 150"/>
          <p:cNvSpPr/>
          <p:nvPr/>
        </p:nvSpPr>
        <p:spPr>
          <a:xfrm>
            <a:off x="88075" y="865150"/>
            <a:ext cx="5273100" cy="97482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430625" y="1663198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10s</a:t>
            </a:r>
          </a:p>
        </p:txBody>
      </p:sp>
      <p:sp>
        <p:nvSpPr>
          <p:cNvPr id="152" name="Shape 152"/>
          <p:cNvSpPr/>
          <p:nvPr/>
        </p:nvSpPr>
        <p:spPr>
          <a:xfrm>
            <a:off x="5430625" y="74350"/>
            <a:ext cx="2129375" cy="136165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000"/>
              <a:t>Timer Startet</a:t>
            </a:r>
            <a:r>
              <a:rPr lang="en" sz="1000"/>
              <a:t>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 u="sng"/>
              <a:t>Randomvalg - Vis billeder</a:t>
            </a:r>
            <a:r>
              <a:rPr lang="en" sz="1000"/>
              <a:t>. </a:t>
            </a:r>
            <a:r>
              <a:rPr i="1" lang="en" sz="1000"/>
              <a:t>Proces gentages 5 gange</a:t>
            </a:r>
          </a:p>
        </p:txBody>
      </p:sp>
      <p:cxnSp>
        <p:nvCxnSpPr>
          <p:cNvPr id="153" name="Shape 153"/>
          <p:cNvCxnSpPr>
            <a:stCxn id="151" idx="2"/>
          </p:cNvCxnSpPr>
          <p:nvPr/>
        </p:nvCxnSpPr>
        <p:spPr>
          <a:xfrm>
            <a:off x="6495313" y="2417133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6495313" y="1431513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5430625" y="2648798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2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8s</a:t>
            </a:r>
          </a:p>
        </p:txBody>
      </p:sp>
      <p:cxnSp>
        <p:nvCxnSpPr>
          <p:cNvPr id="156" name="Shape 156"/>
          <p:cNvCxnSpPr>
            <a:stCxn id="155" idx="2"/>
          </p:cNvCxnSpPr>
          <p:nvPr/>
        </p:nvCxnSpPr>
        <p:spPr>
          <a:xfrm>
            <a:off x="6495313" y="3402733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5430625" y="3634398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3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6s</a:t>
            </a:r>
          </a:p>
        </p:txBody>
      </p:sp>
      <p:cxnSp>
        <p:nvCxnSpPr>
          <p:cNvPr id="158" name="Shape 158"/>
          <p:cNvCxnSpPr>
            <a:stCxn id="157" idx="2"/>
          </p:cNvCxnSpPr>
          <p:nvPr/>
        </p:nvCxnSpPr>
        <p:spPr>
          <a:xfrm>
            <a:off x="6495313" y="4388333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/>
          <p:nvPr/>
        </p:nvSpPr>
        <p:spPr>
          <a:xfrm>
            <a:off x="5430625" y="4609723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4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4s</a:t>
            </a:r>
          </a:p>
        </p:txBody>
      </p:sp>
      <p:cxnSp>
        <p:nvCxnSpPr>
          <p:cNvPr id="160" name="Shape 160"/>
          <p:cNvCxnSpPr>
            <a:stCxn id="159" idx="2"/>
          </p:cNvCxnSpPr>
          <p:nvPr/>
        </p:nvCxnSpPr>
        <p:spPr>
          <a:xfrm>
            <a:off x="6495313" y="5363658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5430638" y="5595323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5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2s</a:t>
            </a:r>
          </a:p>
        </p:txBody>
      </p:sp>
      <p:cxnSp>
        <p:nvCxnSpPr>
          <p:cNvPr id="162" name="Shape 162"/>
          <p:cNvCxnSpPr>
            <a:stCxn id="161" idx="2"/>
          </p:cNvCxnSpPr>
          <p:nvPr/>
        </p:nvCxnSpPr>
        <p:spPr>
          <a:xfrm>
            <a:off x="6495325" y="6349258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/>
          <p:nvPr/>
        </p:nvSpPr>
        <p:spPr>
          <a:xfrm>
            <a:off x="5430625" y="7566525"/>
            <a:ext cx="2129375" cy="10456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000"/>
              <a:t>Timer Sluttet</a:t>
            </a:r>
            <a:r>
              <a:rPr lang="en" sz="1000"/>
              <a:t>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 u="sng"/>
              <a:t>Se - Timer Stop Outro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en" sz="1000"/>
              <a:t>På side 1.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2085" y="6544450"/>
            <a:ext cx="51729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Sekvensdiagram over Mr. Pickles Figur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55250" y="7016500"/>
            <a:ext cx="39576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Figur: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Scenarie 1 – Passende billede: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-Del:</a:t>
            </a:r>
            <a:r>
              <a:rPr b="1" lang="en">
                <a:solidFill>
                  <a:srgbClr val="00B050"/>
                </a:solidFill>
              </a:rPr>
              <a:t> Figur bliver glad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-Del ikke:</a:t>
            </a:r>
            <a:r>
              <a:rPr b="1" lang="en">
                <a:solidFill>
                  <a:srgbClr val="00B050"/>
                </a:solidFill>
              </a:rPr>
              <a:t> Figur bliver glad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Scenarie 2 – Upassende billede: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-Del:</a:t>
            </a:r>
            <a:r>
              <a:rPr b="1" lang="en">
                <a:solidFill>
                  <a:srgbClr val="FF0000"/>
                </a:solidFill>
              </a:rPr>
              <a:t> Figur bliver sur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-Del ikke</a:t>
            </a:r>
            <a:r>
              <a:rPr b="1" lang="en">
                <a:solidFill>
                  <a:srgbClr val="00B050"/>
                </a:solidFill>
              </a:rPr>
              <a:t>: Figur bliver glad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B050"/>
                </a:solidFill>
              </a:rPr>
              <a:t>                                                                   	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Scenarie 3 – Når ikke at svare: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-Del:</a:t>
            </a:r>
            <a:r>
              <a:rPr b="1" lang="en">
                <a:solidFill>
                  <a:srgbClr val="FF0000"/>
                </a:solidFill>
              </a:rPr>
              <a:t> Figur bliver sur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73763"/>
                </a:solidFill>
              </a:rPr>
              <a:t>N.B.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73763"/>
                </a:solidFill>
              </a:rPr>
              <a:t>Mr. Pickle har en score fra 0 - 14. Hvor 0 er det dårligste og 14 er det højeste.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430638" y="6580923"/>
            <a:ext cx="2129375" cy="75393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Niveau 5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15xbilleder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4,5s</a:t>
            </a:r>
          </a:p>
        </p:txBody>
      </p:sp>
      <p:cxnSp>
        <p:nvCxnSpPr>
          <p:cNvPr id="167" name="Shape 167"/>
          <p:cNvCxnSpPr>
            <a:stCxn id="166" idx="2"/>
          </p:cNvCxnSpPr>
          <p:nvPr/>
        </p:nvCxnSpPr>
        <p:spPr>
          <a:xfrm>
            <a:off x="6495325" y="7334858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