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9"/>
  </p:notesMasterIdLst>
  <p:sldIdLst>
    <p:sldId id="273" r:id="rId5"/>
    <p:sldId id="275" r:id="rId6"/>
    <p:sldId id="276" r:id="rId7"/>
    <p:sldId id="277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que Retsema" initials="FR" lastIdx="2" clrIdx="0">
    <p:extLst>
      <p:ext uri="{19B8F6BF-5375-455C-9EA6-DF929625EA0E}">
        <p15:presenceInfo xmlns:p15="http://schemas.microsoft.com/office/powerpoint/2012/main" userId="S-1-12-1-3626058156-1190928036-286771847-24293441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5"/>
  </p:normalViewPr>
  <p:slideViewPr>
    <p:cSldViewPr snapToGrid="0" snapToObjects="1">
      <p:cViewPr varScale="1">
        <p:scale>
          <a:sx n="151" d="100"/>
          <a:sy n="151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7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5/27/2019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2903"/>
            <a:ext cx="9144000" cy="13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4" y="2089707"/>
            <a:ext cx="3332991" cy="1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5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5/27/2019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C57DB-F570-4DC7-9BC3-5EE8888D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102"/>
            <a:ext cx="9144000" cy="35112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4132" y="3175747"/>
            <a:ext cx="3691217" cy="1524000"/>
          </a:xfrm>
        </p:spPr>
        <p:txBody>
          <a:bodyPr/>
          <a:lstStyle/>
          <a:p>
            <a:r>
              <a:rPr lang="nl-NL" sz="1600" dirty="0" err="1"/>
              <a:t>Terraform</a:t>
            </a:r>
            <a:r>
              <a:rPr lang="nl-NL" sz="1600" dirty="0"/>
              <a:t> en </a:t>
            </a:r>
            <a:r>
              <a:rPr lang="nl-NL" sz="1600" dirty="0" err="1"/>
              <a:t>Ansible</a:t>
            </a:r>
            <a:br>
              <a:rPr lang="nl-NL" sz="1600" dirty="0"/>
            </a:br>
            <a:br>
              <a:rPr lang="nl-NL" sz="1600" dirty="0"/>
            </a:br>
            <a:r>
              <a:rPr lang="nl-NL" sz="1600" dirty="0"/>
              <a:t>Frederique Retsema</a:t>
            </a:r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63B83-D7C3-4CA5-85E3-72F2F7AB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C2E98-0F54-4F7C-9D0E-7CF0C7DA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794550"/>
            <a:ext cx="6623999" cy="3780000"/>
          </a:xfrm>
        </p:spPr>
        <p:txBody>
          <a:bodyPr/>
          <a:lstStyle/>
          <a:p>
            <a:r>
              <a:rPr lang="nl-NL" dirty="0" err="1"/>
              <a:t>Terraform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Voorbereidingen</a:t>
            </a:r>
          </a:p>
          <a:p>
            <a:pPr lvl="1"/>
            <a:r>
              <a:rPr lang="nl-NL" dirty="0"/>
              <a:t>Eerste uitrol</a:t>
            </a:r>
          </a:p>
          <a:p>
            <a:pPr lvl="1"/>
            <a:r>
              <a:rPr lang="nl-NL" dirty="0"/>
              <a:t>Wijzigen van een variabele in het </a:t>
            </a:r>
            <a:r>
              <a:rPr lang="nl-NL" dirty="0" err="1"/>
              <a:t>terraform</a:t>
            </a:r>
            <a:r>
              <a:rPr lang="nl-NL" dirty="0"/>
              <a:t> script</a:t>
            </a:r>
          </a:p>
          <a:p>
            <a:pPr lvl="1"/>
            <a:endParaRPr lang="nl-NL" dirty="0"/>
          </a:p>
          <a:p>
            <a:r>
              <a:rPr lang="nl-NL" dirty="0" err="1"/>
              <a:t>Ansible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Ad-hoc commando’s</a:t>
            </a:r>
          </a:p>
          <a:p>
            <a:pPr lvl="1"/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Files</a:t>
            </a:r>
          </a:p>
          <a:p>
            <a:pPr lvl="2"/>
            <a:r>
              <a:rPr lang="nl-NL" dirty="0"/>
              <a:t>Users/</a:t>
            </a:r>
            <a:r>
              <a:rPr lang="nl-NL" dirty="0" err="1"/>
              <a:t>Groups</a:t>
            </a:r>
            <a:endParaRPr lang="nl-NL" dirty="0"/>
          </a:p>
          <a:p>
            <a:pPr lvl="2"/>
            <a:r>
              <a:rPr lang="nl-NL" dirty="0" err="1"/>
              <a:t>Yum</a:t>
            </a:r>
            <a:endParaRPr lang="nl-NL" dirty="0"/>
          </a:p>
          <a:p>
            <a:pPr lvl="2"/>
            <a:r>
              <a:rPr lang="nl-NL" dirty="0"/>
              <a:t>Scripts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6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BC1-0975-4E16-9E9B-1E8FA58F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en opdrachten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F68-4D12-4857-9551-B085E1ED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44900"/>
            <a:ext cx="7877897" cy="3780000"/>
          </a:xfrm>
        </p:spPr>
        <p:txBody>
          <a:bodyPr/>
          <a:lstStyle/>
          <a:p>
            <a:r>
              <a:rPr lang="nl-NL" sz="2000" b="1" dirty="0">
                <a:solidFill>
                  <a:srgbClr val="7030A0"/>
                </a:solidFill>
              </a:rPr>
              <a:t>Haal de beschrijving en de opdrachten op via:</a:t>
            </a:r>
          </a:p>
          <a:p>
            <a:endParaRPr lang="nl-N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7030A0"/>
                </a:solidFill>
              </a:rPr>
              <a:t>  git </a:t>
            </a:r>
            <a:r>
              <a:rPr lang="nl-NL" sz="1400" b="1" dirty="0" err="1">
                <a:solidFill>
                  <a:srgbClr val="7030A0"/>
                </a:solidFill>
              </a:rPr>
              <a:t>clone</a:t>
            </a:r>
            <a:r>
              <a:rPr lang="nl-NL" sz="1400" b="1" dirty="0">
                <a:solidFill>
                  <a:srgbClr val="7030A0"/>
                </a:solidFill>
              </a:rPr>
              <a:t> </a:t>
            </a:r>
            <a:r>
              <a:rPr lang="nl-NL" sz="1400" b="1" dirty="0"/>
              <a:t>https://github.com/FrederiqueRetsema/AMIS-SIG-Terraform-en-Ansible.git</a:t>
            </a:r>
            <a:endParaRPr lang="nl-NL" sz="1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NL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BC1-0975-4E16-9E9B-1E8FA58F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Niet vergeten: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F68-4D12-4857-9551-B085E1ED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44900"/>
            <a:ext cx="6623999" cy="3780000"/>
          </a:xfrm>
        </p:spPr>
        <p:txBody>
          <a:bodyPr/>
          <a:lstStyle/>
          <a:p>
            <a:r>
              <a:rPr lang="nl-NL" dirty="0"/>
              <a:t>Verwijderen Oracle Cloud omgeving 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sz="2000" b="1" dirty="0">
                <a:solidFill>
                  <a:srgbClr val="7030A0"/>
                </a:solidFill>
              </a:rPr>
              <a:t>    </a:t>
            </a:r>
            <a:r>
              <a:rPr lang="nl-NL" sz="2000" b="1" dirty="0" err="1">
                <a:solidFill>
                  <a:srgbClr val="7030A0"/>
                </a:solidFill>
              </a:rPr>
              <a:t>Terraform</a:t>
            </a:r>
            <a:r>
              <a:rPr lang="nl-NL" sz="2000" b="1" dirty="0">
                <a:solidFill>
                  <a:srgbClr val="7030A0"/>
                </a:solidFill>
              </a:rPr>
              <a:t> </a:t>
            </a:r>
            <a:r>
              <a:rPr lang="nl-NL" sz="2000" b="1" dirty="0" err="1">
                <a:solidFill>
                  <a:srgbClr val="7030A0"/>
                </a:solidFill>
              </a:rPr>
              <a:t>destroy</a:t>
            </a:r>
            <a:r>
              <a:rPr lang="nl-NL" sz="2000" b="1" dirty="0">
                <a:solidFill>
                  <a:srgbClr val="7030A0"/>
                </a:solidFill>
              </a:rPr>
              <a:t> –var-file=D:\SIG\terraform.tfvars</a:t>
            </a:r>
            <a:endParaRPr lang="en-NL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7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9D7776CE-EE4B-1547-B452-ED6D2EA4D806}" vid="{DA2EB58B-78BF-4D48-94C8-5C51693014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48DAC9355DB4C8A6CE524C4502DD5" ma:contentTypeVersion="0" ma:contentTypeDescription="Create a new document." ma:contentTypeScope="" ma:versionID="f69f68fc0f32fd2e5f86fd9a81ad16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DEF19-B74A-4B67-B72D-7B68A0793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F432B9-DC63-4C0F-B65B-1054612367C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C1312-C274-4D55-ADEC-AC7E4715BA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2274</TotalTime>
  <Words>78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Office-thema</vt:lpstr>
      <vt:lpstr>Terraform en Ansible  Frederique Retsema</vt:lpstr>
      <vt:lpstr>Agenda</vt:lpstr>
      <vt:lpstr>Beschrijving en opdrachten</vt:lpstr>
      <vt:lpstr>Niet vergeten: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bij AMIS   Onboarding  1e werkdag</dc:title>
  <dc:subject/>
  <dc:creator>Robbrecht Amerongen</dc:creator>
  <cp:keywords/>
  <dc:description>Amis - versie 1 - juni 2017
Ontwerp: Humming
Template: Ton Persoon</dc:description>
  <cp:lastModifiedBy>Frederique Retsema</cp:lastModifiedBy>
  <cp:revision>105</cp:revision>
  <dcterms:created xsi:type="dcterms:W3CDTF">2017-09-01T06:54:49Z</dcterms:created>
  <dcterms:modified xsi:type="dcterms:W3CDTF">2019-05-27T11:54:36Z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0x0101009B048DAC9355DB4C8A6CE524C4502DD5</vt:lpwstr>
  </property>
</Properties>
</file>