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13046" r:id="rId5"/>
    <p:sldId id="13047" r:id="rId6"/>
    <p:sldId id="13113" r:id="rId7"/>
    <p:sldId id="13108" r:id="rId8"/>
    <p:sldId id="13114" r:id="rId9"/>
    <p:sldId id="13117" r:id="rId10"/>
    <p:sldId id="13118" r:id="rId11"/>
    <p:sldId id="13119" r:id="rId12"/>
    <p:sldId id="13120" r:id="rId13"/>
    <p:sldId id="13121" r:id="rId14"/>
    <p:sldId id="13124" r:id="rId15"/>
    <p:sldId id="13125" r:id="rId16"/>
    <p:sldId id="13126" r:id="rId17"/>
    <p:sldId id="13127" r:id="rId18"/>
    <p:sldId id="13128" r:id="rId19"/>
    <p:sldId id="13129" r:id="rId20"/>
    <p:sldId id="393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D1AA1-BAE2-48AA-9A65-D491CA855225}" type="datetimeFigureOut">
              <a:rPr lang="nl-NL" smtClean="0"/>
              <a:t>12-6-2022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B2FD3-EBC2-4DBB-AADF-DACCD56B3C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5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328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80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00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9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91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18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26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802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1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3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77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29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0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5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73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81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93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INSTRUCTION">
            <a:extLst>
              <a:ext uri="{FF2B5EF4-FFF2-40B4-BE49-F238E27FC236}">
                <a16:creationId xmlns:a16="http://schemas.microsoft.com/office/drawing/2014/main" id="{C41E9CDB-E524-4FA1-9D4F-23FCA9640ED7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F653DF-096C-40C4-B184-E9B79FF0CA3A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1376A18-F924-4E40-BA5F-6E781E530FD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CAAAF049-FE29-4935-9AF2-419B13FC42EA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BA3B224-6A10-4D37-A4CF-C21A13696F35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90ED40-DD64-4016-89BA-7E837CF1D3F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3B98CC12-E49F-4BAE-AA0E-53A31D3094E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FB44375-6E40-479E-913A-3424EBB783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7E25D6D-97AF-43A3-A69E-126D9AE5A05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1" u="none" strike="noStrike" kern="120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711266AE-23CF-43D2-A196-953B370FE615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A34E0D61-3339-4954-8EA5-FEBF47FFAD1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6AAB3EC0-2BD8-41AA-BE41-A97F6BFF4B6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7088201A-6BC5-4B4C-B390-BDDD9572B677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1" name="Rechthoek: afgeronde hoeken 80">
                  <a:extLst>
                    <a:ext uri="{FF2B5EF4-FFF2-40B4-BE49-F238E27FC236}">
                      <a16:creationId xmlns:a16="http://schemas.microsoft.com/office/drawing/2014/main" id="{1B0DB70C-9639-4BA1-9C3C-B80E01FDCCA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BE1CEBA-3EB4-4A09-BC28-7E409AA36E8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A89A3C4A-8004-4DF2-A091-B4B793057D5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F0C63FE2-1B3D-4A6E-8B27-E284CE347419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74B56A1-ACEF-498C-A57B-40115E3DAF0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1317A7B4-ADCA-4C2C-933C-314A90CE1B4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F344D851-0790-41C8-AD35-94DA5D2C3EF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2D913CA-12F9-45FB-9BCB-DAFF8370429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5" name="Rechthoek: afgeronde hoeken 74">
                    <a:extLst>
                      <a:ext uri="{FF2B5EF4-FFF2-40B4-BE49-F238E27FC236}">
                        <a16:creationId xmlns:a16="http://schemas.microsoft.com/office/drawing/2014/main" id="{DBFF6A96-6BDA-44AF-BE4F-3FA007B0A4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618B1692-84D7-4FCC-B1FE-55E2266C07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0F126156-22F0-444C-A7CB-1E16133653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0D66A0CF-D354-42DB-A4F0-605CB745E3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EF8D719F-5BCE-4525-AEDB-67924323C7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0B2FB3C3-4958-42C1-99F0-19234813CA9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4" name="Boog 73">
                  <a:extLst>
                    <a:ext uri="{FF2B5EF4-FFF2-40B4-BE49-F238E27FC236}">
                      <a16:creationId xmlns:a16="http://schemas.microsoft.com/office/drawing/2014/main" id="{23C27A91-8B19-4EA5-93A9-965435164903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E9DC3848-29D1-4014-B7E3-60FC427B5EE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E9505C54-3912-4009-82AF-FE62F6B6EEC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2" name="Vrije vorm: vorm 71">
                <a:extLst>
                  <a:ext uri="{FF2B5EF4-FFF2-40B4-BE49-F238E27FC236}">
                    <a16:creationId xmlns:a16="http://schemas.microsoft.com/office/drawing/2014/main" id="{DF4824A7-6B4C-46B8-8C9A-97137F5E26E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00CF2C9-587E-41B3-93F3-994E5379CE10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7850F443-80DD-45FC-B9C5-C35E97E5F327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Want to know more?</a:t>
                </a:r>
                <a:b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Go to the tab</a:t>
                </a:r>
                <a: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'SLIDEBUILDER’ 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7" name="ICOON_info">
                <a:extLst>
                  <a:ext uri="{FF2B5EF4-FFF2-40B4-BE49-F238E27FC236}">
                    <a16:creationId xmlns:a16="http://schemas.microsoft.com/office/drawing/2014/main" id="{1EB46903-D7F6-4089-8F4E-1112FC7CBFA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4" name="Ovaal 63">
                  <a:extLst>
                    <a:ext uri="{FF2B5EF4-FFF2-40B4-BE49-F238E27FC236}">
                      <a16:creationId xmlns:a16="http://schemas.microsoft.com/office/drawing/2014/main" id="{24535F9A-0F5F-4DF0-8129-724875D8B76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1200" cap="all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Graphic 163" descr="Informatie">
                  <a:extLst>
                    <a:ext uri="{FF2B5EF4-FFF2-40B4-BE49-F238E27FC236}">
                      <a16:creationId xmlns:a16="http://schemas.microsoft.com/office/drawing/2014/main" id="{3A7C436E-AE8B-4E93-A496-CDB7B6BE859B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20B3EE68-286C-48E9-906B-5B33EF65D33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9" name="Inspireren">
                  <a:extLst>
                    <a:ext uri="{FF2B5EF4-FFF2-40B4-BE49-F238E27FC236}">
                      <a16:creationId xmlns:a16="http://schemas.microsoft.com/office/drawing/2014/main" id="{71558E7C-E404-4159-B004-12C9FA15DB4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1" name="Freeform 12">
                    <a:extLst>
                      <a:ext uri="{FF2B5EF4-FFF2-40B4-BE49-F238E27FC236}">
                        <a16:creationId xmlns:a16="http://schemas.microsoft.com/office/drawing/2014/main" id="{84777F27-C153-4A30-9A36-61E20F1B2B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 13">
                    <a:extLst>
                      <a:ext uri="{FF2B5EF4-FFF2-40B4-BE49-F238E27FC236}">
                        <a16:creationId xmlns:a16="http://schemas.microsoft.com/office/drawing/2014/main" id="{67FB4270-D95C-43AC-83C7-5807E3AE75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14">
                    <a:extLst>
                      <a:ext uri="{FF2B5EF4-FFF2-40B4-BE49-F238E27FC236}">
                        <a16:creationId xmlns:a16="http://schemas.microsoft.com/office/drawing/2014/main" id="{B0271BD6-CDB5-4EE9-99C4-9713AF50C09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" name="Tekstvak 59">
                  <a:extLst>
                    <a:ext uri="{FF2B5EF4-FFF2-40B4-BE49-F238E27FC236}">
                      <a16:creationId xmlns:a16="http://schemas.microsoft.com/office/drawing/2014/main" id="{F1A17479-AF08-47C1-9247-EC9BE3DA0F87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CB2E8A0-ED56-483C-BFA4-A5A18DFFFEA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C2CA1BE-AA70-469F-B1F6-5B1048E6411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E09ABE0D-D888-4AE8-BF54-C0FCD316A16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11ACFC8A-1763-482C-A3F0-BEFA0FB197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A85F3B6-4869-4B32-8EDA-CE703E998ED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6B4178F-EAE0-43AB-BA69-52A4F1E2BD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7C6FDFFC-EA2D-4D18-8432-BA25227949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F9E14390-1B8D-41B2-AB57-61498A2159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6E93B28B-B246-4C75-BAEF-5672B1D7330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92826ED5-88B7-4AEE-886E-BD0704F8E8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8F41045-DA7E-4423-92A0-74BB7B25E2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42E9CB17-961C-4E2B-A68A-FC5535568F7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3326D9DC-44AE-4EC3-9B77-B915245E65E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93DCA61D-EA45-4C7A-9519-BBA17BA385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8836740-8C4C-4969-AE5F-7163E3FDF2E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4475D13-B207-4831-A95B-EA1B43E4A0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16792940-6D71-4387-A214-821B4D4BD1B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5D199D4-C096-4EB2-A9C8-D24C53BD451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61299C5-4296-4AE9-A794-7874445FFBC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7B3A3BE0-039B-4364-8B0D-96FEAE564DC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39B54E86-E357-4BCD-A137-70C1F6DB65D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EAA30DC-E4D9-4BD8-B000-8EE6F9AE3E3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D7386DAA-6392-4965-B29F-35B5F1E03E3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D6003DBC-2145-4A74-BE21-C88F7A80BD3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20D08C1-660C-4C84-9EAF-9F5DCE12D24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934E92B6-0CCA-4E2A-BDA0-FB0CB2039F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1B80938B-ECE4-4893-9AAA-DC85171BC97F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noProof="0" dirty="0"/>
              <a:t>Select this placeholder, go to the tab ‘Slidebuilder’,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edit</a:t>
            </a:r>
          </a:p>
          <a:p>
            <a:pPr lvl="1"/>
            <a:r>
              <a:rPr lang="en-GB" dirty="0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all" spc="6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633B5A7-FB2F-4754-8843-505D8B26453F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958851" y="339099"/>
            <a:ext cx="2176049" cy="421200"/>
          </a:xfrm>
          <a:noFill/>
          <a:ln>
            <a:noFill/>
          </a:ln>
        </p:spPr>
        <p:txBody>
          <a:bodyPr lIns="129600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dirty="0"/>
              <a:t>Insert logo here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421492DF-9875-4B4A-ACC7-A83A9FDB864A}"/>
              </a:ext>
            </a:extLst>
          </p:cNvPr>
          <p:cNvGrpSpPr/>
          <p:nvPr userDrawn="1"/>
        </p:nvGrpSpPr>
        <p:grpSpPr>
          <a:xfrm>
            <a:off x="12377595" y="0"/>
            <a:ext cx="3693386" cy="3307204"/>
            <a:chOff x="12377595" y="0"/>
            <a:chExt cx="3693386" cy="3307204"/>
          </a:xfrm>
        </p:grpSpPr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AA7D80A-4368-4E84-913E-0249843533DA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0720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61503B9-C302-4370-B7BB-FF8366EF9AEE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4BF40341-3B23-461D-863A-398479EE173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600" b="0" i="0" u="none" strike="noStrike" kern="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+mn-ea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C4FD9E1F-EB94-40BF-9AE2-5B5D379E2C20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34ED1F6-077F-4C6C-B87D-F618A58DD029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6E5F652D-77DA-4CEB-AC64-C2E0FBED2977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369AF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DB85688E-98EA-4F68-A0F3-1A443FE134D7}"/>
                </a:ext>
              </a:extLst>
            </p:cNvPr>
            <p:cNvSpPr/>
            <p:nvPr userDrawn="1"/>
          </p:nvSpPr>
          <p:spPr>
            <a:xfrm>
              <a:off x="12377595" y="247920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09" name="ICOON_info">
              <a:extLst>
                <a:ext uri="{FF2B5EF4-FFF2-40B4-BE49-F238E27FC236}">
                  <a16:creationId xmlns:a16="http://schemas.microsoft.com/office/drawing/2014/main" id="{510D195F-A3A8-4F51-AD95-26EB79547F16}"/>
                </a:ext>
              </a:extLst>
            </p:cNvPr>
            <p:cNvGrpSpPr/>
            <p:nvPr userDrawn="1"/>
          </p:nvGrpSpPr>
          <p:grpSpPr>
            <a:xfrm>
              <a:off x="15787296" y="2348041"/>
              <a:ext cx="283685" cy="283685"/>
              <a:chOff x="-510741" y="5913713"/>
              <a:chExt cx="267555" cy="267555"/>
            </a:xfrm>
          </p:grpSpPr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CBD09AA2-4924-4CCB-A865-233094E7CC7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raphic 163" descr="Informatie">
                <a:extLst>
                  <a:ext uri="{FF2B5EF4-FFF2-40B4-BE49-F238E27FC236}">
                    <a16:creationId xmlns:a16="http://schemas.microsoft.com/office/drawing/2014/main" id="{155C26E5-D3B7-4FFE-A6A2-BB590963E7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0" name="VOORBEELD">
              <a:extLst>
                <a:ext uri="{FF2B5EF4-FFF2-40B4-BE49-F238E27FC236}">
                  <a16:creationId xmlns:a16="http://schemas.microsoft.com/office/drawing/2014/main" id="{59FFE7F0-85A5-4107-BBDB-27FCC7B41EF7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D6D358ED-5B80-40FE-8765-425FF3B4DB3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CAA2BD8C-3B08-4FF7-BE3A-A65B6218E91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DF679D6-3940-431E-B28E-9851706303A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FDC19E2E-D2B8-421A-8778-68ADF99232A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F271E741-23DA-4601-ABD9-CD5ABB2049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99ED1B32-6B11-4BB6-9C28-E80C1D77EF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D7945E01-CC86-4615-98AB-D90964733D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E275D2D0-E7DE-43EC-9533-26EEC02A0D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6" name="Rechte verbindingslijn 155">
                    <a:extLst>
                      <a:ext uri="{FF2B5EF4-FFF2-40B4-BE49-F238E27FC236}">
                        <a16:creationId xmlns:a16="http://schemas.microsoft.com/office/drawing/2014/main" id="{807486EA-CBBD-4A42-83C4-EBE1294CB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7DF37193-3D2E-4FE7-B11B-92C248479E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EF17FBA2-3E22-480C-ADDB-488F12816BA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43" name="Groep 142">
                  <a:extLst>
                    <a:ext uri="{FF2B5EF4-FFF2-40B4-BE49-F238E27FC236}">
                      <a16:creationId xmlns:a16="http://schemas.microsoft.com/office/drawing/2014/main" id="{B0463589-AB40-4E55-9543-2942734EA4F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EBC8F38E-F8D0-4406-9B7E-B5DE06867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145">
                    <a:extLst>
                      <a:ext uri="{FF2B5EF4-FFF2-40B4-BE49-F238E27FC236}">
                        <a16:creationId xmlns:a16="http://schemas.microsoft.com/office/drawing/2014/main" id="{1ADF0193-1A51-48DE-B069-714F9C2217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146">
                    <a:extLst>
                      <a:ext uri="{FF2B5EF4-FFF2-40B4-BE49-F238E27FC236}">
                        <a16:creationId xmlns:a16="http://schemas.microsoft.com/office/drawing/2014/main" id="{C3E716E2-39D4-4E4E-89C1-29680C855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147">
                    <a:extLst>
                      <a:ext uri="{FF2B5EF4-FFF2-40B4-BE49-F238E27FC236}">
                        <a16:creationId xmlns:a16="http://schemas.microsoft.com/office/drawing/2014/main" id="{E1640FA6-5CFE-4A4E-96A5-D2F18EA42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1552091D-0A3D-4D97-ADB2-EE242C516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4" name="Pijl: rechts 143">
                  <a:extLst>
                    <a:ext uri="{FF2B5EF4-FFF2-40B4-BE49-F238E27FC236}">
                      <a16:creationId xmlns:a16="http://schemas.microsoft.com/office/drawing/2014/main" id="{8A38B9C2-AC04-4DB6-873C-D612A6FB6C8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F6211EE-B131-4061-9947-0EA341E4EA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6F950277-39B0-41AE-8110-9B8F3288D4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9D8976BC-CC57-466C-9719-9BB5CBE2967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16ABC344-BAA8-4A2E-887A-B09F400E781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9BEA432D-E5C9-4A8A-ACFD-37E6A8E13C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56278764-0DC7-41BB-B398-4CDF96FDCA86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4804B9D7-EFA1-448F-817A-96BE6CED8DA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8" name="Rechte verbindingslijn 137">
                    <a:extLst>
                      <a:ext uri="{FF2B5EF4-FFF2-40B4-BE49-F238E27FC236}">
                        <a16:creationId xmlns:a16="http://schemas.microsoft.com/office/drawing/2014/main" id="{CC840A0B-131F-462C-8C1D-1657329F7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100D29A6-B4D3-4400-A473-395C57F54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F73C6135-3140-40C6-A2DF-4562BF02A2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C1205166-0754-4017-9A4C-18056BEF19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B1F84B3A-E13F-4DAB-971F-31E5B7FA0D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7" name="Pijl: rechts 136">
                  <a:extLst>
                    <a:ext uri="{FF2B5EF4-FFF2-40B4-BE49-F238E27FC236}">
                      <a16:creationId xmlns:a16="http://schemas.microsoft.com/office/drawing/2014/main" id="{A6DF4507-10E0-4B56-A58C-7B46B44910D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6" name="Groep 125">
                <a:extLst>
                  <a:ext uri="{FF2B5EF4-FFF2-40B4-BE49-F238E27FC236}">
                    <a16:creationId xmlns:a16="http://schemas.microsoft.com/office/drawing/2014/main" id="{C6A8D7CF-84E0-4A7C-9987-3B1901B7460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27" name="Rechthoek 126">
                  <a:extLst>
                    <a:ext uri="{FF2B5EF4-FFF2-40B4-BE49-F238E27FC236}">
                      <a16:creationId xmlns:a16="http://schemas.microsoft.com/office/drawing/2014/main" id="{9B0480C8-83F6-4117-8A0C-0588B52CBD1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7D27BAE4-DE5F-4303-A7A3-8BF94355E6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AFB82580-1152-4BC9-B6B6-38F2A2ABA3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130">
                    <a:extLst>
                      <a:ext uri="{FF2B5EF4-FFF2-40B4-BE49-F238E27FC236}">
                        <a16:creationId xmlns:a16="http://schemas.microsoft.com/office/drawing/2014/main" id="{597A0AF0-A517-4758-BC60-E8B11D10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EDE543D5-8CF0-41C3-A9C2-043C70BF3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481CCEEB-1DDA-42F6-ACBD-B4EC9C1CD2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E60C81C8-66EA-484F-85E2-A17C81B789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9" name="Pijl: rechts 128">
                  <a:extLst>
                    <a:ext uri="{FF2B5EF4-FFF2-40B4-BE49-F238E27FC236}">
                      <a16:creationId xmlns:a16="http://schemas.microsoft.com/office/drawing/2014/main" id="{2F2B9755-3BF1-47FE-9A2C-3B689B01DA7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449AACEB-A144-4B0F-9FA3-BB982EFC93BF}"/>
                </a:ext>
              </a:extLst>
            </p:cNvPr>
            <p:cNvGrpSpPr/>
            <p:nvPr userDrawn="1"/>
          </p:nvGrpSpPr>
          <p:grpSpPr>
            <a:xfrm>
              <a:off x="15225598" y="2610892"/>
              <a:ext cx="627798" cy="576693"/>
              <a:chOff x="-1753862" y="6112775"/>
              <a:chExt cx="759635" cy="697798"/>
            </a:xfrm>
          </p:grpSpPr>
          <p:grpSp>
            <p:nvGrpSpPr>
              <p:cNvPr id="112" name="Inspireren">
                <a:extLst>
                  <a:ext uri="{FF2B5EF4-FFF2-40B4-BE49-F238E27FC236}">
                    <a16:creationId xmlns:a16="http://schemas.microsoft.com/office/drawing/2014/main" id="{0DC9162B-7F89-4202-B2F3-B18E74450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14" name="Freeform 12">
                  <a:extLst>
                    <a:ext uri="{FF2B5EF4-FFF2-40B4-BE49-F238E27FC236}">
                      <a16:creationId xmlns:a16="http://schemas.microsoft.com/office/drawing/2014/main" id="{EB1EA011-8943-4409-9CB4-87971F80D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13">
                  <a:extLst>
                    <a:ext uri="{FF2B5EF4-FFF2-40B4-BE49-F238E27FC236}">
                      <a16:creationId xmlns:a16="http://schemas.microsoft.com/office/drawing/2014/main" id="{21FA8B28-C40D-4B07-B557-74E2F4448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4">
                  <a:extLst>
                    <a:ext uri="{FF2B5EF4-FFF2-40B4-BE49-F238E27FC236}">
                      <a16:creationId xmlns:a16="http://schemas.microsoft.com/office/drawing/2014/main" id="{F8BB142B-D60C-44B8-9EFE-50CA8AD803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" name="Tekstvak 112">
                <a:extLst>
                  <a:ext uri="{FF2B5EF4-FFF2-40B4-BE49-F238E27FC236}">
                    <a16:creationId xmlns:a16="http://schemas.microsoft.com/office/drawing/2014/main" id="{421EE0B1-3406-43DC-938C-E4B54B57A079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F5C1752E-BADE-413B-B837-3A683B7B33CE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16B94330-4A95-4EFD-9C0A-9DDA4E0C16D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F35EBB03-03A7-468F-9683-7673E3F7D91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3DCFA519-2176-492E-A13F-01FBE84B7F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7" name="Groep 226">
              <a:extLst>
                <a:ext uri="{FF2B5EF4-FFF2-40B4-BE49-F238E27FC236}">
                  <a16:creationId xmlns:a16="http://schemas.microsoft.com/office/drawing/2014/main" id="{901951B6-A085-4D80-AFD5-47CF0BFC335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48D2B937-4E89-4BD8-8533-1F3857D6FBF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vaal 281">
                <a:extLst>
                  <a:ext uri="{FF2B5EF4-FFF2-40B4-BE49-F238E27FC236}">
                    <a16:creationId xmlns:a16="http://schemas.microsoft.com/office/drawing/2014/main" id="{8FA23003-E38D-4315-A478-5491AB6E2B4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Vrije vorm: vorm 282">
                <a:extLst>
                  <a:ext uri="{FF2B5EF4-FFF2-40B4-BE49-F238E27FC236}">
                    <a16:creationId xmlns:a16="http://schemas.microsoft.com/office/drawing/2014/main" id="{E8781DA7-6DFA-4C0F-8045-53A93192861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Rechthoek: afgeronde hoeken 283">
                <a:extLst>
                  <a:ext uri="{FF2B5EF4-FFF2-40B4-BE49-F238E27FC236}">
                    <a16:creationId xmlns:a16="http://schemas.microsoft.com/office/drawing/2014/main" id="{54A2838C-9EF3-42A4-B775-321C4C7F0E0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CFF9BF3E-F09C-4D4C-B958-A64B16081F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67564F4F-C6D8-4908-ADB0-0568C29FC55F}"/>
                  </a:ext>
                </a:extLst>
              </p:cNvPr>
              <p:cNvCxnSpPr>
                <a:cxnSpLocks/>
                <a:stCxn id="2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8" name="Ovaal 227">
              <a:extLst>
                <a:ext uri="{FF2B5EF4-FFF2-40B4-BE49-F238E27FC236}">
                  <a16:creationId xmlns:a16="http://schemas.microsoft.com/office/drawing/2014/main" id="{B2535EF9-0071-43A2-8A88-807769961EF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C343A310-6F05-448F-91B9-F70635B60B2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0" name="Groep 229">
              <a:extLst>
                <a:ext uri="{FF2B5EF4-FFF2-40B4-BE49-F238E27FC236}">
                  <a16:creationId xmlns:a16="http://schemas.microsoft.com/office/drawing/2014/main" id="{90C265C7-4146-484E-866E-6F38D206549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7421373D-3FAD-4860-AACB-69E4C86D00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EFCC36DD-AA57-425E-861C-B10F7236F36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482178CF-D774-441A-957D-E1F00C7B398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1" name="Ovaal 230">
              <a:extLst>
                <a:ext uri="{FF2B5EF4-FFF2-40B4-BE49-F238E27FC236}">
                  <a16:creationId xmlns:a16="http://schemas.microsoft.com/office/drawing/2014/main" id="{E6B34D1A-2958-44FA-938D-3FF39FF5E7A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2" name="Rechthoek 231">
              <a:extLst>
                <a:ext uri="{FF2B5EF4-FFF2-40B4-BE49-F238E27FC236}">
                  <a16:creationId xmlns:a16="http://schemas.microsoft.com/office/drawing/2014/main" id="{8A7E12F7-8A09-4936-AE0D-5C19B43384D0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1024625E-DFC8-4988-95FD-787D7006C04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62" name="Groep 261">
                <a:extLst>
                  <a:ext uri="{FF2B5EF4-FFF2-40B4-BE49-F238E27FC236}">
                    <a16:creationId xmlns:a16="http://schemas.microsoft.com/office/drawing/2014/main" id="{41E7E692-332B-47E5-BDC9-7C6473B62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65" name="Groep 264">
                  <a:extLst>
                    <a:ext uri="{FF2B5EF4-FFF2-40B4-BE49-F238E27FC236}">
                      <a16:creationId xmlns:a16="http://schemas.microsoft.com/office/drawing/2014/main" id="{68E75E48-1679-44C1-8219-98BE3C8ECDD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CCD69469-EE62-4641-ABDB-0C962DC33E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8CFF7739-B4AE-4783-9058-47E4FB826C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6" name="Rechthoek 275">
                      <a:extLst>
                        <a:ext uri="{FF2B5EF4-FFF2-40B4-BE49-F238E27FC236}">
                          <a16:creationId xmlns:a16="http://schemas.microsoft.com/office/drawing/2014/main" id="{2302F983-87D6-4295-881C-BFAD09DD2C5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168A3EC-DFCA-4E1A-81A3-61E44F91CE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73" name="Afbeelding 272">
                    <a:extLst>
                      <a:ext uri="{FF2B5EF4-FFF2-40B4-BE49-F238E27FC236}">
                        <a16:creationId xmlns:a16="http://schemas.microsoft.com/office/drawing/2014/main" id="{04691610-E8A3-4DE1-BDF2-C08C601134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4" name="Afbeelding 273">
                    <a:extLst>
                      <a:ext uri="{FF2B5EF4-FFF2-40B4-BE49-F238E27FC236}">
                        <a16:creationId xmlns:a16="http://schemas.microsoft.com/office/drawing/2014/main" id="{8F3B40D2-CFF6-4332-97C6-398E148CE1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5DBB92F6-5FBA-44D3-BBFA-A62F7470DA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0" name="Rechthoek 269">
                    <a:extLst>
                      <a:ext uri="{FF2B5EF4-FFF2-40B4-BE49-F238E27FC236}">
                        <a16:creationId xmlns:a16="http://schemas.microsoft.com/office/drawing/2014/main" id="{492C2225-63C8-485A-A4D2-400B59192C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Rechthoek 270">
                    <a:extLst>
                      <a:ext uri="{FF2B5EF4-FFF2-40B4-BE49-F238E27FC236}">
                        <a16:creationId xmlns:a16="http://schemas.microsoft.com/office/drawing/2014/main" id="{2E2A05B1-F30D-494B-A9F4-E0F581509D3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61D4B5C6-188A-4ED8-B019-B3FC40CA60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68" name="Rechthoek 267">
                    <a:extLst>
                      <a:ext uri="{FF2B5EF4-FFF2-40B4-BE49-F238E27FC236}">
                        <a16:creationId xmlns:a16="http://schemas.microsoft.com/office/drawing/2014/main" id="{FADD7614-BB90-4F65-B3EF-D489A96BFF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1D5494C5-6202-42C0-9DDC-458BED620BE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EF22BDB2-6D33-42C5-8C63-4C16D2F766F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64" name="Gelijkbenige driehoek 263">
                <a:extLst>
                  <a:ext uri="{FF2B5EF4-FFF2-40B4-BE49-F238E27FC236}">
                    <a16:creationId xmlns:a16="http://schemas.microsoft.com/office/drawing/2014/main" id="{0A48F71F-BE76-4A81-8E54-172240D46A5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FCD43849-5316-41BF-9C04-A73D7CA4927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2947A97F-19C6-4A27-9B5A-018D353C5D6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6" name="Groep 235">
              <a:extLst>
                <a:ext uri="{FF2B5EF4-FFF2-40B4-BE49-F238E27FC236}">
                  <a16:creationId xmlns:a16="http://schemas.microsoft.com/office/drawing/2014/main" id="{31D53AF9-395F-4F51-884C-D96784618F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AAA89966-D9F8-4630-B291-DED237BA6DE3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72244B66-502C-414A-B783-3D085DF8E97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Tekstvak 248">
                <a:extLst>
                  <a:ext uri="{FF2B5EF4-FFF2-40B4-BE49-F238E27FC236}">
                    <a16:creationId xmlns:a16="http://schemas.microsoft.com/office/drawing/2014/main" id="{057BE883-1660-4D82-9B10-FF20DDDA0BBC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50" name="Tekstvak 249">
                <a:extLst>
                  <a:ext uri="{FF2B5EF4-FFF2-40B4-BE49-F238E27FC236}">
                    <a16:creationId xmlns:a16="http://schemas.microsoft.com/office/drawing/2014/main" id="{6AB5C65D-64D8-4977-929A-4B918699712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51" name="Vrije vorm: vorm 250">
                <a:extLst>
                  <a:ext uri="{FF2B5EF4-FFF2-40B4-BE49-F238E27FC236}">
                    <a16:creationId xmlns:a16="http://schemas.microsoft.com/office/drawing/2014/main" id="{2AE1F70E-D157-47E7-9D0F-C623BBA8B8F2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252" name="Groep 251">
                <a:extLst>
                  <a:ext uri="{FF2B5EF4-FFF2-40B4-BE49-F238E27FC236}">
                    <a16:creationId xmlns:a16="http://schemas.microsoft.com/office/drawing/2014/main" id="{87033BDC-B7F3-460A-9519-BCDFAC6D835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58" name="Rechthoek 257">
                  <a:extLst>
                    <a:ext uri="{FF2B5EF4-FFF2-40B4-BE49-F238E27FC236}">
                      <a16:creationId xmlns:a16="http://schemas.microsoft.com/office/drawing/2014/main" id="{DE380E85-A855-4D18-BFF5-E038963E405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9" name="Rechthoek 47">
                  <a:extLst>
                    <a:ext uri="{FF2B5EF4-FFF2-40B4-BE49-F238E27FC236}">
                      <a16:creationId xmlns:a16="http://schemas.microsoft.com/office/drawing/2014/main" id="{1E899BEB-1448-4408-B565-810575EE3AD8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0" name="Rechthoek 47">
                  <a:extLst>
                    <a:ext uri="{FF2B5EF4-FFF2-40B4-BE49-F238E27FC236}">
                      <a16:creationId xmlns:a16="http://schemas.microsoft.com/office/drawing/2014/main" id="{9BE40999-8D98-4EDD-BCCD-6FC6B6C5385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1" name="Koorde 260">
                  <a:extLst>
                    <a:ext uri="{FF2B5EF4-FFF2-40B4-BE49-F238E27FC236}">
                      <a16:creationId xmlns:a16="http://schemas.microsoft.com/office/drawing/2014/main" id="{4158ACFD-7BFC-41CE-AB8D-04CD363A396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3" name="Groep 252">
                <a:extLst>
                  <a:ext uri="{FF2B5EF4-FFF2-40B4-BE49-F238E27FC236}">
                    <a16:creationId xmlns:a16="http://schemas.microsoft.com/office/drawing/2014/main" id="{E43EAB6A-E636-404B-908B-4F4E05E133C3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54" name="Rechthoek 253">
                  <a:extLst>
                    <a:ext uri="{FF2B5EF4-FFF2-40B4-BE49-F238E27FC236}">
                      <a16:creationId xmlns:a16="http://schemas.microsoft.com/office/drawing/2014/main" id="{00B39732-ACE5-4FE7-A86E-74341E705CF1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5" name="Rechthoek 254">
                  <a:extLst>
                    <a:ext uri="{FF2B5EF4-FFF2-40B4-BE49-F238E27FC236}">
                      <a16:creationId xmlns:a16="http://schemas.microsoft.com/office/drawing/2014/main" id="{85726F31-B6E7-4E04-BCC0-F49D73FA28C8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" name="Ovaal 255">
                  <a:extLst>
                    <a:ext uri="{FF2B5EF4-FFF2-40B4-BE49-F238E27FC236}">
                      <a16:creationId xmlns:a16="http://schemas.microsoft.com/office/drawing/2014/main" id="{D32571C1-148B-4557-931A-977E6F95915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7" name="Rechthoek 47">
                  <a:extLst>
                    <a:ext uri="{FF2B5EF4-FFF2-40B4-BE49-F238E27FC236}">
                      <a16:creationId xmlns:a16="http://schemas.microsoft.com/office/drawing/2014/main" id="{D2A646A8-B927-4E82-878F-AD95451BC50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F1A9DF33-649B-4486-80FF-379913F0A06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8" name="ICOON_info">
              <a:extLst>
                <a:ext uri="{FF2B5EF4-FFF2-40B4-BE49-F238E27FC236}">
                  <a16:creationId xmlns:a16="http://schemas.microsoft.com/office/drawing/2014/main" id="{1420D446-4ABC-4FAC-971A-8BAB25A0E15E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245" name="Ovaal 244">
                <a:extLst>
                  <a:ext uri="{FF2B5EF4-FFF2-40B4-BE49-F238E27FC236}">
                    <a16:creationId xmlns:a16="http://schemas.microsoft.com/office/drawing/2014/main" id="{7804D874-937D-4279-AB55-70EFE3CC27B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Graphic 163" descr="Informatie">
                <a:extLst>
                  <a:ext uri="{FF2B5EF4-FFF2-40B4-BE49-F238E27FC236}">
                    <a16:creationId xmlns:a16="http://schemas.microsoft.com/office/drawing/2014/main" id="{390BDBD7-0025-4B8B-9C02-4EEE3564355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9" name="Groep 238">
              <a:extLst>
                <a:ext uri="{FF2B5EF4-FFF2-40B4-BE49-F238E27FC236}">
                  <a16:creationId xmlns:a16="http://schemas.microsoft.com/office/drawing/2014/main" id="{993C8CF8-5204-4943-9FEA-5BB6F31C3B0F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40" name="Inspireren">
                <a:extLst>
                  <a:ext uri="{FF2B5EF4-FFF2-40B4-BE49-F238E27FC236}">
                    <a16:creationId xmlns:a16="http://schemas.microsoft.com/office/drawing/2014/main" id="{36E79C1C-3A64-4023-8CA0-9C342AF028E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42" name="Freeform 12">
                  <a:extLst>
                    <a:ext uri="{FF2B5EF4-FFF2-40B4-BE49-F238E27FC236}">
                      <a16:creationId xmlns:a16="http://schemas.microsoft.com/office/drawing/2014/main" id="{233C9B5B-30A9-435E-A9BC-44C0E09B6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3">
                  <a:extLst>
                    <a:ext uri="{FF2B5EF4-FFF2-40B4-BE49-F238E27FC236}">
                      <a16:creationId xmlns:a16="http://schemas.microsoft.com/office/drawing/2014/main" id="{924B3ACA-A9DF-4137-8201-80404C754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4">
                  <a:extLst>
                    <a:ext uri="{FF2B5EF4-FFF2-40B4-BE49-F238E27FC236}">
                      <a16:creationId xmlns:a16="http://schemas.microsoft.com/office/drawing/2014/main" id="{462C1541-CAAB-4AC2-AACE-6D8B14FD41B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Tekstvak 240">
                <a:extLst>
                  <a:ext uri="{FF2B5EF4-FFF2-40B4-BE49-F238E27FC236}">
                    <a16:creationId xmlns:a16="http://schemas.microsoft.com/office/drawing/2014/main" id="{0E0CCB79-992E-4FED-A25F-5BF95185DE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5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noProof="0" dirty="0"/>
              <a:t>Select this placeholder, go to the tab ‘Slidebuilder’,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413423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en-GB"/>
              <a:t>Quote</a:t>
            </a:r>
          </a:p>
          <a:p>
            <a:pPr lvl="0"/>
            <a:r>
              <a:rPr lang="en-GB"/>
              <a:t>Max. 2 lines</a:t>
            </a:r>
            <a:endParaRPr lang="en-GB" dirty="0"/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1</a:t>
            </a:r>
            <a:endParaRPr lang="en-GB" dirty="0"/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2</a:t>
            </a:r>
            <a:endParaRPr lang="en-GB" dirty="0"/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3</a:t>
            </a:r>
            <a:endParaRPr lang="en-GB" dirty="0"/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4</a:t>
            </a:r>
            <a:endParaRPr lang="en-GB" dirty="0"/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5</a:t>
            </a:r>
            <a:endParaRPr lang="en-GB" dirty="0"/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6</a:t>
            </a:r>
            <a:endParaRPr lang="en-GB" dirty="0"/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7</a:t>
            </a:r>
            <a:endParaRPr lang="en-GB" dirty="0"/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GB"/>
              <a:t>8</a:t>
            </a:r>
            <a:endParaRPr lang="en-GB" dirty="0"/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Chapter title</a:t>
            </a:r>
            <a:endParaRPr lang="en-GB" dirty="0"/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   </a:t>
            </a:r>
            <a:endParaRPr lang="en-GB" dirty="0"/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 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85851"/>
            <a:ext cx="3578400" cy="398842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en-GB"/>
              <a:t>menu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en-GB"/>
              <a:t>Agenda (8x)</a:t>
            </a:r>
            <a:endParaRPr lang="en-GB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DA7C395-1558-48CE-948D-E5C08307C457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10037764" y="454425"/>
            <a:ext cx="1195200" cy="231345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dirty="0"/>
              <a:t> Insert logo here</a:t>
            </a:r>
          </a:p>
        </p:txBody>
      </p:sp>
      <p:grpSp>
        <p:nvGrpSpPr>
          <p:cNvPr id="48" name="INSTRUCTION">
            <a:extLst>
              <a:ext uri="{FF2B5EF4-FFF2-40B4-BE49-F238E27FC236}">
                <a16:creationId xmlns:a16="http://schemas.microsoft.com/office/drawing/2014/main" id="{7D527285-B5DB-4B0A-9741-ED5949C00977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DCFFA3F-B8C5-46A4-9F6A-150DBD5A5DCA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9979ABF2-58F8-4075-9BFC-67DC304F33A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A8BCC9AD-C655-444F-A5E4-52425F71F852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897A30F4-8C27-4EBF-9D71-CAC01B404300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A6F17A92-CCEF-40EA-B283-82842BE984DC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EF636CB5-DA66-41CA-8B1F-B56AEDD3849C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46D05AC-20C6-45B4-AA16-09F40D0EF1D7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ACA7EDB2-F8C3-48E9-805C-A7EFC43F669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1" u="none" strike="noStrike" kern="120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E834C8CB-AF89-49A7-B487-492B008249D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082E4AB0-CB9E-4E74-A06F-6AA7AB9FA94A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2D263005-B145-4791-BC2C-7883A9B6483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3C8939EC-2E6A-4B7F-9F53-4B5130F84F27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28" name="Rechthoek: afgeronde hoeken 127">
                  <a:extLst>
                    <a:ext uri="{FF2B5EF4-FFF2-40B4-BE49-F238E27FC236}">
                      <a16:creationId xmlns:a16="http://schemas.microsoft.com/office/drawing/2014/main" id="{E738B497-1580-4F25-8727-D6900AB4707A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hthoek 136">
                  <a:extLst>
                    <a:ext uri="{FF2B5EF4-FFF2-40B4-BE49-F238E27FC236}">
                      <a16:creationId xmlns:a16="http://schemas.microsoft.com/office/drawing/2014/main" id="{D2D15C90-F174-45DF-8B8B-6B76FC26966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B9573AED-61B1-4221-B5DA-7434BB9921E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DA112856-60CC-4608-BFAA-974D22AB168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438B6F8D-0CCA-45F2-BA4D-AD84494ABE11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FA862B5A-0FAA-4C97-AF6C-AD68AE5D306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9" name="Groep 108">
                <a:extLst>
                  <a:ext uri="{FF2B5EF4-FFF2-40B4-BE49-F238E27FC236}">
                    <a16:creationId xmlns:a16="http://schemas.microsoft.com/office/drawing/2014/main" id="{7DCF2330-8AE7-4579-9998-A721A5880B2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C90597FC-FED9-4CF5-A909-A8ECBFA3B9CA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9" name="Rechthoek: afgeronde hoeken 118">
                    <a:extLst>
                      <a:ext uri="{FF2B5EF4-FFF2-40B4-BE49-F238E27FC236}">
                        <a16:creationId xmlns:a16="http://schemas.microsoft.com/office/drawing/2014/main" id="{DAC77176-2E17-44D5-9A7A-5D963BCAE0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ED4DADBC-585F-4112-B9B8-9DB4F37F0D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3" name="Rechthoek 122">
                    <a:extLst>
                      <a:ext uri="{FF2B5EF4-FFF2-40B4-BE49-F238E27FC236}">
                        <a16:creationId xmlns:a16="http://schemas.microsoft.com/office/drawing/2014/main" id="{02FB704B-C12C-49E3-A6EF-A30427B83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38EF4256-3CC2-48DD-98DA-252B5E53E9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A345C6A7-708E-44A2-91C2-C9F0653A6E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508E3EEC-0843-4C2C-808F-7F21E9632A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7" name="Boog 116">
                  <a:extLst>
                    <a:ext uri="{FF2B5EF4-FFF2-40B4-BE49-F238E27FC236}">
                      <a16:creationId xmlns:a16="http://schemas.microsoft.com/office/drawing/2014/main" id="{D0D104CA-72C8-428C-862E-080C31039CE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10" name="Tekstvak 109">
                <a:extLst>
                  <a:ext uri="{FF2B5EF4-FFF2-40B4-BE49-F238E27FC236}">
                    <a16:creationId xmlns:a16="http://schemas.microsoft.com/office/drawing/2014/main" id="{6C8A8A5F-B426-486A-ADDE-59AB06B2961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4160640E-464F-4D0E-9838-4EEFD0EFBFB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830A4231-13B8-4428-B791-8661CA1E26E3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156D68AE-32DC-4AAD-99A5-894FB606D961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E0657ADD-3441-4411-B811-549502D504C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Want to know more?</a:t>
                </a:r>
                <a:b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Go to the tab</a:t>
                </a:r>
                <a: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'SLIDEBUILDER’ 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kumimoji="0" lang="en-GB" sz="1200" b="1" i="0" u="none" strike="noStrike" kern="1200" cap="all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88" name="ICOON_info">
                <a:extLst>
                  <a:ext uri="{FF2B5EF4-FFF2-40B4-BE49-F238E27FC236}">
                    <a16:creationId xmlns:a16="http://schemas.microsoft.com/office/drawing/2014/main" id="{05247293-E2B0-47F8-A9F0-445697AE5F95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04" name="Ovaal 103">
                  <a:extLst>
                    <a:ext uri="{FF2B5EF4-FFF2-40B4-BE49-F238E27FC236}">
                      <a16:creationId xmlns:a16="http://schemas.microsoft.com/office/drawing/2014/main" id="{A2976B85-7972-427D-B4AA-75355B2DC170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1200" cap="all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Graphic 163" descr="Informatie">
                  <a:extLst>
                    <a:ext uri="{FF2B5EF4-FFF2-40B4-BE49-F238E27FC236}">
                      <a16:creationId xmlns:a16="http://schemas.microsoft.com/office/drawing/2014/main" id="{B661CC46-1FDC-48B0-B59A-EB752D407E63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77B09192-375C-4C2C-8315-BA65D651D07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90" name="Inspireren">
                  <a:extLst>
                    <a:ext uri="{FF2B5EF4-FFF2-40B4-BE49-F238E27FC236}">
                      <a16:creationId xmlns:a16="http://schemas.microsoft.com/office/drawing/2014/main" id="{BB525C68-6C91-450A-B0EE-24DF57613A9F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2" name="Freeform 12">
                    <a:extLst>
                      <a:ext uri="{FF2B5EF4-FFF2-40B4-BE49-F238E27FC236}">
                        <a16:creationId xmlns:a16="http://schemas.microsoft.com/office/drawing/2014/main" id="{C64F91E8-70CA-42DA-946F-E5C5064CA3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13">
                    <a:extLst>
                      <a:ext uri="{FF2B5EF4-FFF2-40B4-BE49-F238E27FC236}">
                        <a16:creationId xmlns:a16="http://schemas.microsoft.com/office/drawing/2014/main" id="{6E392BA4-178D-4966-80DF-9728A6F4CF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14">
                    <a:extLst>
                      <a:ext uri="{FF2B5EF4-FFF2-40B4-BE49-F238E27FC236}">
                        <a16:creationId xmlns:a16="http://schemas.microsoft.com/office/drawing/2014/main" id="{921A9410-9E70-43C4-8519-B7627281E59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70EDD731-4C3F-473F-AEA7-846F8FB9C66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48EA257A-A63A-458F-96B5-E4A3BEEFE766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70" name="Groep 69">
                <a:extLst>
                  <a:ext uri="{FF2B5EF4-FFF2-40B4-BE49-F238E27FC236}">
                    <a16:creationId xmlns:a16="http://schemas.microsoft.com/office/drawing/2014/main" id="{31EBA7A1-8197-439C-89E4-3522F408DFA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46D34C9B-F612-4269-808F-06D86679A86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80" name="Groep 79">
                    <a:extLst>
                      <a:ext uri="{FF2B5EF4-FFF2-40B4-BE49-F238E27FC236}">
                        <a16:creationId xmlns:a16="http://schemas.microsoft.com/office/drawing/2014/main" id="{91E576E0-69DC-4C98-BF3D-83359B05CF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3" name="Rechthoek 82">
                      <a:extLst>
                        <a:ext uri="{FF2B5EF4-FFF2-40B4-BE49-F238E27FC236}">
                          <a16:creationId xmlns:a16="http://schemas.microsoft.com/office/drawing/2014/main" id="{2488AC6B-AF8A-4368-8487-4763D3A79A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5" name="Rechthoek 84">
                      <a:extLst>
                        <a:ext uri="{FF2B5EF4-FFF2-40B4-BE49-F238E27FC236}">
                          <a16:creationId xmlns:a16="http://schemas.microsoft.com/office/drawing/2014/main" id="{AB09F94A-0C75-47AC-8A4F-56447E6985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6" name="Ovaal 85">
                      <a:extLst>
                        <a:ext uri="{FF2B5EF4-FFF2-40B4-BE49-F238E27FC236}">
                          <a16:creationId xmlns:a16="http://schemas.microsoft.com/office/drawing/2014/main" id="{D82325E8-CF86-49B6-B4D8-FD241CF65F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1" name="Afbeelding 80">
                    <a:extLst>
                      <a:ext uri="{FF2B5EF4-FFF2-40B4-BE49-F238E27FC236}">
                        <a16:creationId xmlns:a16="http://schemas.microsoft.com/office/drawing/2014/main" id="{09B743E2-4F99-4B6B-BBAF-FE14FD41683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2" name="Afbeelding 81">
                    <a:extLst>
                      <a:ext uri="{FF2B5EF4-FFF2-40B4-BE49-F238E27FC236}">
                        <a16:creationId xmlns:a16="http://schemas.microsoft.com/office/drawing/2014/main" id="{17C869CD-8295-49DC-98C8-1A65C6C12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DF28AE7C-1CB3-4D54-9E94-5F3D3D6D2E2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924A6DFE-5222-41D4-BDE7-C55200E91D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4AD945B5-535D-40C9-9B6B-D0A79E1CC1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C2B1FD53-841D-49E3-81C7-239DD2D7344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0164D7A2-5B7F-441F-98B8-9AE6C472305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71C52151-5B7A-46E6-84B5-8EE7F15640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9499174A-0C77-4EAF-B3F4-97939DDDA66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2" name="Gelijkbenige driehoek 71">
                <a:extLst>
                  <a:ext uri="{FF2B5EF4-FFF2-40B4-BE49-F238E27FC236}">
                    <a16:creationId xmlns:a16="http://schemas.microsoft.com/office/drawing/2014/main" id="{4DA7E08A-D4EE-4719-948E-BAE6C6C03EE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7C4FCA78-0967-4361-B7E3-B8D98BF7F7D5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B853972C-0E12-45D0-AC5D-8410D5032A9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F5419A5A-172B-4399-87AA-43AC4C1B3F1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63" name="Groep 62">
              <a:extLst>
                <a:ext uri="{FF2B5EF4-FFF2-40B4-BE49-F238E27FC236}">
                  <a16:creationId xmlns:a16="http://schemas.microsoft.com/office/drawing/2014/main" id="{677B300F-0B1E-40A4-B91F-50F2A4451DD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64" name="Groep 63">
                <a:extLst>
                  <a:ext uri="{FF2B5EF4-FFF2-40B4-BE49-F238E27FC236}">
                    <a16:creationId xmlns:a16="http://schemas.microsoft.com/office/drawing/2014/main" id="{7151BFD7-2B61-4E70-8059-F794C36DB4C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4C20AC68-E1B1-4978-86BB-A4F7AFFF05A7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F5F3EDBE-2C50-448B-9D62-5DF8D284E0C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8" name="Vrije vorm: vorm 67">
                    <a:extLst>
                      <a:ext uri="{FF2B5EF4-FFF2-40B4-BE49-F238E27FC236}">
                        <a16:creationId xmlns:a16="http://schemas.microsoft.com/office/drawing/2014/main" id="{3E7224FF-56C3-4C1E-A03E-CDA262A067C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Vrije vorm: vorm 68">
                    <a:extLst>
                      <a:ext uri="{FF2B5EF4-FFF2-40B4-BE49-F238E27FC236}">
                        <a16:creationId xmlns:a16="http://schemas.microsoft.com/office/drawing/2014/main" id="{C75BE796-C5B9-4D28-873F-F8E51FD7BC79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9546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65" name="Tekstvak 64">
                <a:extLst>
                  <a:ext uri="{FF2B5EF4-FFF2-40B4-BE49-F238E27FC236}">
                    <a16:creationId xmlns:a16="http://schemas.microsoft.com/office/drawing/2014/main" id="{30DE7291-E734-40E1-BE83-9FC1998499C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150" name="INSTRUCTION">
            <a:extLst>
              <a:ext uri="{FF2B5EF4-FFF2-40B4-BE49-F238E27FC236}">
                <a16:creationId xmlns:a16="http://schemas.microsoft.com/office/drawing/2014/main" id="{A19713B5-ADE4-48F7-BD70-8432F65D41F5}"/>
              </a:ext>
            </a:extLst>
          </p:cNvPr>
          <p:cNvGrpSpPr/>
          <p:nvPr userDrawn="1"/>
        </p:nvGrpSpPr>
        <p:grpSpPr>
          <a:xfrm>
            <a:off x="12377595" y="0"/>
            <a:ext cx="3693114" cy="6568295"/>
            <a:chOff x="-3786165" y="0"/>
            <a:chExt cx="3693114" cy="6568295"/>
          </a:xfrm>
        </p:grpSpPr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259419C2-1061-4861-AEE3-2B9812F9C0D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Create/edit a Hyperlink TO A SLIDE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C217CC7C-0134-452E-A997-75ACA5BD2E9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425BA539-C535-46F1-8B14-A059D8410A55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F7B40F7A-31DD-4F98-97B8-AD0BAA4AC5AF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7DB89B9F-6D24-44B5-85CA-1DAD4D69C3B4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85447CCE-95A4-4D57-A505-6D7A341BEA16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188C8D01-1905-43AB-A4D3-695B0C3C3E36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5FDDB6A3-C2E3-4D33-A745-1996FFABF2F6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1F41AE54-116A-45F1-8644-10E34D976F94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204" name="Ovaal 203">
                  <a:extLst>
                    <a:ext uri="{FF2B5EF4-FFF2-40B4-BE49-F238E27FC236}">
                      <a16:creationId xmlns:a16="http://schemas.microsoft.com/office/drawing/2014/main" id="{D3DB050A-D11D-4FBD-8F99-D9A283C4A49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8DBFC52-2A17-4C3A-AC0F-B31AE0304953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6" name="Ruit 205">
                  <a:extLst>
                    <a:ext uri="{FF2B5EF4-FFF2-40B4-BE49-F238E27FC236}">
                      <a16:creationId xmlns:a16="http://schemas.microsoft.com/office/drawing/2014/main" id="{8B80D64F-E240-4555-8BB8-912DD316B455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399B2F60-1ED0-48D3-BCA1-473852C61586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203" name="Gelijkbenige driehoek 202">
                <a:extLst>
                  <a:ext uri="{FF2B5EF4-FFF2-40B4-BE49-F238E27FC236}">
                    <a16:creationId xmlns:a16="http://schemas.microsoft.com/office/drawing/2014/main" id="{06C96149-A5B6-4669-A7B9-5BEA2F1FAF62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9" name="Groep 158">
              <a:extLst>
                <a:ext uri="{FF2B5EF4-FFF2-40B4-BE49-F238E27FC236}">
                  <a16:creationId xmlns:a16="http://schemas.microsoft.com/office/drawing/2014/main" id="{DA7AC6E4-0F80-4E08-8E87-2E74391B58AD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ABCA79FA-4251-46C2-92E2-F6574907001D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89FFB4AE-DD94-40F8-B6C5-5C0F532966B7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Tekstvak 183">
                <a:extLst>
                  <a:ext uri="{FF2B5EF4-FFF2-40B4-BE49-F238E27FC236}">
                    <a16:creationId xmlns:a16="http://schemas.microsoft.com/office/drawing/2014/main" id="{66BEF64B-12FE-44D7-B7FC-C608B01A4F76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85" name="Tekstvak 184">
                <a:extLst>
                  <a:ext uri="{FF2B5EF4-FFF2-40B4-BE49-F238E27FC236}">
                    <a16:creationId xmlns:a16="http://schemas.microsoft.com/office/drawing/2014/main" id="{84A5EA6C-2185-48EE-BDA4-BBAC3FC9EC55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86" name="Vrije vorm: vorm 185">
                <a:extLst>
                  <a:ext uri="{FF2B5EF4-FFF2-40B4-BE49-F238E27FC236}">
                    <a16:creationId xmlns:a16="http://schemas.microsoft.com/office/drawing/2014/main" id="{15958182-A54D-42C7-8218-17F71C85001B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hthoek: afgeronde hoeken 186">
                <a:extLst>
                  <a:ext uri="{FF2B5EF4-FFF2-40B4-BE49-F238E27FC236}">
                    <a16:creationId xmlns:a16="http://schemas.microsoft.com/office/drawing/2014/main" id="{C9A7FC36-A12E-427B-8657-3C80ACD10F13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Rechthoek: afgeronde hoeken 187">
                <a:extLst>
                  <a:ext uri="{FF2B5EF4-FFF2-40B4-BE49-F238E27FC236}">
                    <a16:creationId xmlns:a16="http://schemas.microsoft.com/office/drawing/2014/main" id="{34BCBE60-4680-4E31-BBC3-BB93F5DBD424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E91954AF-0B25-430E-89EC-C9D1CD6DD48A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Pijl: punthaak 189">
                <a:extLst>
                  <a:ext uri="{FF2B5EF4-FFF2-40B4-BE49-F238E27FC236}">
                    <a16:creationId xmlns:a16="http://schemas.microsoft.com/office/drawing/2014/main" id="{3740D951-99CA-4587-BA56-C9AB2C90166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498B712E-DE88-4EBC-AA67-3BED2CA9F2BC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Pijl: punthaak 191">
                <a:extLst>
                  <a:ext uri="{FF2B5EF4-FFF2-40B4-BE49-F238E27FC236}">
                    <a16:creationId xmlns:a16="http://schemas.microsoft.com/office/drawing/2014/main" id="{1E58B475-DBE2-426A-856E-D0425D9489F2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D0C7A889-0F83-452A-BA98-DA6A7756F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94" name="Rechte verbindingslijn 193">
                <a:extLst>
                  <a:ext uri="{FF2B5EF4-FFF2-40B4-BE49-F238E27FC236}">
                    <a16:creationId xmlns:a16="http://schemas.microsoft.com/office/drawing/2014/main" id="{5807785D-32DB-429A-BBFD-BDAFDAFF6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95" name="Vrije vorm: vorm 194">
                <a:extLst>
                  <a:ext uri="{FF2B5EF4-FFF2-40B4-BE49-F238E27FC236}">
                    <a16:creationId xmlns:a16="http://schemas.microsoft.com/office/drawing/2014/main" id="{B0EF96D3-8FEA-4DC5-8D9E-8D2A7937C890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Rechthoek: afgeronde hoeken 195">
                <a:extLst>
                  <a:ext uri="{FF2B5EF4-FFF2-40B4-BE49-F238E27FC236}">
                    <a16:creationId xmlns:a16="http://schemas.microsoft.com/office/drawing/2014/main" id="{8EE9AC0C-32C6-44AA-9235-6BF73BE9E81E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Vrije vorm: vorm 196">
                <a:extLst>
                  <a:ext uri="{FF2B5EF4-FFF2-40B4-BE49-F238E27FC236}">
                    <a16:creationId xmlns:a16="http://schemas.microsoft.com/office/drawing/2014/main" id="{27EEC244-537E-4DC0-979E-3C9E9F40E149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Vrije vorm: vorm 197">
                <a:extLst>
                  <a:ext uri="{FF2B5EF4-FFF2-40B4-BE49-F238E27FC236}">
                    <a16:creationId xmlns:a16="http://schemas.microsoft.com/office/drawing/2014/main" id="{890F2B6C-E118-4425-BE69-ED96F83845E0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vaal 198">
                <a:extLst>
                  <a:ext uri="{FF2B5EF4-FFF2-40B4-BE49-F238E27FC236}">
                    <a16:creationId xmlns:a16="http://schemas.microsoft.com/office/drawing/2014/main" id="{B81D9F0D-8A15-4D6E-B26D-1F61C8FD6D44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Gelijkbenige driehoek 34">
                <a:extLst>
                  <a:ext uri="{FF2B5EF4-FFF2-40B4-BE49-F238E27FC236}">
                    <a16:creationId xmlns:a16="http://schemas.microsoft.com/office/drawing/2014/main" id="{87CFA3ED-B36C-458F-A5F2-EE08F0C62372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0" name="Groep 159">
              <a:extLst>
                <a:ext uri="{FF2B5EF4-FFF2-40B4-BE49-F238E27FC236}">
                  <a16:creationId xmlns:a16="http://schemas.microsoft.com/office/drawing/2014/main" id="{A9629017-939B-444B-AD19-6D2AB836B7BB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4F941331-6F42-4672-84CE-190E0CFDB096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A13A003D-64A1-4610-8628-85E5162227F5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AA17299-216E-428B-A751-9B7110B95388}"/>
                  </a:ext>
                </a:extLst>
              </p:cNvPr>
              <p:cNvCxnSpPr>
                <a:cxnSpLocks/>
                <a:endCxn id="181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14187CB0-AC31-4272-A9EF-6251BD39BFBE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79" name="Gelijkbenige driehoek 178">
                <a:extLst>
                  <a:ext uri="{FF2B5EF4-FFF2-40B4-BE49-F238E27FC236}">
                    <a16:creationId xmlns:a16="http://schemas.microsoft.com/office/drawing/2014/main" id="{FD411C00-9B5E-4997-99A6-DC87BF8AC58E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87A150-5F60-4E30-B9F0-C6FD8BB05A74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5A0726C6-08E9-4A9C-862E-065CCCCEBC8F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D3ACB09-860A-4808-9C12-19FDE0C58EF0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72101F96-5D04-4051-8F9E-DF7B5E55972A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75ECBB42-DD66-4E69-8B0E-4C6E7EAF20C2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159F28-B79C-4673-BC18-0CE10C03B84A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BA59EE27-BFCB-4185-8D9C-C4D79F1DA857}"/>
                </a:ext>
              </a:extLst>
            </p:cNvPr>
            <p:cNvSpPr/>
            <p:nvPr userDrawn="1"/>
          </p:nvSpPr>
          <p:spPr>
            <a:xfrm>
              <a:off x="-3786164" y="574029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66" name="ICOON_info">
              <a:extLst>
                <a:ext uri="{FF2B5EF4-FFF2-40B4-BE49-F238E27FC236}">
                  <a16:creationId xmlns:a16="http://schemas.microsoft.com/office/drawing/2014/main" id="{2ECDFB06-4F09-4B9D-BFD0-1E49546811AA}"/>
                </a:ext>
              </a:extLst>
            </p:cNvPr>
            <p:cNvGrpSpPr/>
            <p:nvPr userDrawn="1"/>
          </p:nvGrpSpPr>
          <p:grpSpPr>
            <a:xfrm>
              <a:off x="-376736" y="5569246"/>
              <a:ext cx="283685" cy="283685"/>
              <a:chOff x="-510741" y="5913713"/>
              <a:chExt cx="267555" cy="267555"/>
            </a:xfrm>
          </p:grpSpPr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BFD41F54-4DB5-4C1A-8572-9BD97EC61D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Graphic 163" descr="Informatie">
                <a:extLst>
                  <a:ext uri="{FF2B5EF4-FFF2-40B4-BE49-F238E27FC236}">
                    <a16:creationId xmlns:a16="http://schemas.microsoft.com/office/drawing/2014/main" id="{CAF1A455-4604-4234-9FBE-59D2AEEC07B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A7BFDDF0-AC66-433D-817E-BC18325AC270}"/>
                </a:ext>
              </a:extLst>
            </p:cNvPr>
            <p:cNvGrpSpPr/>
            <p:nvPr userDrawn="1"/>
          </p:nvGrpSpPr>
          <p:grpSpPr>
            <a:xfrm>
              <a:off x="-938434" y="5877672"/>
              <a:ext cx="627798" cy="576693"/>
              <a:chOff x="-938434" y="4570310"/>
              <a:chExt cx="627798" cy="576693"/>
            </a:xfrm>
          </p:grpSpPr>
          <p:grpSp>
            <p:nvGrpSpPr>
              <p:cNvPr id="168" name="Inspireren">
                <a:extLst>
                  <a:ext uri="{FF2B5EF4-FFF2-40B4-BE49-F238E27FC236}">
                    <a16:creationId xmlns:a16="http://schemas.microsoft.com/office/drawing/2014/main" id="{98F69CD0-1699-4751-8F3A-80989876A9A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70" name="Freeform 12">
                  <a:extLst>
                    <a:ext uri="{FF2B5EF4-FFF2-40B4-BE49-F238E27FC236}">
                      <a16:creationId xmlns:a16="http://schemas.microsoft.com/office/drawing/2014/main" id="{B298AE0C-8CC7-4931-9A51-592CCCB79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13">
                  <a:extLst>
                    <a:ext uri="{FF2B5EF4-FFF2-40B4-BE49-F238E27FC236}">
                      <a16:creationId xmlns:a16="http://schemas.microsoft.com/office/drawing/2014/main" id="{892CB778-7DC0-4529-A38C-5268A94C5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4">
                  <a:extLst>
                    <a:ext uri="{FF2B5EF4-FFF2-40B4-BE49-F238E27FC236}">
                      <a16:creationId xmlns:a16="http://schemas.microsoft.com/office/drawing/2014/main" id="{B8BE17F0-455E-4EB0-8111-3C92FD9A17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9" name="Tekstvak 168">
                <a:extLst>
                  <a:ext uri="{FF2B5EF4-FFF2-40B4-BE49-F238E27FC236}">
                    <a16:creationId xmlns:a16="http://schemas.microsoft.com/office/drawing/2014/main" id="{8AE3DABF-179B-45B4-B543-99F1DFA548E4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44593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Title slide</a:t>
            </a:r>
          </a:p>
        </p:txBody>
      </p:sp>
      <p:sp>
        <p:nvSpPr>
          <p:cNvPr id="6" name="Tijdelijke aanduiding voor tekst 8">
            <a:extLst>
              <a:ext uri="{FF2B5EF4-FFF2-40B4-BE49-F238E27FC236}">
                <a16:creationId xmlns:a16="http://schemas.microsoft.com/office/drawing/2014/main" id="{4E507B29-D281-40F1-A879-AD5367957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en-GB" dirty="0"/>
              <a:t>Bullet</a:t>
            </a:r>
          </a:p>
          <a:p>
            <a:pPr lvl="1"/>
            <a:r>
              <a:rPr lang="en-GB" dirty="0"/>
              <a:t>Sub-bullet</a:t>
            </a:r>
          </a:p>
          <a:p>
            <a:pPr lvl="2"/>
            <a:r>
              <a:rPr lang="en-GB" dirty="0"/>
              <a:t>Default text</a:t>
            </a:r>
            <a:br>
              <a:rPr lang="en-GB" dirty="0"/>
            </a:br>
            <a:endParaRPr lang="en-GB" dirty="0"/>
          </a:p>
          <a:p>
            <a:pPr lvl="3"/>
            <a:r>
              <a:rPr lang="en-GB" dirty="0"/>
              <a:t>heading</a:t>
            </a:r>
          </a:p>
          <a:p>
            <a:pPr lvl="4"/>
            <a:r>
              <a:rPr lang="en-GB" dirty="0"/>
              <a:t>Title</a:t>
            </a:r>
          </a:p>
          <a:p>
            <a:pPr lvl="5"/>
            <a:r>
              <a:rPr lang="en-GB" dirty="0"/>
              <a:t>Subheading</a:t>
            </a:r>
            <a:br>
              <a:rPr lang="en-GB" dirty="0"/>
            </a:br>
            <a:endParaRPr lang="en-GB" dirty="0"/>
          </a:p>
          <a:p>
            <a:pPr lvl="6"/>
            <a:r>
              <a:rPr lang="en-GB" dirty="0"/>
              <a:t>Numerical bullet</a:t>
            </a:r>
          </a:p>
          <a:p>
            <a:pPr lvl="7"/>
            <a:r>
              <a:rPr lang="en-GB" dirty="0"/>
              <a:t>Alphabetical bullet</a:t>
            </a:r>
          </a:p>
          <a:p>
            <a:pPr lvl="7"/>
            <a:endParaRPr lang="en-GB" dirty="0"/>
          </a:p>
          <a:p>
            <a:pPr lvl="8"/>
            <a:r>
              <a:rPr lang="en-GB" dirty="0"/>
              <a:t>Source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4BEE472A-EB78-431D-94C5-69A94283D08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CA06ABD-3709-4038-9CC9-E3F42E05BFB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DCEB1AA-2BBD-4C15-B9FA-73C85508983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ED89F58-B7CC-4DBE-BA11-90C2EC4070E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7B2CDDB-4267-4155-868F-7E46051C70D1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2C3AD8F-1022-40B2-A534-069FB34AFC0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C3CFB12-500E-455D-8E22-CF3D8B8FFDD9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591969F-70BE-4C7E-98DF-7993FB96728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9DBCEEF2-DE25-4119-8731-29B3D8A5CAC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DD78022-1D9E-47AE-92AB-67B7A392782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B75A9AB-7E05-48EC-B58B-BCFA17A36E3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0" i="0" u="none" strike="noStrike" kern="0" cap="all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98ABB5B-9C1D-4ECA-8059-E58EDDD8BA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93E8DC8-A767-4AD7-AC84-839BF9C0964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400" b="0" i="0" u="none" strike="noStrike" kern="0" cap="all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/>
                  <a:ea typeface="+mn-ea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0671894-D9C7-4175-8AAF-6EC54CBD331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8502CCA-4046-4D6B-B248-152C8B6EF4F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9388" marR="0" lvl="0" indent="-179388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59B4F1C-FDDD-431D-8551-4467B376AC65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401B4FD-6680-4358-AD24-DAFE62C1CA4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9388" marR="0" lvl="0" indent="-179388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B86E632-D2CF-499A-9E75-A44507E7A44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3F7A58B-9B13-494B-9745-F29F93FC054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C157A4C-F70D-4141-A4A2-5CAFEEBEBFE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35D61CD6-3287-4882-86F3-C7BD16697E6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6FA0B625-FC4D-410D-BDD1-D90A92C74FB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1" name="ICOON_info">
              <a:extLst>
                <a:ext uri="{FF2B5EF4-FFF2-40B4-BE49-F238E27FC236}">
                  <a16:creationId xmlns:a16="http://schemas.microsoft.com/office/drawing/2014/main" id="{9BB3455F-3FD9-42F4-8E53-0DE13DC7FF1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9FC9124A-0F9E-4BA7-BB4C-AFBABE405DD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9C2F8206-4EB3-4D5C-83AE-4CAB0FA42CF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VOORBEELD">
              <a:extLst>
                <a:ext uri="{FF2B5EF4-FFF2-40B4-BE49-F238E27FC236}">
                  <a16:creationId xmlns:a16="http://schemas.microsoft.com/office/drawing/2014/main" id="{E905BFDD-C0DA-450B-9642-DE127FC43A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D3B56092-057F-4193-A63E-6D337E0F278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1808887-BE61-4D1E-9D2F-E1576BC5872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7A7474A5-B4FA-473D-A4FA-489AE9E96B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C9FCFABC-F473-410B-833E-16C3628640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9918FC1F-87A9-474A-94CB-B52041923A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BA5A55-068C-4438-AC9A-EFA018C20A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F61A96C-26CD-4198-906F-CD7F40A1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061CCD7-A27E-4638-8BED-285FB5600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8362D1F-9AE4-4D8E-ACBD-F33B75E644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5086574C-70E3-4BD0-AD8E-4ACD3C09BB7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4814E4C-CED6-452F-9ADD-2ACB924D85C1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3EA2278-D2FB-4E08-8F90-C8F9F64FE5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FE2EFCF-ED4D-4F6F-B855-59D2864A18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6A174D4-36D3-4768-83E1-4A833518AC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71616FE-5F8B-42B9-A1BF-6D5620C258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0586318A-2C66-4310-8165-51EAAB389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A90557-7845-41A6-BADB-23BEF1EB07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BC2C8DD-2D85-452C-87E8-E6A80B91D1D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71629A45-FF6B-4221-A25E-5FC2550B04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CBC71A73-484E-4E57-8001-09BD3BEF0E6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1A765801-A88C-403F-A6FE-BF264756AF7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DFF9F75-6FD1-4B1D-916B-9197365D2E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EE3403B2-5F17-4BE8-AD82-B8F518934B8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CF2D02E6-F5EB-4003-8459-A2EE9FE3B05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6D950887-FC4B-42A4-B2A1-E9852E4648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A2B3731-A568-4604-99BC-914ADF1883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D1A5A6B-BB45-4318-B747-240594FDA1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E8DEB11-C965-4101-8C51-546BD3EA03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33D85E3-8D7E-423B-AF7C-E467C4C2E1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2103A0C-BA36-461C-97F7-538C8A3C93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EFF9EB1C-59F7-4F60-9727-5D1A089EE10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E7800E9-B00F-4D68-9977-959DF733B12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FE6FB3D5-4E87-4A33-AC74-E5E73DF02BD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F499494F-8B63-4166-824B-CC7F3C16D94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A904563-EEAD-4B11-8D6E-68F49EFF5E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41109C4-8E01-483D-8135-559878A57C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2A1B1658-9AA8-43BA-8462-0DBBA1295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4448648-2C7D-4735-9D83-C3596B1307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02FBDE4-984A-4497-8C09-05163E48C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10FB5F53-D75F-4289-8617-5156D53E0C7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233FC05F-A653-4107-A362-A3463EF66DB5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FEC5542D-2128-4576-9117-813676C05B4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12052C75-1EFE-4A4D-BC1E-450F47C1C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24439C6E-2DBE-464E-9F26-5E016D0F3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EF6F43D0-CC86-498B-AF6F-F9C9A7BAE7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BD44F05B-0371-4ED0-8B85-8DA3748BE86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45" name="INSTRUCTION">
            <a:extLst>
              <a:ext uri="{FF2B5EF4-FFF2-40B4-BE49-F238E27FC236}">
                <a16:creationId xmlns:a16="http://schemas.microsoft.com/office/drawing/2014/main" id="{9D982545-CD92-4F4A-AD7D-D1B72FAAD165}"/>
              </a:ext>
            </a:extLst>
          </p:cNvPr>
          <p:cNvGrpSpPr/>
          <p:nvPr userDrawn="1"/>
        </p:nvGrpSpPr>
        <p:grpSpPr>
          <a:xfrm>
            <a:off x="12385948" y="2860"/>
            <a:ext cx="3693114" cy="6594665"/>
            <a:chOff x="-3786165" y="0"/>
            <a:chExt cx="3693114" cy="6594665"/>
          </a:xfrm>
        </p:grpSpPr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A622A64-B3FE-43DD-B221-74BCAA9DC66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827D04A4-80FB-4A71-9726-6DAA2D3E29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BEA6538F-91DC-41CD-AEFA-0158FEB8BAE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51C7C7EE-0377-4A90-974F-2F0B6EEFB2B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BCAAD84F-2217-4314-865A-CDDC1D29BB9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al 203">
                <a:extLst>
                  <a:ext uri="{FF2B5EF4-FFF2-40B4-BE49-F238E27FC236}">
                    <a16:creationId xmlns:a16="http://schemas.microsoft.com/office/drawing/2014/main" id="{0DBDDB9D-6D64-40FF-9942-3AC679BE661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Vrije vorm: vorm 204">
                <a:extLst>
                  <a:ext uri="{FF2B5EF4-FFF2-40B4-BE49-F238E27FC236}">
                    <a16:creationId xmlns:a16="http://schemas.microsoft.com/office/drawing/2014/main" id="{1982073D-B356-4548-9A77-7CEB8CA897C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Rechthoek: afgeronde hoeken 205">
                <a:extLst>
                  <a:ext uri="{FF2B5EF4-FFF2-40B4-BE49-F238E27FC236}">
                    <a16:creationId xmlns:a16="http://schemas.microsoft.com/office/drawing/2014/main" id="{7B7AD886-D559-4345-A031-B7AEC3958A0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207" name="Rechte verbindingslijn 206">
                <a:extLst>
                  <a:ext uri="{FF2B5EF4-FFF2-40B4-BE49-F238E27FC236}">
                    <a16:creationId xmlns:a16="http://schemas.microsoft.com/office/drawing/2014/main" id="{7283B858-7125-49D5-8F0E-38B16B05E3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Rechte verbindingslijn 207">
                <a:extLst>
                  <a:ext uri="{FF2B5EF4-FFF2-40B4-BE49-F238E27FC236}">
                    <a16:creationId xmlns:a16="http://schemas.microsoft.com/office/drawing/2014/main" id="{95A842A2-F3FA-450F-BEA2-34611A91FA9C}"/>
                  </a:ext>
                </a:extLst>
              </p:cNvPr>
              <p:cNvCxnSpPr>
                <a:cxnSpLocks/>
                <a:stCxn id="20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404158B7-80AE-4FFD-ABE3-A13E0E1E760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5539C475-6809-4865-B7FC-A8AB88FE7C1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9B2387BB-4493-4D3E-A07B-C2E2A63C675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C5F9DEF6-D658-4D04-9855-C560A0280A3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01" name="Rechte verbindingslijn 200">
                <a:extLst>
                  <a:ext uri="{FF2B5EF4-FFF2-40B4-BE49-F238E27FC236}">
                    <a16:creationId xmlns:a16="http://schemas.microsoft.com/office/drawing/2014/main" id="{5C0FA60B-225E-4067-9420-38F0BF027A9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BBA3200D-90E7-4E4C-A4CB-5EB4441A25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162950DE-549A-4A06-871E-74E99223484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4EE97757-9DE1-4C97-9F83-03C1189BB2E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A33D0182-106C-4B7E-9B0A-2CC87C33A0D7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8FA07363-1256-41AA-9397-6A146B66D99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6D1E212C-8BAE-4B85-A635-07F9AD3C6E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ADD0AFEF-D328-49ED-B6E3-E82D77FEE5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E2B21F01-240A-472D-A01E-C2DDFEC47C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8" name="Rechthoek 197">
                      <a:extLst>
                        <a:ext uri="{FF2B5EF4-FFF2-40B4-BE49-F238E27FC236}">
                          <a16:creationId xmlns:a16="http://schemas.microsoft.com/office/drawing/2014/main" id="{B723D41C-F229-4452-B5E6-ECDD95714D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9" name="Ovaal 198">
                      <a:extLst>
                        <a:ext uri="{FF2B5EF4-FFF2-40B4-BE49-F238E27FC236}">
                          <a16:creationId xmlns:a16="http://schemas.microsoft.com/office/drawing/2014/main" id="{F0906AF9-2040-4212-9BBC-04BCB4AFC3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95" name="Afbeelding 194">
                    <a:extLst>
                      <a:ext uri="{FF2B5EF4-FFF2-40B4-BE49-F238E27FC236}">
                        <a16:creationId xmlns:a16="http://schemas.microsoft.com/office/drawing/2014/main" id="{EAB8CBF2-3B1A-4C63-A4D7-37382EAFB69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Afbeelding 195">
                    <a:extLst>
                      <a:ext uri="{FF2B5EF4-FFF2-40B4-BE49-F238E27FC236}">
                        <a16:creationId xmlns:a16="http://schemas.microsoft.com/office/drawing/2014/main" id="{43FCDF3F-6E77-477A-BC58-077F71B95F3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DF8245CD-A885-4DE4-9E20-26C945429AC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35C05B72-D820-4B36-9443-BA966A5AE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58BAD05B-10CE-42EE-9ED6-785176BA934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AC9C112B-338F-4B37-9642-55D46F7F4F4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0" name="Rechthoek 189">
                    <a:extLst>
                      <a:ext uri="{FF2B5EF4-FFF2-40B4-BE49-F238E27FC236}">
                        <a16:creationId xmlns:a16="http://schemas.microsoft.com/office/drawing/2014/main" id="{84F7F108-90BC-430D-A285-34E9041640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1" name="Rechthoek 190">
                    <a:extLst>
                      <a:ext uri="{FF2B5EF4-FFF2-40B4-BE49-F238E27FC236}">
                        <a16:creationId xmlns:a16="http://schemas.microsoft.com/office/drawing/2014/main" id="{29346EB4-1125-48D9-AB50-141C907CBF9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DB0AACD7-FEB4-4489-B3E8-851C78B6A40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6" name="Gelijkbenige driehoek 185">
                <a:extLst>
                  <a:ext uri="{FF2B5EF4-FFF2-40B4-BE49-F238E27FC236}">
                    <a16:creationId xmlns:a16="http://schemas.microsoft.com/office/drawing/2014/main" id="{77A7FD72-0B4D-46D1-B6D6-39AAB5BAF7A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77E730ED-9790-4658-AC95-5C95FEC4CCB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ACD542B-E25D-4182-B9AC-DB9AE0B22F9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30581ACE-1044-47B4-9125-B222A8513DEC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A1ECE873-D143-441E-82FC-1FC4A6C3C49F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2BC56403-29A1-4B59-8D57-821BD5B76DFB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B1795101-131F-46DE-8DD1-63E032FB9707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72" name="Tekstvak 171">
                <a:extLst>
                  <a:ext uri="{FF2B5EF4-FFF2-40B4-BE49-F238E27FC236}">
                    <a16:creationId xmlns:a16="http://schemas.microsoft.com/office/drawing/2014/main" id="{7A8F47BF-89B6-4F68-9737-921DDB1D3735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73" name="Vrije vorm: vorm 172">
                <a:extLst>
                  <a:ext uri="{FF2B5EF4-FFF2-40B4-BE49-F238E27FC236}">
                    <a16:creationId xmlns:a16="http://schemas.microsoft.com/office/drawing/2014/main" id="{1D9DB40D-9536-4B3D-8F68-BE0572D4A171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399F2F9F-8769-4A73-B551-C6890A36EE70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80" name="Rechthoek 179">
                  <a:extLst>
                    <a:ext uri="{FF2B5EF4-FFF2-40B4-BE49-F238E27FC236}">
                      <a16:creationId xmlns:a16="http://schemas.microsoft.com/office/drawing/2014/main" id="{6D905037-4899-4120-A7F1-6E0795F70BE2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Rechthoek 47">
                  <a:extLst>
                    <a:ext uri="{FF2B5EF4-FFF2-40B4-BE49-F238E27FC236}">
                      <a16:creationId xmlns:a16="http://schemas.microsoft.com/office/drawing/2014/main" id="{D6301435-FA4A-486D-A6B8-A2C4DDC386C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Rechthoek 47">
                  <a:extLst>
                    <a:ext uri="{FF2B5EF4-FFF2-40B4-BE49-F238E27FC236}">
                      <a16:creationId xmlns:a16="http://schemas.microsoft.com/office/drawing/2014/main" id="{D4BED986-8A96-4EA3-87E5-AA8F2B163EB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3" name="Koorde 182">
                  <a:extLst>
                    <a:ext uri="{FF2B5EF4-FFF2-40B4-BE49-F238E27FC236}">
                      <a16:creationId xmlns:a16="http://schemas.microsoft.com/office/drawing/2014/main" id="{BF3EBAA4-9731-4165-813D-E866A1C5F540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09116225-4C24-41ED-B1C8-A44509A0E8F4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CE2EB95E-90D6-4A58-A99F-9CD81E2C45D3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Rechthoek 176">
                  <a:extLst>
                    <a:ext uri="{FF2B5EF4-FFF2-40B4-BE49-F238E27FC236}">
                      <a16:creationId xmlns:a16="http://schemas.microsoft.com/office/drawing/2014/main" id="{FC17E83D-6F27-4061-BF33-4C2C711176E5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Ovaal 177">
                  <a:extLst>
                    <a:ext uri="{FF2B5EF4-FFF2-40B4-BE49-F238E27FC236}">
                      <a16:creationId xmlns:a16="http://schemas.microsoft.com/office/drawing/2014/main" id="{3CFDF267-7C20-4051-9D06-19468F09345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Rechthoek 47">
                  <a:extLst>
                    <a:ext uri="{FF2B5EF4-FFF2-40B4-BE49-F238E27FC236}">
                      <a16:creationId xmlns:a16="http://schemas.microsoft.com/office/drawing/2014/main" id="{C1C6C807-A4BA-4F69-841F-F4472566CF3A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2E798D7-E25F-4171-984B-EA66E04ADDA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60" name="ICOON_info">
              <a:extLst>
                <a:ext uri="{FF2B5EF4-FFF2-40B4-BE49-F238E27FC236}">
                  <a16:creationId xmlns:a16="http://schemas.microsoft.com/office/drawing/2014/main" id="{03C7AB2A-C2EC-4CA9-A6BC-71410AC799D0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3206703F-6DED-47E1-BE48-B42DB72A18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Graphic 163" descr="Informatie">
                <a:extLst>
                  <a:ext uri="{FF2B5EF4-FFF2-40B4-BE49-F238E27FC236}">
                    <a16:creationId xmlns:a16="http://schemas.microsoft.com/office/drawing/2014/main" id="{806D5EBC-4315-4041-B3DC-CDD3F58CB0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70A92579-308D-4C1A-9342-072A10DD72EC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62" name="Inspireren">
                <a:extLst>
                  <a:ext uri="{FF2B5EF4-FFF2-40B4-BE49-F238E27FC236}">
                    <a16:creationId xmlns:a16="http://schemas.microsoft.com/office/drawing/2014/main" id="{E343D0E3-4D1D-438D-A011-A2B7B50FD7C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64" name="Freeform 12">
                  <a:extLst>
                    <a:ext uri="{FF2B5EF4-FFF2-40B4-BE49-F238E27FC236}">
                      <a16:creationId xmlns:a16="http://schemas.microsoft.com/office/drawing/2014/main" id="{CEA07E2C-B92C-4586-8D48-2C4242F6F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13">
                  <a:extLst>
                    <a:ext uri="{FF2B5EF4-FFF2-40B4-BE49-F238E27FC236}">
                      <a16:creationId xmlns:a16="http://schemas.microsoft.com/office/drawing/2014/main" id="{C42D2D13-DA46-4982-A886-DC6667489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14">
                  <a:extLst>
                    <a:ext uri="{FF2B5EF4-FFF2-40B4-BE49-F238E27FC236}">
                      <a16:creationId xmlns:a16="http://schemas.microsoft.com/office/drawing/2014/main" id="{4794AE73-5E62-4F8F-80F8-5A7B0318EB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3" name="Tekstvak 162">
                <a:extLst>
                  <a:ext uri="{FF2B5EF4-FFF2-40B4-BE49-F238E27FC236}">
                    <a16:creationId xmlns:a16="http://schemas.microsoft.com/office/drawing/2014/main" id="{690E2DED-5EB8-4E28-BE8C-8CB6C7176108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43" name="Picture Placeholder 2">
            <a:extLst>
              <a:ext uri="{FF2B5EF4-FFF2-40B4-BE49-F238E27FC236}">
                <a16:creationId xmlns:a16="http://schemas.microsoft.com/office/drawing/2014/main" id="{D16D8713-D3F1-4EE5-BF04-1D9EA0586617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10037764" y="454425"/>
            <a:ext cx="1195200" cy="231345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dirty="0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1669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Image XS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9683" y="1591294"/>
            <a:ext cx="4522318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663268" y="1085320"/>
            <a:ext cx="3567765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noProof="0" dirty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6332106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Bullet</a:t>
            </a:r>
          </a:p>
          <a:p>
            <a:pPr lvl="1"/>
            <a:r>
              <a:rPr lang="en-GB" dirty="0"/>
              <a:t>Sub-bullet</a:t>
            </a:r>
          </a:p>
          <a:p>
            <a:pPr lvl="2"/>
            <a:r>
              <a:rPr lang="en-GB" dirty="0"/>
              <a:t>Default text</a:t>
            </a:r>
            <a:br>
              <a:rPr lang="en-GB" dirty="0"/>
            </a:br>
            <a:endParaRPr lang="en-GB" dirty="0"/>
          </a:p>
          <a:p>
            <a:pPr lvl="3"/>
            <a:r>
              <a:rPr lang="en-GB" dirty="0"/>
              <a:t>heading</a:t>
            </a:r>
          </a:p>
          <a:p>
            <a:pPr lvl="4"/>
            <a:r>
              <a:rPr lang="en-GB" dirty="0"/>
              <a:t>Title</a:t>
            </a:r>
          </a:p>
          <a:p>
            <a:pPr lvl="5"/>
            <a:r>
              <a:rPr lang="en-GB" dirty="0"/>
              <a:t>Subheading</a:t>
            </a:r>
            <a:br>
              <a:rPr lang="en-GB" dirty="0"/>
            </a:br>
            <a:endParaRPr lang="en-GB" dirty="0"/>
          </a:p>
          <a:p>
            <a:pPr lvl="6"/>
            <a:r>
              <a:rPr lang="en-GB" dirty="0"/>
              <a:t>Numerical bullet</a:t>
            </a:r>
          </a:p>
          <a:p>
            <a:pPr lvl="7"/>
            <a:r>
              <a:rPr lang="en-GB" dirty="0"/>
              <a:t>Alphabetical bullet</a:t>
            </a:r>
          </a:p>
          <a:p>
            <a:pPr lvl="7"/>
            <a:endParaRPr lang="en-GB" dirty="0"/>
          </a:p>
          <a:p>
            <a:pPr lvl="8"/>
            <a:r>
              <a:rPr lang="en-GB" dirty="0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Text + Image XS (3)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/>
                  <a:ea typeface="+mn-ea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0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instruction slide </a:t>
              </a: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‘VIDEO INSTRUCTIONS’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You’ll find it at the beginning of the presentation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or insert it via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&gt;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0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instruction slide </a:t>
              </a: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‘VIDEO INSTRUCTIONS’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You’ll find it at the beginning of the presentation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or insert it via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&gt;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10FEF71-F860-4127-AD90-FE88D53F3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 slide</a:t>
            </a:r>
            <a:endParaRPr lang="en-GB" dirty="0"/>
          </a:p>
        </p:txBody>
      </p:sp>
      <p:grpSp>
        <p:nvGrpSpPr>
          <p:cNvPr id="124" name="INSTRUCTION">
            <a:extLst>
              <a:ext uri="{FF2B5EF4-FFF2-40B4-BE49-F238E27FC236}">
                <a16:creationId xmlns:a16="http://schemas.microsoft.com/office/drawing/2014/main" id="{EA3620A4-ADD4-4F97-A5E6-B918188B7642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4EFB4D62-E586-4D82-9212-75D430C98BC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6901F093-998C-49C7-BB9A-799452ACD7B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AA9D218A-6E24-4B68-91E4-DB050D6D7C4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8" name="Groep 127">
              <a:extLst>
                <a:ext uri="{FF2B5EF4-FFF2-40B4-BE49-F238E27FC236}">
                  <a16:creationId xmlns:a16="http://schemas.microsoft.com/office/drawing/2014/main" id="{73CDF325-C1D5-4627-9ED7-A744AF64675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0A5070F-EDA3-4C33-8D53-C386CD7776D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AED5D312-2810-4FB9-840F-3F5C04344B3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Vrije vorm: vorm 183">
                <a:extLst>
                  <a:ext uri="{FF2B5EF4-FFF2-40B4-BE49-F238E27FC236}">
                    <a16:creationId xmlns:a16="http://schemas.microsoft.com/office/drawing/2014/main" id="{0B143F74-B0CD-4FA2-BBBD-A7CAC1AC3C7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hthoek: afgeronde hoeken 184">
                <a:extLst>
                  <a:ext uri="{FF2B5EF4-FFF2-40B4-BE49-F238E27FC236}">
                    <a16:creationId xmlns:a16="http://schemas.microsoft.com/office/drawing/2014/main" id="{D968A81D-C53E-4E3F-AC2E-7AD8CA3BAAA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E5BE65BC-EBEB-44A3-844D-E86A55BAF0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93DAD4E5-779D-4BD5-B7F6-D49CB4D5490B}"/>
                  </a:ext>
                </a:extLst>
              </p:cNvPr>
              <p:cNvCxnSpPr>
                <a:cxnSpLocks/>
                <a:stCxn id="18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593C7EEB-2CDE-4454-ADA4-DFF30FE5C78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B03910DA-F065-48B7-8A68-A5C06921869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23604146-BA31-446D-B6D8-10935FAB46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BA5BDE8F-27EF-4316-AB31-C46D25F982B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98D3DBE0-F15F-4FB5-BC3B-890DD24C21B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735C04F5-6E37-43F9-A595-397728F05E2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712CBAD7-B5F1-4F92-8B94-79D6DB0FC7C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AE03C710-4739-48C1-B152-82B2D7193D0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068FBCE3-8204-4D5D-92AD-D09DA2F857C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9D8A3649-2207-4109-9C4E-D5F15D250D3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368E475C-AFC8-46C3-BB09-CC16702CB9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3" name="Groep 172">
                    <a:extLst>
                      <a:ext uri="{FF2B5EF4-FFF2-40B4-BE49-F238E27FC236}">
                        <a16:creationId xmlns:a16="http://schemas.microsoft.com/office/drawing/2014/main" id="{C9EF2A07-D7C9-4D77-AAFB-E141ABED7C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7977DBE9-6B46-44E0-84BC-4C7E8E3B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6B9F1801-4471-47CC-B49E-EE9C7E98D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Ovaal 177">
                      <a:extLst>
                        <a:ext uri="{FF2B5EF4-FFF2-40B4-BE49-F238E27FC236}">
                          <a16:creationId xmlns:a16="http://schemas.microsoft.com/office/drawing/2014/main" id="{7A7BA51B-1F4D-4BDE-BA9A-BADBE09E01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499E339D-1BE7-46A4-907A-772F95586A7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2BEDDC8E-8ACF-4915-8521-0C9A48D2809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B98F49D1-AF07-4D94-AC43-F0FFD0B117D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F71282E-6CEE-44FF-A081-AE7866A390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BFCF04F7-B278-4F5E-ADDB-D451174EB8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325749BD-E8F4-44E1-9168-CA23B1CBF5A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D11D51D5-065B-4ED2-BF0E-4C6519E818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93BCE129-532C-4761-A5E8-14741BC522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212CDE6C-0A10-4A27-8A72-8301E56D8B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5" name="Gelijkbenige driehoek 164">
                <a:extLst>
                  <a:ext uri="{FF2B5EF4-FFF2-40B4-BE49-F238E27FC236}">
                    <a16:creationId xmlns:a16="http://schemas.microsoft.com/office/drawing/2014/main" id="{0153EC48-A2C6-4D70-9B2B-32821EA1264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55F25E3A-B8A2-47B6-A0AC-EF761BC5348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D9045E37-1C2E-4026-A843-E4C197208600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1FFA7E71-EEB7-4798-822F-50574B57DC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E4C8AAAA-4DB8-42DD-BA04-7D4B4A5E101C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D633350D-9754-4D4D-8B34-62756B148A09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ECF20246-D4AA-4243-8B3E-29FB98F3784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05176675-6799-46E1-A2AC-AB00C01A522F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1ED811C0-2C5B-4323-9329-A7F5EBC3D24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A83847B7-15CC-4401-894D-E3069A644074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DE17F479-A69B-48B0-929F-92F38661870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46F23D74-9BDC-4AF1-B078-3170CF596CB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60875189-F02A-4918-97A1-72F41953656A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Koorde 161">
                  <a:extLst>
                    <a:ext uri="{FF2B5EF4-FFF2-40B4-BE49-F238E27FC236}">
                      <a16:creationId xmlns:a16="http://schemas.microsoft.com/office/drawing/2014/main" id="{A5831731-740F-4CBF-B4C5-6726EC4A8019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A62ACA9A-B0A2-4198-865A-1731092118F6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336D0735-0F41-4E25-917E-56971708623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696BACC8-D211-4301-9BEF-DF13ACAFB6CD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Ovaal 156">
                  <a:extLst>
                    <a:ext uri="{FF2B5EF4-FFF2-40B4-BE49-F238E27FC236}">
                      <a16:creationId xmlns:a16="http://schemas.microsoft.com/office/drawing/2014/main" id="{D4B99396-03AF-4685-B32B-5BB36B0E31A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hthoek 47">
                  <a:extLst>
                    <a:ext uri="{FF2B5EF4-FFF2-40B4-BE49-F238E27FC236}">
                      <a16:creationId xmlns:a16="http://schemas.microsoft.com/office/drawing/2014/main" id="{CE187059-F073-4F9B-A138-E467514DC86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37CD1BB7-A151-4A9E-8517-8DE2364AB852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9" name="ICOON_info">
              <a:extLst>
                <a:ext uri="{FF2B5EF4-FFF2-40B4-BE49-F238E27FC236}">
                  <a16:creationId xmlns:a16="http://schemas.microsoft.com/office/drawing/2014/main" id="{9750EA53-2CDD-4DFE-ADC6-2830920EC20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6C2E6906-5E88-4726-B9DC-C62F1C44EBF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Graphic 163" descr="Informatie">
                <a:extLst>
                  <a:ext uri="{FF2B5EF4-FFF2-40B4-BE49-F238E27FC236}">
                    <a16:creationId xmlns:a16="http://schemas.microsoft.com/office/drawing/2014/main" id="{72396592-A7C6-46BE-8DD9-9892A9CDE19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C8910556-E934-4C79-8305-8C54E9867C48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CA774844-ECE3-440D-98EC-DCAB8C0704C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7A70F3E2-08AF-418B-9CD7-DDAA94CD0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1F929D43-3A2F-4776-8963-BFA57ACE3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A6C48978-34C5-4B8C-B7C8-3A2F2AA693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B2BAD45B-520F-42A7-AB95-20F468542E9E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AC93CFE8-4DCC-48E8-A3AA-F2B0D2FBD7AE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10037764" y="454425"/>
            <a:ext cx="1195200" cy="231345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dirty="0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0247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Image S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noProof="0" dirty="0"/>
              <a:t>Select this placeholder, go to the tab ‘Slidebuilder’,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Bullet</a:t>
            </a:r>
          </a:p>
          <a:p>
            <a:pPr lvl="1"/>
            <a:r>
              <a:rPr lang="en-GB" dirty="0"/>
              <a:t>Sub-bullet</a:t>
            </a:r>
          </a:p>
          <a:p>
            <a:pPr lvl="2"/>
            <a:r>
              <a:rPr lang="en-GB" dirty="0"/>
              <a:t>Default text</a:t>
            </a:r>
            <a:br>
              <a:rPr lang="en-GB" dirty="0"/>
            </a:br>
            <a:endParaRPr lang="en-GB" dirty="0"/>
          </a:p>
          <a:p>
            <a:pPr lvl="3"/>
            <a:r>
              <a:rPr lang="en-GB" dirty="0"/>
              <a:t>heading</a:t>
            </a:r>
          </a:p>
          <a:p>
            <a:pPr lvl="4"/>
            <a:r>
              <a:rPr lang="en-GB" dirty="0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Text + Image S (2)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Bullet</a:t>
            </a:r>
          </a:p>
          <a:p>
            <a:pPr lvl="1"/>
            <a:r>
              <a:rPr lang="en-GB" dirty="0"/>
              <a:t>Sub-bullet</a:t>
            </a:r>
          </a:p>
          <a:p>
            <a:pPr lvl="2"/>
            <a:r>
              <a:rPr lang="en-GB" dirty="0"/>
              <a:t>Default text</a:t>
            </a:r>
            <a:br>
              <a:rPr lang="en-GB" dirty="0"/>
            </a:br>
            <a:endParaRPr lang="en-GB" dirty="0"/>
          </a:p>
          <a:p>
            <a:pPr lvl="3"/>
            <a:r>
              <a:rPr lang="en-GB" dirty="0"/>
              <a:t>heading</a:t>
            </a:r>
          </a:p>
          <a:p>
            <a:pPr lvl="4"/>
            <a:r>
              <a:rPr lang="en-GB" dirty="0"/>
              <a:t>Title</a:t>
            </a:r>
          </a:p>
          <a:p>
            <a:pPr lvl="5"/>
            <a:r>
              <a:rPr lang="en-GB" dirty="0"/>
              <a:t>Subheading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/>
                  <a:ea typeface="+mn-ea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0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instruction slide </a:t>
              </a: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‘VIDEO INSTRUCTIONS’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You’ll find it at the beginning of the presentation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or insert it via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&gt;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0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instruction slide </a:t>
              </a: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‘VIDEO INSTRUCTIONS’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You’ll find it at the beginning of the presentation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or insert it via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&gt; 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8DE2015-41A6-42D3-A1C3-C436E740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</a:t>
            </a:r>
            <a:endParaRPr lang="en-GB" dirty="0"/>
          </a:p>
        </p:txBody>
      </p:sp>
      <p:grpSp>
        <p:nvGrpSpPr>
          <p:cNvPr id="123" name="INSTRUCTION">
            <a:extLst>
              <a:ext uri="{FF2B5EF4-FFF2-40B4-BE49-F238E27FC236}">
                <a16:creationId xmlns:a16="http://schemas.microsoft.com/office/drawing/2014/main" id="{46D2E9B6-446A-4C44-ABA7-95E7EFA0835B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6EA1B9-0170-4F38-ADCA-FEDF0A14C96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D1EEE525-9125-433D-91CC-21A139C5F9F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775E03CA-CAE8-45EB-9FA0-0F89586946C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7" name="Groep 126">
              <a:extLst>
                <a:ext uri="{FF2B5EF4-FFF2-40B4-BE49-F238E27FC236}">
                  <a16:creationId xmlns:a16="http://schemas.microsoft.com/office/drawing/2014/main" id="{7B9ACBE5-4A83-4715-87E6-6F1BA68E03E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DE369BF-2E06-4F9F-A2C1-6224F0980AE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al 181">
                <a:extLst>
                  <a:ext uri="{FF2B5EF4-FFF2-40B4-BE49-F238E27FC236}">
                    <a16:creationId xmlns:a16="http://schemas.microsoft.com/office/drawing/2014/main" id="{5DB8FBC3-9E84-40FE-AF4A-4E6BBE0609C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Vrije vorm: vorm 182">
                <a:extLst>
                  <a:ext uri="{FF2B5EF4-FFF2-40B4-BE49-F238E27FC236}">
                    <a16:creationId xmlns:a16="http://schemas.microsoft.com/office/drawing/2014/main" id="{419A31EA-03CC-43E0-89A1-FFA3B2B277D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: afgeronde hoeken 183">
                <a:extLst>
                  <a:ext uri="{FF2B5EF4-FFF2-40B4-BE49-F238E27FC236}">
                    <a16:creationId xmlns:a16="http://schemas.microsoft.com/office/drawing/2014/main" id="{42613ED6-77CE-426F-9F07-59261A75ADA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6E07172D-565E-4625-865F-99C4C2F98F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DF532EB9-405B-444D-B8A4-77EAB7A371E0}"/>
                  </a:ext>
                </a:extLst>
              </p:cNvPr>
              <p:cNvCxnSpPr>
                <a:cxnSpLocks/>
                <a:stCxn id="1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556A5BAB-5271-4CEA-9318-50F1796BB9F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0042BC5D-305B-4300-8B10-846420B4DE8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E19A0F6E-610C-4FC7-B863-5BFAC56990B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4D92F602-F51F-41B9-B9E6-75DC4F36CC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81E68DAF-597E-4828-B411-A35A66DB42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005CA5D5-7D6F-43B0-A563-46B4FBB3BEF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D03BF3CC-139E-4B22-8983-DA19F1D5A2ED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3429144F-1C8E-4459-AD1E-E729DF7C304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20604826-5A7D-4B33-8AC0-971E3ABA138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A3139287-5639-43D7-A44A-02A0D8E614F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BEF4347D-D9ED-48C5-8F96-11A4D5A1889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2" name="Groep 171">
                    <a:extLst>
                      <a:ext uri="{FF2B5EF4-FFF2-40B4-BE49-F238E27FC236}">
                        <a16:creationId xmlns:a16="http://schemas.microsoft.com/office/drawing/2014/main" id="{3B5C9509-2B83-41CB-8B5E-0AD7C022544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5" name="Rechthoek 174">
                      <a:extLst>
                        <a:ext uri="{FF2B5EF4-FFF2-40B4-BE49-F238E27FC236}">
                          <a16:creationId xmlns:a16="http://schemas.microsoft.com/office/drawing/2014/main" id="{EB0246B5-4EC3-4C85-9218-E4FD195D99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656CF839-1712-45BF-8562-A73F66772E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al 176">
                      <a:extLst>
                        <a:ext uri="{FF2B5EF4-FFF2-40B4-BE49-F238E27FC236}">
                          <a16:creationId xmlns:a16="http://schemas.microsoft.com/office/drawing/2014/main" id="{3C0B8FF4-1F20-4F37-8F85-0BC227C2CA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1F2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3" name="Afbeelding 172">
                    <a:extLst>
                      <a:ext uri="{FF2B5EF4-FFF2-40B4-BE49-F238E27FC236}">
                        <a16:creationId xmlns:a16="http://schemas.microsoft.com/office/drawing/2014/main" id="{3BF5492F-8202-41DC-9A72-B25724C954B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C4B8F911-9778-4BF8-929E-D3B747FF0F1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CA288FCC-5B75-43DA-A46C-3F0396CB2DB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FEC3D4A7-9C8C-4431-835A-585B842382C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B30B1F76-1309-4B16-9006-D964C192FF2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CBE62C6C-ACA7-4A6F-88A4-E787CA8FF5D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8" name="Rechthoek 167">
                    <a:extLst>
                      <a:ext uri="{FF2B5EF4-FFF2-40B4-BE49-F238E27FC236}">
                        <a16:creationId xmlns:a16="http://schemas.microsoft.com/office/drawing/2014/main" id="{4D62A3B5-585B-4DA2-A9D1-57DD08EE78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F39047BE-BBEC-467F-845D-90B701D622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37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53500420-FDF5-4B85-AC12-CAF2CAC912B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4" name="Gelijkbenige driehoek 163">
                <a:extLst>
                  <a:ext uri="{FF2B5EF4-FFF2-40B4-BE49-F238E27FC236}">
                    <a16:creationId xmlns:a16="http://schemas.microsoft.com/office/drawing/2014/main" id="{517F199A-8529-4112-8C5F-123ADA1F1A4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E9A62552-D8C4-4BA7-BB43-4CD78E1ED97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08E0C4E4-936E-4F0D-BDE1-2FF766FD6101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6" name="Groep 135">
              <a:extLst>
                <a:ext uri="{FF2B5EF4-FFF2-40B4-BE49-F238E27FC236}">
                  <a16:creationId xmlns:a16="http://schemas.microsoft.com/office/drawing/2014/main" id="{9DC1961E-8E61-462C-A5EC-68E8C1D03B75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FE8AEC47-095A-4792-93B8-0D42BC7819FB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1D8EA189-1A08-4281-88A1-AF90C895ED4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Tekstvak 148">
                <a:extLst>
                  <a:ext uri="{FF2B5EF4-FFF2-40B4-BE49-F238E27FC236}">
                    <a16:creationId xmlns:a16="http://schemas.microsoft.com/office/drawing/2014/main" id="{E5906431-00C6-4B91-B390-12D859F9AB04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7E758CEC-CED8-4FE9-9CBD-3F039796727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1" name="Vrije vorm: vorm 150">
                <a:extLst>
                  <a:ext uri="{FF2B5EF4-FFF2-40B4-BE49-F238E27FC236}">
                    <a16:creationId xmlns:a16="http://schemas.microsoft.com/office/drawing/2014/main" id="{1A11504B-F5D2-47EE-904E-04F19C2E4969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E1F80EFD-9AAC-480A-A625-41BE1C7CCEB3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2F1ACA0C-1352-40DC-A887-528387E3A19F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C8DD1A87-E405-40C0-9EB8-65AAB87668E4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A3BDB3F3-1CE3-4471-A06D-EAA47CF5927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Koorde 160">
                  <a:extLst>
                    <a:ext uri="{FF2B5EF4-FFF2-40B4-BE49-F238E27FC236}">
                      <a16:creationId xmlns:a16="http://schemas.microsoft.com/office/drawing/2014/main" id="{2DCA46CE-13E0-47A3-BD9A-8EF95BE6F1F4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E0A42E2E-3018-4CEF-9F3C-146D8D7F9CB4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D817B79E-61BD-4F69-B7AC-52B5B045B69E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8AE2EFFE-FB5F-45D1-B866-9B74C85A4983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Ovaal 155">
                  <a:extLst>
                    <a:ext uri="{FF2B5EF4-FFF2-40B4-BE49-F238E27FC236}">
                      <a16:creationId xmlns:a16="http://schemas.microsoft.com/office/drawing/2014/main" id="{11886E3A-FD74-49C9-A832-8901F76274AF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47">
                  <a:extLst>
                    <a:ext uri="{FF2B5EF4-FFF2-40B4-BE49-F238E27FC236}">
                      <a16:creationId xmlns:a16="http://schemas.microsoft.com/office/drawing/2014/main" id="{FA47D560-E51C-43FD-8F5E-36015BF4D3BD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3D6300F2-A26B-43A8-A1D7-B5EEDC69FF85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BEF1A4A3-1298-4039-BBEA-A7D98C827555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6DA04648-E99E-4E6B-A28A-1FEECB580DE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raphic 163" descr="Informatie">
                <a:extLst>
                  <a:ext uri="{FF2B5EF4-FFF2-40B4-BE49-F238E27FC236}">
                    <a16:creationId xmlns:a16="http://schemas.microsoft.com/office/drawing/2014/main" id="{BE425971-21AB-4AB8-8CAE-AD059C0CABF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ep 138">
              <a:extLst>
                <a:ext uri="{FF2B5EF4-FFF2-40B4-BE49-F238E27FC236}">
                  <a16:creationId xmlns:a16="http://schemas.microsoft.com/office/drawing/2014/main" id="{A1BCDCB8-7173-47B7-9BE8-D5ACF06BE23C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0" name="Inspireren">
                <a:extLst>
                  <a:ext uri="{FF2B5EF4-FFF2-40B4-BE49-F238E27FC236}">
                    <a16:creationId xmlns:a16="http://schemas.microsoft.com/office/drawing/2014/main" id="{18B09189-9E0D-4B5B-9118-29D56055BE5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2" name="Freeform 12">
                  <a:extLst>
                    <a:ext uri="{FF2B5EF4-FFF2-40B4-BE49-F238E27FC236}">
                      <a16:creationId xmlns:a16="http://schemas.microsoft.com/office/drawing/2014/main" id="{0BDE6B8F-974A-4714-9053-12E12194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3">
                  <a:extLst>
                    <a:ext uri="{FF2B5EF4-FFF2-40B4-BE49-F238E27FC236}">
                      <a16:creationId xmlns:a16="http://schemas.microsoft.com/office/drawing/2014/main" id="{E47FDF0E-7867-460F-9D05-7AE77E4A70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">
                  <a:extLst>
                    <a:ext uri="{FF2B5EF4-FFF2-40B4-BE49-F238E27FC236}">
                      <a16:creationId xmlns:a16="http://schemas.microsoft.com/office/drawing/2014/main" id="{536F4AE1-9798-4E57-AF91-5D1651BDA9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0774CAD3-3900-4A6F-A551-A83999AB4302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87" name="Picture Placeholder 2">
            <a:extLst>
              <a:ext uri="{FF2B5EF4-FFF2-40B4-BE49-F238E27FC236}">
                <a16:creationId xmlns:a16="http://schemas.microsoft.com/office/drawing/2014/main" id="{5D5347F4-BEA1-4899-B6CC-3406F8F872C8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10037764" y="454425"/>
            <a:ext cx="1195200" cy="231345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 dirty="0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3818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8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7597523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8208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955fbwkgi.execute-api.eu-west-1.amazonaws.com/CoS/execu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rm1m6oqi6.execute-api.eu-west-1.amazonaws.com/states/execution?action=approve&amp;ex=8a036c49-5733-2326-fce8-334331dec22e&amp;sm=COS10HumanApprovalLambdaStateMachine-jASl8T930UyD&amp;taskToken=AAAAKgAAAAIAAAAAAAAAAerdIeni1kaJG7nVwnDJZMFzo32wgxkW4yGS4cni6PqthyoPh4vF3XxyLRdzBRZY0ZfWkEFMnI3p1iYgmD%2BO376wKQ3zxHv%2FFH%2BU7GgaHLdqa%2BToKY8Riq%2B8NRDfOG5DGwmDdObykt2ZCXG%2FenyRH0g6sILW2uc96YM80LjWNzAbXR8082eRny%2FckrOoIca7LDI9j8jCmBcbhjyH8HhA7HiTR%2BCt%2FltIe%2FFyKn5S6YoHxJJNrlAG1Cavb2ilMm7%2FHjEfrezingYi3Hd3K5THk1MQ8yTdTgQqSs10KHWeWU8xUxM%2BuAt49kK7pW%2F186GvriOV0FdEMPp4nyFrR9KEA8Q73OSsMr8H5pMok0HgUv06hySdk0Nqn29RwLvpY4M5CD0hfW9Oqiht6CHY1Tuw%2BwvJAhBgAd7ZoFaSwiRYmC86vLzzB11gBYEC45Hwz0a44W95GbNrMxzzRyYAb1lnsx80qS%2FJd3Q%2F4Q8hNZ4khU1xANa7Ov6aF%2FFQ4u6vEibpYfE8sV%2BZG%2Bh06e5VWoAWQLmudllYYqx0D4zhEddTCGbGc8IqsQKklR6L9VE%2FAl%2Foy80r4hM2Vb1gSkkLeTkb1VCDPUEgFwC6NkGTW%2Fm2WK4cY1%2FJZj6QpIniIkCkaBOIGyp3VIcVtjh%2BF7WvINo0QHr4FwnKH4Ufap5p5PL7vVC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tep-functions/latest/dg/tutorial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7DAAA918-EF8E-46E3-A74D-219BE39F42D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1230" y="1367123"/>
            <a:ext cx="7902625" cy="383319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381475-903A-490D-984B-D01BDEAC57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759451"/>
            <a:ext cx="12192000" cy="1098549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4F17C0-62FB-444D-9859-34E3D3563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3784" y="1854201"/>
            <a:ext cx="4358216" cy="4358217"/>
          </a:xfrm>
        </p:spPr>
        <p:txBody>
          <a:bodyPr/>
          <a:lstStyle/>
          <a:p>
            <a:r>
              <a:rPr lang="en-GB" dirty="0"/>
              <a:t>AWS Step Functions</a:t>
            </a:r>
          </a:p>
          <a:p>
            <a:pPr lvl="1"/>
            <a:r>
              <a:rPr lang="en-GB" dirty="0"/>
              <a:t>Conclusion on stage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Frederique Retsema</a:t>
            </a:r>
          </a:p>
          <a:p>
            <a:pPr lvl="1"/>
            <a:r>
              <a:rPr lang="en-GB" sz="1100" dirty="0"/>
              <a:t>Frederique.Retsema@conclusionxforce.nl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ABE147-653D-4DA8-B691-F0757E295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"/>
            <a:ext cx="12192000" cy="1085851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7728D5E8-E7B8-4000-AD2F-DC696047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783" y="5211190"/>
            <a:ext cx="4359367" cy="976843"/>
          </a:xfrm>
        </p:spPr>
        <p:txBody>
          <a:bodyPr/>
          <a:lstStyle/>
          <a:p>
            <a:r>
              <a:rPr lang="en-GB" dirty="0"/>
              <a:t>14 </a:t>
            </a:r>
            <a:r>
              <a:rPr lang="en-GB" dirty="0" err="1"/>
              <a:t>juni</a:t>
            </a:r>
            <a:r>
              <a:rPr lang="en-GB" dirty="0"/>
              <a:t> 2022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35F39A7-E1DD-4382-B14B-5E7F34BED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622288"/>
            <a:ext cx="12192000" cy="2357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BA707C-F0A4-45E9-9482-357E56F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2656"/>
            <a:ext cx="12193200" cy="266400"/>
          </a:xfrm>
        </p:spPr>
        <p:txBody>
          <a:bodyPr/>
          <a:lstStyle/>
          <a:p>
            <a:r>
              <a:rPr lang="en-GB" dirty="0"/>
              <a:t>Title slide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437A2A7-A27F-47FA-8980-9FA1481EF1EE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9" r="-15149"/>
          <a:stretch/>
        </p:blipFill>
        <p:spPr>
          <a:xfrm>
            <a:off x="958851" y="339099"/>
            <a:ext cx="2176049" cy="421200"/>
          </a:xfrm>
        </p:spPr>
      </p:pic>
    </p:spTree>
    <p:extLst>
      <p:ext uri="{BB962C8B-B14F-4D97-AF65-F5344CB8AC3E}">
        <p14:creationId xmlns:p14="http://schemas.microsoft.com/office/powerpoint/2010/main" val="13907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8496" y="1931684"/>
            <a:ext cx="3976083" cy="365499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Integratie</a:t>
            </a:r>
            <a:r>
              <a:rPr lang="en-GB" dirty="0"/>
              <a:t> met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https://docs.aws.amazon.com/step-functions/latest/dg/sample-project-transfer-data-sqs.html</a:t>
            </a:r>
            <a:endParaRPr lang="en-NL" sz="1300" dirty="0" err="1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070652"/>
            <a:ext cx="8230184" cy="5126111"/>
          </a:xfrm>
        </p:spPr>
        <p:txBody>
          <a:bodyPr/>
          <a:lstStyle/>
          <a:p>
            <a:pPr lvl="4"/>
            <a:r>
              <a:rPr lang="en-GB" dirty="0"/>
              <a:t>05 – </a:t>
            </a:r>
            <a:r>
              <a:rPr lang="en-GB" dirty="0" err="1"/>
              <a:t>Dynamodb</a:t>
            </a:r>
            <a:r>
              <a:rPr lang="en-GB" dirty="0"/>
              <a:t> loop</a:t>
            </a:r>
          </a:p>
          <a:p>
            <a:pPr marL="0" indent="0">
              <a:buNone/>
            </a:pPr>
            <a:r>
              <a:rPr lang="en-US" dirty="0"/>
              <a:t>In de Seed </a:t>
            </a:r>
            <a:r>
              <a:rPr lang="en-US" dirty="0" err="1"/>
              <a:t>stap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DynamoDB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gevuld</a:t>
            </a:r>
            <a:r>
              <a:rPr lang="en-US" dirty="0"/>
              <a:t> met </a:t>
            </a:r>
            <a:r>
              <a:rPr lang="en-US" dirty="0" err="1"/>
              <a:t>voorbeeld</a:t>
            </a:r>
            <a:r>
              <a:rPr lang="en-US" dirty="0"/>
              <a:t> data. De</a:t>
            </a:r>
          </a:p>
          <a:p>
            <a:pPr marL="0" indent="0">
              <a:buNone/>
            </a:pPr>
            <a:r>
              <a:rPr lang="en-US" dirty="0"/>
              <a:t>Lambda function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met </a:t>
            </a:r>
            <a:r>
              <a:rPr lang="en-US" dirty="0" err="1"/>
              <a:t>MessageIDs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list </a:t>
            </a:r>
            <a:r>
              <a:rPr lang="en-US" dirty="0" err="1"/>
              <a:t>wordt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vervolgens</a:t>
            </a:r>
            <a:r>
              <a:rPr lang="en-US" dirty="0"/>
              <a:t> in de Step Function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basis om records </a:t>
            </a:r>
            <a:r>
              <a:rPr lang="en-US" dirty="0" err="1"/>
              <a:t>uit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DynamoDB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SQS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sturen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DynamoDB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versturen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SQS is </a:t>
            </a:r>
            <a:r>
              <a:rPr lang="en-US" dirty="0" err="1"/>
              <a:t>geen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Lambda function </a:t>
            </a:r>
            <a:r>
              <a:rPr lang="en-US" dirty="0" err="1"/>
              <a:t>nodig</a:t>
            </a:r>
            <a:r>
              <a:rPr lang="en-US" dirty="0"/>
              <a:t>, 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is de seeding function de </a:t>
            </a:r>
            <a:r>
              <a:rPr lang="en-US" dirty="0" err="1"/>
              <a:t>enige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Lambda function.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een</a:t>
            </a:r>
            <a:r>
              <a:rPr lang="en-GB" dirty="0"/>
              <a:t> real-world </a:t>
            </a:r>
            <a:r>
              <a:rPr lang="en-GB" dirty="0" err="1"/>
              <a:t>oplossing</a:t>
            </a:r>
            <a:r>
              <a:rPr lang="en-GB" dirty="0"/>
              <a:t> </a:t>
            </a:r>
            <a:r>
              <a:rPr lang="en-GB" dirty="0" err="1"/>
              <a:t>zou</a:t>
            </a:r>
            <a:r>
              <a:rPr lang="en-GB" dirty="0"/>
              <a:t> de “Seed” function de function </a:t>
            </a:r>
            <a:r>
              <a:rPr lang="en-GB" dirty="0" err="1"/>
              <a:t>zijn</a:t>
            </a:r>
            <a:r>
              <a:rPr lang="en-GB" dirty="0"/>
              <a:t> die op</a:t>
            </a:r>
          </a:p>
          <a:p>
            <a:pPr marL="0" indent="0">
              <a:buNone/>
            </a:pPr>
            <a:r>
              <a:rPr lang="en-GB" dirty="0"/>
              <a:t>basis van business </a:t>
            </a:r>
            <a:r>
              <a:rPr lang="en-GB" dirty="0" err="1"/>
              <a:t>logica</a:t>
            </a:r>
            <a:r>
              <a:rPr lang="en-GB" dirty="0"/>
              <a:t> de IDs </a:t>
            </a:r>
            <a:r>
              <a:rPr lang="en-GB" dirty="0" err="1"/>
              <a:t>ophaalt</a:t>
            </a:r>
            <a:r>
              <a:rPr lang="en-GB" dirty="0"/>
              <a:t> van </a:t>
            </a:r>
            <a:r>
              <a:rPr lang="en-GB" dirty="0" err="1"/>
              <a:t>relevante</a:t>
            </a:r>
            <a:r>
              <a:rPr lang="en-GB" dirty="0"/>
              <a:t> records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deze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als</a:t>
            </a:r>
            <a:r>
              <a:rPr lang="en-GB" dirty="0"/>
              <a:t> List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Step Functions.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8496" y="1967283"/>
            <a:ext cx="3976083" cy="358379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Integratie</a:t>
            </a:r>
            <a:r>
              <a:rPr lang="en-GB" dirty="0"/>
              <a:t> met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https://docs.aws.amazon.com/step-functions/latest/dg/sample-project-container-task-notification.html</a:t>
            </a:r>
            <a:endParaRPr lang="en-NL" sz="1300" dirty="0" err="1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036" y="1371524"/>
            <a:ext cx="6988498" cy="5126111"/>
          </a:xfrm>
        </p:spPr>
        <p:txBody>
          <a:bodyPr/>
          <a:lstStyle/>
          <a:p>
            <a:pPr lvl="4"/>
            <a:r>
              <a:rPr lang="en-GB" dirty="0"/>
              <a:t>06 – ECS </a:t>
            </a:r>
            <a:r>
              <a:rPr lang="en-GB" dirty="0" err="1"/>
              <a:t>Fargate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Fargate</a:t>
            </a:r>
            <a:r>
              <a:rPr lang="en-US" dirty="0"/>
              <a:t> task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</a:t>
            </a:r>
            <a:r>
              <a:rPr lang="en-US" dirty="0"/>
              <a:t> op het </a:t>
            </a:r>
            <a:r>
              <a:rPr lang="en-US" dirty="0" err="1"/>
              <a:t>resultaat</a:t>
            </a:r>
            <a:r>
              <a:rPr lang="en-US" dirty="0"/>
              <a:t>, notify via SNS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topic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Fargate</a:t>
            </a:r>
            <a:r>
              <a:rPr lang="en-US" dirty="0"/>
              <a:t> task </a:t>
            </a:r>
            <a:r>
              <a:rPr lang="en-US" dirty="0" err="1"/>
              <a:t>succesvol</a:t>
            </a:r>
            <a:r>
              <a:rPr lang="en-US" dirty="0"/>
              <a:t> was (of </a:t>
            </a:r>
            <a:r>
              <a:rPr lang="en-US" dirty="0" err="1"/>
              <a:t>niet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integratie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Step Functions </a:t>
            </a:r>
            <a:r>
              <a:rPr lang="en-US" dirty="0" err="1"/>
              <a:t>en</a:t>
            </a:r>
            <a:r>
              <a:rPr lang="en-US" dirty="0"/>
              <a:t> ECS </a:t>
            </a:r>
            <a:r>
              <a:rPr lang="en-US" dirty="0" err="1"/>
              <a:t>mogelijk</a:t>
            </a:r>
            <a:r>
              <a:rPr lang="en-US" dirty="0"/>
              <a:t>, op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manier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kun</a:t>
            </a:r>
            <a:r>
              <a:rPr lang="en-US" dirty="0"/>
              <a:t> je alle containers in ECS </a:t>
            </a:r>
            <a:r>
              <a:rPr lang="en-US" dirty="0" err="1"/>
              <a:t>houden</a:t>
            </a:r>
            <a:r>
              <a:rPr lang="en-US" dirty="0"/>
              <a:t> (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Lambda Function </a:t>
            </a:r>
            <a:r>
              <a:rPr lang="en-US" dirty="0" err="1"/>
              <a:t>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container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). Sync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Step Functions </a:t>
            </a:r>
            <a:r>
              <a:rPr lang="en-US" dirty="0" err="1"/>
              <a:t>wacht</a:t>
            </a:r>
            <a:r>
              <a:rPr lang="en-US" dirty="0"/>
              <a:t> 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"Run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Fargate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Task":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"Type": "Task",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"Resource":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arn:aws:states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:::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ecs:runTask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.sync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"Parameters":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LaunchType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"FARGATE",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"Cluster": "arn:aws:ecs:eu-west-1:040909972200:cluster/COS06-COS06ECSCluster-WzaxFzu1Xvs0",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TaskDefinition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"arn:aws:ecs:eu-west-1:040909972200:task-definition/COS06-COS06ECSTaskDefinition-YXybOCQAskHk:1",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NetworkConfiguration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…</a:t>
            </a:r>
            <a:endParaRPr lang="en-GB" sz="1200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3002" y="1967283"/>
            <a:ext cx="3867071" cy="358379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Integratie</a:t>
            </a:r>
            <a:r>
              <a:rPr lang="en-GB" dirty="0"/>
              <a:t> met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https://docs.aws.amazon.com/step-functions/latest/dg/sample-project-container-task-notification.html</a:t>
            </a:r>
            <a:endParaRPr lang="en-NL" sz="1300" dirty="0" err="1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036" y="1371524"/>
            <a:ext cx="6988498" cy="5126111"/>
          </a:xfrm>
        </p:spPr>
        <p:txBody>
          <a:bodyPr/>
          <a:lstStyle/>
          <a:p>
            <a:pPr lvl="4"/>
            <a:r>
              <a:rPr lang="en-GB" dirty="0"/>
              <a:t>07 – job status </a:t>
            </a:r>
            <a:r>
              <a:rPr lang="en-GB" dirty="0" err="1"/>
              <a:t>poller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 err="1"/>
              <a:t>een</a:t>
            </a:r>
            <a:r>
              <a:rPr lang="en-US" dirty="0"/>
              <a:t> AWS Batch job (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Lambda Function), </a:t>
            </a:r>
            <a:r>
              <a:rPr lang="en-US" dirty="0" err="1"/>
              <a:t>vraagt</a:t>
            </a:r>
            <a:r>
              <a:rPr lang="en-US" dirty="0"/>
              <a:t> de job </a:t>
            </a:r>
          </a:p>
          <a:p>
            <a:pPr marL="0" indent="0">
              <a:buNone/>
            </a:pPr>
            <a:r>
              <a:rPr lang="en-US" dirty="0"/>
              <a:t>status op (</a:t>
            </a:r>
            <a:r>
              <a:rPr lang="en-US" dirty="0" err="1"/>
              <a:t>ook</a:t>
            </a:r>
            <a:r>
              <a:rPr lang="en-US" dirty="0"/>
              <a:t> via AWS Lambda)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AWS Batch job </a:t>
            </a:r>
            <a:r>
              <a:rPr lang="en-US" dirty="0" err="1"/>
              <a:t>klaar</a:t>
            </a:r>
            <a:r>
              <a:rPr lang="en-US" dirty="0"/>
              <a:t> is </a:t>
            </a:r>
            <a:r>
              <a:rPr lang="en-US" dirty="0" err="1"/>
              <a:t>komt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AWS Step Functions in de </a:t>
            </a:r>
            <a:r>
              <a:rPr lang="en-US" dirty="0" err="1"/>
              <a:t>stap</a:t>
            </a:r>
            <a:r>
              <a:rPr lang="en-US" dirty="0"/>
              <a:t> “Job Failed” of “Get Final Job Status”.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"Job Complete?":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"Type": "Choice",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"Choices": [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  "Variable": "$.status",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StringEquals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"FAILED",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  "Next": "Job Failed"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   …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],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"Default": "Wait X Seconds"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},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FCDAB-5208-4CFD-9D7A-76B88DA82B64}"/>
              </a:ext>
            </a:extLst>
          </p:cNvPr>
          <p:cNvSpPr txBox="1"/>
          <p:nvPr/>
        </p:nvSpPr>
        <p:spPr>
          <a:xfrm>
            <a:off x="4453285" y="3020515"/>
            <a:ext cx="314348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Parameter v/d step function:</a:t>
            </a:r>
            <a:endParaRPr lang="en-US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"my-job",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jobDefinition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arn:aws:batch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:…",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arn:aws:batch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:…",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wait_time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": 15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zie</a:t>
            </a:r>
            <a:r>
              <a:rPr lang="en-US" sz="1200" dirty="0"/>
              <a:t> output CloudFormation)</a:t>
            </a:r>
            <a:endParaRPr lang="en-NL" sz="1200" dirty="0" err="1"/>
          </a:p>
        </p:txBody>
      </p:sp>
    </p:spTree>
    <p:extLst>
      <p:ext uri="{BB962C8B-B14F-4D97-AF65-F5344CB8AC3E}">
        <p14:creationId xmlns:p14="http://schemas.microsoft.com/office/powerpoint/2010/main" val="25188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3002" y="1984837"/>
            <a:ext cx="3867071" cy="354868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Starten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036" y="1371524"/>
            <a:ext cx="6988498" cy="5126111"/>
          </a:xfrm>
        </p:spPr>
        <p:txBody>
          <a:bodyPr/>
          <a:lstStyle/>
          <a:p>
            <a:pPr lvl="4"/>
            <a:r>
              <a:rPr lang="en-GB" dirty="0"/>
              <a:t>08 – </a:t>
            </a:r>
            <a:r>
              <a:rPr lang="en-GB" dirty="0" err="1"/>
              <a:t>EventBridge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 err="1"/>
              <a:t>een</a:t>
            </a:r>
            <a:r>
              <a:rPr lang="en-US" dirty="0"/>
              <a:t> Virtual Machine (EC2 Instance), </a:t>
            </a:r>
            <a:r>
              <a:rPr lang="en-US" dirty="0" err="1"/>
              <a:t>deze</a:t>
            </a:r>
            <a:r>
              <a:rPr lang="en-US" dirty="0"/>
              <a:t> state machine </a:t>
            </a:r>
            <a:r>
              <a:rPr lang="en-US" dirty="0" err="1"/>
              <a:t>wordt</a:t>
            </a:r>
            <a:r>
              <a:rPr lang="en-US" dirty="0"/>
              <a:t> nu</a:t>
            </a:r>
          </a:p>
          <a:p>
            <a:pPr marL="0" indent="0">
              <a:buNone/>
            </a:pP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gestart</a:t>
            </a:r>
            <a:r>
              <a:rPr lang="en-US" dirty="0"/>
              <a:t>. </a:t>
            </a:r>
            <a:r>
              <a:rPr lang="en-US" dirty="0" err="1"/>
              <a:t>Zie</a:t>
            </a:r>
            <a:r>
              <a:rPr lang="en-US" dirty="0"/>
              <a:t> de rule COS08CheckNumberOfRunningInstances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EventBridge</a:t>
            </a:r>
            <a:r>
              <a:rPr lang="en-US" dirty="0"/>
              <a:t>: het Event pattern is: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"source": ["aws.ec2"],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"detail-type": ["EC2 Instance State-change Notification"],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"detail":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"state": ["running"]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De target is de state machine: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42EC88-0833-4E8A-9917-DA5A13986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53" y="5261684"/>
            <a:ext cx="4137717" cy="15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035" y="1371524"/>
            <a:ext cx="13024819" cy="5126111"/>
          </a:xfrm>
        </p:spPr>
        <p:txBody>
          <a:bodyPr/>
          <a:lstStyle/>
          <a:p>
            <a:pPr lvl="4"/>
            <a:r>
              <a:rPr lang="en-GB" dirty="0"/>
              <a:t>09 – API Gateway</a:t>
            </a:r>
          </a:p>
          <a:p>
            <a:pPr marL="0" indent="0">
              <a:buNone/>
            </a:pPr>
            <a:r>
              <a:rPr lang="en-US" dirty="0" err="1"/>
              <a:t>Aanroep</a:t>
            </a:r>
            <a:r>
              <a:rPr lang="en-US" dirty="0"/>
              <a:t>: POST request (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curl commando de output </a:t>
            </a:r>
          </a:p>
          <a:p>
            <a:pPr marL="0" indent="0">
              <a:buNone/>
            </a:pPr>
            <a:r>
              <a:rPr lang="en-US" dirty="0"/>
              <a:t>van de CloudFormation stack: state machine is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in </a:t>
            </a:r>
            <a:r>
              <a:rPr lang="en-US" dirty="0" err="1"/>
              <a:t>voorbeeld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1):</a:t>
            </a:r>
          </a:p>
          <a:p>
            <a:pPr marL="0" indent="0">
              <a:buNone/>
            </a:pP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curl -X POST -d '{"input": "{\"who\":\"Conclusion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Publiek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\"}", "name":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MyExecution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", "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stateMachineArn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": "arn:aws:states:eu-west-1:040909972200: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stateMachine:COS09LambdaStatemachine-jq9VK4Wiweq1"}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  <a:hlinkClick r:id="rId3"/>
              </a:rPr>
              <a:t>’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Amazon Ember"/>
                <a:hlinkClick r:id="rId3"/>
              </a:rPr>
              <a:t>https://p955fbwkgi.execute-api.eu-west-1.amazonaws.com/CoS/execution</a:t>
            </a:r>
            <a:endParaRPr lang="en-US" b="0" i="0" u="none" strike="noStrike" dirty="0">
              <a:effectLst/>
              <a:latin typeface="Amazon Emb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van de post request: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{"input":  "{\"who\":\"Conclusion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Publiek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\"}", </a:t>
            </a:r>
          </a:p>
          <a:p>
            <a:pPr marL="0" indent="0">
              <a:buNone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 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"name": "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MyExecution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", </a:t>
            </a:r>
          </a:p>
          <a:p>
            <a:pPr marL="0" indent="0">
              <a:buNone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 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stateMachineArn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": "arn:aws:states:eu-west</a:t>
            </a:r>
            <a:r>
              <a:rPr lang="en-US" dirty="0">
                <a:solidFill>
                  <a:srgbClr val="16191F"/>
                </a:solidFill>
                <a:latin typeface="Amazon Ember"/>
              </a:rPr>
              <a:t>-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1:040909972200:stateMachine:COS09LambdaStatemachine-jq9VK4Wiweq1"}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4542" y="1984837"/>
            <a:ext cx="3120222" cy="463763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Starten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</p:spTree>
    <p:extLst>
      <p:ext uri="{BB962C8B-B14F-4D97-AF65-F5344CB8AC3E}">
        <p14:creationId xmlns:p14="http://schemas.microsoft.com/office/powerpoint/2010/main" val="26516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035" y="1325344"/>
            <a:ext cx="13024819" cy="5126111"/>
          </a:xfrm>
        </p:spPr>
        <p:txBody>
          <a:bodyPr/>
          <a:lstStyle/>
          <a:p>
            <a:pPr lvl="4"/>
            <a:r>
              <a:rPr lang="en-GB" dirty="0"/>
              <a:t>10 – Human approval</a:t>
            </a:r>
          </a:p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stuurt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SNS topic. In het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staan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twee URL’s: </a:t>
            </a:r>
            <a:r>
              <a:rPr lang="en-US" dirty="0" err="1"/>
              <a:t>een</a:t>
            </a:r>
            <a:r>
              <a:rPr lang="en-US" dirty="0"/>
              <a:t> approve URL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reject URL.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2509" y="1874982"/>
            <a:ext cx="3971636" cy="484242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Starten</a:t>
            </a:r>
            <a:r>
              <a:rPr lang="en-GB" dirty="0"/>
              <a:t> van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D55FE7-B199-4547-8AE7-E04D61B8C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4" y="2400681"/>
            <a:ext cx="6134293" cy="4316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89917-763A-45BC-BCE2-BAA470F99ED5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https://docs.aws.amazon.com/step-functions/latest/dg/tutorial-human-approval.html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35658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035" y="1325344"/>
            <a:ext cx="13024819" cy="5126111"/>
          </a:xfrm>
        </p:spPr>
        <p:txBody>
          <a:bodyPr/>
          <a:lstStyle/>
          <a:p>
            <a:pPr lvl="4"/>
            <a:r>
              <a:rPr lang="en-GB" dirty="0"/>
              <a:t>10 – Human approval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URL: </a:t>
            </a:r>
            <a:r>
              <a:rPr lang="en-US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https://lrm1m6oqi6.execute-api.eu-west-1.amazonaws.com/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states/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execution?</a:t>
            </a: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</a:t>
            </a:r>
            <a:r>
              <a:rPr lang="en-US" sz="1200" b="1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approve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lang="en-US" sz="1200" b="1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=8a036c49-…-334331dec22e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</a:t>
            </a:r>
            <a:r>
              <a:rPr lang="en-US" sz="1200" b="1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=COS10HumanApprovalLambdaStateMachine-jASl8T930UyD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taskToken</a:t>
            </a:r>
            <a:r>
              <a:rPr lang="en-US" sz="1200" b="1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=AAAA…</a:t>
            </a:r>
            <a:r>
              <a:rPr lang="en-US" sz="1200" b="1" dirty="0" err="1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VCe</a:t>
            </a:r>
            <a:endParaRPr lang="en-US" sz="1200" b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lambda function die achter de API Gateway zit </a:t>
            </a:r>
            <a:r>
              <a:rPr lang="en-US" dirty="0" err="1"/>
              <a:t>stuurt</a:t>
            </a:r>
            <a:r>
              <a:rPr lang="en-US" dirty="0"/>
              <a:t> op basis </a:t>
            </a:r>
          </a:p>
          <a:p>
            <a:pPr marL="0" indent="0">
              <a:buNone/>
            </a:pPr>
            <a:r>
              <a:rPr lang="en-US" dirty="0" err="1"/>
              <a:t>hiervan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Step Functions: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stepfunctions.sendTaskSuccess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({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	output: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JSON.stringify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(message),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taskToken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event.query.taskToken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n-US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taskToken</a:t>
            </a:r>
            <a:r>
              <a:rPr lang="en-US" dirty="0"/>
              <a:t> is </a:t>
            </a:r>
            <a:r>
              <a:rPr lang="en-US" dirty="0" err="1"/>
              <a:t>nodig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StepFunctions</a:t>
            </a:r>
            <a:r>
              <a:rPr lang="en-US" dirty="0"/>
              <a:t>, </a:t>
            </a:r>
            <a:r>
              <a:rPr lang="en-US" dirty="0" err="1"/>
              <a:t>overige</a:t>
            </a:r>
            <a:r>
              <a:rPr lang="en-US" dirty="0"/>
              <a:t> parameters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redirect </a:t>
            </a:r>
          </a:p>
          <a:p>
            <a:pPr marL="0" indent="0">
              <a:buNone/>
            </a:pPr>
            <a:r>
              <a:rPr lang="en-US" dirty="0"/>
              <a:t>URL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klikken</a:t>
            </a:r>
            <a:r>
              <a:rPr lang="en-US" dirty="0"/>
              <a:t> op de link)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2509" y="1874982"/>
            <a:ext cx="3971636" cy="484242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 err="1"/>
              <a:t>Starten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AWS services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</p:spTree>
    <p:extLst>
      <p:ext uri="{BB962C8B-B14F-4D97-AF65-F5344CB8AC3E}">
        <p14:creationId xmlns:p14="http://schemas.microsoft.com/office/powerpoint/2010/main" val="23354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17157461-5F37-46B6-9D6E-F7F6683F33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" y="0"/>
            <a:ext cx="12192000" cy="398907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29" name="Tijdelijke aanduiding voor afbeelding 11">
            <a:extLst>
              <a:ext uri="{FF2B5EF4-FFF2-40B4-BE49-F238E27FC236}">
                <a16:creationId xmlns:a16="http://schemas.microsoft.com/office/drawing/2014/main" id="{ADA22B11-682B-41EF-947B-E056B79AF0CA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r="18038"/>
          <a:stretch/>
        </p:blipFill>
        <p:spPr>
          <a:xfrm>
            <a:off x="6312613" y="1085320"/>
            <a:ext cx="4918420" cy="5126111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0E97CA-DE34-4B0A-B010-715D3584B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967" y="4384766"/>
            <a:ext cx="4918420" cy="1826665"/>
          </a:xfrm>
        </p:spPr>
        <p:txBody>
          <a:bodyPr/>
          <a:lstStyle/>
          <a:p>
            <a:pPr lvl="5"/>
            <a:r>
              <a:rPr lang="en-GB" dirty="0"/>
              <a:t>We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Teams </a:t>
            </a:r>
            <a:r>
              <a:rPr lang="en-GB" dirty="0" err="1"/>
              <a:t>kanaal</a:t>
            </a:r>
            <a:r>
              <a:rPr lang="en-GB" dirty="0"/>
              <a:t>!</a:t>
            </a:r>
          </a:p>
          <a:p>
            <a:r>
              <a:rPr lang="en-GB" dirty="0" err="1"/>
              <a:t>Aankondigingen</a:t>
            </a:r>
            <a:r>
              <a:rPr lang="en-GB" dirty="0"/>
              <a:t> AWS events</a:t>
            </a:r>
          </a:p>
          <a:p>
            <a:r>
              <a:rPr lang="en-GB" dirty="0" err="1"/>
              <a:t>Aankondigingen</a:t>
            </a:r>
            <a:r>
              <a:rPr lang="en-GB" dirty="0"/>
              <a:t> </a:t>
            </a:r>
            <a:r>
              <a:rPr lang="en-GB" dirty="0" err="1"/>
              <a:t>presentaties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workshops</a:t>
            </a:r>
          </a:p>
          <a:p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jouw</a:t>
            </a:r>
            <a:r>
              <a:rPr lang="en-GB" dirty="0"/>
              <a:t> </a:t>
            </a:r>
            <a:r>
              <a:rPr lang="en-GB" dirty="0" err="1"/>
              <a:t>presentaties</a:t>
            </a:r>
            <a:r>
              <a:rPr lang="en-GB" dirty="0"/>
              <a:t>/</a:t>
            </a:r>
            <a:r>
              <a:rPr lang="en-GB" dirty="0" err="1"/>
              <a:t>ideeën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8997AC-DF44-44D0-B912-9A363D52B8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967" y="1085321"/>
            <a:ext cx="4918420" cy="2596030"/>
          </a:xfrm>
        </p:spPr>
        <p:txBody>
          <a:bodyPr/>
          <a:lstStyle/>
          <a:p>
            <a:pPr lvl="4"/>
            <a:r>
              <a:rPr lang="en-GB" dirty="0"/>
              <a:t>AWS Guild</a:t>
            </a:r>
          </a:p>
          <a:p>
            <a:pPr lvl="3"/>
            <a:r>
              <a:rPr lang="en-GB" dirty="0"/>
              <a:t>Je </a:t>
            </a:r>
            <a:r>
              <a:rPr lang="en-GB" dirty="0" err="1"/>
              <a:t>kunt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meedoen</a:t>
            </a:r>
            <a:r>
              <a:rPr lang="en-GB" dirty="0"/>
              <a:t>!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 err="1"/>
              <a:t>Geef</a:t>
            </a:r>
            <a:r>
              <a:rPr lang="en-GB" dirty="0"/>
              <a:t> je op (Frederique.Retsema@conclusionxforce.nl)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37EEEDD-D63E-4383-A74F-1978DA24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455661"/>
            <a:ext cx="7597523" cy="233964"/>
          </a:xfrm>
        </p:spPr>
        <p:txBody>
          <a:bodyPr/>
          <a:lstStyle/>
          <a:p>
            <a:r>
              <a:rPr lang="en-GB" dirty="0" err="1"/>
              <a:t>Afsluitende</a:t>
            </a:r>
            <a:r>
              <a:rPr lang="en-GB" dirty="0"/>
              <a:t> </a:t>
            </a:r>
            <a:r>
              <a:rPr lang="en-GB" dirty="0" err="1"/>
              <a:t>beschietingen</a:t>
            </a:r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9BE2F81-BBE5-469D-B191-44BE7A5E80D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94" r="-15194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EDF4B-DBD7-4CC7-AAC9-489FE012B296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https://www.freeimages.com/nl/download/commitment-1578037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11780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D7F02B1-BD94-4EDC-B0B2-ABCEC3E4DCD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0" y="-1"/>
            <a:ext cx="12192000" cy="453663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20BBC14-D40D-498F-B9A0-E3AD7DAF17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93861" y="0"/>
            <a:ext cx="5498139" cy="6858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  </a:t>
            </a:r>
          </a:p>
        </p:txBody>
      </p:sp>
      <p:sp>
        <p:nvSpPr>
          <p:cNvPr id="161" name="Tijdelijke aanduiding voor tekst 160">
            <a:extLst>
              <a:ext uri="{FF2B5EF4-FFF2-40B4-BE49-F238E27FC236}">
                <a16:creationId xmlns:a16="http://schemas.microsoft.com/office/drawing/2014/main" id="{0177CD4D-40FA-4AA5-9C8B-41A9861D00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622288"/>
            <a:ext cx="12192000" cy="2357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A6602922-FD1A-451A-8C08-96A3C937A6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320001" y="4120746"/>
            <a:ext cx="4413423" cy="1169551"/>
          </a:xfrm>
        </p:spPr>
        <p:txBody>
          <a:bodyPr/>
          <a:lstStyle/>
          <a:p>
            <a:r>
              <a:rPr lang="en-GB" dirty="0"/>
              <a:t>Lorem ipsum</a:t>
            </a:r>
            <a:br>
              <a:rPr lang="en-GB" dirty="0"/>
            </a:br>
            <a:r>
              <a:rPr lang="en-GB" dirty="0"/>
              <a:t>dolor sit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6231870E-518B-4695-AFD1-0462623A2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2710" y="1911160"/>
            <a:ext cx="153888" cy="249299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938BE833-8B10-4421-9238-334ADCB532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30746" y="1911160"/>
            <a:ext cx="2656703" cy="249299"/>
          </a:xfrm>
        </p:spPr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zijn</a:t>
            </a:r>
            <a:r>
              <a:rPr lang="en-GB" dirty="0"/>
              <a:t> Step Functions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DC541597-DD93-4D85-ACB3-11DE3DBB71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52710" y="2465699"/>
            <a:ext cx="153888" cy="249299"/>
          </a:xfrm>
        </p:spPr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A1AC557-C04B-4015-AAE5-E9F3C41BC19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52710" y="3020238"/>
            <a:ext cx="153888" cy="249299"/>
          </a:xfrm>
        </p:spPr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13C074D-CA6D-4DEC-96F5-D0CCE060934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652710" y="3574777"/>
            <a:ext cx="153888" cy="249299"/>
          </a:xfrm>
        </p:spPr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5F502B8E-6E2A-472D-B725-474D0ADD56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52710" y="4129316"/>
            <a:ext cx="153888" cy="249299"/>
          </a:xfrm>
        </p:spPr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F206CE66-2F07-4C1E-B448-98988A52CE0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652710" y="4683855"/>
            <a:ext cx="153888" cy="249299"/>
          </a:xfrm>
        </p:spPr>
        <p:txBody>
          <a:bodyPr/>
          <a:lstStyle/>
          <a:p>
            <a:r>
              <a:rPr lang="en-GB" dirty="0"/>
              <a:t>6</a:t>
            </a:r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C79F5E82-6AED-44B2-85E8-35BE6ADA893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52710" y="5238394"/>
            <a:ext cx="153888" cy="249299"/>
          </a:xfrm>
        </p:spPr>
        <p:txBody>
          <a:bodyPr/>
          <a:lstStyle/>
          <a:p>
            <a:r>
              <a:rPr lang="en-GB" dirty="0"/>
              <a:t>7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2535B8B6-1633-477D-AC1D-2D7E283519D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652710" y="5792934"/>
            <a:ext cx="153888" cy="249299"/>
          </a:xfrm>
        </p:spPr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A20E2C00-8237-4190-8435-1C6CAC38AE4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1027342" y="1950537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23C769C5-C5A9-42B6-87EF-4101AA5733B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30746" y="2465699"/>
            <a:ext cx="2656703" cy="249299"/>
          </a:xfrm>
        </p:spPr>
        <p:txBody>
          <a:bodyPr/>
          <a:lstStyle/>
          <a:p>
            <a:r>
              <a:rPr lang="en-GB" dirty="0"/>
              <a:t>AWS </a:t>
            </a:r>
            <a:r>
              <a:rPr lang="en-GB" dirty="0" err="1"/>
              <a:t>Documentatie</a:t>
            </a:r>
            <a:endParaRPr lang="en-GB" dirty="0"/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CC47F04B-4FDA-4E30-A59D-91633AAD73A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30746" y="3020238"/>
            <a:ext cx="2656703" cy="249299"/>
          </a:xfrm>
        </p:spPr>
        <p:txBody>
          <a:bodyPr/>
          <a:lstStyle/>
          <a:p>
            <a:r>
              <a:rPr lang="en-GB" dirty="0" err="1"/>
              <a:t>Voorbeelden</a:t>
            </a:r>
            <a:r>
              <a:rPr lang="en-GB" dirty="0"/>
              <a:t> in de AWS Console</a:t>
            </a:r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AFF0B147-C2A7-4E75-B792-55F169003C3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0746" y="3574777"/>
            <a:ext cx="2656703" cy="249299"/>
          </a:xfrm>
        </p:spPr>
        <p:txBody>
          <a:bodyPr/>
          <a:lstStyle/>
          <a:p>
            <a:r>
              <a:rPr lang="en-GB" dirty="0" err="1"/>
              <a:t>Afsluitende</a:t>
            </a:r>
            <a:r>
              <a:rPr lang="en-GB" dirty="0"/>
              <a:t> </a:t>
            </a:r>
            <a:r>
              <a:rPr lang="en-GB" dirty="0" err="1"/>
              <a:t>beschietingen</a:t>
            </a:r>
            <a:endParaRPr lang="en-GB" dirty="0"/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9E5688C9-F033-4EB7-998D-BF35FEF8CE4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130746" y="4683855"/>
            <a:ext cx="2656703" cy="249299"/>
          </a:xfrm>
        </p:spPr>
        <p:txBody>
          <a:bodyPr/>
          <a:lstStyle/>
          <a:p>
            <a:r>
              <a:rPr lang="en-GB" dirty="0"/>
              <a:t>Lorem ipsum dolor sit amet</a:t>
            </a: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F1AC0B78-ECA9-494B-BE5C-C8D1135FA18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130746" y="5238394"/>
            <a:ext cx="2656703" cy="249299"/>
          </a:xfrm>
        </p:spPr>
        <p:txBody>
          <a:bodyPr/>
          <a:lstStyle/>
          <a:p>
            <a:r>
              <a:rPr lang="en-GB" dirty="0"/>
              <a:t>Lorem ipsum dolor sit amet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90B08EC7-E778-4F33-907C-4E02B0A532E8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8130746" y="5792934"/>
            <a:ext cx="2656703" cy="249299"/>
          </a:xfrm>
        </p:spPr>
        <p:txBody>
          <a:bodyPr/>
          <a:lstStyle/>
          <a:p>
            <a:r>
              <a:rPr lang="en-GB" dirty="0"/>
              <a:t>Lorem ipsum dolor sit amet</a:t>
            </a:r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1DAD8C44-CEBC-4991-A4FC-50C6801F631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1027342" y="2505076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70088906-158E-4D26-AE88-43B6A2B245D8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1027342" y="3059615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6" name="Tijdelijke aanduiding voor tekst 35">
            <a:extLst>
              <a:ext uri="{FF2B5EF4-FFF2-40B4-BE49-F238E27FC236}">
                <a16:creationId xmlns:a16="http://schemas.microsoft.com/office/drawing/2014/main" id="{D169714B-008A-4304-B19B-DDC49FBA7F68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11027342" y="5832310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7" name="Tijdelijke aanduiding voor tekst 36">
            <a:extLst>
              <a:ext uri="{FF2B5EF4-FFF2-40B4-BE49-F238E27FC236}">
                <a16:creationId xmlns:a16="http://schemas.microsoft.com/office/drawing/2014/main" id="{543C58CF-7F29-4252-8B0E-5C5A1040817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11027342" y="5277771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8" name="Tijdelijke aanduiding voor tekst 37">
            <a:extLst>
              <a:ext uri="{FF2B5EF4-FFF2-40B4-BE49-F238E27FC236}">
                <a16:creationId xmlns:a16="http://schemas.microsoft.com/office/drawing/2014/main" id="{FEA05BE5-3F8A-4239-B2B3-74206C20A308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11027342" y="4723232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9" name="Tijdelijke aanduiding voor tekst 38">
            <a:extLst>
              <a:ext uri="{FF2B5EF4-FFF2-40B4-BE49-F238E27FC236}">
                <a16:creationId xmlns:a16="http://schemas.microsoft.com/office/drawing/2014/main" id="{3ED8691E-3705-4E16-B1AF-5FABA26A8BC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1027342" y="4168693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0" name="Tijdelijke aanduiding voor tekst 39">
            <a:extLst>
              <a:ext uri="{FF2B5EF4-FFF2-40B4-BE49-F238E27FC236}">
                <a16:creationId xmlns:a16="http://schemas.microsoft.com/office/drawing/2014/main" id="{7773806A-16EE-43F5-8089-3827B756A90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1027342" y="3614154"/>
            <a:ext cx="204657" cy="17054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1" name="Tijdelijke aanduiding voor tekst 40">
            <a:extLst>
              <a:ext uri="{FF2B5EF4-FFF2-40B4-BE49-F238E27FC236}">
                <a16:creationId xmlns:a16="http://schemas.microsoft.com/office/drawing/2014/main" id="{1A91FD7B-D2B9-4714-BD4F-75454F272417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652274" y="2311279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DF5BE09-530E-45B2-9511-49D510AA47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52274" y="2865818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330798A8-09B9-4526-B148-29326C0659F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7652274" y="3420357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4" name="Tijdelijke aanduiding voor tekst 43">
            <a:extLst>
              <a:ext uri="{FF2B5EF4-FFF2-40B4-BE49-F238E27FC236}">
                <a16:creationId xmlns:a16="http://schemas.microsoft.com/office/drawing/2014/main" id="{BA815AB8-056B-41A4-8C66-C87B4CC77285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7652274" y="3974896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5" name="Tijdelijke aanduiding voor tekst 44">
            <a:extLst>
              <a:ext uri="{FF2B5EF4-FFF2-40B4-BE49-F238E27FC236}">
                <a16:creationId xmlns:a16="http://schemas.microsoft.com/office/drawing/2014/main" id="{ABF6388F-BFB2-4FE8-9107-EEFB6E031AC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652274" y="4529435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6" name="Tijdelijke aanduiding voor tekst 45">
            <a:extLst>
              <a:ext uri="{FF2B5EF4-FFF2-40B4-BE49-F238E27FC236}">
                <a16:creationId xmlns:a16="http://schemas.microsoft.com/office/drawing/2014/main" id="{201F2E1C-168D-48E1-8C35-0C84AB9E2518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652274" y="5083974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751F33A-C2AF-4958-8405-96DE66E53E1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7652274" y="5638513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8" name="Tijdelijke aanduiding voor tekst 47">
            <a:extLst>
              <a:ext uri="{FF2B5EF4-FFF2-40B4-BE49-F238E27FC236}">
                <a16:creationId xmlns:a16="http://schemas.microsoft.com/office/drawing/2014/main" id="{C9953E51-6573-4DD8-B157-DBAB75F5AFB8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7652274" y="6189452"/>
            <a:ext cx="3579289" cy="36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9" name="Tijdelijke aanduiding voor tekst 48">
            <a:extLst>
              <a:ext uri="{FF2B5EF4-FFF2-40B4-BE49-F238E27FC236}">
                <a16:creationId xmlns:a16="http://schemas.microsoft.com/office/drawing/2014/main" id="{10A51F22-7C57-4069-A679-FCC257D44030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7652274" y="1085851"/>
            <a:ext cx="3578400" cy="39884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4F0E9A4A-4FB7-47D4-AE9B-0CE63686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2656"/>
            <a:ext cx="12193200" cy="266400"/>
          </a:xfrm>
        </p:spPr>
        <p:txBody>
          <a:bodyPr/>
          <a:lstStyle/>
          <a:p>
            <a:r>
              <a:rPr lang="en-GB" dirty="0"/>
              <a:t>Agenda (8x)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9DA479F-A4DA-45A3-AEB1-380953896CA1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246E10-533C-4E1C-A042-4B05414652D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" b="2220"/>
          <a:stretch/>
        </p:blipFill>
        <p:spPr>
          <a:xfrm>
            <a:off x="960000" y="1085851"/>
            <a:ext cx="4773861" cy="51265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157AB-B662-470E-917F-17BB3FA85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016" y="3942719"/>
            <a:ext cx="3878916" cy="23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80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47460" y="1745719"/>
            <a:ext cx="4106415" cy="4169306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9D159F-CE84-45B3-BBBE-9CDE1225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967" y="1085320"/>
            <a:ext cx="6332106" cy="5126111"/>
          </a:xfrm>
        </p:spPr>
        <p:txBody>
          <a:bodyPr/>
          <a:lstStyle/>
          <a:p>
            <a:pPr lvl="4"/>
            <a:r>
              <a:rPr lang="en-GB" dirty="0"/>
              <a:t>State machines!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455661"/>
            <a:ext cx="7597523" cy="233964"/>
          </a:xfrm>
        </p:spPr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zijn</a:t>
            </a:r>
            <a:r>
              <a:rPr lang="en-GB" dirty="0"/>
              <a:t> AWS Step Functions?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01089-7F6B-4813-9303-34ACBF5C0A3A}"/>
              </a:ext>
            </a:extLst>
          </p:cNvPr>
          <p:cNvSpPr txBox="1"/>
          <p:nvPr/>
        </p:nvSpPr>
        <p:spPr>
          <a:xfrm>
            <a:off x="959998" y="1911927"/>
            <a:ext cx="6616091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 "States": {</a:t>
            </a:r>
          </a:p>
          <a:p>
            <a:r>
              <a:rPr lang="en-US" sz="1050" dirty="0"/>
              <a:t>    "Parallel": {</a:t>
            </a:r>
          </a:p>
          <a:p>
            <a:r>
              <a:rPr lang="en-US" sz="1050" dirty="0"/>
              <a:t>      "Type": "Parallel",</a:t>
            </a:r>
          </a:p>
          <a:p>
            <a:r>
              <a:rPr lang="en-US" sz="1050" dirty="0"/>
              <a:t>      "Next": "End of tests",</a:t>
            </a:r>
          </a:p>
          <a:p>
            <a:r>
              <a:rPr lang="en-US" sz="1050" dirty="0"/>
              <a:t>      "Branches": [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          "</a:t>
            </a:r>
            <a:r>
              <a:rPr lang="en-US" sz="1050" dirty="0" err="1"/>
              <a:t>StartAt</a:t>
            </a:r>
            <a:r>
              <a:rPr lang="en-US" sz="1050" dirty="0"/>
              <a:t>": "</a:t>
            </a:r>
            <a:r>
              <a:rPr lang="en-US" sz="1050" dirty="0" err="1"/>
              <a:t>Unittest</a:t>
            </a:r>
            <a:r>
              <a:rPr lang="en-US" sz="1050" dirty="0"/>
              <a:t> accept",</a:t>
            </a:r>
          </a:p>
          <a:p>
            <a:r>
              <a:rPr lang="en-US" sz="1050" dirty="0"/>
              <a:t>          "States": {</a:t>
            </a:r>
          </a:p>
          <a:p>
            <a:r>
              <a:rPr lang="en-US" sz="1050" dirty="0"/>
              <a:t>            "</a:t>
            </a:r>
            <a:r>
              <a:rPr lang="en-US" sz="1050" dirty="0" err="1"/>
              <a:t>Unittest</a:t>
            </a:r>
            <a:r>
              <a:rPr lang="en-US" sz="1050" dirty="0"/>
              <a:t> accept": {  </a:t>
            </a:r>
          </a:p>
          <a:p>
            <a:r>
              <a:rPr lang="en-US" sz="1050" dirty="0"/>
              <a:t>              "Type"    : "Task",</a:t>
            </a:r>
          </a:p>
          <a:p>
            <a:r>
              <a:rPr lang="en-US" sz="1050" dirty="0"/>
              <a:t>              "Resource": "arn:aws:lambda:eu-west-1:300577164517:function:AMIS_unittest_test_accept",</a:t>
            </a:r>
          </a:p>
          <a:p>
            <a:r>
              <a:rPr lang="en-US" sz="1050" dirty="0"/>
              <a:t>              "Next"    : "</a:t>
            </a:r>
            <a:r>
              <a:rPr lang="en-US" sz="1050" dirty="0" err="1"/>
              <a:t>Unittest</a:t>
            </a:r>
            <a:r>
              <a:rPr lang="en-US" sz="1050" dirty="0"/>
              <a:t> decrypt"</a:t>
            </a:r>
          </a:p>
          <a:p>
            <a:r>
              <a:rPr lang="en-US" sz="1050" dirty="0"/>
              <a:t>            },</a:t>
            </a:r>
          </a:p>
          <a:p>
            <a:r>
              <a:rPr lang="en-US" sz="1050" dirty="0"/>
              <a:t>            "</a:t>
            </a:r>
            <a:r>
              <a:rPr lang="en-US" sz="1050" dirty="0" err="1"/>
              <a:t>Unittest</a:t>
            </a:r>
            <a:r>
              <a:rPr lang="en-US" sz="1050" dirty="0"/>
              <a:t> decrypt": {</a:t>
            </a:r>
          </a:p>
          <a:p>
            <a:r>
              <a:rPr lang="en-US" sz="1050" dirty="0"/>
              <a:t>				...</a:t>
            </a:r>
          </a:p>
          <a:p>
            <a:r>
              <a:rPr lang="en-US" sz="1050" dirty="0"/>
              <a:t>              "End": true</a:t>
            </a:r>
          </a:p>
          <a:p>
            <a:r>
              <a:rPr lang="en-US" sz="1050" dirty="0"/>
              <a:t>              }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},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          "</a:t>
            </a:r>
            <a:r>
              <a:rPr lang="en-US" sz="1050" dirty="0" err="1"/>
              <a:t>StartAt</a:t>
            </a:r>
            <a:r>
              <a:rPr lang="en-US" sz="1050" dirty="0"/>
              <a:t>": "</a:t>
            </a:r>
            <a:r>
              <a:rPr lang="en-US" sz="1050" dirty="0" err="1"/>
              <a:t>Unittest</a:t>
            </a:r>
            <a:r>
              <a:rPr lang="en-US" sz="1050" dirty="0"/>
              <a:t> </a:t>
            </a:r>
            <a:r>
              <a:rPr lang="en-US" sz="1050" dirty="0" err="1"/>
              <a:t>update_db</a:t>
            </a:r>
            <a:r>
              <a:rPr lang="en-US" sz="1050" dirty="0"/>
              <a:t>",</a:t>
            </a:r>
          </a:p>
          <a:p>
            <a:r>
              <a:rPr lang="en-US" sz="1050" dirty="0"/>
              <a:t>          "States": {</a:t>
            </a:r>
          </a:p>
          <a:p>
            <a:r>
              <a:rPr lang="en-US" sz="1050" dirty="0"/>
              <a:t>            "</a:t>
            </a:r>
            <a:r>
              <a:rPr lang="en-US" sz="1050" dirty="0" err="1"/>
              <a:t>Unittest</a:t>
            </a:r>
            <a:r>
              <a:rPr lang="en-US" sz="1050" dirty="0"/>
              <a:t> </a:t>
            </a:r>
            <a:r>
              <a:rPr lang="en-US" sz="1050" dirty="0" err="1"/>
              <a:t>update_db</a:t>
            </a:r>
            <a:r>
              <a:rPr lang="en-US" sz="1050" dirty="0"/>
              <a:t>": {  </a:t>
            </a:r>
          </a:p>
          <a:p>
            <a:r>
              <a:rPr lang="en-US" sz="1050" dirty="0"/>
              <a:t>			  ...</a:t>
            </a:r>
          </a:p>
          <a:p>
            <a:r>
              <a:rPr lang="en-US" sz="1050" dirty="0"/>
              <a:t>              "End": true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}</a:t>
            </a:r>
          </a:p>
          <a:p>
            <a:r>
              <a:rPr lang="en-US" sz="1050" dirty="0"/>
              <a:t>        },</a:t>
            </a:r>
            <a:endParaRPr lang="en-NL" sz="105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482563" y="6568600"/>
            <a:ext cx="709352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https://technology.amis.nl/aws/aws-shop-example-step-functions/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34679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E022532-C325-40EC-9441-91C84393E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FC4AEC-D1F3-4218-BE96-44BD138D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455661"/>
            <a:ext cx="7597523" cy="233964"/>
          </a:xfrm>
        </p:spPr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494DEBF-08A5-4C70-BD20-9AC171803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4"/>
            <a:r>
              <a:rPr lang="en-GB" dirty="0"/>
              <a:t>AWS </a:t>
            </a:r>
            <a:r>
              <a:rPr lang="en-GB" dirty="0" err="1"/>
              <a:t>Documentatie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repo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AWS </a:t>
            </a:r>
            <a:r>
              <a:rPr lang="en-GB" dirty="0" err="1"/>
              <a:t>Documentatie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https://docs.aws.amazon.com/step-functions/latest/dg/tutorials.html</a:t>
            </a:r>
            <a:endParaRPr lang="en-GB" dirty="0"/>
          </a:p>
          <a:p>
            <a:pPr lvl="2"/>
            <a:r>
              <a:rPr lang="en-GB" dirty="0"/>
              <a:t>	* </a:t>
            </a:r>
            <a:r>
              <a:rPr lang="en-GB" dirty="0" err="1"/>
              <a:t>Tuturials</a:t>
            </a:r>
            <a:endParaRPr lang="en-GB" dirty="0"/>
          </a:p>
          <a:p>
            <a:pPr lvl="2"/>
            <a:r>
              <a:rPr lang="en-GB" dirty="0"/>
              <a:t>	* Sample projects for Step Functions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Repo: https://github.com/FrederiqueRetsema/CoS20220614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Naam in de repo: Code &gt; CloudFormation &gt; </a:t>
            </a:r>
          </a:p>
          <a:p>
            <a:pPr lvl="2"/>
            <a:r>
              <a:rPr lang="en-GB" dirty="0"/>
              <a:t>        </a:t>
            </a:r>
            <a:r>
              <a:rPr lang="en-US" dirty="0"/>
              <a:t>01_Create_a_Step_Functions_State_Machine_That_Uses_Lambda.yaml</a:t>
            </a:r>
          </a:p>
          <a:p>
            <a:pPr lvl="2"/>
            <a:endParaRPr lang="en-GB" dirty="0"/>
          </a:p>
          <a:p>
            <a:pPr lvl="5"/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DA79114-849B-49CF-B8E5-255F943AF8A2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</p:spTree>
    <p:extLst>
      <p:ext uri="{BB962C8B-B14F-4D97-AF65-F5344CB8AC3E}">
        <p14:creationId xmlns:p14="http://schemas.microsoft.com/office/powerpoint/2010/main" val="31037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6977" y="1745719"/>
            <a:ext cx="3247380" cy="4169306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9D159F-CE84-45B3-BBBE-9CDE1225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070652"/>
            <a:ext cx="6332106" cy="5126111"/>
          </a:xfrm>
        </p:spPr>
        <p:txBody>
          <a:bodyPr/>
          <a:lstStyle/>
          <a:p>
            <a:pPr lvl="4"/>
            <a:r>
              <a:rPr lang="en-GB" dirty="0"/>
              <a:t>01 – </a:t>
            </a:r>
            <a:r>
              <a:rPr lang="en-GB" dirty="0" err="1"/>
              <a:t>LambdA</a:t>
            </a: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455661"/>
            <a:ext cx="7597523" cy="233964"/>
          </a:xfrm>
        </p:spPr>
        <p:txBody>
          <a:bodyPr/>
          <a:lstStyle/>
          <a:p>
            <a:r>
              <a:rPr lang="en-GB" dirty="0"/>
              <a:t>Basis: Lambda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01089-7F6B-4813-9303-34ACBF5C0A3A}"/>
              </a:ext>
            </a:extLst>
          </p:cNvPr>
          <p:cNvSpPr txBox="1"/>
          <p:nvPr/>
        </p:nvSpPr>
        <p:spPr>
          <a:xfrm>
            <a:off x="959998" y="1801051"/>
            <a:ext cx="6616091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Input: JSON die je </a:t>
            </a:r>
            <a:r>
              <a:rPr lang="en-US" sz="1600" dirty="0" err="1"/>
              <a:t>meegeeft</a:t>
            </a:r>
            <a:r>
              <a:rPr lang="en-US" sz="1600" dirty="0"/>
              <a:t> met de start van de state machine: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"who" : "AWS Step Functions"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State Machine (</a:t>
            </a:r>
            <a:r>
              <a:rPr lang="en-US" sz="1600" dirty="0" err="1"/>
              <a:t>belangrijkste</a:t>
            </a:r>
            <a:r>
              <a:rPr lang="en-US" sz="1600" dirty="0"/>
              <a:t> </a:t>
            </a:r>
            <a:r>
              <a:rPr lang="en-US" sz="1600" dirty="0" err="1"/>
              <a:t>deel</a:t>
            </a:r>
            <a:r>
              <a:rPr lang="en-US" sz="1600" dirty="0"/>
              <a:t>):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"Lambda Invoke": {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"Type": "Task",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"Resource": 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arn:aws:states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:::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lambda:invoke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OutputPath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"$.Payload",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"Parameters": {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"Payload.$": "$",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"arn:aws:lambda:eu-west-1:040909972200:function:COS01-COS01HelloFunctionFunction-xI9tmeSTrIGz"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endParaRPr lang="en-US" sz="1600" dirty="0"/>
          </a:p>
          <a:p>
            <a:r>
              <a:rPr lang="en-US" sz="1600" dirty="0"/>
              <a:t>Output:</a:t>
            </a:r>
          </a:p>
          <a:p>
            <a:r>
              <a:rPr lang="en-US" sz="1600" dirty="0"/>
              <a:t>“Hello from AWS Step Functions”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https://docs.aws.amazon.com/step-functions/latest/dg/tutorial-creating-lambda-state-machine.html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26503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3668" y="1801051"/>
            <a:ext cx="4081314" cy="3685350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9D159F-CE84-45B3-BBBE-9CDE1225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7" y="1070652"/>
            <a:ext cx="8682767" cy="5126111"/>
          </a:xfrm>
        </p:spPr>
        <p:txBody>
          <a:bodyPr/>
          <a:lstStyle/>
          <a:p>
            <a:pPr lvl="4"/>
            <a:r>
              <a:rPr lang="en-GB" dirty="0"/>
              <a:t>02 – </a:t>
            </a:r>
            <a:r>
              <a:rPr lang="en-GB" dirty="0" err="1"/>
              <a:t>LambdA</a:t>
            </a:r>
            <a:r>
              <a:rPr lang="en-GB" dirty="0"/>
              <a:t> Error handling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/>
              <a:t>Basis: Lambda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01089-7F6B-4813-9303-34ACBF5C0A3A}"/>
              </a:ext>
            </a:extLst>
          </p:cNvPr>
          <p:cNvSpPr txBox="1"/>
          <p:nvPr/>
        </p:nvSpPr>
        <p:spPr>
          <a:xfrm>
            <a:off x="959998" y="1801051"/>
            <a:ext cx="6616091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Als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Lamda</a:t>
            </a:r>
            <a:r>
              <a:rPr lang="en-US" sz="1600" dirty="0"/>
              <a:t> function “crashed”, dan </a:t>
            </a:r>
            <a:r>
              <a:rPr lang="en-US" sz="1600" dirty="0" err="1"/>
              <a:t>stopt</a:t>
            </a:r>
            <a:r>
              <a:rPr lang="en-US" sz="1600" dirty="0"/>
              <a:t> </a:t>
            </a:r>
            <a:r>
              <a:rPr lang="en-US" sz="1600" dirty="0" err="1"/>
              <a:t>normaal</a:t>
            </a:r>
            <a:r>
              <a:rPr lang="en-US" sz="1600" dirty="0"/>
              <a:t> </a:t>
            </a:r>
            <a:r>
              <a:rPr lang="en-US" sz="1600" dirty="0" err="1"/>
              <a:t>gesproken</a:t>
            </a:r>
            <a:r>
              <a:rPr lang="en-US" sz="1600" dirty="0"/>
              <a:t> </a:t>
            </a:r>
            <a:r>
              <a:rPr lang="en-US" sz="1600" dirty="0" err="1"/>
              <a:t>ook</a:t>
            </a:r>
            <a:r>
              <a:rPr lang="en-US" sz="1600" dirty="0"/>
              <a:t> de State Machine. Het is </a:t>
            </a:r>
            <a:r>
              <a:rPr lang="en-US" sz="1600" dirty="0" err="1"/>
              <a:t>echter</a:t>
            </a:r>
            <a:r>
              <a:rPr lang="en-US" sz="1600" dirty="0"/>
              <a:t> </a:t>
            </a:r>
            <a:r>
              <a:rPr lang="en-US" sz="1600" dirty="0" err="1"/>
              <a:t>mogelijk</a:t>
            </a:r>
            <a:r>
              <a:rPr lang="en-US" sz="1600" dirty="0"/>
              <a:t> om, </a:t>
            </a:r>
            <a:r>
              <a:rPr lang="en-US" sz="1600" dirty="0" err="1"/>
              <a:t>afhankelijk</a:t>
            </a:r>
            <a:r>
              <a:rPr lang="en-US" sz="1600" dirty="0"/>
              <a:t> van de error die </a:t>
            </a:r>
            <a:r>
              <a:rPr lang="en-US" sz="1600" dirty="0" err="1"/>
              <a:t>optreedt</a:t>
            </a:r>
            <a:r>
              <a:rPr lang="en-US" sz="1600" dirty="0"/>
              <a:t>,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ander</a:t>
            </a:r>
            <a:r>
              <a:rPr lang="en-US" sz="1600" dirty="0"/>
              <a:t> pad in de State Machine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kiezen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CreateAccount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"Type": "Task",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"Resource": "arn:aws:lambda:us-east-1:123456789012:function:FailFunction",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"Catch": [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ErrorEquals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["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CustomError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"],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"Next":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CustomErrorFallback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},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ErrorEquals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["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States.TaskFailed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"],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"Next":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ReservedTypeFallback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},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ErrorEquals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["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States.ALL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"],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"Next":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CatchAllFallback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} ],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"End": 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https://docs.aws.amazon.com/step-functions/latest/dg/tutorial-handling-error-conditions.html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42287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433" y="1801051"/>
            <a:ext cx="3984210" cy="3916258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9D159F-CE84-45B3-BBBE-9CDE1225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7" y="1070652"/>
            <a:ext cx="9163057" cy="5126111"/>
          </a:xfrm>
        </p:spPr>
        <p:txBody>
          <a:bodyPr/>
          <a:lstStyle/>
          <a:p>
            <a:pPr lvl="4"/>
            <a:r>
              <a:rPr lang="en-GB" dirty="0"/>
              <a:t>03 – </a:t>
            </a:r>
            <a:r>
              <a:rPr lang="en-GB" dirty="0" err="1"/>
              <a:t>LambdA</a:t>
            </a:r>
            <a:r>
              <a:rPr lang="en-GB" dirty="0"/>
              <a:t> via Map state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/>
              <a:t>Basis: Lambda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01089-7F6B-4813-9303-34ACBF5C0A3A}"/>
              </a:ext>
            </a:extLst>
          </p:cNvPr>
          <p:cNvSpPr txBox="1"/>
          <p:nvPr/>
        </p:nvSpPr>
        <p:spPr>
          <a:xfrm>
            <a:off x="959998" y="1801051"/>
            <a:ext cx="6616091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Op basis van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lijst</a:t>
            </a:r>
            <a:r>
              <a:rPr lang="en-US" sz="1600" dirty="0"/>
              <a:t> met data in de input variables </a:t>
            </a:r>
            <a:r>
              <a:rPr lang="en-US" sz="1600" dirty="0" err="1"/>
              <a:t>meerdere</a:t>
            </a:r>
            <a:r>
              <a:rPr lang="en-US" sz="1600" dirty="0"/>
              <a:t> Lambda functions parallel </a:t>
            </a:r>
            <a:r>
              <a:rPr lang="en-US" sz="1600" dirty="0" err="1"/>
              <a:t>starten</a:t>
            </a:r>
            <a:r>
              <a:rPr lang="en-US" sz="1600" dirty="0"/>
              <a:t> via </a:t>
            </a:r>
            <a:r>
              <a:rPr lang="en-US" sz="1600" dirty="0" err="1"/>
              <a:t>een</a:t>
            </a:r>
            <a:r>
              <a:rPr lang="en-US" sz="1600" dirty="0"/>
              <a:t> Map State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"States":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ExampleMapState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"Type": "Map",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"Iterator":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StartAt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CallLambda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"States":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CallLambda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"Type": "Task",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"Resource": "arn:aws:lambda:us-east-1:123456789012:function:HelloFunction",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"End": true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},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"End": true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https://docs.aws.amazon.com/step-functions/latest/dg/tutorial-creating-map-state-machine.html</a:t>
            </a:r>
            <a:endParaRPr lang="en-NL" sz="13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6A12-65A6-4BEA-A0EC-59E6C9E9CBD1}"/>
              </a:ext>
            </a:extLst>
          </p:cNvPr>
          <p:cNvSpPr txBox="1"/>
          <p:nvPr/>
        </p:nvSpPr>
        <p:spPr>
          <a:xfrm>
            <a:off x="5578693" y="2062661"/>
            <a:ext cx="2272145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"who": "bob"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"who": "meg"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"who": "joe"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NL" sz="1200" dirty="0" err="1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433" y="1801051"/>
            <a:ext cx="3984210" cy="3916258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9D159F-CE84-45B3-BBBE-9CDE1225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070652"/>
            <a:ext cx="8230184" cy="5126111"/>
          </a:xfrm>
        </p:spPr>
        <p:txBody>
          <a:bodyPr/>
          <a:lstStyle/>
          <a:p>
            <a:pPr lvl="4"/>
            <a:r>
              <a:rPr lang="en-GB" dirty="0"/>
              <a:t>03 – </a:t>
            </a:r>
            <a:r>
              <a:rPr lang="en-GB" dirty="0" err="1"/>
              <a:t>LambdA</a:t>
            </a:r>
            <a:r>
              <a:rPr lang="en-GB" dirty="0"/>
              <a:t> via Map state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/>
              <a:t>Basis: Lambda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901089-7F6B-4813-9303-34ACBF5C0A3A}"/>
              </a:ext>
            </a:extLst>
          </p:cNvPr>
          <p:cNvSpPr txBox="1"/>
          <p:nvPr/>
        </p:nvSpPr>
        <p:spPr>
          <a:xfrm>
            <a:off x="959998" y="1801051"/>
            <a:ext cx="6616091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Je </a:t>
            </a:r>
            <a:r>
              <a:rPr lang="en-US" sz="1600" dirty="0" err="1"/>
              <a:t>kunt</a:t>
            </a:r>
            <a:r>
              <a:rPr lang="en-US" sz="1600" dirty="0"/>
              <a:t> via Index door de </a:t>
            </a:r>
            <a:r>
              <a:rPr lang="en-US" sz="1600" dirty="0" err="1"/>
              <a:t>lijst</a:t>
            </a:r>
            <a:r>
              <a:rPr lang="en-US" sz="1600" dirty="0"/>
              <a:t> </a:t>
            </a:r>
            <a:r>
              <a:rPr lang="en-US" sz="1600" dirty="0" err="1"/>
              <a:t>lopen</a:t>
            </a:r>
            <a:r>
              <a:rPr lang="en-US" sz="1600" dirty="0"/>
              <a:t> (</a:t>
            </a:r>
            <a:r>
              <a:rPr lang="en-US" sz="1600" dirty="0" err="1"/>
              <a:t>rechts</a:t>
            </a:r>
            <a:r>
              <a:rPr lang="en-US" sz="1600" dirty="0"/>
              <a:t> </a:t>
            </a:r>
            <a:r>
              <a:rPr lang="en-US" sz="1600" dirty="0" err="1"/>
              <a:t>vind</a:t>
            </a:r>
            <a:r>
              <a:rPr lang="en-US" sz="1600" dirty="0"/>
              <a:t> je dan </a:t>
            </a:r>
            <a:r>
              <a:rPr lang="en-US" sz="1600" dirty="0" err="1"/>
              <a:t>bij</a:t>
            </a:r>
            <a:r>
              <a:rPr lang="en-US" sz="1600" dirty="0"/>
              <a:t> Step input </a:t>
            </a:r>
            <a:r>
              <a:rPr lang="en-US" sz="1600" dirty="0" err="1"/>
              <a:t>en</a:t>
            </a:r>
            <a:r>
              <a:rPr lang="en-US" sz="1600" dirty="0"/>
              <a:t> Step output de </a:t>
            </a:r>
            <a:r>
              <a:rPr lang="en-US" sz="1600" dirty="0" err="1"/>
              <a:t>betreffende</a:t>
            </a:r>
            <a:r>
              <a:rPr lang="en-US" sz="1600" dirty="0"/>
              <a:t> in- </a:t>
            </a:r>
            <a:r>
              <a:rPr lang="en-US" sz="1600" dirty="0" err="1"/>
              <a:t>en</a:t>
            </a:r>
            <a:r>
              <a:rPr lang="en-US" sz="1600" dirty="0"/>
              <a:t> output).</a:t>
            </a:r>
          </a:p>
          <a:p>
            <a:endParaRPr lang="en-US" sz="1600" dirty="0"/>
          </a:p>
          <a:p>
            <a:r>
              <a:rPr lang="en-US" sz="1600" dirty="0"/>
              <a:t>Je </a:t>
            </a:r>
            <a:r>
              <a:rPr lang="en-US" sz="1600" dirty="0" err="1"/>
              <a:t>kunt</a:t>
            </a:r>
            <a:r>
              <a:rPr lang="en-US" sz="1600" dirty="0"/>
              <a:t> </a:t>
            </a:r>
            <a:r>
              <a:rPr lang="en-US" sz="1600" dirty="0" err="1"/>
              <a:t>ook</a:t>
            </a:r>
            <a:r>
              <a:rPr lang="en-US" sz="1600" dirty="0"/>
              <a:t> via de Iteration Status </a:t>
            </a:r>
            <a:r>
              <a:rPr lang="en-US" sz="1600" dirty="0" err="1"/>
              <a:t>kijken</a:t>
            </a:r>
            <a:r>
              <a:rPr lang="en-US" sz="1600" dirty="0"/>
              <a:t> </a:t>
            </a:r>
            <a:r>
              <a:rPr lang="en-US" sz="1600" dirty="0" err="1"/>
              <a:t>welke</a:t>
            </a:r>
            <a:endParaRPr lang="en-US" sz="1600" dirty="0"/>
          </a:p>
          <a:p>
            <a:r>
              <a:rPr lang="en-US" sz="1600" dirty="0"/>
              <a:t>items </a:t>
            </a:r>
            <a:r>
              <a:rPr lang="en-US" sz="1600" dirty="0" err="1"/>
              <a:t>goed</a:t>
            </a:r>
            <a:r>
              <a:rPr lang="en-US" sz="1600" dirty="0"/>
              <a:t> </a:t>
            </a:r>
            <a:r>
              <a:rPr lang="en-US" sz="1600" dirty="0" err="1"/>
              <a:t>gingen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welke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. </a:t>
            </a:r>
            <a:r>
              <a:rPr lang="en-US" sz="1600" dirty="0" err="1"/>
              <a:t>Mogelijke</a:t>
            </a:r>
            <a:endParaRPr lang="en-US" sz="1600" dirty="0"/>
          </a:p>
          <a:p>
            <a:r>
              <a:rPr lang="en-US" sz="1600" dirty="0" err="1"/>
              <a:t>statussen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status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Succeeded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Execution status van de Map is </a:t>
            </a:r>
            <a:r>
              <a:rPr lang="en-US" sz="1600" dirty="0" err="1"/>
              <a:t>ook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list: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"Hello, bob!",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"Hello, meg!",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"Hello, joe!"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https://docs.aws.amazon.com/step-functions/latest/dg/tutorial-creating-map-state-machine.html</a:t>
            </a:r>
            <a:endParaRPr lang="en-NL" sz="13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6A12-65A6-4BEA-A0EC-59E6C9E9CBD1}"/>
              </a:ext>
            </a:extLst>
          </p:cNvPr>
          <p:cNvSpPr txBox="1"/>
          <p:nvPr/>
        </p:nvSpPr>
        <p:spPr>
          <a:xfrm>
            <a:off x="5578693" y="2062661"/>
            <a:ext cx="2272145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"who": "bob"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"who": "meg"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"who": "joe"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NL" sz="1200" dirty="0" err="1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FC1F96-51E3-4889-B5E3-114FE39AE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9683" y="1591294"/>
            <a:ext cx="4522318" cy="5266706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D0862788-004D-43C5-ABD2-FA563C227FE3}"/>
              </a:ext>
            </a:extLst>
          </p:cNvPr>
          <p:cNvPicPr preferRelativeResize="0"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433" y="1931684"/>
            <a:ext cx="3984210" cy="365499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B2DA06-A97C-469C-8268-4FAFBBE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6" y="454425"/>
            <a:ext cx="7597523" cy="233964"/>
          </a:xfrm>
        </p:spPr>
        <p:txBody>
          <a:bodyPr/>
          <a:lstStyle/>
          <a:p>
            <a:r>
              <a:rPr lang="en-GB" dirty="0"/>
              <a:t>Basis: Lambda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477EBA-1759-4363-997C-38257D294DDD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8" r="-15058"/>
          <a:stretch/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69D358-8BCE-412E-AE13-EE9CC24F00A2}"/>
              </a:ext>
            </a:extLst>
          </p:cNvPr>
          <p:cNvSpPr txBox="1"/>
          <p:nvPr/>
        </p:nvSpPr>
        <p:spPr>
          <a:xfrm>
            <a:off x="181264" y="6577790"/>
            <a:ext cx="748841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https://docs.aws.amazon.com/step-functions/latest/dg/tutorial-create-iterate-pattern-section.html</a:t>
            </a:r>
            <a:endParaRPr lang="en-NL" sz="1300" dirty="0" err="1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1E2518DF-986E-45C7-BCD7-1D2DA6C37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070652"/>
            <a:ext cx="8230184" cy="5126111"/>
          </a:xfrm>
        </p:spPr>
        <p:txBody>
          <a:bodyPr/>
          <a:lstStyle/>
          <a:p>
            <a:pPr lvl="4"/>
            <a:r>
              <a:rPr lang="en-GB" dirty="0"/>
              <a:t>04 – Lambda loop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677D9-CFF7-49BD-939B-7886BD8EA882}"/>
              </a:ext>
            </a:extLst>
          </p:cNvPr>
          <p:cNvSpPr txBox="1"/>
          <p:nvPr/>
        </p:nvSpPr>
        <p:spPr>
          <a:xfrm>
            <a:off x="959998" y="1801051"/>
            <a:ext cx="661609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ConfigureCount</a:t>
            </a:r>
            <a:r>
              <a:rPr lang="en-US" sz="1600" dirty="0"/>
              <a:t> </a:t>
            </a:r>
            <a:r>
              <a:rPr lang="en-US" sz="1600" dirty="0" err="1"/>
              <a:t>heeft</a:t>
            </a:r>
            <a:r>
              <a:rPr lang="en-US" sz="1600" dirty="0"/>
              <a:t> type Pass (</a:t>
            </a:r>
            <a:r>
              <a:rPr lang="en-US" sz="1600" dirty="0" err="1"/>
              <a:t>geen</a:t>
            </a:r>
            <a:r>
              <a:rPr lang="en-US" sz="1600" dirty="0"/>
              <a:t> Lambda </a:t>
            </a:r>
            <a:r>
              <a:rPr lang="en-US" sz="1600" dirty="0" err="1"/>
              <a:t>nodig</a:t>
            </a:r>
            <a:r>
              <a:rPr lang="en-US" sz="1600" dirty="0"/>
              <a:t>):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ConfigureCount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{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"Type": "Pass",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"Result": {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"count": 10,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"index": 0,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  "step": 1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},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ResultPath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": "$.iterator",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  "Next": "Iterator"</a:t>
            </a:r>
          </a:p>
          <a:p>
            <a:pPr lvl="1"/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600" dirty="0"/>
              <a:t>De Lambda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/>
              <a:t>krijgt</a:t>
            </a:r>
            <a:r>
              <a:rPr lang="en-US" sz="1600" dirty="0"/>
              <a:t> count, index </a:t>
            </a:r>
            <a:r>
              <a:rPr lang="en-US" sz="1600" dirty="0" err="1"/>
              <a:t>en</a:t>
            </a:r>
            <a:r>
              <a:rPr lang="en-US" sz="1600" dirty="0"/>
              <a:t> step </a:t>
            </a:r>
            <a:r>
              <a:rPr lang="en-US" sz="1600" dirty="0" err="1"/>
              <a:t>binnen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geeft</a:t>
            </a:r>
            <a:r>
              <a:rPr lang="en-US" sz="1600" dirty="0"/>
              <a:t> </a:t>
            </a:r>
            <a:r>
              <a:rPr lang="en-US" sz="1600" dirty="0" err="1"/>
              <a:t>deze</a:t>
            </a:r>
            <a:r>
              <a:rPr lang="en-US" sz="1600" dirty="0"/>
              <a:t> </a:t>
            </a:r>
            <a:r>
              <a:rPr lang="en-US" sz="1600" dirty="0" err="1"/>
              <a:t>variabelen</a:t>
            </a:r>
            <a:r>
              <a:rPr lang="en-US" sz="1600" dirty="0"/>
              <a:t> met </a:t>
            </a:r>
            <a:r>
              <a:rPr lang="en-US" sz="1600" dirty="0" err="1"/>
              <a:t>nieuwe</a:t>
            </a:r>
            <a:r>
              <a:rPr lang="en-US" sz="1600" dirty="0"/>
              <a:t> </a:t>
            </a:r>
            <a:r>
              <a:rPr lang="en-US" sz="1600" dirty="0" err="1"/>
              <a:t>waarden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variabele</a:t>
            </a:r>
            <a:r>
              <a:rPr lang="en-US" sz="1600" dirty="0"/>
              <a:t> continue mee </a:t>
            </a:r>
            <a:r>
              <a:rPr lang="en-US" sz="1600" dirty="0" err="1"/>
              <a:t>terug</a:t>
            </a:r>
            <a:r>
              <a:rPr lang="en-US" sz="1600" dirty="0"/>
              <a:t>. </a:t>
            </a:r>
            <a:r>
              <a:rPr lang="en-US" sz="1600" dirty="0" err="1"/>
              <a:t>IsCountReached</a:t>
            </a:r>
            <a:r>
              <a:rPr lang="en-US" sz="1600" dirty="0"/>
              <a:t> </a:t>
            </a:r>
            <a:r>
              <a:rPr lang="en-US" sz="1600" dirty="0" err="1"/>
              <a:t>controleert</a:t>
            </a:r>
            <a:r>
              <a:rPr lang="en-US" sz="1600" dirty="0"/>
              <a:t> </a:t>
            </a:r>
            <a:r>
              <a:rPr lang="en-US" sz="1600" dirty="0" err="1"/>
              <a:t>dus</a:t>
            </a:r>
            <a:r>
              <a:rPr lang="en-US" sz="1600" dirty="0"/>
              <a:t> </a:t>
            </a:r>
            <a:r>
              <a:rPr lang="en-US" sz="1600" dirty="0" err="1"/>
              <a:t>alleen</a:t>
            </a:r>
            <a:r>
              <a:rPr lang="en-US" sz="1600" dirty="0"/>
              <a:t> of continue = True.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31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CONCLUSION | TEMPLATE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Holding_presentatie_v2" id="{FFED40CC-96CF-EA44-9918-DD14890C7C96}" vid="{B40DBFFC-F37C-6C49-A078-94F03622C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7FA1D68CFB8A4E8C5319DAFFF621E9" ma:contentTypeVersion="12" ma:contentTypeDescription="Create a new document." ma:contentTypeScope="" ma:versionID="63b2f9d5a889c5c6b1c0ad95b5e0a56b">
  <xsd:schema xmlns:xsd="http://www.w3.org/2001/XMLSchema" xmlns:xs="http://www.w3.org/2001/XMLSchema" xmlns:p="http://schemas.microsoft.com/office/2006/metadata/properties" xmlns:ns2="8dc2129b-7f26-4f8a-a1ed-1ce7bf4226ec" xmlns:ns3="a5db5c92-3621-44a4-9bdb-78d0956c8b84" targetNamespace="http://schemas.microsoft.com/office/2006/metadata/properties" ma:root="true" ma:fieldsID="89ed01adf9d5ff0e81f9e0ac6db372da" ns2:_="" ns3:_="">
    <xsd:import namespace="8dc2129b-7f26-4f8a-a1ed-1ce7bf4226ec"/>
    <xsd:import namespace="a5db5c92-3621-44a4-9bdb-78d0956c8b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2129b-7f26-4f8a-a1ed-1ce7bf422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b5c92-3621-44a4-9bdb-78d0956c8b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85A284-29A5-4A91-A042-52DFF028BACA}">
  <ds:schemaRefs>
    <ds:schemaRef ds:uri="http://purl.org/dc/dcmitype/"/>
    <ds:schemaRef ds:uri="http://schemas.microsoft.com/office/infopath/2007/PartnerControls"/>
    <ds:schemaRef ds:uri="8dc2129b-7f26-4f8a-a1ed-1ce7bf4226ec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a5db5c92-3621-44a4-9bdb-78d0956c8b84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4414A4-799E-4DF0-8350-8B239E9CF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F1F09-0AC7-4E04-9BBA-2B662C82CD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2129b-7f26-4f8a-a1ed-1ce7bf4226ec"/>
    <ds:schemaRef ds:uri="a5db5c92-3621-44a4-9bdb-78d0956c8b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Microsoft Office PowerPoint</Application>
  <PresentationFormat>Widescreen</PresentationFormat>
  <Paragraphs>406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Amazon Ember</vt:lpstr>
      <vt:lpstr>Arial</vt:lpstr>
      <vt:lpstr>Arial Black</vt:lpstr>
      <vt:lpstr>Calibri</vt:lpstr>
      <vt:lpstr>Consolas</vt:lpstr>
      <vt:lpstr>Segoe MDL2 Assets</vt:lpstr>
      <vt:lpstr>Segoe UI</vt:lpstr>
      <vt:lpstr>Segoe UI Light</vt:lpstr>
      <vt:lpstr>CONCLUSION | TEMPLATE</vt:lpstr>
      <vt:lpstr>Title slide</vt:lpstr>
      <vt:lpstr>Agenda (8x)</vt:lpstr>
      <vt:lpstr>Wat zijn AWS Step Functions?</vt:lpstr>
      <vt:lpstr>Links</vt:lpstr>
      <vt:lpstr>Basis: Lambda</vt:lpstr>
      <vt:lpstr>Basis: Lambda</vt:lpstr>
      <vt:lpstr>Basis: Lambda</vt:lpstr>
      <vt:lpstr>Basis: Lambda</vt:lpstr>
      <vt:lpstr>Basis: Lambda</vt:lpstr>
      <vt:lpstr>Integratie met andere AWS services</vt:lpstr>
      <vt:lpstr>Integratie met andere AWS services</vt:lpstr>
      <vt:lpstr>Integratie met andere AWS services</vt:lpstr>
      <vt:lpstr>Starten vanuit andere AWS services</vt:lpstr>
      <vt:lpstr>Starten vanuit andere AWS services</vt:lpstr>
      <vt:lpstr>Starten van en naar andere AWS services</vt:lpstr>
      <vt:lpstr>Starten vanuit andere AWS services</vt:lpstr>
      <vt:lpstr>Afsluitende beschietingen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Jolanda de Gans</dc:creator>
  <cp:lastModifiedBy>Frederique Retsema</cp:lastModifiedBy>
  <cp:revision>22</cp:revision>
  <dcterms:created xsi:type="dcterms:W3CDTF">2022-02-16T06:40:50Z</dcterms:created>
  <dcterms:modified xsi:type="dcterms:W3CDTF">2022-06-12T12:02:22Z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0x010100227FA1D68CFB8A4E8C5319DAFFF621E9</vt:lpwstr>
  </property>
</Properties>
</file>