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FEAA-7CD2-59A7-6727-50BCC858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5327E-EF56-5382-DBF2-1BEEDB8F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19E40-CA2E-92FA-74EA-3AA1DB1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BAAC-BBFC-5CD7-6235-FE93A74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B5C99-092D-59A1-E0E4-113200B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D436-BC6A-CF85-F3E8-7327E389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1203B-1B76-1BFD-40C8-BE0BE63C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1D3BF-4F16-8370-C1BD-97097E9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6EAA-1B8D-130E-E31E-57EB4DB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67D06-5B76-8C62-3C2C-E42DB00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87283-D586-74A5-1A83-E838BE39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91D89-C4DC-C9A0-7A99-285C3F92A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B93E0-5D2B-89C0-3A30-15FCF45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9F42E-5525-4E90-E9E1-FA7322B1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8F793-954A-A5B8-82C5-4E51DE63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4E11-3E92-F48D-A731-54CE174F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16CB2-92E2-722E-47F4-E663F587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5900C-3E69-BD1E-339C-30DF1D95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A2CD-3EE3-F01D-3FF7-02C8CE1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B5BC9-B596-0AFD-0488-434C8835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4309-1AF5-3078-35E5-F3E13974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8596B-A7D0-E4E6-8E7D-4D008479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212B-AF3C-52F8-BCF2-A091EAF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48A0-E00E-EF89-E9B7-E1FCB175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1FD9-FF7E-BFE5-2782-7AB2E674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C8EA-80E2-58EB-E4BD-69DDE11C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9983F-DF03-1CB2-C3A2-BE515F316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2EB7A-695F-EE8A-F9B6-E1B317B1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D38BB-8493-9867-570E-D8911828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27A78-F4CD-A338-E86E-DF8F72A4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63D3C-5EFF-8366-C316-7F28515D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6204-B6D4-0942-0D05-E3315870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2F096-4BDE-DB46-60F1-9163EB28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2B33C-F92D-8FBA-D1BE-8725A8CD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38C6E1-FE3E-E874-343A-6327CE14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DEBA5C-C854-9330-FB50-2B1A2F51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A76AAA-A32A-C9DE-B1EB-D394B906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3DE20-447B-F0FC-E82D-A20CB87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D5DAED-9B4B-7E11-37BA-BC7A2A8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4C3EC-31E7-54F5-AEB0-2774C49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5CED1-8A09-E70E-9B2F-E8D6EC23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052C5F-B25F-E13E-38EF-176ECB2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5B26F-9C1E-4B94-7731-B873361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B952B-EE77-4D6F-1157-1B8FEF09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9DB02-E2A7-297E-3EB6-F988DCA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7DFE4-2D2A-4401-4740-EBCCDE01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44B4-C557-C48B-8AF4-6D6AD8D0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90AE-01FE-F195-6925-B199DE8A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20955-073A-006E-415D-F6F8B17F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9A02B-892E-C767-4585-F410F03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43FAA-A8EC-DCDA-5E22-D5DAB3A4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5AF19-71A9-FACB-2EA2-043C9B0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0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4C6E-E77B-637E-8176-C19DABA2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D0521D-212E-D379-CE7E-058C6185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AD3BA-0ADE-03B5-3388-527F46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5BDA4-EFCB-B33B-AC9C-8C64352C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74631-9292-39B7-5F92-6E0880BA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EEC32-DB83-97E4-8208-B0EFB90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33580-0652-6FC4-790B-9266BFC3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947D3-E6D9-B7CD-8F27-789700E5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E0752-4CF5-764D-4566-571527F28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03D7-07BC-4D20-ACCE-F083A31322E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1B0DF-1E4B-3D73-3037-05FE04133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32190-1ADC-D906-98B0-794FE171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75E6-D533-422C-8FF9-0166284EC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FDCE253-AD03-11A2-C928-6E97291368B6}"/>
              </a:ext>
            </a:extLst>
          </p:cNvPr>
          <p:cNvSpPr/>
          <p:nvPr/>
        </p:nvSpPr>
        <p:spPr>
          <a:xfrm>
            <a:off x="737589" y="1774974"/>
            <a:ext cx="2441359" cy="244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29A5D2-7BCA-A226-DAEB-57AEB27CED72}"/>
              </a:ext>
            </a:extLst>
          </p:cNvPr>
          <p:cNvSpPr/>
          <p:nvPr/>
        </p:nvSpPr>
        <p:spPr>
          <a:xfrm>
            <a:off x="1962728" y="1774974"/>
            <a:ext cx="1216220" cy="1220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5C98EA-2C66-53A4-4742-E2676AD34130}"/>
              </a:ext>
            </a:extLst>
          </p:cNvPr>
          <p:cNvCxnSpPr>
            <a:cxnSpLocks/>
          </p:cNvCxnSpPr>
          <p:nvPr/>
        </p:nvCxnSpPr>
        <p:spPr>
          <a:xfrm>
            <a:off x="169419" y="2995374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AC1BB-A6F0-0FFA-6B64-ABB17D8D8519}"/>
              </a:ext>
            </a:extLst>
          </p:cNvPr>
          <p:cNvCxnSpPr>
            <a:cxnSpLocks/>
          </p:cNvCxnSpPr>
          <p:nvPr/>
        </p:nvCxnSpPr>
        <p:spPr>
          <a:xfrm rot="16200000">
            <a:off x="89520" y="2995373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8621D23-97DD-7D08-19F5-5ECC29C92550}"/>
              </a:ext>
            </a:extLst>
          </p:cNvPr>
          <p:cNvSpPr/>
          <p:nvPr/>
        </p:nvSpPr>
        <p:spPr>
          <a:xfrm>
            <a:off x="4684451" y="1774974"/>
            <a:ext cx="2441359" cy="244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808896-6F2E-5BEC-B3C1-A9AC6B9B08A2}"/>
              </a:ext>
            </a:extLst>
          </p:cNvPr>
          <p:cNvSpPr/>
          <p:nvPr/>
        </p:nvSpPr>
        <p:spPr>
          <a:xfrm>
            <a:off x="5909589" y="1774974"/>
            <a:ext cx="612000" cy="1220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AA0F5B-6561-7552-A0FA-F54F8FEBAFFF}"/>
              </a:ext>
            </a:extLst>
          </p:cNvPr>
          <p:cNvCxnSpPr>
            <a:cxnSpLocks/>
          </p:cNvCxnSpPr>
          <p:nvPr/>
        </p:nvCxnSpPr>
        <p:spPr>
          <a:xfrm>
            <a:off x="4116281" y="2995374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E6886D-6F56-3F32-43D7-CEFF592D5F60}"/>
              </a:ext>
            </a:extLst>
          </p:cNvPr>
          <p:cNvCxnSpPr>
            <a:cxnSpLocks/>
          </p:cNvCxnSpPr>
          <p:nvPr/>
        </p:nvCxnSpPr>
        <p:spPr>
          <a:xfrm rot="16200000">
            <a:off x="4036382" y="2995373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EE4CA80-C122-467E-8026-5D2E88281C64}"/>
              </a:ext>
            </a:extLst>
          </p:cNvPr>
          <p:cNvSpPr/>
          <p:nvPr/>
        </p:nvSpPr>
        <p:spPr>
          <a:xfrm>
            <a:off x="6515148" y="1944210"/>
            <a:ext cx="612000" cy="1042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0F7B0B-C3F1-1F23-B9A6-AFFB38E1E2C8}"/>
              </a:ext>
            </a:extLst>
          </p:cNvPr>
          <p:cNvSpPr/>
          <p:nvPr/>
        </p:nvSpPr>
        <p:spPr>
          <a:xfrm>
            <a:off x="5900920" y="1944210"/>
            <a:ext cx="612000" cy="10422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43AF36-2302-46F8-2637-0D94E5E5E082}"/>
              </a:ext>
            </a:extLst>
          </p:cNvPr>
          <p:cNvSpPr/>
          <p:nvPr/>
        </p:nvSpPr>
        <p:spPr>
          <a:xfrm>
            <a:off x="8631313" y="1766095"/>
            <a:ext cx="2441359" cy="244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47FC02-FCA1-C201-13E4-78694CBD100B}"/>
              </a:ext>
            </a:extLst>
          </p:cNvPr>
          <p:cNvSpPr/>
          <p:nvPr/>
        </p:nvSpPr>
        <p:spPr>
          <a:xfrm>
            <a:off x="9856451" y="1766095"/>
            <a:ext cx="406800" cy="1220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207B71-E635-4DB7-9338-6DD20D45F9FF}"/>
              </a:ext>
            </a:extLst>
          </p:cNvPr>
          <p:cNvCxnSpPr>
            <a:cxnSpLocks/>
          </p:cNvCxnSpPr>
          <p:nvPr/>
        </p:nvCxnSpPr>
        <p:spPr>
          <a:xfrm>
            <a:off x="8063143" y="2986495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943FF9-51A6-A54B-4CF7-7494835D46B4}"/>
              </a:ext>
            </a:extLst>
          </p:cNvPr>
          <p:cNvCxnSpPr>
            <a:cxnSpLocks/>
          </p:cNvCxnSpPr>
          <p:nvPr/>
        </p:nvCxnSpPr>
        <p:spPr>
          <a:xfrm rot="16200000">
            <a:off x="7983244" y="2986494"/>
            <a:ext cx="3737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BE5BFFB-6F82-A8C4-0730-0D4BE3EED205}"/>
              </a:ext>
            </a:extLst>
          </p:cNvPr>
          <p:cNvSpPr/>
          <p:nvPr/>
        </p:nvSpPr>
        <p:spPr>
          <a:xfrm>
            <a:off x="10281819" y="1837687"/>
            <a:ext cx="406800" cy="1148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D7E294-9BEB-E8B2-1A27-A04A9C966034}"/>
              </a:ext>
            </a:extLst>
          </p:cNvPr>
          <p:cNvSpPr/>
          <p:nvPr/>
        </p:nvSpPr>
        <p:spPr>
          <a:xfrm>
            <a:off x="9860908" y="1837687"/>
            <a:ext cx="406800" cy="11488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334B75-418A-E569-FBB8-D9322D733F2C}"/>
              </a:ext>
            </a:extLst>
          </p:cNvPr>
          <p:cNvSpPr/>
          <p:nvPr/>
        </p:nvSpPr>
        <p:spPr>
          <a:xfrm>
            <a:off x="10684440" y="2104007"/>
            <a:ext cx="406800" cy="882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178EDF-BE81-1A3C-FF97-527D09FE8B34}"/>
              </a:ext>
            </a:extLst>
          </p:cNvPr>
          <p:cNvSpPr/>
          <p:nvPr/>
        </p:nvSpPr>
        <p:spPr>
          <a:xfrm>
            <a:off x="10277640" y="2104007"/>
            <a:ext cx="406800" cy="88248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D0E7E-FAA4-842F-8D9D-37313D4AD31D}"/>
                  </a:ext>
                </a:extLst>
              </p:cNvPr>
              <p:cNvSpPr txBox="1"/>
              <p:nvPr/>
            </p:nvSpPr>
            <p:spPr>
              <a:xfrm>
                <a:off x="737589" y="4977198"/>
                <a:ext cx="2441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D0E7E-FAA4-842F-8D9D-37313D4A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9" y="4977198"/>
                <a:ext cx="244135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1D9A900-DFA4-F49B-E956-4CDDF929DA6A}"/>
                  </a:ext>
                </a:extLst>
              </p:cNvPr>
              <p:cNvSpPr txBox="1"/>
              <p:nvPr/>
            </p:nvSpPr>
            <p:spPr>
              <a:xfrm>
                <a:off x="4680240" y="4974509"/>
                <a:ext cx="2441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=3.732051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=1.732051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1D9A900-DFA4-F49B-E956-4CDDF929D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0" y="4974509"/>
                <a:ext cx="24413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6CB42E9-8B0D-0E32-3966-8512DCB7C976}"/>
                  </a:ext>
                </a:extLst>
              </p:cNvPr>
              <p:cNvSpPr txBox="1"/>
              <p:nvPr/>
            </p:nvSpPr>
            <p:spPr>
              <a:xfrm>
                <a:off x="8622891" y="4965630"/>
                <a:ext cx="2441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=3.584200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=2.250887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6CB42E9-8B0D-0E32-3966-8512DCB7C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891" y="4965630"/>
                <a:ext cx="244135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劲搏</dc:creator>
  <cp:lastModifiedBy>彭 劲搏</cp:lastModifiedBy>
  <cp:revision>1</cp:revision>
  <dcterms:created xsi:type="dcterms:W3CDTF">2023-10-21T13:46:00Z</dcterms:created>
  <dcterms:modified xsi:type="dcterms:W3CDTF">2023-10-21T15:35:15Z</dcterms:modified>
</cp:coreProperties>
</file>