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7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Fred </a:t>
            </a:r>
            <a:r>
              <a:rPr lang="en-US" dirty="0" err="1" smtClean="0"/>
              <a:t>nguro</a:t>
            </a:r>
            <a:r>
              <a:rPr lang="en-US" dirty="0" smtClean="0"/>
              <a:t> </a:t>
            </a:r>
            <a:r>
              <a:rPr lang="en-US" dirty="0" err="1" smtClean="0"/>
              <a:t>kinyanjui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330717"/>
          </a:xfrm>
        </p:spPr>
        <p:txBody>
          <a:bodyPr>
            <a:normAutofit/>
          </a:bodyPr>
          <a:lstStyle/>
          <a:p>
            <a:r>
              <a:rPr lang="en-US" dirty="0" smtClean="0"/>
              <a:t>C025-01-2443/2020</a:t>
            </a:r>
          </a:p>
          <a:p>
            <a:r>
              <a:rPr lang="en-US" dirty="0" smtClean="0"/>
              <a:t>BACHELOR OF SCIENCE IN INFORMATION TECHNOLOGY</a:t>
            </a:r>
          </a:p>
          <a:p>
            <a:r>
              <a:rPr lang="en-US" dirty="0" smtClean="0"/>
              <a:t>AUTOBIOGRAPHY ESSAY</a:t>
            </a:r>
          </a:p>
          <a:p>
            <a:r>
              <a:rPr lang="en-US" dirty="0" smtClean="0"/>
              <a:t>SUPERVISOR’S NAME – MR MUCHIRI NJOKI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53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>Career and Achievements: Navigating the Path to Success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Reflecting </a:t>
            </a:r>
            <a:r>
              <a:rPr lang="en-US" dirty="0"/>
              <a:t>on my career journey, I am grateful for the opportunities and lessons learned, from academic pursuits to real-world experiences.</a:t>
            </a:r>
          </a:p>
          <a:p>
            <a:r>
              <a:rPr lang="en-US" dirty="0" smtClean="0"/>
              <a:t>Each </a:t>
            </a:r>
            <a:r>
              <a:rPr lang="en-US" dirty="0"/>
              <a:t>milestone, whether academic or professional, has contributed to my growth as both a professional and an individual.</a:t>
            </a:r>
          </a:p>
          <a:p>
            <a:r>
              <a:rPr lang="en-US" dirty="0" smtClean="0"/>
              <a:t>Looking </a:t>
            </a:r>
            <a:r>
              <a:rPr lang="en-US" dirty="0"/>
              <a:t>to the future, I am eager to continue pushing the boundaries of innovation, embracing new challenges, and making a positive impact in the dynamic field of Information Technology.</a:t>
            </a:r>
          </a:p>
          <a:p>
            <a:r>
              <a:rPr lang="en-US" dirty="0" smtClean="0"/>
              <a:t>Throughout </a:t>
            </a:r>
            <a:r>
              <a:rPr lang="en-US" dirty="0"/>
              <a:t>my career journey, my passion for learning and dedication to excellence have been guiding principles driving my professional endeavors.</a:t>
            </a:r>
          </a:p>
          <a:p>
            <a:r>
              <a:rPr lang="en-US" dirty="0" smtClean="0"/>
              <a:t>Navigating </a:t>
            </a:r>
            <a:r>
              <a:rPr lang="en-US" dirty="0"/>
              <a:t>through various professional experiences has taught me adaptability and resilience in the face of challenges and uncertainties.</a:t>
            </a:r>
          </a:p>
          <a:p>
            <a:r>
              <a:rPr lang="en-US" dirty="0" smtClean="0"/>
              <a:t>Ultimately</a:t>
            </a:r>
            <a:r>
              <a:rPr lang="en-US" dirty="0"/>
              <a:t>, my commitment remains steadfast in leveraging IT as a tool for positive change, both in the industry and the broader community.</a:t>
            </a:r>
          </a:p>
        </p:txBody>
      </p:sp>
    </p:spTree>
    <p:extLst>
      <p:ext uri="{BB962C8B-B14F-4D97-AF65-F5344CB8AC3E}">
        <p14:creationId xmlns:p14="http://schemas.microsoft.com/office/powerpoint/2010/main" val="3664993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r>
              <a:rPr lang="en-US" dirty="0"/>
              <a:t>Personal Relationships: Nurturing Bonds, Weathering Storms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My </a:t>
            </a:r>
            <a:r>
              <a:rPr lang="en-US" dirty="0"/>
              <a:t>parents, Peter </a:t>
            </a:r>
            <a:r>
              <a:rPr lang="en-US" dirty="0" err="1"/>
              <a:t>Nguro</a:t>
            </a:r>
            <a:r>
              <a:rPr lang="en-US" dirty="0"/>
              <a:t> and Nancy </a:t>
            </a:r>
            <a:r>
              <a:rPr lang="en-US" dirty="0" err="1"/>
              <a:t>Chemutai</a:t>
            </a:r>
            <a:r>
              <a:rPr lang="en-US" dirty="0"/>
              <a:t>, instilled resilience and love, shaping the foundation of my </a:t>
            </a:r>
            <a:r>
              <a:rPr lang="en-US" dirty="0" smtClean="0"/>
              <a:t>upbringing and shared </a:t>
            </a:r>
            <a:r>
              <a:rPr lang="en-US" dirty="0"/>
              <a:t>experiences with my sisters taught negotiation, empathy, and the art of growing up together.</a:t>
            </a:r>
          </a:p>
          <a:p>
            <a:r>
              <a:rPr lang="en-US" dirty="0" smtClean="0"/>
              <a:t>Amidst </a:t>
            </a:r>
            <a:r>
              <a:rPr lang="en-US" dirty="0"/>
              <a:t>storms, family provided safety and guidance, teaching that love is shown through countless gestures.</a:t>
            </a:r>
          </a:p>
          <a:p>
            <a:r>
              <a:rPr lang="en-US" dirty="0" smtClean="0"/>
              <a:t>Childhood </a:t>
            </a:r>
            <a:r>
              <a:rPr lang="en-US" dirty="0"/>
              <a:t>friends in Nairobi's alleys taught loyalty, teamwork, and the joy of muddy sneakers.</a:t>
            </a:r>
          </a:p>
          <a:p>
            <a:r>
              <a:rPr lang="en-US" dirty="0" smtClean="0"/>
              <a:t>Studying </a:t>
            </a:r>
            <a:r>
              <a:rPr lang="en-US" dirty="0"/>
              <a:t>together with high school allies fostered camaraderie and emphasized the importance of teamwork.</a:t>
            </a:r>
          </a:p>
          <a:p>
            <a:r>
              <a:rPr lang="en-US" dirty="0" smtClean="0"/>
              <a:t>University </a:t>
            </a:r>
            <a:r>
              <a:rPr lang="en-US" dirty="0"/>
              <a:t>friends in IT labs taught the value of camaraderie in navigating both academic and personal challenges.</a:t>
            </a:r>
          </a:p>
          <a:p>
            <a:r>
              <a:rPr lang="en-US" dirty="0" smtClean="0"/>
              <a:t>Conflicts </a:t>
            </a:r>
            <a:r>
              <a:rPr lang="en-US" dirty="0"/>
              <a:t>with siblings and friends provided opportunities for growth, emphasizing compromise and understanding.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5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006" y="764373"/>
            <a:ext cx="10656194" cy="1293028"/>
          </a:xfrm>
        </p:spPr>
        <p:txBody>
          <a:bodyPr>
            <a:normAutofit/>
          </a:bodyPr>
          <a:lstStyle/>
          <a:p>
            <a:r>
              <a:rPr lang="en-US" dirty="0"/>
              <a:t>Personal Relationships: Nurturing Bonds, Weathering Storms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Conflicts </a:t>
            </a:r>
            <a:r>
              <a:rPr lang="en-US" dirty="0"/>
              <a:t>within friendships taught the importance of communication, empathy, and forgiveness, strengthening bonds.</a:t>
            </a:r>
          </a:p>
          <a:p>
            <a:r>
              <a:rPr lang="en-US" dirty="0" smtClean="0"/>
              <a:t>Romantic </a:t>
            </a:r>
            <a:r>
              <a:rPr lang="en-US" dirty="0"/>
              <a:t>encounters offered lessons in love, communication, and self-discovery, contributing to personal growth.</a:t>
            </a:r>
          </a:p>
          <a:p>
            <a:r>
              <a:rPr lang="en-US" dirty="0" smtClean="0"/>
              <a:t>Romantic </a:t>
            </a:r>
            <a:r>
              <a:rPr lang="en-US" dirty="0"/>
              <a:t>relationships provided opportunities for vulnerability, communication, and profound growth.</a:t>
            </a:r>
          </a:p>
          <a:p>
            <a:r>
              <a:rPr lang="en-US" dirty="0" smtClean="0"/>
              <a:t>Personal </a:t>
            </a:r>
            <a:r>
              <a:rPr lang="en-US" dirty="0"/>
              <a:t>relationships have shaped my identity, values, and aspirations, enriching my life in countless ways.</a:t>
            </a:r>
          </a:p>
          <a:p>
            <a:r>
              <a:rPr lang="en-US" dirty="0" smtClean="0"/>
              <a:t>As </a:t>
            </a:r>
            <a:r>
              <a:rPr lang="en-US" dirty="0"/>
              <a:t>I journey forward, I carry with me the lessons and memories of personal relationships, grateful for the love, support, and companionship they have provided.</a:t>
            </a:r>
          </a:p>
        </p:txBody>
      </p:sp>
    </p:spTree>
    <p:extLst>
      <p:ext uri="{BB962C8B-B14F-4D97-AF65-F5344CB8AC3E}">
        <p14:creationId xmlns:p14="http://schemas.microsoft.com/office/powerpoint/2010/main" val="3635024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37" y="764373"/>
            <a:ext cx="10553163" cy="1293028"/>
          </a:xfrm>
        </p:spPr>
        <p:txBody>
          <a:bodyPr/>
          <a:lstStyle/>
          <a:p>
            <a:r>
              <a:rPr lang="en-US" dirty="0"/>
              <a:t>Life Lessons and Wisdom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Transitioning </a:t>
            </a:r>
            <a:r>
              <a:rPr lang="en-US" dirty="0"/>
              <a:t>from childhood to adulthood involves stepping out of one's comfort zone, fostering resilience, and embracing new challenges for personal growth.</a:t>
            </a:r>
          </a:p>
          <a:p>
            <a:r>
              <a:rPr lang="en-US" dirty="0" smtClean="0"/>
              <a:t>Interacting </a:t>
            </a:r>
            <a:r>
              <a:rPr lang="en-US" dirty="0"/>
              <a:t>with individuals from diverse backgrounds teaches empathy, compassion, and the importance of celebrating differences to foster unity.</a:t>
            </a:r>
          </a:p>
          <a:p>
            <a:r>
              <a:rPr lang="en-US" dirty="0" smtClean="0"/>
              <a:t>Overcoming </a:t>
            </a:r>
            <a:r>
              <a:rPr lang="en-US" dirty="0"/>
              <a:t>life's challenges requires resilience, a positive mindset, and the refusal to be defined by setbacks, allowing one to persevere and grow.</a:t>
            </a:r>
          </a:p>
          <a:p>
            <a:r>
              <a:rPr lang="en-US" dirty="0" smtClean="0"/>
              <a:t>Meaningful </a:t>
            </a:r>
            <a:r>
              <a:rPr lang="en-US" dirty="0"/>
              <a:t>relationships with family, friends, mentors, and colleagues provide support, guidance, and a sense of belonging, enriching every aspect of life.</a:t>
            </a:r>
          </a:p>
          <a:p>
            <a:r>
              <a:rPr lang="en-US" dirty="0" smtClean="0"/>
              <a:t>Failure </a:t>
            </a:r>
            <a:r>
              <a:rPr lang="en-US" dirty="0"/>
              <a:t>is an opportunity for growth and learning, teaching resilience, perseverance, and the ability to turn setbacks into success.</a:t>
            </a:r>
          </a:p>
          <a:p>
            <a:r>
              <a:rPr lang="en-US" dirty="0" smtClean="0"/>
              <a:t>Integrity</a:t>
            </a:r>
            <a:r>
              <a:rPr lang="en-US" dirty="0"/>
              <a:t>, perseverance, and gratitude serve as guiding principles, leading to actions rooted in honesty, determination, and appreciation for life's blessings.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13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Life Lessons and Wisdom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Embrace </a:t>
            </a:r>
            <a:r>
              <a:rPr lang="en-US" dirty="0"/>
              <a:t>the journey with open arms and an open heart, viewing every experience as an opportunity for growth, learning, and self-discovery.</a:t>
            </a:r>
          </a:p>
          <a:p>
            <a:r>
              <a:rPr lang="en-US" dirty="0" smtClean="0"/>
              <a:t>Reflecting </a:t>
            </a:r>
            <a:r>
              <a:rPr lang="en-US" dirty="0"/>
              <a:t>on past experiences with gratitude, recognizing that each moment has contributed to self-discovery, growth, and transformation.</a:t>
            </a:r>
          </a:p>
          <a:p>
            <a:r>
              <a:rPr lang="en-US" dirty="0" smtClean="0"/>
              <a:t>Challenges </a:t>
            </a:r>
            <a:r>
              <a:rPr lang="en-US" dirty="0"/>
              <a:t>are viewed as opportunities in disguise, trusting in oneself, believing in abilities, and never losing sight of dreams.</a:t>
            </a:r>
          </a:p>
          <a:p>
            <a:r>
              <a:rPr lang="en-US" dirty="0" smtClean="0"/>
              <a:t>Gratitude </a:t>
            </a:r>
            <a:r>
              <a:rPr lang="en-US" dirty="0"/>
              <a:t>for the wisdom gained from life's journey, acknowledging the significance of experiences, lessons, and relationships.</a:t>
            </a:r>
          </a:p>
          <a:p>
            <a:r>
              <a:rPr lang="en-US" dirty="0" smtClean="0"/>
              <a:t>Commitment </a:t>
            </a:r>
            <a:r>
              <a:rPr lang="en-US" dirty="0"/>
              <a:t>to embracing life's journey with courage, resilience, and an unwavering belief in the power of possibility.</a:t>
            </a:r>
          </a:p>
          <a:p>
            <a:r>
              <a:rPr lang="en-US" dirty="0" smtClean="0"/>
              <a:t>Recognizing </a:t>
            </a:r>
            <a:r>
              <a:rPr lang="en-US" dirty="0"/>
              <a:t>that life is a series of experiences that shape identity and foster personal growth, with each moment serving as a stepping stone towards self-discovery and transformation.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8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r>
              <a:rPr lang="en-US" dirty="0"/>
              <a:t>Memorable Travel Experiences: A Journey of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Attending </a:t>
            </a:r>
            <a:r>
              <a:rPr lang="en-US" dirty="0"/>
              <a:t>a cultural show as a child sparked a lifelong fascination with exploring diverse cultures and traditions.</a:t>
            </a:r>
          </a:p>
          <a:p>
            <a:r>
              <a:rPr lang="en-US" dirty="0" smtClean="0"/>
              <a:t>Trips </a:t>
            </a:r>
            <a:r>
              <a:rPr lang="en-US" dirty="0"/>
              <a:t>to the Rift Valley region during primary school offered breathtaking views of nature's majesty, fostering an appreciation for the natural world and conservation efforts.</a:t>
            </a:r>
          </a:p>
          <a:p>
            <a:r>
              <a:rPr lang="en-US" dirty="0" smtClean="0"/>
              <a:t>Climbing </a:t>
            </a:r>
            <a:r>
              <a:rPr lang="en-US" dirty="0"/>
              <a:t>Mount Kilimanjaro as a scout symbolized endurance and perseverance, leading to a profound sense of awe and accomplishment upon reaching the summit.</a:t>
            </a:r>
          </a:p>
          <a:p>
            <a:r>
              <a:rPr lang="en-US" dirty="0" smtClean="0"/>
              <a:t>Visiting </a:t>
            </a:r>
            <a:r>
              <a:rPr lang="en-US" dirty="0"/>
              <a:t>Nairobi National Park in high school provided thrilling wildlife encounters and underscored the importance of preserving natural heritage.</a:t>
            </a:r>
          </a:p>
          <a:p>
            <a:r>
              <a:rPr lang="en-US" dirty="0" smtClean="0"/>
              <a:t>Participating </a:t>
            </a:r>
            <a:r>
              <a:rPr lang="en-US" dirty="0"/>
              <a:t>in Taekwondo games during university years promoted camaraderie, friendship, and cultural exchange, emphasizing the values of teamwork and sportsmanship.</a:t>
            </a:r>
          </a:p>
          <a:p>
            <a:r>
              <a:rPr lang="en-US" dirty="0" smtClean="0"/>
              <a:t>Throughout </a:t>
            </a:r>
            <a:r>
              <a:rPr lang="en-US" dirty="0"/>
              <a:t>travels, the presence of friends has been a source of joy and inspiration, creating cherished memories and reinforcing the value of friendship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55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>Memorable Travel Experiences: A Journey of Discovery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Gratitude </a:t>
            </a:r>
            <a:r>
              <a:rPr lang="en-US" dirty="0"/>
              <a:t>is expressed for the opportunities to explore the world, gain humility, resilience, and appreciation for the planet's beauty.</a:t>
            </a:r>
          </a:p>
          <a:p>
            <a:r>
              <a:rPr lang="en-US" dirty="0" smtClean="0"/>
              <a:t>Experiencing </a:t>
            </a:r>
            <a:r>
              <a:rPr lang="en-US" dirty="0"/>
              <a:t>diverse cultures has broadened perspectives and enriched personal growth.</a:t>
            </a:r>
          </a:p>
          <a:p>
            <a:r>
              <a:rPr lang="en-US" dirty="0" smtClean="0"/>
              <a:t>to </a:t>
            </a:r>
            <a:r>
              <a:rPr lang="en-US" dirty="0"/>
              <a:t>natural wonders like the Rift Valley and Mount Kilimanjaro instilled awe and respect for nature's grandeur.</a:t>
            </a:r>
          </a:p>
          <a:p>
            <a:r>
              <a:rPr lang="en-US" dirty="0" smtClean="0"/>
              <a:t>Reaching </a:t>
            </a:r>
            <a:r>
              <a:rPr lang="en-US" dirty="0"/>
              <a:t>the summit of Mount Kilimanjaro symbolized personal triumph and the limitless potential of the human spirit.</a:t>
            </a:r>
          </a:p>
          <a:p>
            <a:r>
              <a:rPr lang="en-US" dirty="0" smtClean="0"/>
              <a:t>Wildlife </a:t>
            </a:r>
            <a:r>
              <a:rPr lang="en-US" dirty="0"/>
              <a:t>encounters in Nairobi National Park highlighted the importance of conservation and preserving natural habitats.</a:t>
            </a:r>
          </a:p>
          <a:p>
            <a:r>
              <a:rPr lang="en-US" dirty="0" smtClean="0"/>
              <a:t>Reflecting </a:t>
            </a:r>
            <a:r>
              <a:rPr lang="en-US" dirty="0"/>
              <a:t>on travel experiences reveals lessons in resilience, humility, and the intrinsic value of the journey itself.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46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Embracing the Journey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Reflecting </a:t>
            </a:r>
            <a:r>
              <a:rPr lang="en-US" dirty="0"/>
              <a:t>on the journey, there's a profound sense of gratitude for experiences shaping personal growth.</a:t>
            </a:r>
          </a:p>
          <a:p>
            <a:r>
              <a:rPr lang="en-US" dirty="0" smtClean="0"/>
              <a:t>Early </a:t>
            </a:r>
            <a:r>
              <a:rPr lang="en-US" dirty="0"/>
              <a:t>life in Nairobi taught the importance of resilience, </a:t>
            </a:r>
            <a:r>
              <a:rPr lang="en-US" dirty="0" smtClean="0"/>
              <a:t>instilled </a:t>
            </a:r>
            <a:r>
              <a:rPr lang="en-US" dirty="0"/>
              <a:t>by loving parents and learned through childhood challenges.</a:t>
            </a:r>
          </a:p>
          <a:p>
            <a:r>
              <a:rPr lang="en-US" dirty="0" smtClean="0"/>
              <a:t>Education </a:t>
            </a:r>
            <a:r>
              <a:rPr lang="en-US" dirty="0"/>
              <a:t>served as a cornerstone, fostering a thirst for knowledge and providing opportunities for growth from primary school to university.</a:t>
            </a:r>
          </a:p>
          <a:p>
            <a:r>
              <a:rPr lang="en-US" dirty="0" smtClean="0"/>
              <a:t>Professional </a:t>
            </a:r>
            <a:r>
              <a:rPr lang="en-US" dirty="0"/>
              <a:t>journey encompassed diverse paths from internships to university pursuits, aligning with interests and talents in Information Technology.</a:t>
            </a:r>
          </a:p>
          <a:p>
            <a:r>
              <a:rPr lang="en-US" dirty="0" smtClean="0"/>
              <a:t>Family </a:t>
            </a:r>
            <a:r>
              <a:rPr lang="en-US" dirty="0"/>
              <a:t>and friends have been steadfast companions, providing support and companionship throughout life's highs and lows.</a:t>
            </a:r>
          </a:p>
          <a:p>
            <a:r>
              <a:rPr lang="en-US" dirty="0" smtClean="0"/>
              <a:t>Travel </a:t>
            </a:r>
            <a:r>
              <a:rPr lang="en-US" dirty="0"/>
              <a:t>offered enlightenment, expanding perspectives through cultural shows, mountain climbs, and encounters with diverse cultures and landscapes. These experiences shaped personal growth and appreciation for the world's beauty and diversity.</a:t>
            </a:r>
          </a:p>
        </p:txBody>
      </p:sp>
    </p:spTree>
    <p:extLst>
      <p:ext uri="{BB962C8B-B14F-4D97-AF65-F5344CB8AC3E}">
        <p14:creationId xmlns:p14="http://schemas.microsoft.com/office/powerpoint/2010/main" val="3532148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r>
              <a:rPr lang="en-US" dirty="0"/>
              <a:t>Conclusion and Reflection: A Journey of Growth and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Reflecting </a:t>
            </a:r>
            <a:r>
              <a:rPr lang="en-US" dirty="0"/>
              <a:t>on personal experiences with gratitude, acknowledging their role in shaping identity and character.</a:t>
            </a:r>
          </a:p>
          <a:p>
            <a:r>
              <a:rPr lang="en-US" dirty="0" smtClean="0"/>
              <a:t>Childhood </a:t>
            </a:r>
            <a:r>
              <a:rPr lang="en-US" dirty="0"/>
              <a:t>in Nairobi, instilled with values of resilience, perseverance, and integrity by loving parents.</a:t>
            </a:r>
          </a:p>
          <a:p>
            <a:r>
              <a:rPr lang="en-US" dirty="0" smtClean="0"/>
              <a:t>Education </a:t>
            </a:r>
            <a:r>
              <a:rPr lang="en-US" dirty="0"/>
              <a:t>as a cornerstone of personal growth, providing tools for expanding horizons and pursuing passions.</a:t>
            </a:r>
          </a:p>
          <a:p>
            <a:r>
              <a:rPr lang="en-US" dirty="0" smtClean="0"/>
              <a:t>Diverse </a:t>
            </a:r>
            <a:r>
              <a:rPr lang="en-US" dirty="0"/>
              <a:t>professional experiences, from internships to university pursuits in Information Technology.</a:t>
            </a:r>
          </a:p>
          <a:p>
            <a:r>
              <a:rPr lang="en-US" dirty="0" smtClean="0"/>
              <a:t>Importance </a:t>
            </a:r>
            <a:r>
              <a:rPr lang="en-US" dirty="0"/>
              <a:t>of family and friends as anchors through life's highs and lows, emphasizing the value of connection and community.</a:t>
            </a:r>
          </a:p>
          <a:p>
            <a:r>
              <a:rPr lang="en-US" dirty="0" smtClean="0"/>
              <a:t>Enlightening </a:t>
            </a:r>
            <a:r>
              <a:rPr lang="en-US" dirty="0"/>
              <a:t>travels offering insights into different cultures and landscapes, shaping perspectives and deepening appreciation for the world.</a:t>
            </a:r>
          </a:p>
          <a:p>
            <a:r>
              <a:rPr lang="en-US" dirty="0" smtClean="0"/>
              <a:t>Journey </a:t>
            </a:r>
            <a:r>
              <a:rPr lang="en-US" dirty="0"/>
              <a:t>marked by lessons in resilience, empathy, authenticity, and self-acceptance, fostering growth and self-discovery.</a:t>
            </a:r>
          </a:p>
        </p:txBody>
      </p:sp>
    </p:spTree>
    <p:extLst>
      <p:ext uri="{BB962C8B-B14F-4D97-AF65-F5344CB8AC3E}">
        <p14:creationId xmlns:p14="http://schemas.microsoft.com/office/powerpoint/2010/main" val="1394852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r>
              <a:rPr lang="en-US" dirty="0"/>
              <a:t>Conclusion and Reflection: A Journey of Growth and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Understanding </a:t>
            </a:r>
            <a:r>
              <a:rPr lang="en-US" dirty="0"/>
              <a:t>the significance of empathy and compassion in fostering meaningful connections and transcending boundaries.</a:t>
            </a:r>
          </a:p>
          <a:p>
            <a:r>
              <a:rPr lang="en-US" dirty="0" smtClean="0"/>
              <a:t>Reflecting </a:t>
            </a:r>
            <a:r>
              <a:rPr lang="en-US" dirty="0"/>
              <a:t>on regrets as opportunities for growth, acknowledging moments of fear and missed opportunities in prioritizing relationships.</a:t>
            </a:r>
          </a:p>
          <a:p>
            <a:r>
              <a:rPr lang="en-US" dirty="0" smtClean="0"/>
              <a:t>Optimism </a:t>
            </a:r>
            <a:r>
              <a:rPr lang="en-US" dirty="0"/>
              <a:t>and excitement for the future, aspiring for continued personal growth, meaningful contributions to society, and positive impact on others.</a:t>
            </a:r>
          </a:p>
          <a:p>
            <a:r>
              <a:rPr lang="en-US" dirty="0" smtClean="0"/>
              <a:t>Commitment </a:t>
            </a:r>
            <a:r>
              <a:rPr lang="en-US" dirty="0"/>
              <a:t>to embracing life's challenges with an open heart and courageous spirit, recognizing the potential for growth and enrichment.</a:t>
            </a:r>
          </a:p>
          <a:p>
            <a:r>
              <a:rPr lang="en-US" dirty="0" smtClean="0"/>
              <a:t>Appreciating </a:t>
            </a:r>
            <a:r>
              <a:rPr lang="en-US" dirty="0"/>
              <a:t>the interconnectedness of life's experiences, from encounters with individuals to lessons learned and values instilled.</a:t>
            </a:r>
          </a:p>
          <a:p>
            <a:r>
              <a:rPr lang="en-US" dirty="0" smtClean="0"/>
              <a:t>Holding </a:t>
            </a:r>
            <a:r>
              <a:rPr lang="en-US" dirty="0"/>
              <a:t>onto hope as a guiding light through adversity, believing in the potential for positive change and collective action.</a:t>
            </a:r>
          </a:p>
          <a:p>
            <a:r>
              <a:rPr lang="en-US" dirty="0" smtClean="0"/>
              <a:t>Emphasizing </a:t>
            </a:r>
            <a:r>
              <a:rPr lang="en-US" dirty="0"/>
              <a:t>the significance of human connection, empathy, and understanding in fostering a compassionate and inclusive world.</a:t>
            </a:r>
          </a:p>
        </p:txBody>
      </p:sp>
    </p:spTree>
    <p:extLst>
      <p:ext uri="{BB962C8B-B14F-4D97-AF65-F5344CB8AC3E}">
        <p14:creationId xmlns:p14="http://schemas.microsoft.com/office/powerpoint/2010/main" val="421629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From Nairobi to </a:t>
            </a:r>
            <a:r>
              <a:rPr lang="en-US" dirty="0" err="1"/>
              <a:t>Gatundu</a:t>
            </a:r>
            <a:r>
              <a:rPr lang="en-US" dirty="0"/>
              <a:t>: A Journey of </a:t>
            </a:r>
            <a:r>
              <a:rPr lang="en-US" dirty="0" smtClean="0"/>
              <a:t>Memories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 </a:t>
            </a:r>
            <a:r>
              <a:rPr lang="en-US" dirty="0"/>
              <a:t>was born on July 9, 2000, in the bustling city of Nairobi, surrounded by its vibrant energy and towering buildings.</a:t>
            </a:r>
          </a:p>
          <a:p>
            <a:r>
              <a:rPr lang="en-US" dirty="0" smtClean="0"/>
              <a:t>My </a:t>
            </a:r>
            <a:r>
              <a:rPr lang="en-US" dirty="0"/>
              <a:t>upbringing was a blend of Nairobi's excitement and </a:t>
            </a:r>
            <a:r>
              <a:rPr lang="en-US" dirty="0" err="1"/>
              <a:t>Gatundu's</a:t>
            </a:r>
            <a:r>
              <a:rPr lang="en-US" dirty="0"/>
              <a:t> tranquility, with each location offering unique experiences and memories.</a:t>
            </a:r>
          </a:p>
          <a:p>
            <a:r>
              <a:rPr lang="en-US" dirty="0" smtClean="0"/>
              <a:t>Every </a:t>
            </a:r>
            <a:r>
              <a:rPr lang="en-US" dirty="0"/>
              <a:t>year, my family journeyed to our ancestral home in </a:t>
            </a:r>
            <a:r>
              <a:rPr lang="en-US" dirty="0" err="1"/>
              <a:t>Gatundu</a:t>
            </a:r>
            <a:r>
              <a:rPr lang="en-US" dirty="0"/>
              <a:t>, where we connected with our roots, explored the countryside, and embraced the sense of belonging.</a:t>
            </a:r>
          </a:p>
          <a:p>
            <a:r>
              <a:rPr lang="en-US" dirty="0" smtClean="0"/>
              <a:t>In </a:t>
            </a:r>
            <a:r>
              <a:rPr lang="en-US" dirty="0" err="1"/>
              <a:t>Gatundu</a:t>
            </a:r>
            <a:r>
              <a:rPr lang="en-US" dirty="0"/>
              <a:t>, I forged unbreakable bonds with my cousins, spending days playing in the fields, helping with farm chores, and listening to our grandmother's stories of courage and resilience.</a:t>
            </a:r>
          </a:p>
          <a:p>
            <a:r>
              <a:rPr lang="en-US" dirty="0" smtClean="0"/>
              <a:t>Despite </a:t>
            </a:r>
            <a:r>
              <a:rPr lang="en-US" dirty="0"/>
              <a:t>the differences between city and village life, school in Nairobi was a whirlwind of learning and friendships. However, it was the shared secrets and laughter with my cousins in </a:t>
            </a:r>
            <a:r>
              <a:rPr lang="en-US" dirty="0" err="1"/>
              <a:t>Gatundu</a:t>
            </a:r>
            <a:r>
              <a:rPr lang="en-US" dirty="0"/>
              <a:t> that held a special place in my heart.</a:t>
            </a:r>
          </a:p>
          <a:p>
            <a:r>
              <a:rPr lang="en-US" dirty="0" smtClean="0"/>
              <a:t>My </a:t>
            </a:r>
            <a:r>
              <a:rPr lang="en-US" dirty="0"/>
              <a:t>journey between Nairobi's bright lights and </a:t>
            </a:r>
            <a:r>
              <a:rPr lang="en-US" dirty="0" err="1"/>
              <a:t>Gatundu's</a:t>
            </a:r>
            <a:r>
              <a:rPr lang="en-US" dirty="0"/>
              <a:t> tranquil countryside has shaped who I am today, with each memory contributing to my growth and identity.</a:t>
            </a:r>
          </a:p>
        </p:txBody>
      </p:sp>
    </p:spTree>
    <p:extLst>
      <p:ext uri="{BB962C8B-B14F-4D97-AF65-F5344CB8AC3E}">
        <p14:creationId xmlns:p14="http://schemas.microsoft.com/office/powerpoint/2010/main" val="1124261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r>
              <a:rPr lang="en-US" dirty="0"/>
              <a:t>Conclusion and Reflection: A Journey of Growth and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Eager </a:t>
            </a:r>
            <a:r>
              <a:rPr lang="en-US" dirty="0"/>
              <a:t>anticipation for the future, driven by a sense of purpose, possibility, and the desire to make a positive impact.</a:t>
            </a:r>
          </a:p>
          <a:p>
            <a:r>
              <a:rPr lang="en-US" dirty="0" smtClean="0"/>
              <a:t>Acknowledging </a:t>
            </a:r>
            <a:r>
              <a:rPr lang="en-US" dirty="0"/>
              <a:t>the power of unity, community, and collective action in </a:t>
            </a:r>
            <a:r>
              <a:rPr lang="en-US" dirty="0" smtClean="0"/>
              <a:t>Celebrating </a:t>
            </a:r>
            <a:r>
              <a:rPr lang="en-US" dirty="0"/>
              <a:t>diversity as a source of strength and richness in human experience, advocating for inclusivity and unity.</a:t>
            </a:r>
          </a:p>
          <a:p>
            <a:r>
              <a:rPr lang="en-US" dirty="0" smtClean="0"/>
              <a:t>Drawing </a:t>
            </a:r>
            <a:r>
              <a:rPr lang="en-US" dirty="0"/>
              <a:t>inspiration from role models like Helen Keller, embracing the potential for collective progress and positive transformation.</a:t>
            </a:r>
          </a:p>
          <a:p>
            <a:r>
              <a:rPr lang="en-US" dirty="0" smtClean="0"/>
              <a:t>Holding </a:t>
            </a:r>
            <a:r>
              <a:rPr lang="en-US" dirty="0"/>
              <a:t>onto hope as a guiding force through life's journey, illuminating the path to a brighter and more hopeful future.</a:t>
            </a:r>
          </a:p>
          <a:p>
            <a:r>
              <a:rPr lang="en-US" dirty="0" smtClean="0"/>
              <a:t>Commitment </a:t>
            </a:r>
            <a:r>
              <a:rPr lang="en-US" dirty="0"/>
              <a:t>to continuous growth, learning, and self-improvement, embracing challenges as opportunities for development.</a:t>
            </a:r>
          </a:p>
          <a:p>
            <a:r>
              <a:rPr lang="en-US" dirty="0" smtClean="0"/>
              <a:t>Gratitude </a:t>
            </a:r>
            <a:r>
              <a:rPr lang="en-US" dirty="0"/>
              <a:t>for the shared humanity that binds individuals together, fostering empathy, compassion, and mutual support.</a:t>
            </a:r>
          </a:p>
        </p:txBody>
      </p:sp>
    </p:spTree>
    <p:extLst>
      <p:ext uri="{BB962C8B-B14F-4D97-AF65-F5344CB8AC3E}">
        <p14:creationId xmlns:p14="http://schemas.microsoft.com/office/powerpoint/2010/main" val="784711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065" y="764373"/>
            <a:ext cx="10875135" cy="5031120"/>
          </a:xfrm>
        </p:spPr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4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>Early Memories and Background: A Tapestry of Childhood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My early years were filled with laughter and adventure amidst the bustling city streets.</a:t>
            </a:r>
          </a:p>
          <a:p>
            <a:r>
              <a:rPr lang="en-US" dirty="0" smtClean="0"/>
              <a:t>Despite the urban setting, my childhood was marked by spirited football matches with friends, where the dusty alleys became the stage for chasing dreams and scoring goals.</a:t>
            </a:r>
          </a:p>
          <a:p>
            <a:r>
              <a:rPr lang="en-US" dirty="0" smtClean="0"/>
              <a:t>My father, Peter </a:t>
            </a:r>
            <a:r>
              <a:rPr lang="en-US" dirty="0" err="1" smtClean="0"/>
              <a:t>Nguro</a:t>
            </a:r>
            <a:r>
              <a:rPr lang="en-US" dirty="0" smtClean="0"/>
              <a:t>, gifted me a bicycle, teaching me the value of balance and resilience as he navigated the streets of Nairobi.</a:t>
            </a:r>
          </a:p>
          <a:p>
            <a:r>
              <a:rPr lang="en-US" dirty="0" smtClean="0"/>
              <a:t>Nancy </a:t>
            </a:r>
            <a:r>
              <a:rPr lang="en-US" dirty="0" err="1" smtClean="0"/>
              <a:t>Chemutai</a:t>
            </a:r>
            <a:r>
              <a:rPr lang="en-US" dirty="0" smtClean="0"/>
              <a:t>, my mother guided me during swimming making me discover the freedom of swimming and the serenity of underwater dreams in Nairobi's hotel pools.</a:t>
            </a:r>
          </a:p>
          <a:p>
            <a:r>
              <a:rPr lang="en-US" dirty="0" smtClean="0"/>
              <a:t>Siblings became his closest companions, sharing in adventures, games, and lessons of negotiation, empathy, and resilience.</a:t>
            </a:r>
          </a:p>
          <a:p>
            <a:r>
              <a:rPr lang="en-US" dirty="0" smtClean="0"/>
              <a:t>Family gatherings were a celebration of Kenya's diverse cultures, with songs, dishes, and stories weaving together a vibrant tapestry of traditions.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>Early Memories and Background: A Tapestry of Childhood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Grandmother </a:t>
            </a:r>
            <a:r>
              <a:rPr lang="en-US" dirty="0"/>
              <a:t>shared tales of her youth, offering insights into bygone eras and the traditions that bound their family together.</a:t>
            </a:r>
          </a:p>
          <a:p>
            <a:r>
              <a:rPr lang="en-US" dirty="0" smtClean="0"/>
              <a:t>In </a:t>
            </a:r>
            <a:r>
              <a:rPr lang="en-US" dirty="0"/>
              <a:t>Nairobi's neighborhood, neighbors were more than acquaintances; they were family, offering support and solidarity in times of need.</a:t>
            </a:r>
          </a:p>
          <a:p>
            <a:r>
              <a:rPr lang="en-US" dirty="0" smtClean="0"/>
              <a:t>Visits </a:t>
            </a:r>
            <a:r>
              <a:rPr lang="en-US" dirty="0"/>
              <a:t>to </a:t>
            </a:r>
            <a:r>
              <a:rPr lang="en-US" dirty="0" err="1"/>
              <a:t>Gatundu</a:t>
            </a:r>
            <a:r>
              <a:rPr lang="en-US" dirty="0"/>
              <a:t> provided opportunities for </a:t>
            </a:r>
            <a:r>
              <a:rPr lang="en-US" dirty="0" smtClean="0"/>
              <a:t>me </a:t>
            </a:r>
            <a:r>
              <a:rPr lang="en-US" dirty="0"/>
              <a:t>to reconnect with nature, learn from the land, and develop a deep respect for the environment.</a:t>
            </a:r>
          </a:p>
          <a:p>
            <a:r>
              <a:rPr lang="en-US" dirty="0" smtClean="0"/>
              <a:t>Treks </a:t>
            </a:r>
            <a:r>
              <a:rPr lang="en-US" dirty="0"/>
              <a:t>through </a:t>
            </a:r>
            <a:r>
              <a:rPr lang="en-US" dirty="0" err="1"/>
              <a:t>Gatundu's</a:t>
            </a:r>
            <a:r>
              <a:rPr lang="en-US" dirty="0"/>
              <a:t> forests with his cousins and grandmother imparted wisdom about ancestral heritage and the importance of environmental stewardship.</a:t>
            </a:r>
          </a:p>
          <a:p>
            <a:r>
              <a:rPr lang="en-US" dirty="0" smtClean="0"/>
              <a:t>Through </a:t>
            </a:r>
            <a:r>
              <a:rPr lang="en-US" dirty="0"/>
              <a:t>challenges and triumphs, </a:t>
            </a:r>
            <a:r>
              <a:rPr lang="en-US" dirty="0" smtClean="0"/>
              <a:t>my </a:t>
            </a:r>
            <a:r>
              <a:rPr lang="en-US" dirty="0"/>
              <a:t>family demonstrated resilience, compassion, and unity, leaving a lasting impact on </a:t>
            </a:r>
            <a:r>
              <a:rPr lang="en-US" dirty="0" smtClean="0"/>
              <a:t>my </a:t>
            </a:r>
            <a:r>
              <a:rPr lang="en-US" dirty="0"/>
              <a:t>character and values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68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Education and Milestones: A Journey of Learning and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My </a:t>
            </a:r>
            <a:r>
              <a:rPr lang="en-US" dirty="0"/>
              <a:t>journey began at James </a:t>
            </a:r>
            <a:r>
              <a:rPr lang="en-US" dirty="0" err="1"/>
              <a:t>Chege</a:t>
            </a:r>
            <a:r>
              <a:rPr lang="en-US" dirty="0"/>
              <a:t> Academy in </a:t>
            </a:r>
            <a:r>
              <a:rPr lang="en-US" dirty="0" err="1"/>
              <a:t>Ruiru</a:t>
            </a:r>
            <a:r>
              <a:rPr lang="en-US" dirty="0"/>
              <a:t> town, where I took my first steps into the world of learning, laying the foundation for a lifetime of discovery.</a:t>
            </a:r>
          </a:p>
          <a:p>
            <a:r>
              <a:rPr lang="en-US" dirty="0" smtClean="0"/>
              <a:t>Moving </a:t>
            </a:r>
            <a:r>
              <a:rPr lang="en-US" dirty="0"/>
              <a:t>to Global Academy in </a:t>
            </a:r>
            <a:r>
              <a:rPr lang="en-US" dirty="0" err="1"/>
              <a:t>Kasarani</a:t>
            </a:r>
            <a:r>
              <a:rPr lang="en-US" dirty="0"/>
              <a:t>, Nairobi, marked a pivotal chapter, fostering a sense of community and values that shaped both my academic and personal growth.</a:t>
            </a:r>
          </a:p>
          <a:p>
            <a:r>
              <a:rPr lang="en-US" dirty="0" err="1" smtClean="0"/>
              <a:t>Benedito</a:t>
            </a:r>
            <a:r>
              <a:rPr lang="en-US" dirty="0" smtClean="0"/>
              <a:t> </a:t>
            </a:r>
            <a:r>
              <a:rPr lang="en-US" dirty="0"/>
              <a:t>Highway Complex provided new challenges and opportunities, where friendships blossomed, and mentors guided us through academic and extracurricular pursuits amidst mango </a:t>
            </a:r>
            <a:r>
              <a:rPr lang="en-US" dirty="0" smtClean="0"/>
              <a:t>farms </a:t>
            </a:r>
            <a:r>
              <a:rPr lang="en-US" dirty="0"/>
              <a:t>and shared experiences.</a:t>
            </a:r>
          </a:p>
          <a:p>
            <a:r>
              <a:rPr lang="en-US" dirty="0" smtClean="0"/>
              <a:t>The </a:t>
            </a:r>
            <a:r>
              <a:rPr lang="en-US" dirty="0"/>
              <a:t>annual talent show showcased diverse talents, fostering creativity, camaraderie, and celebrations of friendship.</a:t>
            </a:r>
          </a:p>
          <a:p>
            <a:r>
              <a:rPr lang="en-US" dirty="0" smtClean="0"/>
              <a:t>Bonanza </a:t>
            </a:r>
            <a:r>
              <a:rPr lang="en-US" dirty="0"/>
              <a:t>School in </a:t>
            </a:r>
            <a:r>
              <a:rPr lang="en-US" dirty="0" err="1"/>
              <a:t>Embu</a:t>
            </a:r>
            <a:r>
              <a:rPr lang="en-US" dirty="0"/>
              <a:t> County offered a holistic approach to education, with exciting extracurricular activities and stellar academic performance.</a:t>
            </a:r>
          </a:p>
          <a:p>
            <a:r>
              <a:rPr lang="en-US" dirty="0" smtClean="0"/>
              <a:t>The </a:t>
            </a:r>
            <a:r>
              <a:rPr lang="en-US" dirty="0"/>
              <a:t>annual sports </a:t>
            </a:r>
            <a:r>
              <a:rPr lang="en-US" dirty="0" smtClean="0"/>
              <a:t>day at Bonanza School </a:t>
            </a:r>
            <a:r>
              <a:rPr lang="en-US" dirty="0"/>
              <a:t>fostered a spirit of healthy competition, teamwork, and sportsmanship, leaving lasting memories of victory and camaraderie.</a:t>
            </a:r>
          </a:p>
        </p:txBody>
      </p:sp>
    </p:spTree>
    <p:extLst>
      <p:ext uri="{BB962C8B-B14F-4D97-AF65-F5344CB8AC3E}">
        <p14:creationId xmlns:p14="http://schemas.microsoft.com/office/powerpoint/2010/main" val="388297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r>
              <a:rPr lang="en-US" dirty="0"/>
              <a:t>Education and Milestones: A Journey of Learning and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Transitioning </a:t>
            </a:r>
            <a:r>
              <a:rPr lang="en-US" dirty="0"/>
              <a:t>to </a:t>
            </a:r>
            <a:r>
              <a:rPr lang="en-US" dirty="0" err="1"/>
              <a:t>Kangaru</a:t>
            </a:r>
            <a:r>
              <a:rPr lang="en-US" dirty="0"/>
              <a:t> School in </a:t>
            </a:r>
            <a:r>
              <a:rPr lang="en-US" dirty="0" err="1"/>
              <a:t>Embu</a:t>
            </a:r>
            <a:r>
              <a:rPr lang="en-US" dirty="0"/>
              <a:t> marked years of leadership opportunities, academic achievements, and memorable victories during inter-dormitory games.</a:t>
            </a:r>
          </a:p>
          <a:p>
            <a:r>
              <a:rPr lang="en-US" dirty="0" smtClean="0"/>
              <a:t>Our </a:t>
            </a:r>
            <a:r>
              <a:rPr lang="en-US" dirty="0"/>
              <a:t>participation in a regional science fair showcased our school's commitment to academic </a:t>
            </a:r>
            <a:r>
              <a:rPr lang="en-US" dirty="0" smtClean="0"/>
              <a:t>excellence </a:t>
            </a:r>
            <a:r>
              <a:rPr lang="en-US" dirty="0"/>
              <a:t>and innovation, garnering praise for our renewable energy project.</a:t>
            </a:r>
          </a:p>
          <a:p>
            <a:r>
              <a:rPr lang="en-US" dirty="0" smtClean="0"/>
              <a:t>The </a:t>
            </a:r>
            <a:r>
              <a:rPr lang="en-US" dirty="0"/>
              <a:t>successful completion of the Kenya Certificate of Secondary Education (KCSE) in 2019 was a culmination of perseverance, dedication, and unwavering support from teachers and peers alike.</a:t>
            </a:r>
          </a:p>
          <a:p>
            <a:r>
              <a:rPr lang="en-US" dirty="0" smtClean="0"/>
              <a:t>Pursuing </a:t>
            </a:r>
            <a:r>
              <a:rPr lang="en-US" dirty="0"/>
              <a:t>a Bachelor's Degree in Information Technology at </a:t>
            </a:r>
            <a:r>
              <a:rPr lang="en-US" dirty="0" err="1"/>
              <a:t>Dedan</a:t>
            </a:r>
            <a:r>
              <a:rPr lang="en-US" dirty="0"/>
              <a:t> </a:t>
            </a:r>
            <a:r>
              <a:rPr lang="en-US" dirty="0" err="1"/>
              <a:t>Kimathi</a:t>
            </a:r>
            <a:r>
              <a:rPr lang="en-US" dirty="0"/>
              <a:t> University of Technology marked a significant milestone, offering opportunities for personal and academic growth.</a:t>
            </a:r>
          </a:p>
          <a:p>
            <a:r>
              <a:rPr lang="en-US" dirty="0" smtClean="0"/>
              <a:t>Learning </a:t>
            </a:r>
            <a:r>
              <a:rPr lang="en-US" dirty="0"/>
              <a:t>taekwondo at university enriched my experience and taught valuable lessons in discipline and resilience, complementing my academic pursuits.</a:t>
            </a:r>
          </a:p>
          <a:p>
            <a:r>
              <a:rPr lang="en-US" dirty="0" smtClean="0"/>
              <a:t>Education </a:t>
            </a:r>
            <a:r>
              <a:rPr lang="en-US" dirty="0"/>
              <a:t>has been a transformative force, instilling a thirst for knowledge, shaping identity, fostering appreciation for diversity, and serving as a catalyst for personal growth and self-discovery. As I continue my educational journey, I am inspired to strive for excellence and make a positive impact on the world around me.</a:t>
            </a:r>
          </a:p>
        </p:txBody>
      </p:sp>
    </p:spTree>
    <p:extLst>
      <p:ext uri="{BB962C8B-B14F-4D97-AF65-F5344CB8AC3E}">
        <p14:creationId xmlns:p14="http://schemas.microsoft.com/office/powerpoint/2010/main" val="2325769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r>
              <a:rPr lang="en-US" dirty="0"/>
              <a:t>Life Turning Points: Navigating Challenges, Embracing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Enrolling </a:t>
            </a:r>
            <a:r>
              <a:rPr lang="en-US" dirty="0"/>
              <a:t>in boarding school during class five marked a significant departure from the familiar comforts of home, thrusting me into an unfamiliar environment filled with new faces and routines.</a:t>
            </a:r>
          </a:p>
          <a:p>
            <a:r>
              <a:rPr lang="en-US" dirty="0" smtClean="0"/>
              <a:t>The </a:t>
            </a:r>
            <a:r>
              <a:rPr lang="en-US" dirty="0"/>
              <a:t>transition presented challenges such as adjusting to dormitory routines and acclimating to rigorous academic demands, testing my resilience and determination.</a:t>
            </a:r>
          </a:p>
          <a:p>
            <a:r>
              <a:rPr lang="en-US" dirty="0" smtClean="0"/>
              <a:t>Despite </a:t>
            </a:r>
            <a:r>
              <a:rPr lang="en-US" dirty="0"/>
              <a:t>the trials, I discovered a newfound sense of independence and self-reliance, learning to navigate the intricacies of boarding school life with the guidance of supportive teachers and mentors.</a:t>
            </a:r>
          </a:p>
          <a:p>
            <a:r>
              <a:rPr lang="en-US" dirty="0" smtClean="0"/>
              <a:t>Being </a:t>
            </a:r>
            <a:r>
              <a:rPr lang="en-US" dirty="0"/>
              <a:t>appointed as class prefect from class five to seven presented challenges in balancing prefect duties with academic responsibilities, fostering lessons in leadership, teamwork, and effective communication.</a:t>
            </a:r>
          </a:p>
          <a:p>
            <a:r>
              <a:rPr lang="en-US" dirty="0" smtClean="0"/>
              <a:t>Through </a:t>
            </a:r>
            <a:r>
              <a:rPr lang="en-US" dirty="0"/>
              <a:t>perseverance and determination, I learned invaluable lessons in leadership, teamwork, and effective communication, honing organizational skills and cultivating empathy towards peers.</a:t>
            </a:r>
          </a:p>
        </p:txBody>
      </p:sp>
    </p:spTree>
    <p:extLst>
      <p:ext uri="{BB962C8B-B14F-4D97-AF65-F5344CB8AC3E}">
        <p14:creationId xmlns:p14="http://schemas.microsoft.com/office/powerpoint/2010/main" val="77505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r>
              <a:rPr lang="en-US" dirty="0"/>
              <a:t>Life Turning Points: Navigating Challenges, Embracing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 </a:t>
            </a:r>
            <a:r>
              <a:rPr lang="en-US" dirty="0"/>
              <a:t>high school, I embraced the opportunity to balance roles as a prefect and a student leader, inspiring and empowering peers while fostering camaraderie and unity within the school community.</a:t>
            </a:r>
          </a:p>
          <a:p>
            <a:r>
              <a:rPr lang="en-US" dirty="0" smtClean="0"/>
              <a:t>One </a:t>
            </a:r>
            <a:r>
              <a:rPr lang="en-US" dirty="0"/>
              <a:t>of the most memorable moments was our dormitory's victory in both cleanliness and inter-dormitory games, demonstrating the power of teamwork, determination, and collective effort.</a:t>
            </a:r>
          </a:p>
          <a:p>
            <a:r>
              <a:rPr lang="en-US" dirty="0" smtClean="0"/>
              <a:t>Life </a:t>
            </a:r>
            <a:r>
              <a:rPr lang="en-US" dirty="0"/>
              <a:t>is punctuated by moments that shape destinies and redefine self-perception, from the transition to boarding school to the challenges of prefect life and the triumphs of high school.</a:t>
            </a:r>
          </a:p>
          <a:p>
            <a:r>
              <a:rPr lang="en-US" dirty="0" smtClean="0"/>
              <a:t>Each </a:t>
            </a:r>
            <a:r>
              <a:rPr lang="en-US" dirty="0"/>
              <a:t>experience contributed to personal growth, resilience, and determination, instilling courage and conviction to embrace the journey ahead.</a:t>
            </a:r>
          </a:p>
          <a:p>
            <a:r>
              <a:rPr lang="en-US" dirty="0" smtClean="0"/>
              <a:t>Gratitude </a:t>
            </a:r>
            <a:r>
              <a:rPr lang="en-US" dirty="0"/>
              <a:t>is expressed for the lessons learned, obstacles overcome, and opportunities seized, acknowledging the profound impact of pivotal moments on character development.</a:t>
            </a:r>
          </a:p>
          <a:p>
            <a:r>
              <a:rPr lang="en-US" dirty="0" smtClean="0"/>
              <a:t>Reflection </a:t>
            </a:r>
            <a:r>
              <a:rPr lang="en-US" dirty="0"/>
              <a:t>on accomplishments underscores the transformative nature of life's experiences and the readiness to face future challenges with courage and conviction.</a:t>
            </a:r>
          </a:p>
          <a:p>
            <a:r>
              <a:rPr lang="en-US" dirty="0" smtClean="0"/>
              <a:t>The </a:t>
            </a:r>
            <a:r>
              <a:rPr lang="en-US" dirty="0"/>
              <a:t>journey continues with a commitment to embrace future challenges with resilience, determination, and gratitude for the transformative power of life's pivotal moments.</a:t>
            </a:r>
          </a:p>
        </p:txBody>
      </p:sp>
    </p:spTree>
    <p:extLst>
      <p:ext uri="{BB962C8B-B14F-4D97-AF65-F5344CB8AC3E}">
        <p14:creationId xmlns:p14="http://schemas.microsoft.com/office/powerpoint/2010/main" val="200941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127" y="764373"/>
            <a:ext cx="10669073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>Career and Achievements: Navigating the Path to Success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Dedan</a:t>
            </a:r>
            <a:r>
              <a:rPr lang="en-US" dirty="0" smtClean="0"/>
              <a:t> </a:t>
            </a:r>
            <a:r>
              <a:rPr lang="en-US" dirty="0" err="1"/>
              <a:t>Kimathi</a:t>
            </a:r>
            <a:r>
              <a:rPr lang="en-US" dirty="0"/>
              <a:t> University of Technology provided the foundation for my career journey in Information Technology (IT), offering academic coursework and opportunities for practical skill development.</a:t>
            </a:r>
          </a:p>
          <a:p>
            <a:r>
              <a:rPr lang="en-US" dirty="0" smtClean="0"/>
              <a:t>My </a:t>
            </a:r>
            <a:r>
              <a:rPr lang="en-US" dirty="0"/>
              <a:t>second-year internal attachment at the university exposed me to software development and technology-driven entrepreneurship, expanding my industry understanding and skill set.</a:t>
            </a:r>
          </a:p>
          <a:p>
            <a:r>
              <a:rPr lang="en-US" dirty="0" smtClean="0"/>
              <a:t>In </a:t>
            </a:r>
            <a:r>
              <a:rPr lang="en-US" dirty="0"/>
              <a:t>my third year, an external attachment at Sports Kenya immersed me in real-world IT challenges, honing my technical skills and providing insights into the intersection of sports and technology.</a:t>
            </a:r>
          </a:p>
          <a:p>
            <a:r>
              <a:rPr lang="en-US" dirty="0" smtClean="0"/>
              <a:t>During </a:t>
            </a:r>
            <a:r>
              <a:rPr lang="en-US" dirty="0"/>
              <a:t>my attachment at Sports Kenya, I had the opportunity to engage with international Olympic champions like Ferdinand </a:t>
            </a:r>
            <a:r>
              <a:rPr lang="en-US" dirty="0" err="1"/>
              <a:t>Omanyalla</a:t>
            </a:r>
            <a:r>
              <a:rPr lang="en-US" dirty="0"/>
              <a:t> and Richardson, gaining valuable perspectives on sports and technology integration.</a:t>
            </a:r>
          </a:p>
          <a:p>
            <a:r>
              <a:rPr lang="en-US" dirty="0" smtClean="0"/>
              <a:t>Additionally</a:t>
            </a:r>
            <a:r>
              <a:rPr lang="en-US" dirty="0"/>
              <a:t>, interactions with government officials during events such as tree planting underscored the importance of environmental sustainability and community engagement in IT-related initiatives.</a:t>
            </a:r>
          </a:p>
          <a:p>
            <a:r>
              <a:rPr lang="en-US" dirty="0" smtClean="0"/>
              <a:t>Attending </a:t>
            </a:r>
            <a:r>
              <a:rPr lang="en-US" dirty="0"/>
              <a:t>national events like the 2023 Safari Rally as a VIP official provided firsthand experience of the convergence of technology and sportsmanship, inspiring a deeper passion for IT's transformative potential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6432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99</TotalTime>
  <Words>2883</Words>
  <Application>Microsoft Office PowerPoint</Application>
  <PresentationFormat>Widescreen</PresentationFormat>
  <Paragraphs>139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Century Gothic</vt:lpstr>
      <vt:lpstr>Vapor Trail</vt:lpstr>
      <vt:lpstr>Fred nguro kinyanjui</vt:lpstr>
      <vt:lpstr>From Nairobi to Gatundu: A Journey of Memories</vt:lpstr>
      <vt:lpstr>Early Memories and Background: A Tapestry of Childhood </vt:lpstr>
      <vt:lpstr>Early Memories and Background: A Tapestry of Childhood </vt:lpstr>
      <vt:lpstr>Education and Milestones: A Journey of Learning and Growth</vt:lpstr>
      <vt:lpstr>Education and Milestones: A Journey of Learning and Growth</vt:lpstr>
      <vt:lpstr>Life Turning Points: Navigating Challenges, Embracing Opportunities</vt:lpstr>
      <vt:lpstr>Life Turning Points: Navigating Challenges, Embracing Opportunities</vt:lpstr>
      <vt:lpstr>Career and Achievements: Navigating the Path to Success </vt:lpstr>
      <vt:lpstr>Career and Achievements: Navigating the Path to Success </vt:lpstr>
      <vt:lpstr>Personal Relationships: Nurturing Bonds, Weathering Storms</vt:lpstr>
      <vt:lpstr>Personal Relationships: Nurturing Bonds, Weathering Storms</vt:lpstr>
      <vt:lpstr>Life Lessons and Wisdom </vt:lpstr>
      <vt:lpstr>Life Lessons and Wisdom </vt:lpstr>
      <vt:lpstr>Memorable Travel Experiences: A Journey of Discovery</vt:lpstr>
      <vt:lpstr>Memorable Travel Experiences: A Journey of Discovery </vt:lpstr>
      <vt:lpstr>Embracing the Journey</vt:lpstr>
      <vt:lpstr>Conclusion and Reflection: A Journey of Growth and Discovery</vt:lpstr>
      <vt:lpstr>Conclusion and Reflection: A Journey of Growth and Discovery</vt:lpstr>
      <vt:lpstr>Conclusion and Reflection: A Journey of Growth and Discovery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Fred nguro kinyanjui</dc:title>
  <dc:creator>user</dc:creator>
  <cp:lastModifiedBy>user</cp:lastModifiedBy>
  <cp:revision>31</cp:revision>
  <dcterms:created xsi:type="dcterms:W3CDTF">2024-03-27T11:16:32Z</dcterms:created>
  <dcterms:modified xsi:type="dcterms:W3CDTF">2024-03-27T12:56:20Z</dcterms:modified>
</cp:coreProperties>
</file>