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Pesa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FRED NGURO KINYANJUI</a:t>
            </a:r>
          </a:p>
          <a:p>
            <a:r>
              <a:rPr lang="en-US" dirty="0"/>
              <a:t>C025-01-2443/2020</a:t>
            </a:r>
          </a:p>
          <a:p>
            <a:r>
              <a:rPr lang="en-US" dirty="0"/>
              <a:t>3/31/2024</a:t>
            </a:r>
          </a:p>
        </p:txBody>
      </p:sp>
    </p:spTree>
    <p:extLst>
      <p:ext uri="{BB962C8B-B14F-4D97-AF65-F5344CB8AC3E}">
        <p14:creationId xmlns:p14="http://schemas.microsoft.com/office/powerpoint/2010/main" val="104376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Mahitaji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kutoendeleza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Uwiano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-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inajibu</a:t>
            </a:r>
            <a:r>
              <a:rPr lang="en-US" dirty="0"/>
              <a:t> </a:t>
            </a:r>
            <a:r>
              <a:rPr lang="en-US" dirty="0" err="1"/>
              <a:t>haraka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vitendo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mtumiaji</a:t>
            </a:r>
            <a:r>
              <a:rPr lang="en-US" dirty="0"/>
              <a:t>.</a:t>
            </a:r>
          </a:p>
          <a:p>
            <a:r>
              <a:rPr lang="en-US" dirty="0" err="1"/>
              <a:t>Uaminifu</a:t>
            </a:r>
            <a:r>
              <a:rPr lang="en-US" dirty="0"/>
              <a:t> -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inahifadhi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kurejesha</a:t>
            </a:r>
            <a:r>
              <a:rPr lang="en-US" dirty="0"/>
              <a:t> data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kutoka</a:t>
            </a:r>
            <a:r>
              <a:rPr lang="en-US" dirty="0"/>
              <a:t> </a:t>
            </a:r>
            <a:r>
              <a:rPr lang="en-US" dirty="0" err="1"/>
              <a:t>kwenye</a:t>
            </a:r>
            <a:r>
              <a:rPr lang="en-US" dirty="0"/>
              <a:t> database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njia</a:t>
            </a:r>
            <a:r>
              <a:rPr lang="en-US" dirty="0"/>
              <a:t> </a:t>
            </a:r>
            <a:r>
              <a:rPr lang="en-US" dirty="0" err="1"/>
              <a:t>thabiti</a:t>
            </a:r>
            <a:r>
              <a:rPr lang="en-US" dirty="0"/>
              <a:t>. </a:t>
            </a:r>
            <a:r>
              <a:rPr lang="en-US" dirty="0" err="1"/>
              <a:t>Uzalishaji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ripoti</a:t>
            </a:r>
            <a:r>
              <a:rPr lang="en-US" dirty="0"/>
              <a:t> </a:t>
            </a:r>
            <a:r>
              <a:rPr lang="en-US" dirty="0" err="1"/>
              <a:t>unapaswa</a:t>
            </a:r>
            <a:r>
              <a:rPr lang="en-US" dirty="0"/>
              <a:t>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imara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kusababisha</a:t>
            </a:r>
            <a:r>
              <a:rPr lang="en-US" dirty="0"/>
              <a:t> </a:t>
            </a:r>
            <a:r>
              <a:rPr lang="en-US" dirty="0" err="1"/>
              <a:t>ajali</a:t>
            </a:r>
            <a:r>
              <a:rPr lang="en-US" dirty="0"/>
              <a:t>.</a:t>
            </a:r>
          </a:p>
          <a:p>
            <a:r>
              <a:rPr lang="en-US" dirty="0" err="1"/>
              <a:t>Matumizi</a:t>
            </a:r>
            <a:r>
              <a:rPr lang="en-US" dirty="0"/>
              <a:t> - </a:t>
            </a:r>
            <a:r>
              <a:rPr lang="en-US" dirty="0" err="1"/>
              <a:t>Kiolesura</a:t>
            </a:r>
            <a:r>
              <a:rPr lang="en-US" dirty="0"/>
              <a:t> cha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kinapaswa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rahisi</a:t>
            </a:r>
            <a:r>
              <a:rPr lang="en-US" dirty="0"/>
              <a:t> </a:t>
            </a:r>
            <a:r>
              <a:rPr lang="en-US" dirty="0" err="1"/>
              <a:t>kutumia</a:t>
            </a:r>
            <a:r>
              <a:rPr lang="en-US" dirty="0"/>
              <a:t>.</a:t>
            </a:r>
          </a:p>
          <a:p>
            <a:r>
              <a:rPr lang="en-US" dirty="0" err="1"/>
              <a:t>Ulinganifu</a:t>
            </a:r>
            <a:r>
              <a:rPr lang="en-US" dirty="0"/>
              <a:t> -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inapaswa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uwezo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kwenye</a:t>
            </a:r>
            <a:r>
              <a:rPr lang="en-US" dirty="0"/>
              <a:t> </a:t>
            </a:r>
            <a:r>
              <a:rPr lang="en-US" dirty="0" err="1"/>
              <a:t>anuwai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vifaa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Android.</a:t>
            </a:r>
          </a:p>
        </p:txBody>
      </p:sp>
    </p:spTree>
    <p:extLst>
      <p:ext uri="{BB962C8B-B14F-4D97-AF65-F5344CB8AC3E}">
        <p14:creationId xmlns:p14="http://schemas.microsoft.com/office/powerpoint/2010/main" val="5956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Tathmini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fasihi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zilizopo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You Need A Budget (YNAB), Personal Capital, </a:t>
            </a:r>
            <a:r>
              <a:rPr lang="en-US" dirty="0" err="1"/>
              <a:t>na</a:t>
            </a:r>
            <a:r>
              <a:rPr lang="en-US" dirty="0"/>
              <a:t> Mint </a:t>
            </a:r>
            <a:r>
              <a:rPr lang="en-US" dirty="0" err="1"/>
              <a:t>zinatoa</a:t>
            </a:r>
            <a:r>
              <a:rPr lang="en-US" dirty="0"/>
              <a:t> </a:t>
            </a:r>
            <a:r>
              <a:rPr lang="en-US" dirty="0" err="1"/>
              <a:t>suluhisho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,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kufikia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hizi</a:t>
            </a:r>
            <a:r>
              <a:rPr lang="en-US" dirty="0"/>
              <a:t> </a:t>
            </a:r>
            <a:r>
              <a:rPr lang="en-US" dirty="0" err="1"/>
              <a:t>zinalenga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mtazamo</a:t>
            </a:r>
            <a:r>
              <a:rPr lang="en-US" dirty="0"/>
              <a:t> </a:t>
            </a:r>
            <a:r>
              <a:rPr lang="en-US" dirty="0" err="1"/>
              <a:t>kamili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kuwasaidia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kuhusu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, </a:t>
            </a:r>
            <a:r>
              <a:rPr lang="en-US" dirty="0" err="1"/>
              <a:t>licha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, </a:t>
            </a:r>
            <a:r>
              <a:rPr lang="en-US" dirty="0" err="1"/>
              <a:t>kuna</a:t>
            </a:r>
            <a:r>
              <a:rPr lang="en-US" dirty="0"/>
              <a:t> </a:t>
            </a:r>
            <a:r>
              <a:rPr lang="en-US" dirty="0" err="1"/>
              <a:t>mapengo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kushughulikia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02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Tathmini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fasihi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YNAB, </a:t>
            </a:r>
            <a:r>
              <a:rPr lang="en-US" dirty="0" err="1"/>
              <a:t>iliyoendelezwa</a:t>
            </a:r>
            <a:r>
              <a:rPr lang="en-US" dirty="0"/>
              <a:t> </a:t>
            </a:r>
            <a:r>
              <a:rPr lang="en-US" dirty="0" err="1"/>
              <a:t>mwaka</a:t>
            </a:r>
            <a:r>
              <a:rPr lang="en-US" dirty="0"/>
              <a:t> 2004, </a:t>
            </a:r>
            <a:r>
              <a:rPr lang="en-US" dirty="0" err="1"/>
              <a:t>inazingatia</a:t>
            </a:r>
            <a:r>
              <a:rPr lang="en-US" dirty="0"/>
              <a:t> </a:t>
            </a:r>
            <a:r>
              <a:rPr lang="en-US" dirty="0" err="1"/>
              <a:t>kumpa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dola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, </a:t>
            </a:r>
            <a:r>
              <a:rPr lang="en-US" dirty="0" err="1"/>
              <a:t>kukubali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halisi</a:t>
            </a:r>
            <a:r>
              <a:rPr lang="en-US" dirty="0"/>
              <a:t>, </a:t>
            </a:r>
            <a:r>
              <a:rPr lang="en-US" dirty="0" err="1"/>
              <a:t>kujibu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mabadiliko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umri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. </a:t>
            </a:r>
            <a:r>
              <a:rPr lang="en-US" dirty="0" err="1"/>
              <a:t>Inatoa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kiolesura</a:t>
            </a:r>
            <a:r>
              <a:rPr lang="en-US" dirty="0"/>
              <a:t> cha </a:t>
            </a:r>
            <a:r>
              <a:rPr lang="en-US" dirty="0" err="1"/>
              <a:t>mtumiaji</a:t>
            </a:r>
            <a:r>
              <a:rPr lang="en-US" dirty="0"/>
              <a:t> </a:t>
            </a:r>
            <a:r>
              <a:rPr lang="en-US" dirty="0" err="1"/>
              <a:t>kirafiki</a:t>
            </a:r>
            <a:r>
              <a:rPr lang="en-US" dirty="0"/>
              <a:t> </a:t>
            </a:r>
            <a:r>
              <a:rPr lang="en-US" dirty="0" err="1"/>
              <a:t>kinachopatikana</a:t>
            </a:r>
            <a:r>
              <a:rPr lang="en-US" dirty="0"/>
              <a:t> </a:t>
            </a:r>
            <a:r>
              <a:rPr lang="en-US" dirty="0" err="1"/>
              <a:t>kwenye</a:t>
            </a:r>
            <a:r>
              <a:rPr lang="en-US" dirty="0"/>
              <a:t> </a:t>
            </a:r>
            <a:r>
              <a:rPr lang="en-US" dirty="0" err="1"/>
              <a:t>majukwaa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wavuti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simu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mkononi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kuunganisha</a:t>
            </a:r>
            <a:r>
              <a:rPr lang="en-US" dirty="0"/>
              <a:t> </a:t>
            </a:r>
            <a:r>
              <a:rPr lang="en-US" dirty="0" err="1"/>
              <a:t>akaunti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benki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uingizaji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shughuli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kiotomatiki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</a:t>
            </a:r>
            <a:r>
              <a:rPr lang="en-US" dirty="0" err="1"/>
              <a:t>shughuli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mkono</a:t>
            </a:r>
            <a:r>
              <a:rPr lang="en-US" dirty="0"/>
              <a:t>. YNAB </a:t>
            </a:r>
            <a:r>
              <a:rPr lang="en-US" dirty="0" err="1"/>
              <a:t>inatekeleza</a:t>
            </a:r>
            <a:r>
              <a:rPr lang="en-US" dirty="0"/>
              <a:t> </a:t>
            </a:r>
            <a:r>
              <a:rPr lang="en-US" dirty="0" err="1"/>
              <a:t>mbinu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Agile </a:t>
            </a:r>
            <a:r>
              <a:rPr lang="en-US" dirty="0" err="1"/>
              <a:t>lakini</a:t>
            </a:r>
            <a:r>
              <a:rPr lang="en-US" dirty="0"/>
              <a:t> </a:t>
            </a:r>
            <a:r>
              <a:rPr lang="en-US" dirty="0" err="1"/>
              <a:t>inaweza</a:t>
            </a:r>
            <a:r>
              <a:rPr lang="en-US" dirty="0"/>
              <a:t> </a:t>
            </a:r>
            <a:r>
              <a:rPr lang="en-US" dirty="0" err="1"/>
              <a:t>kukabiliana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ramani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mrefu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bidhaa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8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Tathmini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fasihi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Capital, </a:t>
            </a:r>
            <a:r>
              <a:rPr lang="en-US" dirty="0" err="1"/>
              <a:t>iliyoanzishwa</a:t>
            </a:r>
            <a:r>
              <a:rPr lang="en-US" dirty="0"/>
              <a:t> </a:t>
            </a:r>
            <a:r>
              <a:rPr lang="en-US" dirty="0" err="1"/>
              <a:t>mwaka</a:t>
            </a:r>
            <a:r>
              <a:rPr lang="en-US" dirty="0"/>
              <a:t> 2009, </a:t>
            </a:r>
            <a:r>
              <a:rPr lang="en-US" dirty="0" err="1"/>
              <a:t>inatoa</a:t>
            </a:r>
            <a:r>
              <a:rPr lang="en-US" dirty="0"/>
              <a:t> </a:t>
            </a:r>
            <a:r>
              <a:rPr lang="en-US" dirty="0" err="1"/>
              <a:t>huduma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upangaji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ufuatiliaji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uwekezaji</a:t>
            </a:r>
            <a:r>
              <a:rPr lang="en-US" dirty="0"/>
              <a:t>. </a:t>
            </a:r>
            <a:r>
              <a:rPr lang="en-US" dirty="0" err="1"/>
              <a:t>Inahimiza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kuunganisha</a:t>
            </a:r>
            <a:r>
              <a:rPr lang="en-US" dirty="0"/>
              <a:t> </a:t>
            </a:r>
            <a:r>
              <a:rPr lang="en-US" dirty="0" err="1"/>
              <a:t>akaunti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kupata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mienendo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uwekezaji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mipango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kustaafu</a:t>
            </a:r>
            <a:r>
              <a:rPr lang="en-US" dirty="0"/>
              <a:t>. Personal Capital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hutoa</a:t>
            </a:r>
            <a:r>
              <a:rPr lang="en-US" dirty="0"/>
              <a:t> </a:t>
            </a:r>
            <a:r>
              <a:rPr lang="en-US" dirty="0" err="1"/>
              <a:t>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optimization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maudhui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ajili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kuwawezesha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,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michango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hali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vikwazo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uwezekano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kuunganisha</a:t>
            </a:r>
            <a:r>
              <a:rPr lang="en-US" dirty="0"/>
              <a:t> </a:t>
            </a:r>
            <a:r>
              <a:rPr lang="en-US" dirty="0" err="1"/>
              <a:t>akaunti</a:t>
            </a:r>
            <a:r>
              <a:rPr lang="en-US" dirty="0"/>
              <a:t> </a:t>
            </a:r>
            <a:r>
              <a:rPr lang="en-US" dirty="0" err="1"/>
              <a:t>kutoka</a:t>
            </a:r>
            <a:r>
              <a:rPr lang="en-US" dirty="0"/>
              <a:t> </a:t>
            </a:r>
            <a:r>
              <a:rPr lang="en-US" dirty="0" err="1"/>
              <a:t>benki</a:t>
            </a:r>
            <a:r>
              <a:rPr lang="en-US" dirty="0"/>
              <a:t> </a:t>
            </a:r>
            <a:r>
              <a:rPr lang="en-US" dirty="0" err="1"/>
              <a:t>ndogo</a:t>
            </a:r>
            <a:r>
              <a:rPr lang="en-US" dirty="0"/>
              <a:t> au </a:t>
            </a:r>
            <a:r>
              <a:rPr lang="en-US" dirty="0" err="1"/>
              <a:t>vyama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 smtClean="0"/>
              <a:t>mikopo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Tathmini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fasihi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Mint, </a:t>
            </a:r>
            <a:r>
              <a:rPr lang="en-US" dirty="0" err="1"/>
              <a:t>iliyozinduliwa</a:t>
            </a:r>
            <a:r>
              <a:rPr lang="en-US" dirty="0"/>
              <a:t> </a:t>
            </a:r>
            <a:r>
              <a:rPr lang="en-US" dirty="0" err="1"/>
              <a:t>mwaka</a:t>
            </a:r>
            <a:r>
              <a:rPr lang="en-US" dirty="0"/>
              <a:t> 2006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kununuliwa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Intuit </a:t>
            </a:r>
            <a:r>
              <a:rPr lang="en-US" dirty="0" err="1"/>
              <a:t>mwaka</a:t>
            </a:r>
            <a:r>
              <a:rPr lang="en-US" dirty="0"/>
              <a:t> 2009, </a:t>
            </a:r>
            <a:r>
              <a:rPr lang="en-US" dirty="0" err="1"/>
              <a:t>inatoa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,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. </a:t>
            </a:r>
            <a:r>
              <a:rPr lang="en-US" dirty="0" err="1"/>
              <a:t>Inawaruhusu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kuunganisha</a:t>
            </a:r>
            <a:r>
              <a:rPr lang="en-US" dirty="0"/>
              <a:t> </a:t>
            </a:r>
            <a:r>
              <a:rPr lang="en-US" dirty="0" err="1"/>
              <a:t>akaunti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benki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mikopo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shughuli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kugawa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kiotomatiki</a:t>
            </a:r>
            <a:r>
              <a:rPr lang="en-US" dirty="0"/>
              <a:t>. Mint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hutoa</a:t>
            </a:r>
            <a:r>
              <a:rPr lang="en-US" dirty="0"/>
              <a:t> </a:t>
            </a:r>
            <a:r>
              <a:rPr lang="en-US" dirty="0" err="1"/>
              <a:t>huduma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ufuatiliaji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alama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mkopo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kumbusho</a:t>
            </a:r>
            <a:r>
              <a:rPr lang="en-US" dirty="0"/>
              <a:t> la </a:t>
            </a:r>
            <a:r>
              <a:rPr lang="en-US" dirty="0" err="1"/>
              <a:t>bili</a:t>
            </a:r>
            <a:r>
              <a:rPr lang="en-US" dirty="0"/>
              <a:t>. </a:t>
            </a:r>
            <a:r>
              <a:rPr lang="en-US" dirty="0" err="1"/>
              <a:t>Licha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wake, Mint </a:t>
            </a:r>
            <a:r>
              <a:rPr lang="en-US" dirty="0" err="1"/>
              <a:t>inaleta</a:t>
            </a:r>
            <a:r>
              <a:rPr lang="en-US" dirty="0"/>
              <a:t> </a:t>
            </a:r>
            <a:r>
              <a:rPr lang="en-US" dirty="0" err="1"/>
              <a:t>wasiwasi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usalama</a:t>
            </a:r>
            <a:r>
              <a:rPr lang="en-US" dirty="0"/>
              <a:t> </a:t>
            </a:r>
            <a:r>
              <a:rPr lang="en-US" dirty="0" err="1"/>
              <a:t>kuhusu</a:t>
            </a:r>
            <a:r>
              <a:rPr lang="en-US" dirty="0"/>
              <a:t> </a:t>
            </a:r>
            <a:r>
              <a:rPr lang="en-US" dirty="0" err="1"/>
              <a:t>kugawana</a:t>
            </a:r>
            <a:r>
              <a:rPr lang="en-US" dirty="0"/>
              <a:t> </a:t>
            </a:r>
            <a:r>
              <a:rPr lang="en-US" dirty="0" err="1"/>
              <a:t>taarifa</a:t>
            </a:r>
            <a:r>
              <a:rPr lang="en-US" dirty="0"/>
              <a:t> </a:t>
            </a:r>
            <a:r>
              <a:rPr lang="en-US" dirty="0" err="1"/>
              <a:t>nyeti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inaweza</a:t>
            </a:r>
            <a:r>
              <a:rPr lang="en-US" dirty="0"/>
              <a:t> </a:t>
            </a:r>
            <a:r>
              <a:rPr lang="en-US" dirty="0" err="1"/>
              <a:t>kutofautisha</a:t>
            </a:r>
            <a:r>
              <a:rPr lang="en-US" dirty="0"/>
              <a:t> </a:t>
            </a:r>
            <a:r>
              <a:rPr lang="en-US" dirty="0" err="1"/>
              <a:t>vibaya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4810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Njia</a:t>
            </a:r>
            <a:r>
              <a:rPr lang="en-US" dirty="0" smtClean="0"/>
              <a:t> </a:t>
            </a:r>
            <a:r>
              <a:rPr lang="en-US" dirty="0" err="1" smtClean="0"/>
              <a:t>iliyopendekezwa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kubuni</a:t>
            </a:r>
            <a:r>
              <a:rPr lang="en-US" dirty="0"/>
              <a:t> </a:t>
            </a:r>
            <a:r>
              <a:rPr lang="en-US" dirty="0" err="1"/>
              <a:t>itazingatia</a:t>
            </a:r>
            <a:r>
              <a:rPr lang="en-US" dirty="0"/>
              <a:t>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kiolesura</a:t>
            </a:r>
            <a:r>
              <a:rPr lang="en-US" dirty="0"/>
              <a:t> cha </a:t>
            </a:r>
            <a:r>
              <a:rPr lang="en-US" dirty="0" err="1"/>
              <a:t>mtumiaji</a:t>
            </a:r>
            <a:r>
              <a:rPr lang="en-US" dirty="0"/>
              <a:t> </a:t>
            </a:r>
            <a:r>
              <a:rPr lang="en-US" dirty="0" err="1"/>
              <a:t>kirafiki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wakati</a:t>
            </a:r>
            <a:r>
              <a:rPr lang="en-US" dirty="0"/>
              <a:t>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kubuni</a:t>
            </a:r>
            <a:r>
              <a:rPr lang="en-US" dirty="0"/>
              <a:t> </a:t>
            </a:r>
            <a:r>
              <a:rPr lang="en-US" dirty="0" err="1"/>
              <a:t>muundo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data.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itajumuisha</a:t>
            </a:r>
            <a:r>
              <a:rPr lang="en-US" dirty="0"/>
              <a:t> </a:t>
            </a:r>
            <a:r>
              <a:rPr lang="en-US" dirty="0" err="1"/>
              <a:t>kuchagua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teknolojia</a:t>
            </a:r>
            <a:r>
              <a:rPr lang="en-US" dirty="0"/>
              <a:t>,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sehemu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mbele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nyuma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mradi</a:t>
            </a:r>
            <a:r>
              <a:rPr lang="en-US" dirty="0"/>
              <a:t> </a:t>
            </a:r>
            <a:r>
              <a:rPr lang="en-US" dirty="0" err="1"/>
              <a:t>uliopendekezwa</a:t>
            </a:r>
            <a:r>
              <a:rPr lang="en-US" dirty="0"/>
              <a:t>, </a:t>
            </a:r>
            <a:r>
              <a:rPr lang="en-US" dirty="0" err="1"/>
              <a:t>nitatumia</a:t>
            </a:r>
            <a:r>
              <a:rPr lang="en-US" dirty="0"/>
              <a:t> Java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mradi</a:t>
            </a:r>
            <a:r>
              <a:rPr lang="en-US" dirty="0"/>
              <a:t>.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majaribio</a:t>
            </a:r>
            <a:r>
              <a:rPr lang="en-US" dirty="0"/>
              <a:t> </a:t>
            </a:r>
            <a:r>
              <a:rPr lang="en-US" dirty="0" err="1"/>
              <a:t>itajumuisha</a:t>
            </a:r>
            <a:r>
              <a:rPr lang="en-US" dirty="0"/>
              <a:t> </a:t>
            </a:r>
            <a:r>
              <a:rPr lang="en-US" dirty="0" err="1"/>
              <a:t>majaribio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vitengo</a:t>
            </a:r>
            <a:r>
              <a:rPr lang="en-US" dirty="0"/>
              <a:t>, </a:t>
            </a:r>
            <a:r>
              <a:rPr lang="en-US" dirty="0" err="1"/>
              <a:t>majaribio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majaribio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kuhakikisha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inakidhi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. </a:t>
            </a:r>
            <a:r>
              <a:rPr lang="en-US" dirty="0" err="1"/>
              <a:t>Uwekaji</a:t>
            </a:r>
            <a:r>
              <a:rPr lang="en-US" dirty="0"/>
              <a:t> </a:t>
            </a:r>
            <a:r>
              <a:rPr lang="en-US" dirty="0" err="1"/>
              <a:t>inajumuisha</a:t>
            </a:r>
            <a:r>
              <a:rPr lang="en-US" dirty="0"/>
              <a:t> </a:t>
            </a:r>
            <a:r>
              <a:rPr lang="en-US" dirty="0" err="1"/>
              <a:t>uwekaji</a:t>
            </a:r>
            <a:r>
              <a:rPr lang="en-US" dirty="0"/>
              <a:t> </a:t>
            </a:r>
            <a:r>
              <a:rPr lang="en-US" dirty="0" err="1"/>
              <a:t>maalum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jukwaa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matengenezo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75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Mbinu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Njia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utekelezaji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mradi</a:t>
            </a:r>
            <a:r>
              <a:rPr lang="en-US" dirty="0"/>
              <a:t> </a:t>
            </a:r>
            <a:r>
              <a:rPr lang="en-US" dirty="0" err="1"/>
              <a:t>inahusisha</a:t>
            </a:r>
            <a:r>
              <a:rPr lang="en-US" dirty="0"/>
              <a:t> </a:t>
            </a:r>
            <a:r>
              <a:rPr lang="en-US" dirty="0" err="1"/>
              <a:t>kutumia</a:t>
            </a:r>
            <a:r>
              <a:rPr lang="en-US" dirty="0"/>
              <a:t> </a:t>
            </a:r>
            <a:r>
              <a:rPr lang="en-US" dirty="0" err="1"/>
              <a:t>Mbinu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, </a:t>
            </a:r>
            <a:r>
              <a:rPr lang="en-US" dirty="0" err="1"/>
              <a:t>ambayo</a:t>
            </a:r>
            <a:r>
              <a:rPr lang="en-US" dirty="0"/>
              <a:t> </a:t>
            </a:r>
            <a:r>
              <a:rPr lang="en-US" dirty="0" err="1"/>
              <a:t>inajumuisha</a:t>
            </a:r>
            <a:r>
              <a:rPr lang="en-US" dirty="0"/>
              <a:t> </a:t>
            </a:r>
            <a:r>
              <a:rPr lang="en-US" dirty="0" err="1"/>
              <a:t>upangaji</a:t>
            </a:r>
            <a:r>
              <a:rPr lang="en-US" dirty="0"/>
              <a:t>, </a:t>
            </a:r>
            <a:r>
              <a:rPr lang="en-US" dirty="0" err="1"/>
              <a:t>uchambuzi</a:t>
            </a:r>
            <a:r>
              <a:rPr lang="en-US" dirty="0"/>
              <a:t>, </a:t>
            </a:r>
            <a:r>
              <a:rPr lang="en-US" dirty="0" err="1"/>
              <a:t>kubuni</a:t>
            </a:r>
            <a:r>
              <a:rPr lang="en-US" dirty="0"/>
              <a:t>, </a:t>
            </a:r>
            <a:r>
              <a:rPr lang="en-US" dirty="0" err="1"/>
              <a:t>utekelezaji</a:t>
            </a:r>
            <a:r>
              <a:rPr lang="en-US" dirty="0"/>
              <a:t>, </a:t>
            </a:r>
            <a:r>
              <a:rPr lang="en-US" dirty="0" err="1"/>
              <a:t>majaribio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matengenezo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mifumo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. </a:t>
            </a:r>
            <a:r>
              <a:rPr lang="en-US" dirty="0" err="1"/>
              <a:t>Mbinu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Agile </a:t>
            </a:r>
            <a:r>
              <a:rPr lang="en-US" dirty="0" err="1"/>
              <a:t>imechaguliwa</a:t>
            </a:r>
            <a:r>
              <a:rPr lang="en-US" dirty="0"/>
              <a:t> </a:t>
            </a:r>
            <a:r>
              <a:rPr lang="en-US" dirty="0" err="1"/>
              <a:t>kutokana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asili</a:t>
            </a:r>
            <a:r>
              <a:rPr lang="en-US" dirty="0"/>
              <a:t> </a:t>
            </a:r>
            <a:r>
              <a:rPr lang="en-US" dirty="0" err="1"/>
              <a:t>yake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kukua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kurudia</a:t>
            </a:r>
            <a:r>
              <a:rPr lang="en-US" dirty="0"/>
              <a:t>, </a:t>
            </a:r>
            <a:r>
              <a:rPr lang="en-US" dirty="0" err="1"/>
              <a:t>inayofaa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majibu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haraka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mabadiliko</a:t>
            </a:r>
            <a:r>
              <a:rPr lang="en-US" dirty="0"/>
              <a:t>. </a:t>
            </a:r>
            <a:r>
              <a:rPr lang="en-US" dirty="0" err="1"/>
              <a:t>Teknolojia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kuchunguza</a:t>
            </a:r>
            <a:r>
              <a:rPr lang="en-US" dirty="0"/>
              <a:t> </a:t>
            </a:r>
            <a:r>
              <a:rPr lang="en-US" dirty="0" err="1"/>
              <a:t>ukweli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mahojiano</a:t>
            </a:r>
            <a:r>
              <a:rPr lang="en-US" dirty="0"/>
              <a:t>, </a:t>
            </a:r>
            <a:r>
              <a:rPr lang="en-US" dirty="0" err="1"/>
              <a:t>maswali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utafiti</a:t>
            </a:r>
            <a:r>
              <a:rPr lang="en-US" dirty="0"/>
              <a:t> </a:t>
            </a:r>
            <a:r>
              <a:rPr lang="en-US" dirty="0" err="1"/>
              <a:t>hutumiwa</a:t>
            </a:r>
            <a:r>
              <a:rPr lang="en-US" dirty="0"/>
              <a:t> </a:t>
            </a:r>
            <a:r>
              <a:rPr lang="en-US" dirty="0" err="1"/>
              <a:t>kukusanya</a:t>
            </a:r>
            <a:r>
              <a:rPr lang="en-US" dirty="0"/>
              <a:t>, </a:t>
            </a:r>
            <a:r>
              <a:rPr lang="en-US" dirty="0" err="1"/>
              <a:t>kudokumenti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kuchambua</a:t>
            </a:r>
            <a:r>
              <a:rPr lang="en-US" dirty="0"/>
              <a:t> </a:t>
            </a:r>
            <a:r>
              <a:rPr lang="en-US" dirty="0" err="1"/>
              <a:t>matatizo</a:t>
            </a:r>
            <a:r>
              <a:rPr lang="en-US" dirty="0"/>
              <a:t> au </a:t>
            </a:r>
            <a:r>
              <a:rPr lang="en-US" dirty="0" err="1"/>
              <a:t>michakato</a:t>
            </a:r>
            <a:r>
              <a:rPr lang="en-US" dirty="0"/>
              <a:t>. </a:t>
            </a:r>
            <a:r>
              <a:rPr lang="en-US" dirty="0" err="1"/>
              <a:t>Mahojiano</a:t>
            </a:r>
            <a:r>
              <a:rPr lang="en-US" dirty="0"/>
              <a:t> </a:t>
            </a:r>
            <a:r>
              <a:rPr lang="en-US" dirty="0" err="1"/>
              <a:t>huwashirikisha</a:t>
            </a:r>
            <a:r>
              <a:rPr lang="en-US" dirty="0"/>
              <a:t> </a:t>
            </a:r>
            <a:r>
              <a:rPr lang="en-US" dirty="0" err="1"/>
              <a:t>washiriki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kupata</a:t>
            </a:r>
            <a:r>
              <a:rPr lang="en-US" dirty="0"/>
              <a:t> </a:t>
            </a:r>
            <a:r>
              <a:rPr lang="en-US" dirty="0" err="1"/>
              <a:t>majibu</a:t>
            </a:r>
            <a:r>
              <a:rPr lang="en-US" dirty="0"/>
              <a:t>, </a:t>
            </a:r>
            <a:r>
              <a:rPr lang="en-US" dirty="0" err="1"/>
              <a:t>wakati</a:t>
            </a:r>
            <a:r>
              <a:rPr lang="en-US" dirty="0"/>
              <a:t> </a:t>
            </a:r>
            <a:r>
              <a:rPr lang="en-US" dirty="0" err="1"/>
              <a:t>maswali</a:t>
            </a:r>
            <a:r>
              <a:rPr lang="en-US" dirty="0"/>
              <a:t> </a:t>
            </a:r>
            <a:r>
              <a:rPr lang="en-US" dirty="0" err="1"/>
              <a:t>yanafaa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ukusanyaji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data </a:t>
            </a:r>
            <a:r>
              <a:rPr lang="en-US" dirty="0" err="1"/>
              <a:t>kutoka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idadi</a:t>
            </a:r>
            <a:r>
              <a:rPr lang="en-US" dirty="0"/>
              <a:t> </a:t>
            </a:r>
            <a:r>
              <a:rPr lang="en-US" dirty="0" err="1"/>
              <a:t>kubwa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watu</a:t>
            </a:r>
            <a:r>
              <a:rPr lang="en-US" dirty="0"/>
              <a:t>. </a:t>
            </a:r>
            <a:r>
              <a:rPr lang="en-US" dirty="0" err="1"/>
              <a:t>Utafiti</a:t>
            </a:r>
            <a:r>
              <a:rPr lang="en-US" dirty="0"/>
              <a:t> </a:t>
            </a:r>
            <a:r>
              <a:rPr lang="en-US" dirty="0" err="1"/>
              <a:t>unahusisha</a:t>
            </a:r>
            <a:r>
              <a:rPr lang="en-US" dirty="0"/>
              <a:t> </a:t>
            </a:r>
            <a:r>
              <a:rPr lang="en-US" dirty="0" err="1"/>
              <a:t>kukusanya</a:t>
            </a:r>
            <a:r>
              <a:rPr lang="en-US" dirty="0"/>
              <a:t>, </a:t>
            </a:r>
            <a:r>
              <a:rPr lang="en-US" dirty="0" err="1"/>
              <a:t>kuchambua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muhtasari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taarifa</a:t>
            </a:r>
            <a:r>
              <a:rPr lang="en-US" dirty="0"/>
              <a:t> </a:t>
            </a:r>
            <a:r>
              <a:rPr lang="en-US" dirty="0" err="1"/>
              <a:t>kutoka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mbalimbali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kupata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kutatua</a:t>
            </a:r>
            <a:r>
              <a:rPr lang="en-US" dirty="0"/>
              <a:t> </a:t>
            </a:r>
            <a:r>
              <a:rPr lang="en-US" dirty="0" err="1"/>
              <a:t>maswali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59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Kubuni</a:t>
            </a:r>
            <a:r>
              <a:rPr lang="en-US" dirty="0" smtClean="0"/>
              <a:t> </a:t>
            </a:r>
            <a:r>
              <a:rPr lang="en-US" dirty="0" err="1" smtClean="0"/>
              <a:t>Programu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Mchakato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Kubuni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unajumuisha</a:t>
            </a:r>
            <a:r>
              <a:rPr lang="en-US" dirty="0"/>
              <a:t>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, </a:t>
            </a:r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, </a:t>
            </a:r>
            <a:r>
              <a:rPr lang="en-US" dirty="0" err="1"/>
              <a:t>kubuni</a:t>
            </a:r>
            <a:r>
              <a:rPr lang="en-US" dirty="0"/>
              <a:t>, </a:t>
            </a:r>
            <a:r>
              <a:rPr lang="en-US" dirty="0" err="1"/>
              <a:t>kujenga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majaribio</a:t>
            </a:r>
            <a:r>
              <a:rPr lang="en-US" dirty="0"/>
              <a:t>.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kunahusisha</a:t>
            </a:r>
            <a:r>
              <a:rPr lang="en-US" dirty="0"/>
              <a:t> </a:t>
            </a:r>
            <a:r>
              <a:rPr lang="en-US" dirty="0" err="1"/>
              <a:t>kukadiria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,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maalum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makadirio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hatua</a:t>
            </a:r>
            <a:r>
              <a:rPr lang="en-US" dirty="0"/>
              <a:t>. </a:t>
            </a:r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unadokumenti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matarajio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, </a:t>
            </a:r>
            <a:r>
              <a:rPr lang="en-US" dirty="0" err="1"/>
              <a:t>kufafanua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. </a:t>
            </a:r>
            <a:r>
              <a:rPr lang="en-US" dirty="0" err="1"/>
              <a:t>Kubuni</a:t>
            </a:r>
            <a:r>
              <a:rPr lang="en-US" dirty="0"/>
              <a:t> </a:t>
            </a:r>
            <a:r>
              <a:rPr lang="en-US" dirty="0" err="1"/>
              <a:t>inafafanua</a:t>
            </a:r>
            <a:r>
              <a:rPr lang="en-US" dirty="0"/>
              <a:t> </a:t>
            </a:r>
            <a:r>
              <a:rPr lang="en-US" dirty="0" err="1"/>
              <a:t>kiolesura</a:t>
            </a:r>
            <a:r>
              <a:rPr lang="en-US" dirty="0"/>
              <a:t> cha </a:t>
            </a:r>
            <a:r>
              <a:rPr lang="en-US" dirty="0" err="1"/>
              <a:t>mtumiaji</a:t>
            </a:r>
            <a:r>
              <a:rPr lang="en-US" dirty="0"/>
              <a:t>, </a:t>
            </a:r>
            <a:r>
              <a:rPr lang="en-US" dirty="0" err="1"/>
              <a:t>fremu</a:t>
            </a:r>
            <a:r>
              <a:rPr lang="en-US" dirty="0"/>
              <a:t>, </a:t>
            </a:r>
            <a:r>
              <a:rPr lang="en-US" dirty="0" err="1"/>
              <a:t>maktaba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lugha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. </a:t>
            </a:r>
            <a:r>
              <a:rPr lang="en-US" dirty="0" err="1"/>
              <a:t>Kujenga</a:t>
            </a:r>
            <a:r>
              <a:rPr lang="en-US" dirty="0"/>
              <a:t> </a:t>
            </a:r>
            <a:r>
              <a:rPr lang="en-US" dirty="0" err="1"/>
              <a:t>kunahusisha</a:t>
            </a:r>
            <a:r>
              <a:rPr lang="en-US" dirty="0"/>
              <a:t> </a:t>
            </a:r>
            <a:r>
              <a:rPr lang="en-US" dirty="0" err="1"/>
              <a:t>kuandika</a:t>
            </a:r>
            <a:r>
              <a:rPr lang="en-US" dirty="0"/>
              <a:t> </a:t>
            </a:r>
            <a:r>
              <a:rPr lang="en-US" dirty="0" err="1"/>
              <a:t>msimbo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kubadilisha</a:t>
            </a:r>
            <a:r>
              <a:rPr lang="en-US" dirty="0"/>
              <a:t> </a:t>
            </a:r>
            <a:r>
              <a:rPr lang="en-US" dirty="0" err="1"/>
              <a:t>nyaraka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kubuni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Java </a:t>
            </a:r>
            <a:r>
              <a:rPr lang="en-US" dirty="0" err="1"/>
              <a:t>imechaguliwa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lugha</a:t>
            </a:r>
            <a:r>
              <a:rPr lang="en-US" dirty="0"/>
              <a:t>. </a:t>
            </a:r>
            <a:r>
              <a:rPr lang="en-US" dirty="0" err="1"/>
              <a:t>Majaribio</a:t>
            </a:r>
            <a:r>
              <a:rPr lang="en-US" dirty="0"/>
              <a:t> </a:t>
            </a:r>
            <a:r>
              <a:rPr lang="en-US" dirty="0" err="1"/>
              <a:t>yanahusisha</a:t>
            </a:r>
            <a:r>
              <a:rPr lang="en-US" dirty="0"/>
              <a:t> </a:t>
            </a:r>
            <a:r>
              <a:rPr lang="en-US" dirty="0" err="1"/>
              <a:t>kutathmini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kina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kurekebisha</a:t>
            </a:r>
            <a:r>
              <a:rPr lang="en-US" dirty="0"/>
              <a:t> </a:t>
            </a:r>
            <a:r>
              <a:rPr lang="en-US" dirty="0" err="1"/>
              <a:t>kasoro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kuhakikisha</a:t>
            </a:r>
            <a:r>
              <a:rPr lang="en-US" dirty="0"/>
              <a:t> </a:t>
            </a:r>
            <a:r>
              <a:rPr lang="en-US" dirty="0" err="1"/>
              <a:t>inakidhi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yaliyowekwa</a:t>
            </a:r>
            <a:r>
              <a:rPr lang="en-US" dirty="0"/>
              <a:t>. </a:t>
            </a:r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unachunguza</a:t>
            </a:r>
            <a:r>
              <a:rPr lang="en-US" dirty="0"/>
              <a:t> </a:t>
            </a:r>
            <a:r>
              <a:rPr lang="en-US" dirty="0" err="1"/>
              <a:t>mifumo</a:t>
            </a:r>
            <a:r>
              <a:rPr lang="en-US" dirty="0"/>
              <a:t> </a:t>
            </a:r>
            <a:r>
              <a:rPr lang="en-US" dirty="0" err="1"/>
              <a:t>iliyopo</a:t>
            </a:r>
            <a:r>
              <a:rPr lang="en-US" dirty="0"/>
              <a:t>, </a:t>
            </a:r>
            <a:r>
              <a:rPr lang="en-US" dirty="0" err="1"/>
              <a:t>kutambua</a:t>
            </a:r>
            <a:r>
              <a:rPr lang="en-US" dirty="0"/>
              <a:t> </a:t>
            </a:r>
            <a:r>
              <a:rPr lang="en-US" dirty="0" err="1"/>
              <a:t>maboresho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kukuza</a:t>
            </a:r>
            <a:r>
              <a:rPr lang="en-US" dirty="0"/>
              <a:t> </a:t>
            </a:r>
            <a:r>
              <a:rPr lang="en-US" dirty="0" err="1"/>
              <a:t>dhana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mpya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2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Ukusanyaji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uchambuzi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Data </a:t>
            </a:r>
            <a:r>
              <a:rPr lang="en-US" dirty="0" err="1"/>
              <a:t>unahusisha</a:t>
            </a:r>
            <a:r>
              <a:rPr lang="en-US" dirty="0"/>
              <a:t> </a:t>
            </a:r>
            <a:r>
              <a:rPr lang="en-US" dirty="0" err="1"/>
              <a:t>kuchunguza</a:t>
            </a:r>
            <a:r>
              <a:rPr lang="en-US" dirty="0"/>
              <a:t>, </a:t>
            </a:r>
            <a:r>
              <a:rPr lang="en-US" dirty="0" err="1"/>
              <a:t>kubadilisha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mfano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data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kugundua</a:t>
            </a:r>
            <a:r>
              <a:rPr lang="en-US" dirty="0"/>
              <a:t> </a:t>
            </a:r>
            <a:r>
              <a:rPr lang="en-US" dirty="0" err="1"/>
              <a:t>taarifa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ajili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. </a:t>
            </a:r>
            <a:r>
              <a:rPr lang="en-US" dirty="0" err="1"/>
              <a:t>Mahojiano</a:t>
            </a:r>
            <a:r>
              <a:rPr lang="en-US" dirty="0"/>
              <a:t> </a:t>
            </a:r>
            <a:r>
              <a:rPr lang="en-US" dirty="0" err="1"/>
              <a:t>yamepangwa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kina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, </a:t>
            </a:r>
            <a:r>
              <a:rPr lang="en-US" dirty="0" err="1"/>
              <a:t>walengwa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Cashflow</a:t>
            </a:r>
            <a:r>
              <a:rPr lang="en-US" dirty="0"/>
              <a:t> Tracker. </a:t>
            </a:r>
            <a:r>
              <a:rPr lang="en-US" dirty="0" err="1"/>
              <a:t>Aidha</a:t>
            </a:r>
            <a:r>
              <a:rPr lang="en-US" dirty="0"/>
              <a:t>,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data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err="1"/>
              <a:t>zinatumika</a:t>
            </a:r>
            <a:r>
              <a:rPr lang="en-US" dirty="0"/>
              <a:t> </a:t>
            </a:r>
            <a:r>
              <a:rPr lang="en-US" dirty="0" err="1"/>
              <a:t>kufundisha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kujaribu</a:t>
            </a:r>
            <a:r>
              <a:rPr lang="en-US" dirty="0"/>
              <a:t> </a:t>
            </a:r>
            <a:r>
              <a:rPr lang="en-US" dirty="0" err="1"/>
              <a:t>mfano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utabiri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. </a:t>
            </a:r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unakusanya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yote</a:t>
            </a:r>
            <a:r>
              <a:rPr lang="en-US" dirty="0"/>
              <a:t> </a:t>
            </a:r>
            <a:r>
              <a:rPr lang="en-US" dirty="0" err="1"/>
              <a:t>yanayowezekana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kuyadokumenti</a:t>
            </a:r>
            <a:r>
              <a:rPr lang="en-US" dirty="0"/>
              <a:t>.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yanafafanua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vikuu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kuingiza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, </a:t>
            </a:r>
            <a:r>
              <a:rPr lang="en-US" dirty="0" err="1"/>
              <a:t>kuzalisha</a:t>
            </a:r>
            <a:r>
              <a:rPr lang="en-US" dirty="0"/>
              <a:t> </a:t>
            </a:r>
            <a:r>
              <a:rPr lang="en-US" dirty="0" err="1"/>
              <a:t>ripoti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kupokea</a:t>
            </a:r>
            <a:r>
              <a:rPr lang="en-US" dirty="0"/>
              <a:t> </a:t>
            </a:r>
            <a:r>
              <a:rPr lang="en-US" dirty="0" err="1"/>
              <a:t>tahadhari</a:t>
            </a:r>
            <a:r>
              <a:rPr lang="en-US" dirty="0"/>
              <a:t>.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yasiyo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yanahakikisha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, </a:t>
            </a:r>
            <a:r>
              <a:rPr lang="en-US" dirty="0" err="1"/>
              <a:t>yakijumuisha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, </a:t>
            </a:r>
            <a:r>
              <a:rPr lang="en-US" dirty="0" err="1"/>
              <a:t>uaminifu</a:t>
            </a:r>
            <a:r>
              <a:rPr lang="en-US" dirty="0"/>
              <a:t>, </a:t>
            </a:r>
            <a:r>
              <a:rPr lang="en-US" dirty="0" err="1"/>
              <a:t>urahisi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ujumuishaji</a:t>
            </a:r>
            <a:r>
              <a:rPr lang="en-US" dirty="0"/>
              <a:t>. </a:t>
            </a:r>
            <a:r>
              <a:rPr lang="en-US" dirty="0" err="1"/>
              <a:t>Uchambuzi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unazingatia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ufafanuzi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mifumo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taarifa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kuchambua</a:t>
            </a:r>
            <a:r>
              <a:rPr lang="en-US" dirty="0"/>
              <a:t> </a:t>
            </a:r>
            <a:r>
              <a:rPr lang="en-US" dirty="0" err="1"/>
              <a:t>vipengele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0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Hitimisho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Hitimisho</a:t>
            </a:r>
            <a:r>
              <a:rPr lang="en-US" dirty="0"/>
              <a:t>,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iliyopendekezwa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inatatua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hizi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,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.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hiyo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kupunguza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masomoni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kukuza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maisha</a:t>
            </a:r>
            <a:r>
              <a:rPr lang="en-US" dirty="0"/>
              <a:t> </a:t>
            </a:r>
            <a:r>
              <a:rPr lang="en-US" dirty="0" err="1"/>
              <a:t>yote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kuangalia</a:t>
            </a:r>
            <a:r>
              <a:rPr lang="en-US" dirty="0"/>
              <a:t> </a:t>
            </a:r>
            <a:r>
              <a:rPr lang="en-US" dirty="0" err="1"/>
              <a:t>mbele</a:t>
            </a:r>
            <a:r>
              <a:rPr lang="en-US" dirty="0"/>
              <a:t>, </a:t>
            </a:r>
            <a:r>
              <a:rPr lang="en-US" dirty="0" err="1"/>
              <a:t>utekelezaji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unaahidi</a:t>
            </a:r>
            <a:r>
              <a:rPr lang="en-US" dirty="0"/>
              <a:t> </a:t>
            </a:r>
            <a:r>
              <a:rPr lang="en-US" dirty="0" err="1"/>
              <a:t>kuimarisha</a:t>
            </a:r>
            <a:r>
              <a:rPr lang="en-US" dirty="0"/>
              <a:t> </a:t>
            </a:r>
            <a:r>
              <a:rPr lang="en-US" dirty="0" err="1"/>
              <a:t>ustawi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mafanikio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. </a:t>
            </a:r>
            <a:r>
              <a:rPr lang="en-US" dirty="0" err="1"/>
              <a:t>Mapendekezo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ufuatiliaji</a:t>
            </a:r>
            <a:r>
              <a:rPr lang="en-US" dirty="0"/>
              <a:t> </a:t>
            </a:r>
            <a:r>
              <a:rPr lang="en-US" dirty="0" err="1"/>
              <a:t>endelevu</a:t>
            </a:r>
            <a:r>
              <a:rPr lang="en-US" dirty="0"/>
              <a:t>, </a:t>
            </a:r>
            <a:r>
              <a:rPr lang="en-US" dirty="0" err="1"/>
              <a:t>kujumuisha</a:t>
            </a:r>
            <a:r>
              <a:rPr lang="en-US" dirty="0"/>
              <a:t> </a:t>
            </a:r>
            <a:r>
              <a:rPr lang="en-US" dirty="0" err="1"/>
              <a:t>maoni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kushirikiana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taasisi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iliyobinafsishwa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jumla</a:t>
            </a:r>
            <a:r>
              <a:rPr lang="en-US" dirty="0"/>
              <a:t>,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inaashiria</a:t>
            </a:r>
            <a:r>
              <a:rPr lang="en-US" dirty="0"/>
              <a:t>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kuelekea</a:t>
            </a:r>
            <a:r>
              <a:rPr lang="en-US" dirty="0"/>
              <a:t> </a:t>
            </a:r>
            <a:r>
              <a:rPr lang="en-US" dirty="0" err="1"/>
              <a:t>kuwawezesha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vyuo</a:t>
            </a:r>
            <a:r>
              <a:rPr lang="en-US" dirty="0"/>
              <a:t> </a:t>
            </a:r>
            <a:r>
              <a:rPr lang="en-US" dirty="0" err="1"/>
              <a:t>vikuu</a:t>
            </a:r>
            <a:r>
              <a:rPr lang="en-US" dirty="0"/>
              <a:t> </a:t>
            </a:r>
            <a:r>
              <a:rPr lang="en-US" dirty="0" err="1"/>
              <a:t>nchini</a:t>
            </a:r>
            <a:r>
              <a:rPr lang="en-US" dirty="0"/>
              <a:t> Kenya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uwajibikaji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5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Maelezo</a:t>
            </a:r>
            <a:r>
              <a:rPr lang="en-US" dirty="0" smtClean="0"/>
              <a:t> </a:t>
            </a:r>
            <a:r>
              <a:rPr lang="en-US" dirty="0" err="1" smtClean="0"/>
              <a:t>Mafupi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Wasomi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chuo</a:t>
            </a:r>
            <a:r>
              <a:rPr lang="en-US" dirty="0"/>
              <a:t> </a:t>
            </a:r>
            <a:r>
              <a:rPr lang="en-US" dirty="0" err="1"/>
              <a:t>kikuu</a:t>
            </a:r>
            <a:r>
              <a:rPr lang="en-US" dirty="0"/>
              <a:t> </a:t>
            </a:r>
            <a:r>
              <a:rPr lang="en-US" dirty="0" err="1"/>
              <a:t>hukumbwa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pale </a:t>
            </a:r>
            <a:r>
              <a:rPr lang="en-US" dirty="0" err="1"/>
              <a:t>wanapoweka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yote</a:t>
            </a:r>
            <a:r>
              <a:rPr lang="en-US" dirty="0"/>
              <a:t> </a:t>
            </a:r>
            <a:r>
              <a:rPr lang="en-US" dirty="0" err="1"/>
              <a:t>ikiwa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. Mara </a:t>
            </a:r>
            <a:r>
              <a:rPr lang="en-US" dirty="0" err="1"/>
              <a:t>nyingi</a:t>
            </a:r>
            <a:r>
              <a:rPr lang="en-US" dirty="0"/>
              <a:t>,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inaweza</a:t>
            </a:r>
            <a:r>
              <a:rPr lang="en-US" dirty="0"/>
              <a:t> </a:t>
            </a:r>
            <a:r>
              <a:rPr lang="en-US" dirty="0" err="1"/>
              <a:t>kutokea</a:t>
            </a:r>
            <a:r>
              <a:rPr lang="en-US" dirty="0"/>
              <a:t> </a:t>
            </a:r>
            <a:r>
              <a:rPr lang="en-US" dirty="0" err="1"/>
              <a:t>kutokana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, </a:t>
            </a:r>
            <a:r>
              <a:rPr lang="en-US" dirty="0" err="1"/>
              <a:t>chakula</a:t>
            </a:r>
            <a:r>
              <a:rPr lang="en-US" dirty="0"/>
              <a:t>, </a:t>
            </a:r>
            <a:r>
              <a:rPr lang="en-US" dirty="0" err="1"/>
              <a:t>usafiri</a:t>
            </a:r>
            <a:r>
              <a:rPr lang="en-US" dirty="0"/>
              <a:t>, </a:t>
            </a:r>
            <a:r>
              <a:rPr lang="en-US" dirty="0" err="1"/>
              <a:t>mipango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intaneti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maongezi</a:t>
            </a:r>
            <a:r>
              <a:rPr lang="en-US" dirty="0"/>
              <a:t> au </a:t>
            </a:r>
            <a:r>
              <a:rPr lang="en-US" dirty="0" err="1"/>
              <a:t>mwanafunzi</a:t>
            </a:r>
            <a:r>
              <a:rPr lang="en-US" dirty="0"/>
              <a:t> </a:t>
            </a:r>
            <a:r>
              <a:rPr lang="en-US" dirty="0" err="1"/>
              <a:t>anaweza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anatimiza</a:t>
            </a:r>
            <a:r>
              <a:rPr lang="en-US" dirty="0"/>
              <a:t> </a:t>
            </a:r>
            <a:r>
              <a:rPr lang="en-US" dirty="0" err="1"/>
              <a:t>lengo</a:t>
            </a:r>
            <a:r>
              <a:rPr lang="en-US" dirty="0"/>
              <a:t> la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mfano</a:t>
            </a:r>
            <a:r>
              <a:rPr lang="en-US" dirty="0"/>
              <a:t>, </a:t>
            </a:r>
            <a:r>
              <a:rPr lang="en-US" dirty="0" err="1"/>
              <a:t>baada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mrefu</a:t>
            </a:r>
            <a:r>
              <a:rPr lang="en-US" dirty="0"/>
              <a:t> </a:t>
            </a:r>
            <a:r>
              <a:rPr lang="en-US" dirty="0" err="1"/>
              <a:t>kununua</a:t>
            </a:r>
            <a:r>
              <a:rPr lang="en-US" dirty="0"/>
              <a:t> </a:t>
            </a:r>
            <a:r>
              <a:rPr lang="en-US" dirty="0" err="1"/>
              <a:t>kompyuta</a:t>
            </a:r>
            <a:r>
              <a:rPr lang="en-US" dirty="0"/>
              <a:t> au </a:t>
            </a:r>
            <a:r>
              <a:rPr lang="en-US" dirty="0" err="1"/>
              <a:t>kulipia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. Hali </a:t>
            </a:r>
            <a:r>
              <a:rPr lang="en-US" dirty="0" err="1"/>
              <a:t>inazidi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mbaya</a:t>
            </a:r>
            <a:r>
              <a:rPr lang="en-US" dirty="0"/>
              <a:t> </a:t>
            </a:r>
            <a:r>
              <a:rPr lang="en-US" dirty="0" err="1"/>
              <a:t>wanapokuwa</a:t>
            </a:r>
            <a:r>
              <a:rPr lang="en-US" dirty="0"/>
              <a:t> </a:t>
            </a:r>
            <a:r>
              <a:rPr lang="en-US" dirty="0" err="1"/>
              <a:t>hawana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au </a:t>
            </a:r>
            <a:r>
              <a:rPr lang="en-US" dirty="0" err="1"/>
              <a:t>misaada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kusaidia</a:t>
            </a:r>
            <a:r>
              <a:rPr lang="en-US" dirty="0"/>
              <a:t> </a:t>
            </a:r>
            <a:r>
              <a:rPr lang="en-US" dirty="0" err="1"/>
              <a:t>kufunika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hizi</a:t>
            </a:r>
            <a:r>
              <a:rPr lang="en-US" dirty="0"/>
              <a:t>. </a:t>
            </a:r>
            <a:r>
              <a:rPr lang="en-US" dirty="0" err="1"/>
              <a:t>Licha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furaha</a:t>
            </a:r>
            <a:r>
              <a:rPr lang="en-US" dirty="0"/>
              <a:t> </a:t>
            </a:r>
            <a:r>
              <a:rPr lang="en-US" dirty="0" err="1"/>
              <a:t>baada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kutimiza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maisha</a:t>
            </a:r>
            <a:r>
              <a:rPr lang="en-US" dirty="0"/>
              <a:t> </a:t>
            </a:r>
            <a:r>
              <a:rPr lang="en-US" dirty="0" err="1"/>
              <a:t>zitaendelea</a:t>
            </a:r>
            <a:r>
              <a:rPr lang="en-US" dirty="0"/>
              <a:t> </a:t>
            </a:r>
            <a:r>
              <a:rPr lang="en-US" dirty="0" err="1"/>
              <a:t>kuwepo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kushughulikia</a:t>
            </a:r>
            <a:r>
              <a:rPr lang="en-US" dirty="0"/>
              <a:t> mambo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,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basi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mpango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tangu</a:t>
            </a:r>
            <a:r>
              <a:rPr lang="en-US" dirty="0"/>
              <a:t> </a:t>
            </a:r>
            <a:r>
              <a:rPr lang="en-US" dirty="0" err="1"/>
              <a:t>wanazipokea</a:t>
            </a:r>
            <a:r>
              <a:rPr lang="en-US" dirty="0"/>
              <a:t> </a:t>
            </a:r>
            <a:r>
              <a:rPr lang="en-US" dirty="0" err="1"/>
              <a:t>mpaka</a:t>
            </a:r>
            <a:r>
              <a:rPr lang="en-US" dirty="0"/>
              <a:t> </a:t>
            </a:r>
            <a:r>
              <a:rPr lang="en-US" dirty="0" err="1"/>
              <a:t>zinapotoka</a:t>
            </a:r>
            <a:r>
              <a:rPr lang="en-US" dirty="0"/>
              <a:t> </a:t>
            </a:r>
            <a:r>
              <a:rPr lang="en-US" dirty="0" err="1"/>
              <a:t>mfukoni</a:t>
            </a:r>
            <a:r>
              <a:rPr lang="en-US" dirty="0"/>
              <a:t> </a:t>
            </a:r>
            <a:r>
              <a:rPr lang="en-US" dirty="0" err="1"/>
              <a:t>mwao</a:t>
            </a:r>
            <a:r>
              <a:rPr lang="en-US" dirty="0"/>
              <a:t>.</a:t>
            </a:r>
          </a:p>
          <a:p>
            <a:r>
              <a:rPr lang="en-US" dirty="0" err="1" smtClean="0"/>
              <a:t>Muswada</a:t>
            </a:r>
            <a:r>
              <a:rPr lang="en-US" dirty="0" smtClean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umeongeza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zaidi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pengo</a:t>
            </a:r>
            <a:r>
              <a:rPr lang="en-US" dirty="0"/>
              <a:t> </a:t>
            </a:r>
            <a:r>
              <a:rPr lang="en-US" dirty="0" err="1"/>
              <a:t>bado</a:t>
            </a:r>
            <a:r>
              <a:rPr lang="en-US" dirty="0"/>
              <a:t> </a:t>
            </a:r>
            <a:r>
              <a:rPr lang="en-US" dirty="0" err="1"/>
              <a:t>lipo</a:t>
            </a:r>
            <a:r>
              <a:rPr lang="en-US" dirty="0"/>
              <a:t> </a:t>
            </a:r>
            <a:r>
              <a:rPr lang="en-US" dirty="0" err="1"/>
              <a:t>kwani</a:t>
            </a:r>
            <a:r>
              <a:rPr lang="en-US" dirty="0"/>
              <a:t> </a:t>
            </a:r>
            <a:r>
              <a:rPr lang="en-US" dirty="0" err="1"/>
              <a:t>kumekuwa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ongezeko</a:t>
            </a:r>
            <a:r>
              <a:rPr lang="en-US" dirty="0"/>
              <a:t> la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.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huathiri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ongezeko</a:t>
            </a:r>
            <a:r>
              <a:rPr lang="en-US" dirty="0"/>
              <a:t> la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kunamaanisha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baadhi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itakuwa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kuweza</a:t>
            </a:r>
            <a:r>
              <a:rPr lang="en-US" dirty="0"/>
              <a:t> </a:t>
            </a:r>
            <a:r>
              <a:rPr lang="en-US" dirty="0" err="1"/>
              <a:t>kukidhi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66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Marejeo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SOxford</a:t>
            </a:r>
            <a:r>
              <a:rPr lang="en-US" dirty="0"/>
              <a:t> </a:t>
            </a:r>
            <a:r>
              <a:rPr lang="en-US" dirty="0" err="1"/>
              <a:t>Analytica</a:t>
            </a:r>
            <a:r>
              <a:rPr lang="en-US" dirty="0"/>
              <a:t>. (2023). Kenya finance bill reflects fiscal consolidation drive. Emerald Expert Briefings, (</a:t>
            </a:r>
            <a:r>
              <a:rPr lang="en-US" dirty="0" err="1"/>
              <a:t>oxan-db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Ruth, O. N., Julie, M. N., Rachel, K., </a:t>
            </a:r>
            <a:r>
              <a:rPr lang="en-US" dirty="0" err="1"/>
              <a:t>Kiboiy</a:t>
            </a:r>
            <a:r>
              <a:rPr lang="en-US" dirty="0"/>
              <a:t>, K. L., </a:t>
            </a:r>
            <a:r>
              <a:rPr lang="en-US" dirty="0" err="1"/>
              <a:t>Wangui</a:t>
            </a:r>
            <a:r>
              <a:rPr lang="en-US" dirty="0"/>
              <a:t>, P. M., &amp; </a:t>
            </a:r>
            <a:r>
              <a:rPr lang="en-US" dirty="0" err="1"/>
              <a:t>Omuse</a:t>
            </a:r>
            <a:r>
              <a:rPr lang="en-US" dirty="0"/>
              <a:t>, E. D. (2023). Food Insecurity among University Students in Kenya: An Analysis of Associated Factors.</a:t>
            </a:r>
          </a:p>
          <a:p>
            <a:pPr lvl="0"/>
            <a:r>
              <a:rPr lang="en-US" dirty="0"/>
              <a:t>Jorgensen, B. (2007). Financial Literacy of College Students: Parental and Peer Influences (Master's thesis). Retrieved from: http://scholar.lib.vt.edu/theses/available/etd-10162007-143627/unrestricted/Thesis_BJ2.pdf </a:t>
            </a:r>
          </a:p>
          <a:p>
            <a:pPr lvl="0"/>
            <a:r>
              <a:rPr lang="en-US" dirty="0" err="1"/>
              <a:t>Norvilitis</a:t>
            </a:r>
            <a:r>
              <a:rPr lang="en-US" dirty="0"/>
              <a:t>, J. M., </a:t>
            </a:r>
            <a:r>
              <a:rPr lang="en-US" dirty="0" err="1"/>
              <a:t>Merwin</a:t>
            </a:r>
            <a:r>
              <a:rPr lang="en-US" dirty="0"/>
              <a:t>, M. M., </a:t>
            </a:r>
            <a:r>
              <a:rPr lang="en-US" dirty="0" err="1"/>
              <a:t>Osberg</a:t>
            </a:r>
            <a:r>
              <a:rPr lang="en-US" dirty="0"/>
              <a:t>, T. M., </a:t>
            </a:r>
            <a:r>
              <a:rPr lang="en-US" dirty="0" err="1"/>
              <a:t>Roehling</a:t>
            </a:r>
            <a:r>
              <a:rPr lang="en-US" dirty="0"/>
              <a:t>, P. V., Young, P., &amp; Kamas, M. M. (2006). Personality factors, money attitudes, financial knowledge, and credit-card debt in college students. Journal of Applied Social Psychology, 36(6), 1395-1413. [25].</a:t>
            </a:r>
          </a:p>
        </p:txBody>
      </p:sp>
    </p:spTree>
    <p:extLst>
      <p:ext uri="{BB962C8B-B14F-4D97-AF65-F5344CB8AC3E}">
        <p14:creationId xmlns:p14="http://schemas.microsoft.com/office/powerpoint/2010/main" val="231137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Marejeo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Bajtelsmit</a:t>
            </a:r>
            <a:r>
              <a:rPr lang="en-US" dirty="0"/>
              <a:t>, V., &amp; </a:t>
            </a:r>
            <a:r>
              <a:rPr lang="en-US" dirty="0" err="1"/>
              <a:t>Bernasek</a:t>
            </a:r>
            <a:r>
              <a:rPr lang="en-US" dirty="0"/>
              <a:t>, A. (1996). Why do women invest differently than men? Financial Counselling and Planning, 7, 1-10. Retrieved January 15, 2012, from http://www.biz.colostate.edu/faculty/vickieb/cv_bajtelsmit_Aug04_withpres.DOC </a:t>
            </a:r>
          </a:p>
          <a:p>
            <a:pPr lvl="0"/>
            <a:r>
              <a:rPr lang="en-US" dirty="0"/>
              <a:t>Beal, D. J., &amp; </a:t>
            </a:r>
            <a:r>
              <a:rPr lang="en-US" dirty="0" err="1"/>
              <a:t>Delpachitra</a:t>
            </a:r>
            <a:r>
              <a:rPr lang="en-US" dirty="0"/>
              <a:t>, S. B. (2003). Financial Literacy among Australian University Students. Economic Papers, 22(1), 65-78 </a:t>
            </a:r>
          </a:p>
          <a:p>
            <a:pPr lvl="0"/>
            <a:r>
              <a:rPr lang="en-US" dirty="0" err="1"/>
              <a:t>Bernheim</a:t>
            </a:r>
            <a:r>
              <a:rPr lang="en-US" dirty="0"/>
              <a:t>, D. (1998). Financial Illiteracy, Education, and Retirement Saving. In O. S. Mitchell, &amp; S. </a:t>
            </a:r>
            <a:r>
              <a:rPr lang="en-US" dirty="0" err="1"/>
              <a:t>Schieber</a:t>
            </a:r>
            <a:r>
              <a:rPr lang="en-US" dirty="0"/>
              <a:t> (Eds.), Living with defined contribution pensions (pp. 38-68). Philadelphia: University of Pennsylvania Press. </a:t>
            </a:r>
          </a:p>
          <a:p>
            <a:pPr lvl="0"/>
            <a:r>
              <a:rPr lang="en-US" dirty="0"/>
              <a:t>Chen, H., &amp; Volpe, R. P. (1998). An analysis of personal financial literacy among college students. Financial Services Review, 7, 107-128.</a:t>
            </a:r>
          </a:p>
          <a:p>
            <a:pPr lvl="0"/>
            <a:r>
              <a:rPr lang="en-US" dirty="0"/>
              <a:t>Chen, H., &amp; Volpe, R. P. (2002). Gender differences in personal financial literacy among college students. Financial Services Review, 11(3), 289-307. Retrieved August 11, 2013, from www2.stetson.edu/fsr/abstracts2/Vol11_A18.pdf </a:t>
            </a:r>
          </a:p>
          <a:p>
            <a:pPr lvl="0"/>
            <a:r>
              <a:rPr lang="en-US" dirty="0"/>
              <a:t>Cole, S., Sampson, T., &amp; Zia, B. (2008). Money or knowledge? What drives the demand for financial services in developing countries? Harvard Business School Working Paper, 9, 117. Retrieved February 12, 2012, from www.hbs.edu/research/pdf/09-117.pdf </a:t>
            </a:r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9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Maelezo</a:t>
            </a:r>
            <a:r>
              <a:rPr lang="en-US" dirty="0" smtClean="0"/>
              <a:t> </a:t>
            </a:r>
            <a:r>
              <a:rPr lang="en-US" dirty="0" err="1" smtClean="0"/>
              <a:t>Mafupi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sababu</a:t>
            </a:r>
            <a:r>
              <a:rPr lang="en-US" dirty="0"/>
              <a:t> </a:t>
            </a:r>
            <a:r>
              <a:rPr lang="en-US" dirty="0" err="1"/>
              <a:t>hizo</a:t>
            </a:r>
            <a:r>
              <a:rPr lang="en-US" dirty="0"/>
              <a:t> </a:t>
            </a:r>
            <a:r>
              <a:rPr lang="en-US" dirty="0" err="1"/>
              <a:t>ndio</a:t>
            </a:r>
            <a:r>
              <a:rPr lang="en-US" dirty="0"/>
              <a:t> </a:t>
            </a:r>
            <a:r>
              <a:rPr lang="en-US" dirty="0" err="1"/>
              <a:t>nina</a:t>
            </a:r>
            <a:r>
              <a:rPr lang="en-US" dirty="0"/>
              <a:t> </a:t>
            </a:r>
            <a:r>
              <a:rPr lang="en-US" dirty="0" err="1"/>
              <a:t>azimia</a:t>
            </a:r>
            <a:r>
              <a:rPr lang="en-US" dirty="0"/>
              <a:t>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ambayo</a:t>
            </a:r>
            <a:r>
              <a:rPr lang="en-US" dirty="0"/>
              <a:t> </a:t>
            </a:r>
            <a:r>
              <a:rPr lang="en-US" dirty="0" err="1"/>
              <a:t>itawawezesha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data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.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uliopendekezwa</a:t>
            </a:r>
            <a:r>
              <a:rPr lang="en-US" dirty="0"/>
              <a:t>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utarekodi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kuwafanya</a:t>
            </a:r>
            <a:r>
              <a:rPr lang="en-US" dirty="0"/>
              <a:t> </a:t>
            </a:r>
            <a:r>
              <a:rPr lang="en-US" dirty="0" err="1"/>
              <a:t>wawe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mwenendo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kuwasaidia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kubaki</a:t>
            </a:r>
            <a:r>
              <a:rPr lang="en-US" dirty="0"/>
              <a:t> </a:t>
            </a:r>
            <a:r>
              <a:rPr lang="en-US" dirty="0" err="1"/>
              <a:t>ndani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, </a:t>
            </a:r>
            <a:r>
              <a:rPr lang="en-US" dirty="0" err="1"/>
              <a:t>ikiruhusu</a:t>
            </a:r>
            <a:r>
              <a:rPr lang="en-US" dirty="0"/>
              <a:t>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kutabiri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pia</a:t>
            </a:r>
            <a:r>
              <a:rPr lang="en-US" dirty="0"/>
              <a:t>. </a:t>
            </a:r>
            <a:r>
              <a:rPr lang="en-US" dirty="0" err="1"/>
              <a:t>Itawachochea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kuwapa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jinsi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mrefu</a:t>
            </a:r>
            <a:r>
              <a:rPr lang="en-US" dirty="0"/>
              <a:t>,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watapata</a:t>
            </a:r>
            <a:r>
              <a:rPr lang="en-US" dirty="0"/>
              <a:t> </a:t>
            </a:r>
            <a:r>
              <a:rPr lang="en-US" dirty="0" err="1"/>
              <a:t>ustadi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maisha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kupunguza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kuimarisha</a:t>
            </a:r>
            <a:r>
              <a:rPr lang="en-US" dirty="0"/>
              <a:t> </a:t>
            </a:r>
            <a:r>
              <a:rPr lang="en-US" dirty="0" err="1"/>
              <a:t>uwezo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ambao</a:t>
            </a:r>
            <a:r>
              <a:rPr lang="en-US" dirty="0"/>
              <a:t> </a:t>
            </a:r>
            <a:r>
              <a:rPr lang="en-US" dirty="0" err="1"/>
              <a:t>pia</a:t>
            </a:r>
            <a:r>
              <a:rPr lang="en-US" dirty="0"/>
              <a:t> </a:t>
            </a:r>
            <a:r>
              <a:rPr lang="en-US" dirty="0" err="1"/>
              <a:t>utaboresha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kitaaluma</a:t>
            </a:r>
            <a:r>
              <a:rPr lang="en-US" dirty="0"/>
              <a:t>.</a:t>
            </a:r>
          </a:p>
          <a:p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kutekeleza</a:t>
            </a:r>
            <a:r>
              <a:rPr lang="en-US" dirty="0"/>
              <a:t> </a:t>
            </a:r>
            <a:r>
              <a:rPr lang="en-US" dirty="0" err="1"/>
              <a:t>mradi</a:t>
            </a:r>
            <a:r>
              <a:rPr lang="en-US" dirty="0"/>
              <a:t> </a:t>
            </a:r>
            <a:r>
              <a:rPr lang="en-US" dirty="0" err="1"/>
              <a:t>huu</a:t>
            </a:r>
            <a:r>
              <a:rPr lang="en-US" dirty="0"/>
              <a:t>, </a:t>
            </a:r>
            <a:r>
              <a:rPr lang="en-US" dirty="0" err="1"/>
              <a:t>metodolojia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Agile </a:t>
            </a:r>
            <a:r>
              <a:rPr lang="en-US" dirty="0" err="1"/>
              <a:t>ilikuwa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.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sababu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asili</a:t>
            </a:r>
            <a:r>
              <a:rPr lang="en-US" dirty="0"/>
              <a:t> </a:t>
            </a:r>
            <a:r>
              <a:rPr lang="en-US" dirty="0" err="1"/>
              <a:t>yake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kuingiliana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mzunguko</a:t>
            </a:r>
            <a:r>
              <a:rPr lang="en-US" dirty="0"/>
              <a:t>.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yatakuwa</a:t>
            </a:r>
            <a:r>
              <a:rPr lang="en-US" dirty="0"/>
              <a:t> </a:t>
            </a:r>
            <a:r>
              <a:rPr lang="en-US" dirty="0" err="1"/>
              <a:t>kulingana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hatua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Agile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njia</a:t>
            </a:r>
            <a:r>
              <a:rPr lang="en-US" dirty="0"/>
              <a:t> bora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kutumia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26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Utangulizi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vyuo</a:t>
            </a:r>
            <a:r>
              <a:rPr lang="en-US" dirty="0"/>
              <a:t> </a:t>
            </a:r>
            <a:r>
              <a:rPr lang="en-US" dirty="0" err="1"/>
              <a:t>vikuu</a:t>
            </a:r>
            <a:r>
              <a:rPr lang="en-US" dirty="0"/>
              <a:t> </a:t>
            </a:r>
            <a:r>
              <a:rPr lang="en-US" dirty="0" err="1"/>
              <a:t>mara</a:t>
            </a:r>
            <a:r>
              <a:rPr lang="en-US" dirty="0"/>
              <a:t> </a:t>
            </a:r>
            <a:r>
              <a:rPr lang="en-US" dirty="0" err="1"/>
              <a:t>nyingi</a:t>
            </a:r>
            <a:r>
              <a:rPr lang="en-US" dirty="0"/>
              <a:t> </a:t>
            </a:r>
            <a:r>
              <a:rPr lang="en-US" dirty="0" err="1"/>
              <a:t>hutokea</a:t>
            </a:r>
            <a:r>
              <a:rPr lang="en-US" dirty="0"/>
              <a:t> </a:t>
            </a:r>
            <a:r>
              <a:rPr lang="en-US" dirty="0" err="1"/>
              <a:t>wanapopoteza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, </a:t>
            </a:r>
            <a:r>
              <a:rPr lang="en-US" dirty="0" err="1"/>
              <a:t>ikiwa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, </a:t>
            </a:r>
            <a:r>
              <a:rPr lang="en-US" dirty="0" err="1"/>
              <a:t>kufunika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mbalimbali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, </a:t>
            </a:r>
            <a:r>
              <a:rPr lang="en-US" dirty="0" err="1"/>
              <a:t>chakula</a:t>
            </a:r>
            <a:r>
              <a:rPr lang="en-US" dirty="0"/>
              <a:t>, </a:t>
            </a:r>
            <a:r>
              <a:rPr lang="en-US" dirty="0" err="1"/>
              <a:t>usafiri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vifaa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vitabu</a:t>
            </a:r>
            <a:r>
              <a:rPr lang="en-US" dirty="0"/>
              <a:t> au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Hali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inazidi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ngumu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wanapokosa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ziada</a:t>
            </a:r>
            <a:r>
              <a:rPr lang="en-US" dirty="0"/>
              <a:t>,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au </a:t>
            </a:r>
            <a:r>
              <a:rPr lang="en-US" dirty="0" err="1"/>
              <a:t>misaada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kusaidia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, </a:t>
            </a:r>
            <a:r>
              <a:rPr lang="en-US" dirty="0" err="1"/>
              <a:t>ikiongoza</a:t>
            </a:r>
            <a:r>
              <a:rPr lang="en-US" dirty="0"/>
              <a:t> </a:t>
            </a:r>
            <a:r>
              <a:rPr lang="en-US" dirty="0" err="1"/>
              <a:t>kuongezeka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shinikizo</a:t>
            </a:r>
            <a:r>
              <a:rPr lang="en-US" dirty="0"/>
              <a:t> la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Kufikia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kununua</a:t>
            </a:r>
            <a:r>
              <a:rPr lang="en-US" dirty="0"/>
              <a:t> </a:t>
            </a:r>
            <a:r>
              <a:rPr lang="en-US" dirty="0" err="1"/>
              <a:t>kompyuta</a:t>
            </a:r>
            <a:r>
              <a:rPr lang="en-US" dirty="0"/>
              <a:t> au </a:t>
            </a:r>
            <a:r>
              <a:rPr lang="en-US" dirty="0" err="1"/>
              <a:t>kulipa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, </a:t>
            </a:r>
            <a:r>
              <a:rPr lang="en-US" dirty="0" err="1"/>
              <a:t>kunaweza</a:t>
            </a:r>
            <a:r>
              <a:rPr lang="en-US" dirty="0"/>
              <a:t> </a:t>
            </a:r>
            <a:r>
              <a:rPr lang="en-US" dirty="0" err="1"/>
              <a:t>kuleta</a:t>
            </a:r>
            <a:r>
              <a:rPr lang="en-US" dirty="0"/>
              <a:t> </a:t>
            </a:r>
            <a:r>
              <a:rPr lang="en-US" dirty="0" err="1"/>
              <a:t>faraja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, </a:t>
            </a:r>
            <a:r>
              <a:rPr lang="en-US" dirty="0" err="1"/>
              <a:t>lakini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kuishi</a:t>
            </a:r>
            <a:r>
              <a:rPr lang="en-US" dirty="0"/>
              <a:t> </a:t>
            </a:r>
            <a:r>
              <a:rPr lang="en-US" dirty="0" err="1"/>
              <a:t>zinazoendelea</a:t>
            </a:r>
            <a:r>
              <a:rPr lang="en-US" dirty="0"/>
              <a:t> </a:t>
            </a:r>
            <a:r>
              <a:rPr lang="en-US" dirty="0" err="1"/>
              <a:t>huendelea</a:t>
            </a:r>
            <a:r>
              <a:rPr lang="en-US" dirty="0"/>
              <a:t> </a:t>
            </a:r>
            <a:r>
              <a:rPr lang="en-US" dirty="0" err="1"/>
              <a:t>kuhitaji</a:t>
            </a:r>
            <a:r>
              <a:rPr lang="en-US" dirty="0"/>
              <a:t> </a:t>
            </a:r>
            <a:r>
              <a:rPr lang="en-US" dirty="0" err="1"/>
              <a:t>mikakati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Licha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juhudi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zaidi</a:t>
            </a:r>
            <a:r>
              <a:rPr lang="en-US" dirty="0"/>
              <a:t> </a:t>
            </a:r>
            <a:r>
              <a:rPr lang="en-US" dirty="0" err="1"/>
              <a:t>kwenye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kupitia</a:t>
            </a:r>
            <a:r>
              <a:rPr lang="en-US" dirty="0"/>
              <a:t> </a:t>
            </a:r>
            <a:r>
              <a:rPr lang="en-US" dirty="0" err="1"/>
              <a:t>mipango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muswada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, </a:t>
            </a:r>
            <a:r>
              <a:rPr lang="en-US" dirty="0" err="1"/>
              <a:t>mapengo</a:t>
            </a:r>
            <a:r>
              <a:rPr lang="en-US" dirty="0"/>
              <a:t> </a:t>
            </a:r>
            <a:r>
              <a:rPr lang="en-US" dirty="0" err="1"/>
              <a:t>yanaendelea</a:t>
            </a:r>
            <a:r>
              <a:rPr lang="en-US" dirty="0"/>
              <a:t> </a:t>
            </a:r>
            <a:r>
              <a:rPr lang="en-US" dirty="0" err="1"/>
              <a:t>kuwepo</a:t>
            </a:r>
            <a:r>
              <a:rPr lang="en-US" dirty="0"/>
              <a:t>, </a:t>
            </a:r>
            <a:r>
              <a:rPr lang="en-US" dirty="0" err="1"/>
              <a:t>hasa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ongezeko</a:t>
            </a:r>
            <a:r>
              <a:rPr lang="en-US" dirty="0"/>
              <a:t> la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, </a:t>
            </a:r>
            <a:r>
              <a:rPr lang="en-US" dirty="0" err="1"/>
              <a:t>ikifanya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ngumu</a:t>
            </a:r>
            <a:r>
              <a:rPr lang="en-US" dirty="0"/>
              <a:t> </a:t>
            </a:r>
            <a:r>
              <a:rPr lang="en-US" dirty="0" err="1"/>
              <a:t>kufikika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wengi</a:t>
            </a:r>
            <a:r>
              <a:rPr lang="en-US" dirty="0"/>
              <a:t> </a:t>
            </a:r>
            <a:r>
              <a:rPr lang="en-US" dirty="0" err="1"/>
              <a:t>kutokana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mzigo</a:t>
            </a:r>
            <a:r>
              <a:rPr lang="en-US" dirty="0"/>
              <a:t> </a:t>
            </a:r>
            <a:r>
              <a:rPr lang="en-US" dirty="0" err="1"/>
              <a:t>mkubwa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/>
              <a:t>Ili </a:t>
            </a:r>
            <a:r>
              <a:rPr lang="en-US" dirty="0" err="1"/>
              <a:t>kukabiliana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hizi</a:t>
            </a:r>
            <a:r>
              <a:rPr lang="en-US" dirty="0"/>
              <a:t>, </a:t>
            </a:r>
            <a:r>
              <a:rPr lang="en-US" dirty="0" err="1"/>
              <a:t>kuna</a:t>
            </a:r>
            <a:r>
              <a:rPr lang="en-US" dirty="0"/>
              <a:t> </a:t>
            </a:r>
            <a:r>
              <a:rPr lang="en-US" dirty="0" err="1"/>
              <a:t>pendekezo</a:t>
            </a:r>
            <a:r>
              <a:rPr lang="en-US" dirty="0"/>
              <a:t> la </a:t>
            </a:r>
            <a:r>
              <a:rPr lang="en-US" dirty="0" err="1"/>
              <a:t>kuendeleza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maalum</a:t>
            </a:r>
            <a:r>
              <a:rPr lang="en-US" dirty="0"/>
              <a:t> </a:t>
            </a:r>
            <a:r>
              <a:rPr lang="en-US" dirty="0" err="1"/>
              <a:t>inayoruhusu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data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.</a:t>
            </a:r>
          </a:p>
          <a:p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inalenga</a:t>
            </a:r>
            <a:r>
              <a:rPr lang="en-US" dirty="0"/>
              <a:t> </a:t>
            </a:r>
            <a:r>
              <a:rPr lang="en-US" dirty="0" err="1"/>
              <a:t>kuongeza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mienendo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kuruhusu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mmoja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kubaki</a:t>
            </a:r>
            <a:r>
              <a:rPr lang="en-US" dirty="0"/>
              <a:t> </a:t>
            </a:r>
            <a:r>
              <a:rPr lang="en-US" dirty="0" err="1"/>
              <a:t>ndani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mipaka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.</a:t>
            </a:r>
          </a:p>
          <a:p>
            <a:r>
              <a:rPr lang="en-US" dirty="0"/>
              <a:t>Zaidi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hayo</a:t>
            </a:r>
            <a:r>
              <a:rPr lang="en-US" dirty="0"/>
              <a:t>,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uliopendekezwa</a:t>
            </a:r>
            <a:r>
              <a:rPr lang="en-US" dirty="0"/>
              <a:t> </a:t>
            </a:r>
            <a:r>
              <a:rPr lang="en-US" dirty="0" err="1"/>
              <a:t>utatoa</a:t>
            </a:r>
            <a:r>
              <a:rPr lang="en-US" dirty="0"/>
              <a:t> </a:t>
            </a:r>
            <a:r>
              <a:rPr lang="en-US" dirty="0" err="1"/>
              <a:t>uwezo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kutabiri</a:t>
            </a:r>
            <a:r>
              <a:rPr lang="en-US" dirty="0"/>
              <a:t>, </a:t>
            </a:r>
            <a:r>
              <a:rPr lang="en-US" dirty="0" err="1"/>
              <a:t>kuruhusu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kutabiri</a:t>
            </a:r>
            <a:r>
              <a:rPr lang="en-US" dirty="0"/>
              <a:t>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ipasavyo</a:t>
            </a:r>
            <a:r>
              <a:rPr lang="en-US" dirty="0"/>
              <a:t>.</a:t>
            </a:r>
          </a:p>
          <a:p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kuhamasisha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,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inalenga</a:t>
            </a:r>
            <a:r>
              <a:rPr lang="en-US" dirty="0"/>
              <a:t> </a:t>
            </a:r>
            <a:r>
              <a:rPr lang="en-US" dirty="0" err="1"/>
              <a:t>kuwajengea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ujuzi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Hatimaye</a:t>
            </a:r>
            <a:r>
              <a:rPr lang="en-US" dirty="0"/>
              <a:t>, </a:t>
            </a:r>
            <a:r>
              <a:rPr lang="en-US" dirty="0" err="1"/>
              <a:t>lengo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kupunguza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,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ustadi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.</a:t>
            </a:r>
          </a:p>
          <a:p>
            <a:r>
              <a:rPr lang="en-US" dirty="0" err="1"/>
              <a:t>Mbinu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Agile </a:t>
            </a:r>
            <a:r>
              <a:rPr lang="en-US" dirty="0" err="1"/>
              <a:t>inapendekezwa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utekelezaji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mradi</a:t>
            </a:r>
            <a:r>
              <a:rPr lang="en-US" dirty="0"/>
              <a:t> </a:t>
            </a:r>
            <a:r>
              <a:rPr lang="en-US" dirty="0" err="1"/>
              <a:t>huu</a:t>
            </a:r>
            <a:r>
              <a:rPr lang="en-US" dirty="0"/>
              <a:t> </a:t>
            </a:r>
            <a:r>
              <a:rPr lang="en-US" dirty="0" err="1"/>
              <a:t>kutokana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asili</a:t>
            </a:r>
            <a:r>
              <a:rPr lang="en-US" dirty="0"/>
              <a:t> </a:t>
            </a:r>
            <a:r>
              <a:rPr lang="en-US" dirty="0" err="1"/>
              <a:t>yake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kurudia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kushirikishana</a:t>
            </a:r>
            <a:r>
              <a:rPr lang="en-US" dirty="0"/>
              <a:t>, </a:t>
            </a:r>
            <a:r>
              <a:rPr lang="en-US" dirty="0" err="1"/>
              <a:t>ikirahisisha</a:t>
            </a:r>
            <a:r>
              <a:rPr lang="en-US" dirty="0"/>
              <a:t> </a:t>
            </a:r>
            <a:r>
              <a:rPr lang="en-US" dirty="0" err="1"/>
              <a:t>maendeleo</a:t>
            </a:r>
            <a:r>
              <a:rPr lang="en-US" dirty="0"/>
              <a:t> </a:t>
            </a:r>
            <a:r>
              <a:rPr lang="en-US" dirty="0" err="1"/>
              <a:t>endelevu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uadilifu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yanayobadilika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maoni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9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Taarifa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Tatizo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Hizi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, </a:t>
            </a:r>
            <a:r>
              <a:rPr lang="en-US" dirty="0" err="1"/>
              <a:t>chakula</a:t>
            </a:r>
            <a:r>
              <a:rPr lang="en-US" dirty="0"/>
              <a:t>, </a:t>
            </a:r>
            <a:r>
              <a:rPr lang="en-US" dirty="0" err="1"/>
              <a:t>huduma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umma</a:t>
            </a:r>
            <a:r>
              <a:rPr lang="en-US" dirty="0"/>
              <a:t>, </a:t>
            </a:r>
            <a:r>
              <a:rPr lang="en-US" dirty="0" err="1"/>
              <a:t>usafiri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vifaa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, </a:t>
            </a:r>
            <a:r>
              <a:rPr lang="en-US" dirty="0" err="1"/>
              <a:t>ambavyo</a:t>
            </a:r>
            <a:r>
              <a:rPr lang="en-US" dirty="0"/>
              <a:t> </a:t>
            </a:r>
            <a:r>
              <a:rPr lang="en-US" dirty="0" err="1"/>
              <a:t>vinachangia</a:t>
            </a:r>
            <a:r>
              <a:rPr lang="en-US" dirty="0"/>
              <a:t> </a:t>
            </a:r>
            <a:r>
              <a:rPr lang="en-US" dirty="0" err="1"/>
              <a:t>kuongezeka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shinikizo</a:t>
            </a:r>
            <a:r>
              <a:rPr lang="en-US" dirty="0"/>
              <a:t> la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 smtClean="0"/>
              <a:t>Licha</a:t>
            </a:r>
            <a:r>
              <a:rPr lang="en-US" dirty="0" smtClean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viwango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thabiti</a:t>
            </a:r>
            <a:r>
              <a:rPr lang="en-US" dirty="0"/>
              <a:t> au </a:t>
            </a:r>
            <a:r>
              <a:rPr lang="en-US" dirty="0" err="1"/>
              <a:t>kukwama</a:t>
            </a:r>
            <a:r>
              <a:rPr lang="en-US" dirty="0"/>
              <a:t>, </a:t>
            </a:r>
            <a:r>
              <a:rPr lang="en-US" dirty="0" err="1"/>
              <a:t>ongezeko</a:t>
            </a:r>
            <a:r>
              <a:rPr lang="en-US" dirty="0"/>
              <a:t> la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maisha</a:t>
            </a:r>
            <a:r>
              <a:rPr lang="en-US" dirty="0"/>
              <a:t> </a:t>
            </a:r>
            <a:r>
              <a:rPr lang="en-US" dirty="0" err="1"/>
              <a:t>linachochea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 </a:t>
            </a:r>
            <a:r>
              <a:rPr lang="en-US" dirty="0" err="1"/>
              <a:t>Tofauti</a:t>
            </a:r>
            <a:r>
              <a:rPr lang="en-US" dirty="0"/>
              <a:t> </a:t>
            </a:r>
            <a:r>
              <a:rPr lang="en-US" dirty="0" err="1"/>
              <a:t>kati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mara</a:t>
            </a:r>
            <a:r>
              <a:rPr lang="en-US" dirty="0"/>
              <a:t> </a:t>
            </a:r>
            <a:r>
              <a:rPr lang="en-US" dirty="0" err="1"/>
              <a:t>nyingi</a:t>
            </a:r>
            <a:r>
              <a:rPr lang="en-US" dirty="0"/>
              <a:t> </a:t>
            </a:r>
            <a:r>
              <a:rPr lang="en-US" dirty="0" err="1"/>
              <a:t>husababisha</a:t>
            </a:r>
            <a:r>
              <a:rPr lang="en-US" dirty="0"/>
              <a:t> </a:t>
            </a:r>
            <a:r>
              <a:rPr lang="en-US" dirty="0" err="1"/>
              <a:t>kukopa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au </a:t>
            </a:r>
            <a:r>
              <a:rPr lang="en-US" dirty="0" err="1"/>
              <a:t>kutafuta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, </a:t>
            </a:r>
            <a:r>
              <a:rPr lang="en-US" dirty="0" err="1"/>
              <a:t>ikiongeza</a:t>
            </a:r>
            <a:r>
              <a:rPr lang="en-US" dirty="0"/>
              <a:t> </a:t>
            </a:r>
            <a:r>
              <a:rPr lang="en-US" dirty="0" err="1"/>
              <a:t>mzigo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kazi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uliyo</a:t>
            </a:r>
            <a:r>
              <a:rPr lang="en-US" dirty="0"/>
              <a:t> </a:t>
            </a:r>
            <a:r>
              <a:rPr lang="en-US" dirty="0" err="1"/>
              <a:t>tayari</a:t>
            </a:r>
            <a:r>
              <a:rPr lang="en-US" dirty="0"/>
              <a:t> </a:t>
            </a:r>
            <a:r>
              <a:rPr lang="en-US" dirty="0" err="1"/>
              <a:t>kuhimili</a:t>
            </a:r>
            <a:r>
              <a:rPr lang="en-US" dirty="0"/>
              <a:t>.</a:t>
            </a:r>
          </a:p>
          <a:p>
            <a:r>
              <a:rPr lang="en-US" dirty="0" err="1" smtClean="0"/>
              <a:t>Msongo</a:t>
            </a:r>
            <a:r>
              <a:rPr lang="en-US" dirty="0" smtClean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unaweza</a:t>
            </a:r>
            <a:r>
              <a:rPr lang="en-US" dirty="0"/>
              <a:t> </a:t>
            </a:r>
            <a:r>
              <a:rPr lang="en-US" dirty="0" err="1"/>
              <a:t>kuwa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athari</a:t>
            </a:r>
            <a:r>
              <a:rPr lang="en-US" dirty="0"/>
              <a:t> </a:t>
            </a:r>
            <a:r>
              <a:rPr lang="en-US" dirty="0" err="1"/>
              <a:t>mbaya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masomoni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ustawi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kiakili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, </a:t>
            </a:r>
            <a:r>
              <a:rPr lang="en-US" dirty="0" err="1"/>
              <a:t>ikisababisha</a:t>
            </a:r>
            <a:r>
              <a:rPr lang="en-US" dirty="0"/>
              <a:t> </a:t>
            </a:r>
            <a:r>
              <a:rPr lang="en-US" dirty="0" err="1"/>
              <a:t>ucheleweshaji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au </a:t>
            </a:r>
            <a:r>
              <a:rPr lang="en-US" dirty="0" err="1"/>
              <a:t>kuacha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kabisa</a:t>
            </a:r>
            <a:r>
              <a:rPr lang="en-US" dirty="0"/>
              <a:t>. </a:t>
            </a:r>
            <a:r>
              <a:rPr lang="en-US" dirty="0" err="1"/>
              <a:t>Hii</a:t>
            </a:r>
            <a:r>
              <a:rPr lang="en-US" dirty="0"/>
              <a:t> </a:t>
            </a:r>
            <a:r>
              <a:rPr lang="en-US" dirty="0" err="1"/>
              <a:t>inasisitiza</a:t>
            </a:r>
            <a:r>
              <a:rPr lang="en-US" dirty="0"/>
              <a:t> </a:t>
            </a:r>
            <a:r>
              <a:rPr lang="en-US" dirty="0" err="1"/>
              <a:t>umuhimu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haraka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suluhisho</a:t>
            </a:r>
            <a:r>
              <a:rPr lang="en-US" dirty="0"/>
              <a:t> la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lililobuniwa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mahitaji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.</a:t>
            </a:r>
          </a:p>
          <a:p>
            <a:r>
              <a:rPr lang="en-US" dirty="0" err="1" smtClean="0"/>
              <a:t>Suluhisho</a:t>
            </a:r>
            <a:r>
              <a:rPr lang="en-US" dirty="0" smtClean="0"/>
              <a:t> </a:t>
            </a:r>
            <a:r>
              <a:rPr lang="en-US" dirty="0" err="1"/>
              <a:t>lililopendekezwa</a:t>
            </a:r>
            <a:r>
              <a:rPr lang="en-US" dirty="0"/>
              <a:t> </a:t>
            </a:r>
            <a:r>
              <a:rPr lang="en-US" dirty="0" err="1"/>
              <a:t>linalenga</a:t>
            </a:r>
            <a:r>
              <a:rPr lang="en-US" dirty="0"/>
              <a:t> </a:t>
            </a:r>
            <a:r>
              <a:rPr lang="en-US" dirty="0" err="1"/>
              <a:t>kushughulikia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hizi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jukwaa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umakini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,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wanaweza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kipaumbele</a:t>
            </a:r>
            <a:r>
              <a:rPr lang="en-US" dirty="0"/>
              <a:t> cha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, </a:t>
            </a:r>
            <a:r>
              <a:rPr lang="en-US" dirty="0" err="1"/>
              <a:t>hivyo</a:t>
            </a:r>
            <a:r>
              <a:rPr lang="en-US" dirty="0"/>
              <a:t> </a:t>
            </a:r>
            <a:r>
              <a:rPr lang="en-US" dirty="0" err="1"/>
              <a:t>kupunguza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ustawi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jumla</a:t>
            </a:r>
            <a:r>
              <a:rPr lang="en-US" dirty="0"/>
              <a:t>.</a:t>
            </a:r>
          </a:p>
          <a:p>
            <a:r>
              <a:rPr lang="en-US" dirty="0" smtClean="0"/>
              <a:t>Zaidi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hayo</a:t>
            </a:r>
            <a:r>
              <a:rPr lang="en-US" dirty="0"/>
              <a:t>, </a:t>
            </a:r>
            <a:r>
              <a:rPr lang="en-US" dirty="0" err="1"/>
              <a:t>mradi</a:t>
            </a:r>
            <a:r>
              <a:rPr lang="en-US" dirty="0"/>
              <a:t> </a:t>
            </a:r>
            <a:r>
              <a:rPr lang="en-US" dirty="0" err="1"/>
              <a:t>unasisitiza</a:t>
            </a:r>
            <a:r>
              <a:rPr lang="en-US" dirty="0"/>
              <a:t> </a:t>
            </a:r>
            <a:r>
              <a:rPr lang="en-US" dirty="0" err="1"/>
              <a:t>umuhimu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mzunguko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maoni</a:t>
            </a:r>
            <a:r>
              <a:rPr lang="en-US" dirty="0"/>
              <a:t>, </a:t>
            </a:r>
            <a:r>
              <a:rPr lang="en-US" dirty="0" err="1"/>
              <a:t>kuruhusu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kufikiria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.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kukuza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binafsi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zenye</a:t>
            </a:r>
            <a:r>
              <a:rPr lang="en-US" dirty="0"/>
              <a:t> </a:t>
            </a:r>
            <a:r>
              <a:rPr lang="en-US" dirty="0" err="1"/>
              <a:t>dhamana</a:t>
            </a:r>
            <a:r>
              <a:rPr lang="en-US" dirty="0"/>
              <a:t>, </a:t>
            </a:r>
            <a:r>
              <a:rPr lang="en-US" dirty="0" err="1"/>
              <a:t>jukwaa</a:t>
            </a:r>
            <a:r>
              <a:rPr lang="en-US" dirty="0"/>
              <a:t> </a:t>
            </a:r>
            <a:r>
              <a:rPr lang="en-US" dirty="0" err="1"/>
              <a:t>linalenga</a:t>
            </a:r>
            <a:r>
              <a:rPr lang="en-US" dirty="0"/>
              <a:t> </a:t>
            </a:r>
            <a:r>
              <a:rPr lang="en-US" dirty="0" err="1"/>
              <a:t>kuwawezesha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kufikia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 </a:t>
            </a:r>
            <a:r>
              <a:rPr lang="en-US" dirty="0" err="1"/>
              <a:t>zaidi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92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Malengo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Lengo</a:t>
            </a:r>
            <a:r>
              <a:rPr lang="en-US" dirty="0"/>
              <a:t> </a:t>
            </a:r>
            <a:r>
              <a:rPr lang="en-US" dirty="0" err="1"/>
              <a:t>kuu</a:t>
            </a:r>
            <a:r>
              <a:rPr lang="en-US" dirty="0"/>
              <a:t> la </a:t>
            </a:r>
            <a:r>
              <a:rPr lang="en-US" dirty="0" err="1"/>
              <a:t>mfumo</a:t>
            </a:r>
            <a:r>
              <a:rPr lang="en-US" dirty="0"/>
              <a:t> </a:t>
            </a:r>
            <a:r>
              <a:rPr lang="en-US" dirty="0" err="1"/>
              <a:t>huu</a:t>
            </a:r>
            <a:r>
              <a:rPr lang="en-US" dirty="0"/>
              <a:t> </a:t>
            </a:r>
            <a:r>
              <a:rPr lang="en-US" dirty="0" err="1"/>
              <a:t>litakuwa</a:t>
            </a:r>
            <a:r>
              <a:rPr lang="en-US" dirty="0"/>
              <a:t> </a:t>
            </a:r>
            <a:r>
              <a:rPr lang="en-US" dirty="0" err="1"/>
              <a:t>kubuni</a:t>
            </a:r>
            <a:r>
              <a:rPr lang="en-US" dirty="0"/>
              <a:t>, </a:t>
            </a:r>
            <a:r>
              <a:rPr lang="en-US" dirty="0" err="1"/>
              <a:t>kuunda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rahisi</a:t>
            </a:r>
            <a:r>
              <a:rPr lang="en-US" dirty="0"/>
              <a:t> </a:t>
            </a:r>
            <a:r>
              <a:rPr lang="en-US" dirty="0" err="1"/>
              <a:t>kutumia</a:t>
            </a:r>
            <a:r>
              <a:rPr lang="en-US" dirty="0"/>
              <a:t> </a:t>
            </a:r>
            <a:r>
              <a:rPr lang="en-US" dirty="0" err="1"/>
              <a:t>ambayo</a:t>
            </a:r>
            <a:r>
              <a:rPr lang="en-US" dirty="0"/>
              <a:t> </a:t>
            </a:r>
            <a:r>
              <a:rPr lang="en-US" dirty="0" err="1"/>
              <a:t>itawezesha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kufuatilia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sasa</a:t>
            </a:r>
            <a:r>
              <a:rPr lang="en-US" dirty="0"/>
              <a:t>,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sasa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22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Malengo</a:t>
            </a:r>
            <a:r>
              <a:rPr lang="en-US" dirty="0" smtClean="0"/>
              <a:t> </a:t>
            </a:r>
            <a:r>
              <a:rPr lang="en-US" dirty="0" err="1" smtClean="0"/>
              <a:t>maalum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Kuongeza</a:t>
            </a:r>
            <a:r>
              <a:rPr lang="en-US" dirty="0"/>
              <a:t> data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sasa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mwanafunzi</a:t>
            </a:r>
            <a:r>
              <a:rPr lang="en-US" dirty="0"/>
              <a:t>.</a:t>
            </a:r>
          </a:p>
          <a:p>
            <a:r>
              <a:rPr lang="en-US" dirty="0" err="1"/>
              <a:t>Kuongeza</a:t>
            </a:r>
            <a:r>
              <a:rPr lang="en-US" dirty="0"/>
              <a:t> </a:t>
            </a:r>
            <a:r>
              <a:rPr lang="en-US" dirty="0" err="1"/>
              <a:t>taarifa</a:t>
            </a:r>
            <a:r>
              <a:rPr lang="en-US" dirty="0"/>
              <a:t> </a:t>
            </a:r>
            <a:r>
              <a:rPr lang="en-US" dirty="0" err="1"/>
              <a:t>kuhusu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mwanafunzi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kusaidia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.</a:t>
            </a:r>
          </a:p>
          <a:p>
            <a:r>
              <a:rPr lang="en-US" dirty="0" err="1"/>
              <a:t>Kuonyesha</a:t>
            </a:r>
            <a:r>
              <a:rPr lang="en-US" dirty="0"/>
              <a:t> </a:t>
            </a:r>
            <a:r>
              <a:rPr lang="en-US" dirty="0" err="1"/>
              <a:t>ripoti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kuwawezesha</a:t>
            </a:r>
            <a:r>
              <a:rPr lang="en-US" dirty="0"/>
              <a:t> </a:t>
            </a:r>
            <a:r>
              <a:rPr lang="en-US" dirty="0" err="1"/>
              <a:t>kuelewa</a:t>
            </a:r>
            <a:r>
              <a:rPr lang="en-US" dirty="0"/>
              <a:t> </a:t>
            </a:r>
            <a:r>
              <a:rPr lang="en-US" dirty="0" err="1"/>
              <a:t>jinsi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zinavyotumika</a:t>
            </a:r>
            <a:r>
              <a:rPr lang="en-US" dirty="0"/>
              <a:t>.</a:t>
            </a:r>
          </a:p>
          <a:p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utabiri</a:t>
            </a:r>
            <a:r>
              <a:rPr lang="en-US" dirty="0"/>
              <a:t>, </a:t>
            </a:r>
            <a:r>
              <a:rPr lang="en-US" dirty="0" err="1"/>
              <a:t>kulingana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mwanafunzi</a:t>
            </a:r>
            <a:r>
              <a:rPr lang="en-US" dirty="0"/>
              <a:t>, </a:t>
            </a:r>
            <a:r>
              <a:rPr lang="en-US" dirty="0" err="1"/>
              <a:t>kuhusu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mwanafunzi</a:t>
            </a:r>
            <a:r>
              <a:rPr lang="en-US" dirty="0"/>
              <a:t>.</a:t>
            </a:r>
          </a:p>
          <a:p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mapendekezo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kuwasaidia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yenye</a:t>
            </a:r>
            <a:r>
              <a:rPr lang="en-US" dirty="0"/>
              <a:t> </a:t>
            </a:r>
            <a:r>
              <a:rPr lang="en-US" dirty="0" err="1"/>
              <a:t>ufahamu</a:t>
            </a:r>
            <a:r>
              <a:rPr lang="en-US" dirty="0"/>
              <a:t> </a:t>
            </a:r>
            <a:r>
              <a:rPr lang="en-US" dirty="0" err="1"/>
              <a:t>kuhusu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22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Maelezo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Kudhibitisha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Utafiti</a:t>
            </a:r>
            <a:r>
              <a:rPr lang="en-US" dirty="0"/>
              <a:t> </a:t>
            </a:r>
            <a:r>
              <a:rPr lang="en-US" dirty="0" err="1"/>
              <a:t>unasisitiza</a:t>
            </a:r>
            <a:r>
              <a:rPr lang="en-US" dirty="0"/>
              <a:t> </a:t>
            </a:r>
            <a:r>
              <a:rPr lang="en-US" dirty="0" err="1"/>
              <a:t>umuhimu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kushughulikia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vyuo</a:t>
            </a:r>
            <a:r>
              <a:rPr lang="en-US" dirty="0"/>
              <a:t> </a:t>
            </a:r>
            <a:r>
              <a:rPr lang="en-US" dirty="0" err="1"/>
              <a:t>vikuu</a:t>
            </a:r>
            <a:r>
              <a:rPr lang="en-US" dirty="0"/>
              <a:t>, </a:t>
            </a:r>
            <a:r>
              <a:rPr lang="en-US" dirty="0" err="1"/>
              <a:t>hasa</a:t>
            </a:r>
            <a:r>
              <a:rPr lang="en-US" dirty="0"/>
              <a:t> </a:t>
            </a:r>
            <a:r>
              <a:rPr lang="en-US" dirty="0" err="1"/>
              <a:t>nchini</a:t>
            </a:r>
            <a:r>
              <a:rPr lang="en-US" dirty="0"/>
              <a:t> Kenya, </a:t>
            </a:r>
            <a:r>
              <a:rPr lang="en-US" dirty="0" err="1"/>
              <a:t>ambapo</a:t>
            </a:r>
            <a:r>
              <a:rPr lang="en-US" dirty="0"/>
              <a:t> </a:t>
            </a:r>
            <a:r>
              <a:rPr lang="en-US" dirty="0" err="1"/>
              <a:t>viwango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haviko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ilivyotarajiwa</a:t>
            </a:r>
            <a:r>
              <a:rPr lang="en-US" dirty="0"/>
              <a:t>.</a:t>
            </a:r>
          </a:p>
          <a:p>
            <a:r>
              <a:rPr lang="en-US" dirty="0" err="1"/>
              <a:t>Utafiti</a:t>
            </a:r>
            <a:r>
              <a:rPr lang="en-US" dirty="0"/>
              <a:t> </a:t>
            </a:r>
            <a:r>
              <a:rPr lang="en-US" dirty="0" err="1"/>
              <a:t>uliofanywa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Chuo </a:t>
            </a:r>
            <a:r>
              <a:rPr lang="en-US" dirty="0" err="1"/>
              <a:t>Kikuu</a:t>
            </a:r>
            <a:r>
              <a:rPr lang="en-US" dirty="0"/>
              <a:t> cha </a:t>
            </a:r>
            <a:r>
              <a:rPr lang="en-US" dirty="0" err="1"/>
              <a:t>Egerton</a:t>
            </a:r>
            <a:r>
              <a:rPr lang="en-US" dirty="0"/>
              <a:t> </a:t>
            </a:r>
            <a:r>
              <a:rPr lang="en-US" dirty="0" err="1"/>
              <a:t>ulionyesha</a:t>
            </a:r>
            <a:r>
              <a:rPr lang="en-US" dirty="0"/>
              <a:t> </a:t>
            </a:r>
            <a:r>
              <a:rPr lang="en-US" dirty="0" err="1"/>
              <a:t>ukosefu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shahada</a:t>
            </a:r>
            <a:r>
              <a:rPr lang="en-US" dirty="0"/>
              <a:t>, </a:t>
            </a:r>
            <a:r>
              <a:rPr lang="en-US" dirty="0" err="1"/>
              <a:t>ukionyesha</a:t>
            </a:r>
            <a:r>
              <a:rPr lang="en-US" dirty="0"/>
              <a:t>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kuingilia</a:t>
            </a:r>
            <a:r>
              <a:rPr lang="en-US" dirty="0"/>
              <a:t> </a:t>
            </a:r>
            <a:r>
              <a:rPr lang="en-US" dirty="0" err="1"/>
              <a:t>kati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ustadi</a:t>
            </a:r>
            <a:r>
              <a:rPr lang="en-US" dirty="0"/>
              <a:t> </a:t>
            </a:r>
            <a:r>
              <a:rPr lang="en-US" dirty="0" err="1"/>
              <a:t>wao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usimamizi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mara</a:t>
            </a:r>
            <a:r>
              <a:rPr lang="en-US" dirty="0"/>
              <a:t> </a:t>
            </a:r>
            <a:r>
              <a:rPr lang="en-US" dirty="0" err="1"/>
              <a:t>nyingi</a:t>
            </a:r>
            <a:r>
              <a:rPr lang="en-US" dirty="0"/>
              <a:t> </a:t>
            </a:r>
            <a:r>
              <a:rPr lang="en-US" dirty="0" err="1"/>
              <a:t>wanapambana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ununuzi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papara</a:t>
            </a:r>
            <a:r>
              <a:rPr lang="en-US" dirty="0"/>
              <a:t>, </a:t>
            </a:r>
            <a:r>
              <a:rPr lang="en-US" dirty="0" err="1"/>
              <a:t>ikisababisha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kuongezeka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madeni</a:t>
            </a:r>
            <a:r>
              <a:rPr lang="en-US" dirty="0"/>
              <a:t>, </a:t>
            </a:r>
            <a:r>
              <a:rPr lang="en-US" dirty="0" err="1"/>
              <a:t>hasa</a:t>
            </a:r>
            <a:r>
              <a:rPr lang="en-US" dirty="0"/>
              <a:t> </a:t>
            </a:r>
            <a:r>
              <a:rPr lang="en-US" dirty="0" err="1"/>
              <a:t>baada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kupokea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kwanza.</a:t>
            </a:r>
          </a:p>
          <a:p>
            <a:r>
              <a:rPr lang="en-US" dirty="0"/>
              <a:t>Kuna </a:t>
            </a:r>
            <a:r>
              <a:rPr lang="en-US" dirty="0" err="1"/>
              <a:t>mwelekeo</a:t>
            </a:r>
            <a:r>
              <a:rPr lang="en-US" dirty="0"/>
              <a:t> </a:t>
            </a:r>
            <a:r>
              <a:rPr lang="en-US" dirty="0" err="1"/>
              <a:t>miongoni</a:t>
            </a:r>
            <a:r>
              <a:rPr lang="en-US" dirty="0"/>
              <a:t> </a:t>
            </a:r>
            <a:r>
              <a:rPr lang="en-US" dirty="0" err="1"/>
              <a:t>mwa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kipaumbele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kuliko</a:t>
            </a:r>
            <a:r>
              <a:rPr lang="en-US" dirty="0"/>
              <a:t> </a:t>
            </a:r>
            <a:r>
              <a:rPr lang="en-US" dirty="0" err="1"/>
              <a:t>malengo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mrefu</a:t>
            </a:r>
            <a:r>
              <a:rPr lang="en-US" dirty="0"/>
              <a:t>, </a:t>
            </a:r>
            <a:r>
              <a:rPr lang="en-US" dirty="0" err="1"/>
              <a:t>kuwaacha</a:t>
            </a:r>
            <a:r>
              <a:rPr lang="en-US" dirty="0"/>
              <a:t> </a:t>
            </a:r>
            <a:r>
              <a:rPr lang="en-US" dirty="0" err="1"/>
              <a:t>hazina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kutosha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dharura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vile </a:t>
            </a:r>
            <a:r>
              <a:rPr lang="en-US" dirty="0" err="1"/>
              <a:t>gharama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matibabu</a:t>
            </a:r>
            <a:r>
              <a:rPr lang="en-US" dirty="0"/>
              <a:t>, </a:t>
            </a:r>
            <a:r>
              <a:rPr lang="en-US" dirty="0" err="1"/>
              <a:t>ambazo</a:t>
            </a:r>
            <a:r>
              <a:rPr lang="en-US" dirty="0"/>
              <a:t> </a:t>
            </a:r>
            <a:r>
              <a:rPr lang="en-US" dirty="0" err="1"/>
              <a:t>zinaweza</a:t>
            </a:r>
            <a:r>
              <a:rPr lang="en-US" dirty="0"/>
              <a:t> </a:t>
            </a:r>
            <a:r>
              <a:rPr lang="en-US" dirty="0" err="1"/>
              <a:t>kuwalazimu</a:t>
            </a:r>
            <a:r>
              <a:rPr lang="en-US" dirty="0"/>
              <a:t> </a:t>
            </a:r>
            <a:r>
              <a:rPr lang="en-US" dirty="0" err="1"/>
              <a:t>kutegemea</a:t>
            </a:r>
            <a:r>
              <a:rPr lang="en-US" dirty="0"/>
              <a:t> </a:t>
            </a:r>
            <a:r>
              <a:rPr lang="en-US" dirty="0" err="1"/>
              <a:t>familia</a:t>
            </a:r>
            <a:r>
              <a:rPr lang="en-US" dirty="0"/>
              <a:t> au </a:t>
            </a:r>
            <a:r>
              <a:rPr lang="en-US" dirty="0" err="1"/>
              <a:t>marafiki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msaada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wengi</a:t>
            </a:r>
            <a:r>
              <a:rPr lang="en-US" dirty="0"/>
              <a:t> </a:t>
            </a:r>
            <a:r>
              <a:rPr lang="en-US" dirty="0" err="1"/>
              <a:t>huonyesha</a:t>
            </a:r>
            <a:r>
              <a:rPr lang="en-US" dirty="0"/>
              <a:t> </a:t>
            </a:r>
            <a:r>
              <a:rPr lang="en-US" dirty="0" err="1"/>
              <a:t>upendeleo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kutumia</a:t>
            </a:r>
            <a:r>
              <a:rPr lang="en-US" dirty="0"/>
              <a:t> </a:t>
            </a:r>
            <a:r>
              <a:rPr lang="en-US" dirty="0" err="1"/>
              <a:t>badala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kuokoa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, </a:t>
            </a:r>
            <a:r>
              <a:rPr lang="en-US" dirty="0" err="1"/>
              <a:t>ikionyesha</a:t>
            </a:r>
            <a:r>
              <a:rPr lang="en-US" dirty="0"/>
              <a:t>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elimu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mwongozo</a:t>
            </a:r>
            <a:r>
              <a:rPr lang="en-US" dirty="0"/>
              <a:t> </a:t>
            </a:r>
            <a:r>
              <a:rPr lang="en-US" dirty="0" err="1"/>
              <a:t>juu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mipango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mikakati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kuweka</a:t>
            </a:r>
            <a:r>
              <a:rPr lang="en-US" dirty="0"/>
              <a:t> </a:t>
            </a:r>
            <a:r>
              <a:rPr lang="en-US" dirty="0" err="1"/>
              <a:t>akiba</a:t>
            </a:r>
            <a:r>
              <a:rPr lang="en-US" dirty="0"/>
              <a:t> </a:t>
            </a:r>
            <a:r>
              <a:rPr lang="en-US" dirty="0" err="1"/>
              <a:t>yenye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.</a:t>
            </a:r>
          </a:p>
          <a:p>
            <a:r>
              <a:rPr lang="en-US" dirty="0" err="1"/>
              <a:t>Ukosefu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upatikanaji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kuaminika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ushauri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kunachangia</a:t>
            </a:r>
            <a:r>
              <a:rPr lang="en-US" dirty="0"/>
              <a:t> </a:t>
            </a:r>
            <a:r>
              <a:rPr lang="en-US" dirty="0" err="1"/>
              <a:t>changamoto</a:t>
            </a:r>
            <a:r>
              <a:rPr lang="en-US" dirty="0"/>
              <a:t> </a:t>
            </a:r>
            <a:r>
              <a:rPr lang="en-US" dirty="0" err="1"/>
              <a:t>zinazokabiliwa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kusimamia</a:t>
            </a:r>
            <a:r>
              <a:rPr lang="en-US" dirty="0"/>
              <a:t> </a:t>
            </a:r>
            <a:r>
              <a:rPr lang="en-US" dirty="0" err="1"/>
              <a:t>fedha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ufanisi</a:t>
            </a:r>
            <a:r>
              <a:rPr lang="en-US" dirty="0"/>
              <a:t>.</a:t>
            </a:r>
          </a:p>
          <a:p>
            <a:r>
              <a:rPr lang="en-US" dirty="0" err="1"/>
              <a:t>Ujuzi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unatambuliwa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sababu</a:t>
            </a:r>
            <a:r>
              <a:rPr lang="en-US" dirty="0"/>
              <a:t> </a:t>
            </a:r>
            <a:r>
              <a:rPr lang="en-US" dirty="0" err="1"/>
              <a:t>muhimu</a:t>
            </a:r>
            <a:r>
              <a:rPr lang="en-US" dirty="0"/>
              <a:t> </a:t>
            </a:r>
            <a:r>
              <a:rPr lang="en-US" dirty="0" err="1"/>
              <a:t>inayoathiri</a:t>
            </a:r>
            <a:r>
              <a:rPr lang="en-US" dirty="0"/>
              <a:t> </a:t>
            </a:r>
            <a:r>
              <a:rPr lang="en-US" dirty="0" err="1"/>
              <a:t>utendaji</a:t>
            </a:r>
            <a:r>
              <a:rPr lang="en-US" dirty="0"/>
              <a:t> </a:t>
            </a:r>
            <a:r>
              <a:rPr lang="en-US" dirty="0" err="1"/>
              <a:t>masomoni</a:t>
            </a:r>
            <a:r>
              <a:rPr lang="en-US" dirty="0"/>
              <a:t>, </a:t>
            </a:r>
            <a:r>
              <a:rPr lang="en-US" dirty="0" err="1"/>
              <a:t>ustawi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kiakili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fursa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ajira</a:t>
            </a:r>
            <a:r>
              <a:rPr lang="en-US" dirty="0"/>
              <a:t> </a:t>
            </a:r>
            <a:r>
              <a:rPr lang="en-US" dirty="0" err="1"/>
              <a:t>baada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kuhitimu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. </a:t>
            </a:r>
            <a:r>
              <a:rPr lang="en-US" dirty="0" err="1"/>
              <a:t>Kuendeleza</a:t>
            </a:r>
            <a:r>
              <a:rPr lang="en-US" dirty="0"/>
              <a:t> </a:t>
            </a:r>
            <a:r>
              <a:rPr lang="en-US" dirty="0" err="1"/>
              <a:t>tabia</a:t>
            </a:r>
            <a:r>
              <a:rPr lang="en-US" dirty="0"/>
              <a:t> </a:t>
            </a:r>
            <a:r>
              <a:rPr lang="en-US" dirty="0" err="1"/>
              <a:t>nzuri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kunachangia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njia</a:t>
            </a:r>
            <a:r>
              <a:rPr lang="en-US" dirty="0"/>
              <a:t> </a:t>
            </a:r>
            <a:r>
              <a:rPr lang="en-US" dirty="0" err="1"/>
              <a:t>chanya</a:t>
            </a:r>
            <a:r>
              <a:rPr lang="en-US" dirty="0"/>
              <a:t> </a:t>
            </a:r>
            <a:r>
              <a:rPr lang="en-US" dirty="0" err="1"/>
              <a:t>katika</a:t>
            </a:r>
            <a:r>
              <a:rPr lang="en-US" dirty="0"/>
              <a:t> </a:t>
            </a:r>
            <a:r>
              <a:rPr lang="en-US" dirty="0" err="1"/>
              <a:t>maeneo</a:t>
            </a:r>
            <a:r>
              <a:rPr lang="en-US" dirty="0"/>
              <a:t> </a:t>
            </a:r>
            <a:r>
              <a:rPr lang="en-US" dirty="0" err="1"/>
              <a:t>mbalimbali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maisha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, </a:t>
            </a:r>
            <a:r>
              <a:rPr lang="en-US" dirty="0" err="1"/>
              <a:t>ikiwa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pamoja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mafanikio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masomo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kuridhika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.</a:t>
            </a:r>
          </a:p>
          <a:p>
            <a:r>
              <a:rPr lang="en-US" dirty="0" err="1"/>
              <a:t>Matokeo</a:t>
            </a:r>
            <a:r>
              <a:rPr lang="en-US" dirty="0"/>
              <a:t> </a:t>
            </a:r>
            <a:r>
              <a:rPr lang="en-US" dirty="0" err="1"/>
              <a:t>hayo</a:t>
            </a:r>
            <a:r>
              <a:rPr lang="en-US" dirty="0"/>
              <a:t> </a:t>
            </a:r>
            <a:r>
              <a:rPr lang="en-US" dirty="0" err="1"/>
              <a:t>yanasisitiza</a:t>
            </a:r>
            <a:r>
              <a:rPr lang="en-US" dirty="0"/>
              <a:t> </a:t>
            </a:r>
            <a:r>
              <a:rPr lang="en-US" dirty="0" err="1"/>
              <a:t>umuhimu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kutekeleza</a:t>
            </a:r>
            <a:r>
              <a:rPr lang="en-US" dirty="0"/>
              <a:t> </a:t>
            </a:r>
            <a:r>
              <a:rPr lang="en-US" dirty="0" err="1"/>
              <a:t>mifumo</a:t>
            </a:r>
            <a:r>
              <a:rPr lang="en-US" dirty="0"/>
              <a:t> au </a:t>
            </a:r>
            <a:r>
              <a:rPr lang="en-US" dirty="0" err="1"/>
              <a:t>zana</a:t>
            </a:r>
            <a:r>
              <a:rPr lang="en-US" dirty="0"/>
              <a:t> </a:t>
            </a:r>
            <a:r>
              <a:rPr lang="en-US" dirty="0" err="1"/>
              <a:t>zinazolenga</a:t>
            </a:r>
            <a:r>
              <a:rPr lang="en-US" dirty="0"/>
              <a:t> </a:t>
            </a:r>
            <a:r>
              <a:rPr lang="en-US" dirty="0" err="1"/>
              <a:t>kuboresha</a:t>
            </a:r>
            <a:r>
              <a:rPr lang="en-US" dirty="0"/>
              <a:t> </a:t>
            </a:r>
            <a:r>
              <a:rPr lang="en-US" dirty="0" err="1"/>
              <a:t>uelewa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kutoa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rasilimali</a:t>
            </a:r>
            <a:r>
              <a:rPr lang="en-US" dirty="0"/>
              <a:t> </a:t>
            </a:r>
            <a:r>
              <a:rPr lang="en-US" dirty="0" err="1"/>
              <a:t>zinazohitajika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kufanya</a:t>
            </a:r>
            <a:r>
              <a:rPr lang="en-US" dirty="0"/>
              <a:t> </a:t>
            </a:r>
            <a:r>
              <a:rPr lang="en-US" dirty="0" err="1"/>
              <a:t>maamuzi</a:t>
            </a:r>
            <a:r>
              <a:rPr lang="en-US" dirty="0"/>
              <a:t> </a:t>
            </a:r>
            <a:r>
              <a:rPr lang="en-US" dirty="0" err="1"/>
              <a:t>sahihi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, </a:t>
            </a:r>
            <a:r>
              <a:rPr lang="en-US" dirty="0" err="1"/>
              <a:t>hatimaye</a:t>
            </a:r>
            <a:r>
              <a:rPr lang="en-US" dirty="0"/>
              <a:t> </a:t>
            </a:r>
            <a:r>
              <a:rPr lang="en-US" dirty="0" err="1"/>
              <a:t>kupunguza</a:t>
            </a:r>
            <a:r>
              <a:rPr lang="en-US" dirty="0"/>
              <a:t> </a:t>
            </a:r>
            <a:r>
              <a:rPr lang="en-US" dirty="0" err="1"/>
              <a:t>msongo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kuendeleza</a:t>
            </a:r>
            <a:r>
              <a:rPr lang="en-US" dirty="0"/>
              <a:t> </a:t>
            </a:r>
            <a:r>
              <a:rPr lang="en-US" dirty="0" err="1"/>
              <a:t>ustawi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ujumla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32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Mahitaji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Kuruhusu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Yao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: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inapaswa</a:t>
            </a:r>
            <a:r>
              <a:rPr lang="en-US" dirty="0"/>
              <a:t> </a:t>
            </a:r>
            <a:r>
              <a:rPr lang="en-US" dirty="0" err="1"/>
              <a:t>kuruhusu</a:t>
            </a:r>
            <a:r>
              <a:rPr lang="en-US" dirty="0"/>
              <a:t> </a:t>
            </a:r>
            <a:r>
              <a:rPr lang="en-US" dirty="0" err="1"/>
              <a:t>watumiaji</a:t>
            </a:r>
            <a:r>
              <a:rPr lang="en-US" dirty="0"/>
              <a:t> </a:t>
            </a:r>
            <a:r>
              <a:rPr lang="en-US" dirty="0" err="1"/>
              <a:t>kuingiza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kila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urahisi</a:t>
            </a:r>
            <a:r>
              <a:rPr lang="en-US" dirty="0"/>
              <a:t>.</a:t>
            </a:r>
          </a:p>
          <a:p>
            <a:r>
              <a:rPr lang="en-US" dirty="0" err="1" smtClean="0"/>
              <a:t>Kuruhusu</a:t>
            </a:r>
            <a:r>
              <a:rPr lang="en-US" dirty="0" smtClean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Madhumuni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Upanuzi</a:t>
            </a:r>
            <a:r>
              <a:rPr lang="en-US" dirty="0"/>
              <a:t>: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inahitaji</a:t>
            </a:r>
            <a:r>
              <a:rPr lang="en-US" dirty="0"/>
              <a:t> </a:t>
            </a:r>
            <a:r>
              <a:rPr lang="en-US" dirty="0" err="1"/>
              <a:t>kuwaruhusu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kuunda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ajili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kupanga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baadaye</a:t>
            </a:r>
            <a:r>
              <a:rPr lang="en-US" dirty="0"/>
              <a:t>.</a:t>
            </a:r>
          </a:p>
          <a:p>
            <a:r>
              <a:rPr lang="en-US" dirty="0" err="1" smtClean="0"/>
              <a:t>Kuzalisha</a:t>
            </a:r>
            <a:r>
              <a:rPr lang="en-US" dirty="0" smtClean="0"/>
              <a:t> </a:t>
            </a:r>
            <a:r>
              <a:rPr lang="en-US" dirty="0" err="1"/>
              <a:t>Ripoti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: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inapaswa</a:t>
            </a:r>
            <a:r>
              <a:rPr lang="en-US" dirty="0"/>
              <a:t> </a:t>
            </a:r>
            <a:r>
              <a:rPr lang="en-US" dirty="0" err="1"/>
              <a:t>kuweza</a:t>
            </a:r>
            <a:r>
              <a:rPr lang="en-US" dirty="0"/>
              <a:t> </a:t>
            </a:r>
            <a:r>
              <a:rPr lang="en-US" dirty="0" err="1"/>
              <a:t>kuzalisha</a:t>
            </a:r>
            <a:r>
              <a:rPr lang="en-US" dirty="0"/>
              <a:t> </a:t>
            </a:r>
            <a:r>
              <a:rPr lang="en-US" dirty="0" err="1"/>
              <a:t>ripoti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mapato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matumizi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waweze</a:t>
            </a:r>
            <a:r>
              <a:rPr lang="en-US" dirty="0"/>
              <a:t> </a:t>
            </a:r>
            <a:r>
              <a:rPr lang="en-US" dirty="0" err="1"/>
              <a:t>kuona</a:t>
            </a:r>
            <a:r>
              <a:rPr lang="en-US" dirty="0"/>
              <a:t> </a:t>
            </a:r>
            <a:r>
              <a:rPr lang="en-US" dirty="0" err="1"/>
              <a:t>jinsi</a:t>
            </a:r>
            <a:r>
              <a:rPr lang="en-US" dirty="0"/>
              <a:t> </a:t>
            </a:r>
            <a:r>
              <a:rPr lang="en-US" dirty="0" err="1"/>
              <a:t>wanavyotumia</a:t>
            </a:r>
            <a:r>
              <a:rPr lang="en-US" dirty="0"/>
              <a:t> </a:t>
            </a:r>
            <a:r>
              <a:rPr lang="en-US" dirty="0" err="1"/>
              <a:t>pesa</a:t>
            </a:r>
            <a:r>
              <a:rPr lang="en-US" dirty="0"/>
              <a:t> </a:t>
            </a:r>
            <a:r>
              <a:rPr lang="en-US" dirty="0" err="1"/>
              <a:t>zao</a:t>
            </a:r>
            <a:r>
              <a:rPr lang="en-US" dirty="0"/>
              <a:t>.</a:t>
            </a:r>
          </a:p>
          <a:p>
            <a:r>
              <a:rPr lang="en-US" dirty="0" err="1" smtClean="0"/>
              <a:t>Kutoa</a:t>
            </a:r>
            <a:r>
              <a:rPr lang="en-US" dirty="0" smtClean="0"/>
              <a:t> </a:t>
            </a:r>
            <a:r>
              <a:rPr lang="en-US" dirty="0" err="1"/>
              <a:t>Tahadhari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Pale </a:t>
            </a:r>
            <a:r>
              <a:rPr lang="en-US" dirty="0" err="1"/>
              <a:t>Kiwango</a:t>
            </a:r>
            <a:r>
              <a:rPr lang="en-US" dirty="0"/>
              <a:t> cha </a:t>
            </a:r>
            <a:r>
              <a:rPr lang="en-US" dirty="0" err="1"/>
              <a:t>Asilimia</a:t>
            </a:r>
            <a:r>
              <a:rPr lang="en-US" dirty="0"/>
              <a:t> 80 cha </a:t>
            </a:r>
            <a:r>
              <a:rPr lang="en-US" dirty="0" err="1"/>
              <a:t>Bajeti</a:t>
            </a:r>
            <a:r>
              <a:rPr lang="en-US" dirty="0"/>
              <a:t> </a:t>
            </a:r>
            <a:r>
              <a:rPr lang="en-US" dirty="0" err="1"/>
              <a:t>Kinapovukwa</a:t>
            </a:r>
            <a:r>
              <a:rPr lang="en-US" dirty="0"/>
              <a:t>: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inapaswa</a:t>
            </a:r>
            <a:r>
              <a:rPr lang="en-US" dirty="0"/>
              <a:t> </a:t>
            </a:r>
            <a:r>
              <a:rPr lang="en-US" dirty="0" err="1"/>
              <a:t>kuweza</a:t>
            </a:r>
            <a:r>
              <a:rPr lang="en-US" dirty="0"/>
              <a:t> </a:t>
            </a:r>
            <a:r>
              <a:rPr lang="en-US" dirty="0" err="1"/>
              <a:t>kuwapa</a:t>
            </a:r>
            <a:r>
              <a:rPr lang="en-US" dirty="0"/>
              <a:t> </a:t>
            </a:r>
            <a:r>
              <a:rPr lang="en-US" dirty="0" err="1"/>
              <a:t>tahadhari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 </a:t>
            </a:r>
            <a:r>
              <a:rPr lang="en-US" dirty="0" err="1"/>
              <a:t>wanapovuka</a:t>
            </a:r>
            <a:r>
              <a:rPr lang="en-US" dirty="0"/>
              <a:t> </a:t>
            </a:r>
            <a:r>
              <a:rPr lang="en-US" dirty="0" err="1"/>
              <a:t>asilimia</a:t>
            </a:r>
            <a:r>
              <a:rPr lang="en-US" dirty="0"/>
              <a:t> 80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bajeti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.</a:t>
            </a:r>
          </a:p>
          <a:p>
            <a:r>
              <a:rPr lang="en-US" dirty="0" err="1" smtClean="0"/>
              <a:t>Kuunganisha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vya</a:t>
            </a:r>
            <a:r>
              <a:rPr lang="en-US" dirty="0"/>
              <a:t> </a:t>
            </a:r>
            <a:r>
              <a:rPr lang="en-US" dirty="0" err="1"/>
              <a:t>Ushauri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: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inahitaji</a:t>
            </a:r>
            <a:r>
              <a:rPr lang="en-US" dirty="0"/>
              <a:t> </a:t>
            </a:r>
            <a:r>
              <a:rPr lang="en-US" dirty="0" err="1"/>
              <a:t>kuweza</a:t>
            </a:r>
            <a:r>
              <a:rPr lang="en-US" dirty="0"/>
              <a:t> </a:t>
            </a:r>
            <a:r>
              <a:rPr lang="en-US" dirty="0" err="1"/>
              <a:t>kuunganisha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vyanzo</a:t>
            </a:r>
            <a:r>
              <a:rPr lang="en-US" dirty="0"/>
              <a:t> </a:t>
            </a:r>
            <a:r>
              <a:rPr lang="en-US" dirty="0" err="1"/>
              <a:t>vinavyotoa</a:t>
            </a:r>
            <a:r>
              <a:rPr lang="en-US" dirty="0"/>
              <a:t> </a:t>
            </a:r>
            <a:r>
              <a:rPr lang="en-US" dirty="0" err="1"/>
              <a:t>mapendekezo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kifedha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en-US" dirty="0"/>
              <a:t> </a:t>
            </a:r>
            <a:r>
              <a:rPr lang="en-US" dirty="0" err="1"/>
              <a:t>wanafunzi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7908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2817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Kufuatilia Fedha na Zana ya Usimamizi wa Pesa</vt:lpstr>
      <vt:lpstr>Maelezo Mafupi</vt:lpstr>
      <vt:lpstr>Maelezo Mafupi</vt:lpstr>
      <vt:lpstr>Utangulizi</vt:lpstr>
      <vt:lpstr>Taarifa ya Tatizo</vt:lpstr>
      <vt:lpstr>Malengo</vt:lpstr>
      <vt:lpstr>Malengo maalum</vt:lpstr>
      <vt:lpstr>Maelezo ya Kudhibitisha.</vt:lpstr>
      <vt:lpstr>Mahitaji ya kazi</vt:lpstr>
      <vt:lpstr>Mahitaji ya kutoendeleza kazi</vt:lpstr>
      <vt:lpstr>Tathmini ya fasihi</vt:lpstr>
      <vt:lpstr>Tathmini ya fasihi</vt:lpstr>
      <vt:lpstr>Tathmini ya fasihi</vt:lpstr>
      <vt:lpstr>Tathmini ya fasihi</vt:lpstr>
      <vt:lpstr>Njia iliyopendekezwa</vt:lpstr>
      <vt:lpstr>Mbinu</vt:lpstr>
      <vt:lpstr>Kubuni Programu</vt:lpstr>
      <vt:lpstr>Ukusanyaji na uchambuzi wa data</vt:lpstr>
      <vt:lpstr>Hitimisho</vt:lpstr>
      <vt:lpstr>Marejeo</vt:lpstr>
      <vt:lpstr>Marejeo</vt:lpstr>
      <vt:lpstr>ASANTE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2024-04-01T08:05:40Z</dcterms:created>
  <dcterms:modified xsi:type="dcterms:W3CDTF">2024-04-08T09:54:51Z</dcterms:modified>
</cp:coreProperties>
</file>