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0" y="-4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BC3-12A9-4671-AEE9-ED87809ECE1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9DF-2063-402C-B142-64CB8955491E}" type="slidenum">
              <a:rPr lang="en-US" smtClean="0"/>
              <a:t>‹Nr.›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BC3-12A9-4671-AEE9-ED87809ECE1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9DF-2063-402C-B142-64CB8955491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BC3-12A9-4671-AEE9-ED87809ECE1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9DF-2063-402C-B142-64CB8955491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BC3-12A9-4671-AEE9-ED87809ECE1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9DF-2063-402C-B142-64CB8955491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BC3-12A9-4671-AEE9-ED87809ECE1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9DF-2063-402C-B142-64CB8955491E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BC3-12A9-4671-AEE9-ED87809ECE1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9DF-2063-402C-B142-64CB8955491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BC3-12A9-4671-AEE9-ED87809ECE1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9DF-2063-402C-B142-64CB8955491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BC3-12A9-4671-AEE9-ED87809ECE1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9DF-2063-402C-B142-64CB8955491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BC3-12A9-4671-AEE9-ED87809ECE1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9DF-2063-402C-B142-64CB8955491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BC3-12A9-4671-AEE9-ED87809ECE1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9DF-2063-402C-B142-64CB8955491E}" type="slidenum">
              <a:rPr lang="en-US" smtClean="0"/>
              <a:t>‹Nr.›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BC3-12A9-4671-AEE9-ED87809ECE1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9DF-2063-402C-B142-64CB8955491E}" type="slidenum">
              <a:rPr lang="en-US" smtClean="0"/>
              <a:t>‹Nr.›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771FBC3-12A9-4671-AEE9-ED87809ECE1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FF09DF-2063-402C-B142-64CB8955491E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Vorstellung Projekt </a:t>
            </a:r>
            <a:r>
              <a:rPr lang="de-AT" dirty="0" err="1" smtClean="0"/>
              <a:t>Atomizer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 smtClean="0"/>
              <a:t>Von </a:t>
            </a:r>
          </a:p>
          <a:p>
            <a:r>
              <a:rPr lang="de-AT" dirty="0" smtClean="0"/>
              <a:t>Alfred </a:t>
            </a:r>
            <a:r>
              <a:rPr lang="de-AT" dirty="0" err="1" smtClean="0"/>
              <a:t>Emsenhuber</a:t>
            </a:r>
            <a:r>
              <a:rPr lang="de-AT" dirty="0" smtClean="0"/>
              <a:t>, Nadine </a:t>
            </a:r>
            <a:r>
              <a:rPr lang="de-AT" dirty="0" err="1" smtClean="0"/>
              <a:t>Loschitz</a:t>
            </a:r>
            <a:r>
              <a:rPr lang="de-AT" dirty="0" smtClean="0"/>
              <a:t>, Jasmin </a:t>
            </a:r>
            <a:r>
              <a:rPr lang="de-AT" dirty="0" err="1" smtClean="0"/>
              <a:t>Reckendorfer</a:t>
            </a:r>
            <a:r>
              <a:rPr lang="de-AT" dirty="0" smtClean="0"/>
              <a:t>, Barbara Schafhauser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400" dirty="0" smtClean="0"/>
              <a:t>Inhalt</a:t>
            </a:r>
            <a:endParaRPr lang="en-US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 smtClean="0"/>
              <a:t>Überblick</a:t>
            </a:r>
          </a:p>
          <a:p>
            <a:endParaRPr lang="de-AT" dirty="0"/>
          </a:p>
          <a:p>
            <a:r>
              <a:rPr lang="de-AT" dirty="0" smtClean="0"/>
              <a:t>Neuerungen</a:t>
            </a:r>
          </a:p>
          <a:p>
            <a:endParaRPr lang="de-AT" dirty="0"/>
          </a:p>
          <a:p>
            <a:r>
              <a:rPr lang="de-AT" dirty="0"/>
              <a:t>Funktionsweise</a:t>
            </a:r>
          </a:p>
          <a:p>
            <a:endParaRPr lang="de-AT" dirty="0" smtClean="0"/>
          </a:p>
          <a:p>
            <a:r>
              <a:rPr lang="de-AT" dirty="0" smtClean="0"/>
              <a:t>Fazit</a:t>
            </a:r>
            <a:endParaRPr lang="de-AT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45224"/>
            <a:ext cx="1142102" cy="11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400" dirty="0" smtClean="0"/>
              <a:t>Überblick</a:t>
            </a:r>
            <a:endParaRPr lang="en-US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Das Problem</a:t>
            </a:r>
          </a:p>
          <a:p>
            <a:endParaRPr lang="de-AT" dirty="0" smtClean="0"/>
          </a:p>
          <a:p>
            <a:endParaRPr lang="de-AT" dirty="0"/>
          </a:p>
          <a:p>
            <a:r>
              <a:rPr lang="de-AT" dirty="0" smtClean="0"/>
              <a:t>Unsere Lösung</a:t>
            </a:r>
          </a:p>
          <a:p>
            <a:endParaRPr lang="de-AT" dirty="0"/>
          </a:p>
          <a:p>
            <a:pPr marL="0" indent="0">
              <a:buNone/>
            </a:pPr>
            <a:endParaRPr lang="de-AT" dirty="0" smtClean="0"/>
          </a:p>
          <a:p>
            <a:endParaRPr lang="de-AT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45224"/>
            <a:ext cx="1142102" cy="11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400" dirty="0" smtClean="0"/>
              <a:t>Neuerungen</a:t>
            </a:r>
            <a:endParaRPr lang="en-US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Ressourcensystem</a:t>
            </a:r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Transportsystem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45224"/>
            <a:ext cx="1142102" cy="11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400" dirty="0" smtClean="0"/>
              <a:t>Funktionsweise</a:t>
            </a:r>
            <a:endParaRPr lang="en-US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r>
              <a:rPr lang="de-AT" dirty="0" smtClean="0"/>
              <a:t>Die Blöcke </a:t>
            </a:r>
          </a:p>
          <a:p>
            <a:endParaRPr lang="de-AT" dirty="0"/>
          </a:p>
          <a:p>
            <a:r>
              <a:rPr lang="de-AT" dirty="0" smtClean="0"/>
              <a:t>Die Items</a:t>
            </a:r>
          </a:p>
          <a:p>
            <a:endParaRPr lang="de-AT" dirty="0"/>
          </a:p>
          <a:p>
            <a:r>
              <a:rPr lang="de-AT" dirty="0" smtClean="0"/>
              <a:t>Das System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45224"/>
            <a:ext cx="1142102" cy="11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400" dirty="0" smtClean="0"/>
              <a:t>Fazit</a:t>
            </a:r>
            <a:endParaRPr lang="en-US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Hauptziel</a:t>
            </a:r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r>
              <a:rPr lang="de-AT" dirty="0" smtClean="0"/>
              <a:t>Preisvorstellung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45224"/>
            <a:ext cx="1142102" cy="11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Danke für Ihre Aufmerksamkeit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oh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42</Words>
  <Application>Microsoft Office PowerPoint</Application>
  <PresentationFormat>Bildschirmpräsentation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Stroh</vt:lpstr>
      <vt:lpstr>Vorstellung Projekt Atomizer</vt:lpstr>
      <vt:lpstr>Inhalt</vt:lpstr>
      <vt:lpstr>Überblick</vt:lpstr>
      <vt:lpstr>Neuerungen</vt:lpstr>
      <vt:lpstr>Funktionsweise</vt:lpstr>
      <vt:lpstr>Fazit</vt:lpstr>
      <vt:lpstr>Danke für Ihre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 Projekt Atomizer</dc:title>
  <dc:creator>blablaschafi@gmail.com</dc:creator>
  <cp:lastModifiedBy>blablaschafi@gmail.com</cp:lastModifiedBy>
  <cp:revision>8</cp:revision>
  <dcterms:created xsi:type="dcterms:W3CDTF">2015-04-09T16:04:26Z</dcterms:created>
  <dcterms:modified xsi:type="dcterms:W3CDTF">2015-04-10T07:47:01Z</dcterms:modified>
</cp:coreProperties>
</file>