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7" r:id="rId5"/>
    <p:sldId id="283" r:id="rId6"/>
    <p:sldId id="293" r:id="rId7"/>
    <p:sldId id="294" r:id="rId8"/>
    <p:sldId id="285" r:id="rId9"/>
    <p:sldId id="286" r:id="rId10"/>
    <p:sldId id="284" r:id="rId11"/>
    <p:sldId id="288" r:id="rId12"/>
    <p:sldId id="289" r:id="rId13"/>
    <p:sldId id="290" r:id="rId14"/>
    <p:sldId id="291" r:id="rId15"/>
    <p:sldId id="292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12/3/2013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12/3/2013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2013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438400" y="3962400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Active Directory</a:t>
            </a:r>
            <a:endParaRPr kumimoji="0" lang="ru-RU" sz="4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Flexible Single Master Operation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72816"/>
            <a:ext cx="4951420" cy="325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9875">
              <a:lnSpc>
                <a:spcPct val="150000"/>
              </a:lnSpc>
              <a:buFont typeface="Arial" pitchFamily="34" charset="0"/>
              <a:buChar char="•"/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схемы</a:t>
            </a:r>
          </a:p>
          <a:p>
            <a:pPr indent="269875">
              <a:lnSpc>
                <a:spcPct val="150000"/>
              </a:lnSpc>
              <a:buFont typeface="Arial" pitchFamily="34" charset="0"/>
              <a:buChar char="•"/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именования доменов</a:t>
            </a:r>
          </a:p>
          <a:p>
            <a:pPr indent="269875">
              <a:lnSpc>
                <a:spcPct val="150000"/>
              </a:lnSpc>
              <a:buFont typeface="Arial" pitchFamily="34" charset="0"/>
              <a:buChar char="•"/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идентификаторов</a:t>
            </a:r>
          </a:p>
          <a:p>
            <a:pPr indent="269875">
              <a:lnSpc>
                <a:spcPct val="150000"/>
              </a:lnSpc>
              <a:buFont typeface="Arial" pitchFamily="34" charset="0"/>
              <a:buChar char="•"/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Эмулятор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PDC</a:t>
            </a:r>
          </a:p>
          <a:p>
            <a:pPr indent="269875">
              <a:lnSpc>
                <a:spcPct val="150000"/>
              </a:lnSpc>
              <a:buFont typeface="Arial" pitchFamily="34" charset="0"/>
              <a:buChar char="•"/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инфраструктуры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pPr indent="269875">
              <a:lnSpc>
                <a:spcPct val="150000"/>
              </a:lnSpc>
              <a:tabLst>
                <a:tab pos="3603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схемы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1772816"/>
            <a:ext cx="7278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/>
              <a:t>Эта роль необходима для расширения схемы леса </a:t>
            </a:r>
            <a:r>
              <a:rPr lang="ru-RU" sz="2800" dirty="0" err="1" smtClean="0"/>
              <a:t>Active</a:t>
            </a:r>
            <a:r>
              <a:rPr lang="ru-RU" sz="2800" dirty="0" smtClean="0"/>
              <a:t> </a:t>
            </a:r>
            <a:r>
              <a:rPr lang="ru-RU" sz="2800" dirty="0" err="1" smtClean="0"/>
              <a:t>Directory</a:t>
            </a:r>
            <a:endParaRPr lang="ru-RU" sz="2800" dirty="0" smtClean="0"/>
          </a:p>
          <a:p>
            <a:pPr>
              <a:lnSpc>
                <a:spcPct val="150000"/>
              </a:lnSpc>
              <a:tabLst>
                <a:tab pos="360363" algn="l"/>
              </a:tabLst>
            </a:pP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tabLst>
                <a:tab pos="360363" algn="l"/>
              </a:tabLst>
            </a:pP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Один в лесу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pPr indent="269875">
              <a:lnSpc>
                <a:spcPct val="150000"/>
              </a:lnSpc>
              <a:tabLst>
                <a:tab pos="3603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именования доменов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1772816"/>
            <a:ext cx="7278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/>
              <a:t>Сервер с этой ролью обеспечивает уникальность имен для создаваемых доменов и разделов приложений в лесу</a:t>
            </a:r>
            <a:r>
              <a:rPr lang="ru-RU" sz="2800" dirty="0" smtClean="0"/>
              <a:t>.</a:t>
            </a:r>
          </a:p>
          <a:p>
            <a:pPr indent="269875">
              <a:lnSpc>
                <a:spcPct val="150000"/>
              </a:lnSpc>
              <a:tabLst>
                <a:tab pos="360363" algn="l"/>
              </a:tabLst>
            </a:pP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9875"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Один в лесу.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pPr indent="269875">
              <a:lnSpc>
                <a:spcPct val="150000"/>
              </a:lnSpc>
              <a:tabLst>
                <a:tab pos="3603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идентификаторов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1772816"/>
            <a:ext cx="7202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/>
              <a:t>Сервер с этой ролью раздает другим контроллерам домена пачки по 500 заготовок для создания уникальных SID</a:t>
            </a:r>
            <a:r>
              <a:rPr lang="ru-RU" sz="2800" dirty="0" smtClean="0"/>
              <a:t>.</a:t>
            </a:r>
          </a:p>
          <a:p>
            <a:pPr indent="269875">
              <a:lnSpc>
                <a:spcPct val="150000"/>
              </a:lnSpc>
              <a:tabLst>
                <a:tab pos="360363" algn="l"/>
              </a:tabLst>
            </a:pP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9875"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Один в домене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pPr indent="269875">
              <a:lnSpc>
                <a:spcPct val="150000"/>
              </a:lnSpc>
              <a:tabLst>
                <a:tab pos="3603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Эмулятор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1772816"/>
            <a:ext cx="71265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/>
              <a:t>Очень важная роль, если у вас есть NT4 домен или клиенты до 2000. Работает как основной обозреватель сети </a:t>
            </a:r>
            <a:r>
              <a:rPr lang="ru-RU" sz="2800" dirty="0" err="1" smtClean="0"/>
              <a:t>Windows</a:t>
            </a:r>
            <a:r>
              <a:rPr lang="ru-RU" sz="2800" dirty="0" smtClean="0"/>
              <a:t>. Отслеживает блокировки пользователей при ошибках паролей. Является эталоном времени для домена</a:t>
            </a:r>
            <a:r>
              <a:rPr lang="ru-RU" sz="2800" dirty="0" smtClean="0"/>
              <a:t>.</a:t>
            </a:r>
          </a:p>
          <a:p>
            <a:pPr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Один в домене.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pPr indent="269875">
              <a:lnSpc>
                <a:spcPct val="150000"/>
              </a:lnSpc>
              <a:tabLst>
                <a:tab pos="360363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Хозяин инфраструктуры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1" y="1772816"/>
            <a:ext cx="7431359" cy="39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360363" algn="l"/>
              </a:tabLst>
            </a:pPr>
            <a:r>
              <a:rPr lang="ru-RU" sz="2800" dirty="0" smtClean="0"/>
              <a:t>Для </a:t>
            </a:r>
            <a:r>
              <a:rPr lang="ru-RU" sz="2800" dirty="0" smtClean="0"/>
              <a:t>пользователей </a:t>
            </a:r>
            <a:r>
              <a:rPr lang="ru-RU" sz="2800" b="1" i="1" dirty="0" smtClean="0"/>
              <a:t>других доменов, </a:t>
            </a:r>
            <a:r>
              <a:rPr lang="ru-RU" sz="2800" dirty="0" smtClean="0"/>
              <a:t>которые</a:t>
            </a:r>
            <a:r>
              <a:rPr lang="ru-RU" sz="2800" b="1" i="1" dirty="0" smtClean="0"/>
              <a:t> </a:t>
            </a:r>
            <a:r>
              <a:rPr lang="ru-RU" sz="2800" dirty="0" smtClean="0"/>
              <a:t>являются членами локальных групп </a:t>
            </a:r>
            <a:r>
              <a:rPr lang="ru-RU" sz="2800" b="1" i="1" dirty="0" smtClean="0"/>
              <a:t>своего домена </a:t>
            </a:r>
            <a:r>
              <a:rPr lang="ru-RU" sz="2800" dirty="0" smtClean="0"/>
              <a:t>создает и обновляет специальные объекты в базе </a:t>
            </a:r>
            <a:r>
              <a:rPr lang="ru-RU" sz="2800" b="1" dirty="0" smtClean="0"/>
              <a:t>не глобального каталога </a:t>
            </a:r>
            <a:r>
              <a:rPr lang="ru-RU" sz="2800" b="1" i="1" dirty="0" smtClean="0"/>
              <a:t>своего домена. </a:t>
            </a:r>
            <a:br>
              <a:rPr lang="ru-RU" sz="2800" b="1" i="1" dirty="0" smtClean="0"/>
            </a:b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5</a:t>
            </a:r>
            <a:endParaRPr lang="ru-RU" dirty="0"/>
          </a:p>
        </p:txBody>
      </p:sp>
      <p:pic>
        <p:nvPicPr>
          <p:cNvPr id="4" name="Picture 2" descr="http://upload.wikimedia.org/wikipedia/commons/3/33/KerberosFULL.png?uselang=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5"/>
            <a:ext cx="4572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ActiveDirectory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800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Служба каталога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Распределенная система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Средство авторизации и аутентификации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Средство хранения информации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Средство управления субъектно-объектных отношений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Связанные службы </a:t>
            </a:r>
            <a:r>
              <a:rPr lang="en-US" dirty="0" err="1" smtClean="0"/>
              <a:t>ActiveDirectory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209800"/>
            <a:ext cx="2585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Kerberos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Протоколы </a:t>
            </a:r>
            <a:r>
              <a:rPr lang="en-US" dirty="0" err="1" smtClean="0"/>
              <a:t>ActiveDirecrory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209800"/>
            <a:ext cx="19543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RPC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понятия </a:t>
            </a:r>
            <a:r>
              <a:rPr lang="en-US" dirty="0" err="1" smtClean="0"/>
              <a:t>ActiveDirectory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19323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Домен</a:t>
            </a: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Дерево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доменов</a:t>
            </a: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Лес</a:t>
            </a: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Схема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Контейнер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Объект-лист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828800"/>
            <a:ext cx="411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Сайт</a:t>
            </a: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Контроллер домена</a:t>
            </a:r>
          </a:p>
          <a:p>
            <a:pPr marL="742950" indent="-742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Catalog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объектов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Формат </a:t>
            </a:r>
            <a:r>
              <a:rPr lang="en-US" dirty="0" smtClean="0"/>
              <a:t>DN (</a:t>
            </a:r>
            <a:r>
              <a:rPr lang="ru-RU" dirty="0" smtClean="0"/>
              <a:t>различающееся имя по </a:t>
            </a:r>
            <a:r>
              <a:rPr lang="en-US" dirty="0" smtClean="0"/>
              <a:t>X.500)</a:t>
            </a:r>
            <a:r>
              <a:rPr lang="ru-RU" dirty="0" smtClean="0"/>
              <a:t> :</a:t>
            </a:r>
            <a:endParaRPr lang="en-US" dirty="0" smtClean="0"/>
          </a:p>
          <a:p>
            <a:r>
              <a:rPr lang="en-US" dirty="0" smtClean="0"/>
              <a:t>CN=</a:t>
            </a:r>
            <a:r>
              <a:rPr lang="en-US" dirty="0" err="1" smtClean="0"/>
              <a:t>NameOb,CN</a:t>
            </a:r>
            <a:r>
              <a:rPr lang="en-US" dirty="0" smtClean="0"/>
              <a:t>=Users</a:t>
            </a:r>
            <a:r>
              <a:rPr lang="ru-RU" dirty="0" smtClean="0"/>
              <a:t>,</a:t>
            </a:r>
            <a:r>
              <a:rPr lang="en-US" dirty="0" smtClean="0"/>
              <a:t>DC=</a:t>
            </a:r>
            <a:r>
              <a:rPr lang="en-US" dirty="0" err="1" smtClean="0"/>
              <a:t>domname,DC</a:t>
            </a:r>
            <a:r>
              <a:rPr lang="en-US" dirty="0" smtClean="0"/>
              <a:t>=local</a:t>
            </a:r>
          </a:p>
          <a:p>
            <a:r>
              <a:rPr lang="en-US" dirty="0" smtClean="0"/>
              <a:t>CN=</a:t>
            </a:r>
            <a:r>
              <a:rPr lang="en-US" dirty="0" err="1" smtClean="0"/>
              <a:t>NameOb,OU</a:t>
            </a:r>
            <a:r>
              <a:rPr lang="en-US" dirty="0" smtClean="0"/>
              <a:t>=Dev</a:t>
            </a:r>
            <a:r>
              <a:rPr lang="ru-RU" dirty="0" smtClean="0"/>
              <a:t>,</a:t>
            </a:r>
            <a:r>
              <a:rPr lang="en-US" dirty="0" smtClean="0"/>
              <a:t>DC=</a:t>
            </a:r>
            <a:r>
              <a:rPr lang="en-US" dirty="0" err="1" smtClean="0"/>
              <a:t>domname,DC</a:t>
            </a:r>
            <a:r>
              <a:rPr lang="en-US" dirty="0" smtClean="0"/>
              <a:t>=local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Формат канонического имени</a:t>
            </a:r>
            <a:r>
              <a:rPr lang="ru-RU" dirty="0" smtClean="0"/>
              <a:t>:</a:t>
            </a:r>
            <a:endParaRPr lang="ru-RU" dirty="0" smtClean="0"/>
          </a:p>
          <a:p>
            <a:r>
              <a:rPr lang="en-US" dirty="0" smtClean="0"/>
              <a:t>DOMNAME\</a:t>
            </a:r>
            <a:r>
              <a:rPr lang="en-US" dirty="0" err="1" smtClean="0"/>
              <a:t>Nameob</a:t>
            </a:r>
            <a:endParaRPr lang="en-US" dirty="0" smtClean="0"/>
          </a:p>
          <a:p>
            <a:r>
              <a:rPr lang="en-US" dirty="0" smtClean="0"/>
              <a:t>DOMNAME\Dev\</a:t>
            </a:r>
            <a:r>
              <a:rPr lang="en-US" dirty="0" err="1" smtClean="0"/>
              <a:t>Nameob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Формат UPN</a:t>
            </a:r>
            <a:r>
              <a:rPr lang="en-US" dirty="0" smtClean="0"/>
              <a:t> </a:t>
            </a:r>
            <a:r>
              <a:rPr lang="ru-RU" dirty="0" smtClean="0"/>
              <a:t>(RFC 822):</a:t>
            </a:r>
          </a:p>
          <a:p>
            <a:r>
              <a:rPr lang="en-US" dirty="0" smtClean="0"/>
              <a:t>NameOb@domname.local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 </a:t>
            </a:r>
            <a:r>
              <a:rPr lang="ru-RU" dirty="0" smtClean="0"/>
              <a:t>в домене</a:t>
            </a:r>
            <a:endParaRPr lang="ru-RU" dirty="0"/>
          </a:p>
        </p:txBody>
      </p:sp>
      <p:pic>
        <p:nvPicPr>
          <p:cNvPr id="1026" name="Picture 2" descr="Cc962011.DSCE04(en-us,TechNet.10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6968084" cy="20002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5334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S-1-5-21-1004336348-1177238915-682003330-512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Развертывание </a:t>
            </a:r>
            <a:r>
              <a:rPr lang="en-US" dirty="0" err="1" smtClean="0"/>
              <a:t>ActiveDirectory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72816"/>
            <a:ext cx="71945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NTFS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DNS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или возможность установить его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Дистрибутив ОС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Статический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DCPROMO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dirty="0" err="1" smtClean="0"/>
              <a:t>Автомтатизация</a:t>
            </a:r>
            <a:r>
              <a:rPr lang="ru-RU" dirty="0" smtClean="0"/>
              <a:t> </a:t>
            </a:r>
            <a:r>
              <a:rPr lang="en-US" dirty="0" err="1" smtClean="0"/>
              <a:t>ActiveDirectory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72816"/>
            <a:ext cx="19030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Dsquery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Dsadd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Dsmod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Dsget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Dsmove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Dsrm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844824"/>
            <a:ext cx="1545616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Csvde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Ldifde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3501008"/>
            <a:ext cx="21194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Dcdiag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Nslookup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DNScmd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RPCPing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511</TotalTime>
  <Words>234</Words>
  <Application>Microsoft Office PowerPoint</Application>
  <PresentationFormat>Экран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Median</vt:lpstr>
      <vt:lpstr>Слайд 1</vt:lpstr>
      <vt:lpstr>Что такое ActiveDirectory?</vt:lpstr>
      <vt:lpstr>Связанные службы ActiveDirectory</vt:lpstr>
      <vt:lpstr>Протоколы ActiveDirecrory</vt:lpstr>
      <vt:lpstr>Основные понятия ActiveDirectory</vt:lpstr>
      <vt:lpstr>Именование объектов</vt:lpstr>
      <vt:lpstr>SID в домене</vt:lpstr>
      <vt:lpstr>Развертывание ActiveDirectory</vt:lpstr>
      <vt:lpstr>Автомтатизация ActiveDirectory</vt:lpstr>
      <vt:lpstr>Flexible Single Master Operation</vt:lpstr>
      <vt:lpstr>Хозяин схемы</vt:lpstr>
      <vt:lpstr>Хозяин именования доменов</vt:lpstr>
      <vt:lpstr>Хозяин идентификаторов</vt:lpstr>
      <vt:lpstr>Эмулятор PDC</vt:lpstr>
      <vt:lpstr>Хозяин инфраструктуры</vt:lpstr>
      <vt:lpstr>Kerberos 5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</cp:lastModifiedBy>
  <cp:revision>76</cp:revision>
  <dcterms:created xsi:type="dcterms:W3CDTF">2013-09-10T08:38:56Z</dcterms:created>
  <dcterms:modified xsi:type="dcterms:W3CDTF">2013-12-03T11:51:24Z</dcterms:modified>
</cp:coreProperties>
</file>