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296" r:id="rId3"/>
    <p:sldId id="324" r:id="rId4"/>
    <p:sldId id="325" r:id="rId5"/>
    <p:sldId id="301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41" r:id="rId19"/>
    <p:sldId id="339" r:id="rId20"/>
    <p:sldId id="340" r:id="rId21"/>
    <p:sldId id="342" r:id="rId22"/>
    <p:sldId id="335" r:id="rId23"/>
    <p:sldId id="343" r:id="rId24"/>
    <p:sldId id="34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>
        <p:scale>
          <a:sx n="75" d="100"/>
          <a:sy n="75" d="100"/>
        </p:scale>
        <p:origin x="-269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12/9/2014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12/9/2014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</a:t>
            </a:r>
            <a:r>
              <a:rPr lang="ru-RU" dirty="0" smtClean="0"/>
              <a:t>2014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438400" y="3962400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Обзор виртуализации и облачных систем</a:t>
            </a:r>
            <a:endParaRPr kumimoji="0" lang="ru-RU" sz="4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термины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</a:p>
          <a:p>
            <a:r>
              <a:rPr lang="ru-RU" dirty="0" smtClean="0"/>
              <a:t>Раздел</a:t>
            </a:r>
          </a:p>
          <a:p>
            <a:r>
              <a:rPr lang="ru-RU" dirty="0" smtClean="0"/>
              <a:t>Стек виртуализации</a:t>
            </a:r>
          </a:p>
          <a:p>
            <a:r>
              <a:rPr lang="ru-RU" dirty="0" smtClean="0"/>
              <a:t>Эмулируемый раздел</a:t>
            </a:r>
          </a:p>
          <a:p>
            <a:r>
              <a:rPr lang="ru-RU" dirty="0" smtClean="0"/>
              <a:t>Просветленный раздел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Программный интерфейс между разделами и оборудованием.  Отвечает за разделение ресурсов, изоляцию разделов и взаимодействие разделов.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Работающая в среде виртуализации ВМ. Раздел </a:t>
            </a:r>
            <a:r>
              <a:rPr lang="ru-RU" dirty="0" err="1" smtClean="0"/>
              <a:t>м.б</a:t>
            </a:r>
            <a:r>
              <a:rPr lang="ru-RU" dirty="0" smtClean="0"/>
              <a:t>. родительским (управляющим) или гостевым (дочерним).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7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виртуализации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Исполняемый в родительском разделе набор компонентов по управлению дочерними разделами и гипервизором.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smtClean="0"/>
              <a:t>Hyper-V: VSP, </a:t>
            </a:r>
            <a:r>
              <a:rPr lang="en-US" dirty="0" err="1" smtClean="0"/>
              <a:t>VMBus</a:t>
            </a:r>
            <a:r>
              <a:rPr lang="en-US" dirty="0"/>
              <a:t>,</a:t>
            </a:r>
            <a:r>
              <a:rPr lang="en-US" dirty="0" smtClean="0"/>
              <a:t> VDI.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4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Разделы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39454" y="1991882"/>
            <a:ext cx="316034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Режим Раздела</a:t>
            </a:r>
            <a:endParaRPr lang="ru-RU" sz="3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3943527"/>
            <a:ext cx="2209800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Просветленный</a:t>
            </a:r>
            <a:endParaRPr lang="ru-RU" sz="2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15000" y="3955989"/>
            <a:ext cx="2209800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Эмулируемый</a:t>
            </a:r>
            <a:endParaRPr lang="ru-RU" sz="2000" dirty="0"/>
          </a:p>
        </p:txBody>
      </p:sp>
      <p:cxnSp>
        <p:nvCxnSpPr>
          <p:cNvPr id="8" name="Прямая со стрелкой 7"/>
          <p:cNvCxnSpPr>
            <a:stCxn id="5" idx="2"/>
            <a:endCxn id="7" idx="0"/>
          </p:cNvCxnSpPr>
          <p:nvPr/>
        </p:nvCxnSpPr>
        <p:spPr>
          <a:xfrm>
            <a:off x="4619628" y="2906282"/>
            <a:ext cx="2200272" cy="104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2"/>
            <a:endCxn id="6" idx="0"/>
          </p:cNvCxnSpPr>
          <p:nvPr/>
        </p:nvCxnSpPr>
        <p:spPr>
          <a:xfrm flipH="1">
            <a:off x="1943100" y="2906282"/>
            <a:ext cx="2676528" cy="103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виртуализации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39454" y="1991882"/>
            <a:ext cx="316034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Задачи</a:t>
            </a:r>
            <a:endParaRPr lang="ru-RU" sz="3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1000" y="3939966"/>
            <a:ext cx="1828800" cy="12964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Виртуализация серверов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366964" y="3939966"/>
            <a:ext cx="1824036" cy="12964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Виртуализация приложений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5" idx="2"/>
            <a:endCxn id="7" idx="0"/>
          </p:cNvCxnSpPr>
          <p:nvPr/>
        </p:nvCxnSpPr>
        <p:spPr>
          <a:xfrm flipH="1">
            <a:off x="3278982" y="2906282"/>
            <a:ext cx="1340646" cy="1033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2"/>
            <a:endCxn id="6" idx="0"/>
          </p:cNvCxnSpPr>
          <p:nvPr/>
        </p:nvCxnSpPr>
        <p:spPr>
          <a:xfrm flipH="1">
            <a:off x="1295400" y="2906282"/>
            <a:ext cx="3324228" cy="1033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4419600" y="3961330"/>
            <a:ext cx="1981200" cy="12964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Виртуализация рабочих мест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629400" y="3976998"/>
            <a:ext cx="1981200" cy="12964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Инфраструктура облачных вычислений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5" idx="2"/>
            <a:endCxn id="10" idx="0"/>
          </p:cNvCxnSpPr>
          <p:nvPr/>
        </p:nvCxnSpPr>
        <p:spPr>
          <a:xfrm>
            <a:off x="4619628" y="2906282"/>
            <a:ext cx="790572" cy="1055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20" idx="0"/>
          </p:cNvCxnSpPr>
          <p:nvPr/>
        </p:nvCxnSpPr>
        <p:spPr>
          <a:xfrm>
            <a:off x="4619628" y="2906282"/>
            <a:ext cx="3000372" cy="1070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Виртуализация серверов</a:t>
            </a:r>
            <a:endParaRPr lang="ru-RU" dirty="0"/>
          </a:p>
        </p:txBody>
      </p:sp>
      <p:sp>
        <p:nvSpPr>
          <p:cNvPr id="4" name="AutoShape 2" descr="introduction-to-virtualization-2-001.jpg"/>
          <p:cNvSpPr>
            <a:spLocks noChangeAspect="1" noChangeArrowheads="1"/>
          </p:cNvSpPr>
          <p:nvPr/>
        </p:nvSpPr>
        <p:spPr bwMode="auto">
          <a:xfrm>
            <a:off x="155575" y="-1309688"/>
            <a:ext cx="4286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ntroduction-to-virtualization-2-001.jpg"/>
          <p:cNvSpPr>
            <a:spLocks noChangeAspect="1" noChangeArrowheads="1"/>
          </p:cNvSpPr>
          <p:nvPr/>
        </p:nvSpPr>
        <p:spPr bwMode="auto">
          <a:xfrm>
            <a:off x="307975" y="-1157288"/>
            <a:ext cx="4286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introduction-to-virtualization-2-001.jpg"/>
          <p:cNvSpPr>
            <a:spLocks noChangeAspect="1" noChangeArrowheads="1"/>
          </p:cNvSpPr>
          <p:nvPr/>
        </p:nvSpPr>
        <p:spPr bwMode="auto">
          <a:xfrm>
            <a:off x="460375" y="-1004888"/>
            <a:ext cx="4286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data:image/png;base64,iVBORw0KGgoAAAANSUhEUgAAAcIAAAEfCAYAAADSuMa0AAAgAElEQVR4nOy993dde3mve/6BO+4YuaeEEGoK4QChhA7ZsGETSDmEEpJAgHASetu9ushWlyxLlrvcLfciuXerrt57773NOVdXX3ruD0ta29re2HBNLvdmr88Yz1hrTastedrPeL/zO9/3v9DMo2WhBouwDMwBYm2JElABSsDyMiwtLQP1j1lcWmZhGZaA+doys0szLDDPAosssMQiMMMSldoC88DCco0l6h8/W1tkEVgEqsuLlJfmqdUWgRrUlmBhAWo1WF5isbbAIjWWlpap1eofwvIKS8t1FpdZBJYWavVvsAyzLDK/+l3m5lgE5lfe2+rjzAqzK6/vZfY1LNXWUluus/p6efFVVt/o6uvaAiwtraVWW8sMNWaoMccycyu/m6U11Fi+B+5leWnN6+XlJZaXl6jVFhvPl+95n0usvKHFBWCBWeZ+SydRM80087vMf/ld/wD/v89iDVY8IszNIHc5GLdamLY7Ubq93A54uO5xcN3r5IbPxRWXjQtOCxddVi577Nz1OBjzOrntsnHL5WDM5+G218N1p4PbXg+3PG7GgwHu+n3c8Li5E/BzJxTgpt/LTb+Xa34XtwIebntd3HY7GQ/6uBvycSPs5VY8wEQs0mA8GmYsEuFONMJYPMZ4Is5ENsZUPIwyHkWeinAnGeB2OsB0Iogi6OWq1cpls5krFhvX7E6u2Z1csjm4bHdy1enmqtXe4IrFdh/HLEaGzYYGxyzG12DimMXEsLn+/LjVzHGruXFs1GzhgsX6K7nlDXHLG2LMF2PcH2fCl3wVTxJlJI0qmkEby2JIipjSeayZIrZsCVu21Hhuz5VxilU8hTl8pQWC1RqhmWXS1UVi1VmSc3OUa8t1Zy7VqC3PM8P87/rsa6aZZn4LaYrwUbNYLwcXgSpgSyWwppO4RQl/sYQrW8SVLeIWynilKg6hhDGRQxtJYYhnmUynmUynuZtIcTeRYiInMSnkGcsI3M0IKCNZtAkJdUxAHsmgjOVQxgUUsRyqhIgsJyLPisjiGWTxDMqUwHQ6x1gyzZ1UmslYislkhsmUwHhK5E5S5FZa4nauxB2hzI1MktvxGJORJFPxNDeTSW6kUkxmcqjSIqejcU6Go5wMRzkdT3AmnuZ0LMXpWIpzySyno/H7OBWJNRiNpRiJJtcwGktxIZ7mYiLD+XiMc7EoZyJhzkTCnItFG8fORiOcDAYeyBGLmyMWN8M2L8NWP8esfo5Zghw1+Tlq8nPEYOOo0c6wycFxk5MTZhenTPdgcHLa6OK00cUZk5tzFi8jNj8XHEEuOkPc9gS57vJz1xfEmRaYmV1qVM+Lv+NTr5lmmvntpCnCR06NGsvMAyWWsSbjWHNpHHkJs5jDlsvjLlRwFyo4pBIOqYRZyKNLZdGlskxFU8jiGaZjaSaiaabiWSYTIuOxHHcjGa7E01xLZrmSzHAxluR8NM75aJyRWIKRRJIziRhn4lHOR6NciMa4kEhwLhnnZDzCcCzEsaCXU9Egp+NRjsWiHIlGOBSNsD8SYW84xN5EiH1+L4fcXg75guz0Bej3+9kVinI4mmW7P0G/O0K/O8KgN8J2X5RBb/35Dn+MHZ5Ig+3u8H0cs8caDNuiDNuiHLPHOOFMcMqd4nIgyUVfnFFPlFFPlIu+OJf8CS764lzwxjgduJ9T/miDkXCEkXCE86EwZ0IRzoQinA7UOeUPMxKOMBqJcmGF0WCY8/4g53wBzvkCXPQEuOD2c8HtZ9TlY8TpZcTpZdTlY9Tl44QzwBGbi2GTnTF3iKQ4CwtArSnCZpr5z5KmCB8xS8uLLLK8UhEuY4/H8ORFvLNVbMU8tnwBV7WKs1LBLEmYC3mcM1XsM1VMxQK6Ygl9qYyxUkVfmUFdKKGQSsjFIjKhwHilwli5zN1KnRulAteLeW6Ui9yqlrlbLjBWzDNRLDBZKDAuSdyWBG7kBa5IWS6LKa7mM1wVU1zMxLiYinIpXX88HwtyNp9lNJ3hSjzDxYTIwXCaLmeAzRYvPY4o24MCWz0ptjoT9LsTbHPH2eaMMuAIsc0ZZsAdWUO/K7yGLmeAbleQbleQToefDruPToefHneILd4Ix4JxhgMxjvqjHPVHORaMNxgOxDjlepWTzmiDE44IJxwRDrg9DDld7LI6GLTYGDDa6DfZ2Gqx029xscflYZ/Xz2F/iCOBMEd8IQ57gxz2BjnqCzHsCXLUHVjDsCfIMW+I474wR/xJ9nsjHLC5uemLkCwsNC5ELizWftenXzPNNPNbSFOEj5jaynaMZeqFQiiXI1atYpdErlrNHNGbGDZZOWV3cdrh5qTTXa9KgiGOWG3063X0aTX0Gw3ssNkYsJjZajSzzWJjwGZnn87KXo2ZfTorB4wO9ult7DfYOWBxcdDq5oTVzSmTi3MWL2dNbk7qHZy1erkQjHMlnmE0keViIsPlaJJrwTBTsQQ2UcJXKOITRfTlErZ8Ga80j7MAdzJz7HJEaFU56dT56Hel6bHG6DQG6DEG2GLy06d3s0XnoE9nZ4vB06BX776PdWYH6y1O1lucrDM7eNlo4yWDlXVmBxusLnZbXOyxutlr86xhj9XNHqub/fYA+2z+BkNWH3st3gYDrgR99iid5gCb9F426Nys13lZb/Sz3hRgo97DZpOfLluEHkeMXluUXluULfYYWx3xxut72WKP0eeI1zG52Wbzscfq5po/Rrq63Nh4tPy7PfWaaaaZ31KaInzk1F7djQmkxQLi4hKmVIr9t27w+P5jfGxwiL/cd5QvnTjPX504x9+du8SXR67wmSMn+fONXfzRs+v5oxc28r6WXj7QupX3t23lQ52DfKRnJ+9p6eVPX+ng3Ru6eV97P+9t28p72/t5f9cgf965jfe29fG+zVv4UPsAH17hc7uP8O1rY/xUZeR7Ogs/NFh5xmCm1WzlYMDPHTGLtpzHUMgiK6XR5XOY80V0lTlGpBIb3R5+oDPwE6uTfleSbkuYDoOPbqObPpObPoONPp2Zfp2ZXoOjQY/evoZunY1OpYlutYUejZVutYUOhZE2mZ4OhZEulZnDOifDRg8nLH5OWPwcM3k5anBz1OBm2Ohhp8nFTpOLHUYn2w0OthscDOrtDOrtbNPZ6NH76dR42KSw88q0hecmjTw7ZeTZaQvPyK28KLOwQelgs9ZDq85Lq9bDZo2bNrWbDq2XTRo3mzRuWtQuNqqc99GpsTJg9bLX5uKqL0y8OM9yDZaWllhoLo4208x/ijRF+IhZXJirS7AGtbkl4okM+YUlguUKF/RavnL0Lh/uHuYjPcf43O6LfGbXKF88eJ2vnZ3myyfHec+GHfyPn7Twf/1gHW95uod3PL+Vtz3fz9tfGOAdL27jzT/v4r/+YBO//5N2/vCpXt78ZA9/8FQPb366lzc92c3vP9fDf3uqg//+y3Z+78ct/J8/WM87N2zniWM3+Oc7Rv56ysrX5Xa+r3bRYvJyNJxBJlWwFSpYswKOQgp3LoU3ncOUy3MhnqbFbOOHag2/sLnockTYbPKwSWujVWelS2+hW2+iR6elV6ulQ2do0K7V30e3QssWtYGtWhNb1Aa65Bo6plV0ytR0K7Ts1JgYMto5aHVzyOZhv9nJXoONvQYbQ0Y7B/RODuid7Nc52K9zsE9rZ0hjY0hjY6/ayl6thd1qE/0KLd1TatomFWyaUNIyqWTDpJKNdyZpn1DQI9eyRalni1xHr0zLVrmOAaWBLqWOLqWOToWWToWWLqWObpWeHrWBHrWBLToHu5x+Dji9XPWFiRSq1JZgeXmJxaYIm2nmP0WaInzUrFSCS9TvNYsJOXKFMvnyDPlChX1KEz87cYnPDQ7z6QOXeeKCjL+9LOMfr0zzv2/J+M6lu3xu1zH+7JVu3vrURt75bDvveqmHd7+ylfesH+AdL2zhTU+18/tPtvK2F3p457otvPXFLt70fDtvfrGTdzzXydue7+TNz3TwX59s5b89182fdB/kc6fu8E9jNr5x6xY/lysZtHu5Fs9iksq4S2XcRQlHIYe7UMFWqmArVVFlJc4mMrzidvM9pY7ndH7aLTE6jAE6tQ66NXWZbVEb6FGb6FIb6VbV6VIb6VQZ6FQZaL+HDrmmIZcupY52mZrWKSXtMjWdCi29KjWDBiP7zXaGrU6GTXaOGMwcMZg5bLJwyGjmoMHEQYOJA0YT+w1GhvSGBnv0ZnYbzOzUmdmq0tExKWfT2DQbx6bZNCGnZWKKdrmSLWod/VodW1UatiqU9CtVDKo09Ku19Ku1bFVp6FOqG2xVadiq0rBLrWev2cI+i5ErXg/RYqX+V75M/b7E19ya+FpW75tcXTR4LUsri+tL1FhkiUWWVu4prbO8vMzycnMRtplm/iPTFOGj5jUijIsCQrFCoTJLoVjFnK9wRO/gR2du8KVDF/jsyWs8cfEuf397mm9OK/g3lYlvj6v48uhtHj94lo/0H+LP23fx7vX9/MkLW3jXK3287Zl23vzLTbztmVbe8Uwbb31yE297uoU/er6NP36hnXe93MW71/Xw3o19fKhjB5/bdYJvjYzxs3EjPTY7h4JhbmfyWAtz+AuzBPJlAsUSwUoJu1jEUihhLJRQpAXOxNO87HLxXbmGZzXe1xVhn8ZIj9pEt8ZEj9rUeN6tqcux415eR4Rt06qGCDsUKvq1OoaMVg6bHRw12jist3DQYGpI8IDeyH6DkX16A/v0Bvbq9A1260zs0pvYoTXRp9TSMSln87iMlnEZmycVbJqcpl2upFelZaumLr0BpYYBlZrt90jwtSJcZUhr4oDVziGLleteL/FSleUaLC/VqLF0X8OA1/Lw06f2YFZE+KtopplmHj1NET5q7hHhPPeLUFxcxJUvc9EdZtO4jm+P3uZvR6/yxWvX+eKdm3xFpuY7Rjs/svv4gc7Fv04Y+OZVJV8/O8bfHb3G54dO8tjgYT7Zt5e/3LKXx3r38Nnu3Xxhyx7+bvshvrz/BN8YPsu/nbvKLy/fYf1dBX1qM4dcQU5Hk0xnsxjyRfzleWKleWLiDIFsAa9QwJsvYcpJ6EQJnVRgKpXlVDzFS04n35GpeVrlps0cpd3gp0NjXyPCXo25IcLVinCVDrXxgRXhvSJskynoVWnZpTdx0GjjkNHKQYOFgwZLvQLUmdi3wpDWyF6dkT1aA7t0dXZqDOzUGdmuMdKn1NI5pWiIcNOEvFEZdkwr6JGr2aJQ0a9Qs1Wuol+uZKtKx1aVjj6lli0KTYM+pZY+pZY9SiP7jVYOmsxcd3tJFCorS+H19fD5h/DQkvG1nW7uYbnWXHptppn/N9IU4aPmNSJMSCJiqUqxOkexNENeylCaqZKeXUKTLXPcGaJVZeSn45N859ZNvn53km8rNPzQYOcXVi/POsK85I6zzpPgJWeU9Q4PL1scvGKwsdFgZbPeSofWwhajk532AHu8YQ4Go5yOpbiSyTEuCKjzEuZSEWelRKhcJFQsEpbyhMQCAaGIS8hjFvLocyL6rIBSFFCJ0hoRfndKxTMKF62mCG16Hx0aO11q430VYZfSQJfSQIdS36BNqadVoaNVoXuoCDdPy+lWqNmmNbLPYOGg0cZBo5UDBgv7DOaGBPfpTOzV1UXYkKBWz06NgR1aA9s1RraqdHRNK2ldEeC9tE7I6ZxSsEWhoV+hrstwWnmfBHvlanrl6sbr14owWZx91V3L9dtnHkS9fHwQPJhmmmnmPzxNET5qHiLC2XKWakmkVKpQnFkiPQMWcY5boTSnHT4GXSG6zC42aM2s09VvK1hn97LJF6YtnGBbMsb2VJy96RSHcxmO5bKczmYYEUWuFkvcyhcZKxSRl0roSkWspTyugoBPyhKQ0oTLefxFAa8k4MwLWPMihmIeVTGPLC+hyQkoRAGlJDGVyXEmmakvjU6peErmWFMRrorw3muEqyJcvT64KsJVVoXXrdLXK8BpFa1TStqmVXTINWyS1x/7VDp2ac3sN1o5YLKx32hlr9HMPl2dIb2ZvTpTfSlUa2Snrs7q8x1aE/1qPd0yFW2TCjaOTbPh7hSbJpRsmlDSNqmga1pNn1LLNpWebSotA3I1fYpXN9C8HruUBvborezXm7ns8BAWyyzN1zdGLS4+XHTLtcU11JYW1tC4iPgrLibWarUH0kwzzTx6miJ81DxkaXRhvkKpKFIQcswUq8zP1KhWa4jFJdL5eUyFWZSZPHcTOa7G05yNxDkYCLAvGOBgIl7v+hIMcCIW5lwyzoVUnCupBNfTCW7l0igFEbUgoM+JmAURhyjilUT8eZFQXsAmZrHmc1iLAvp8DqWYZVrIMinlmCpJqAWB6byAIi8xea8IJ5Q8OWmj3RJbI8JelZ5elZ5uVX1zzMOuEa6KsEtZrw7bplVsnlQ0NsxsUqppk9d3kA6qDezWWeoSNFjYbajLb5Vd2rr4dmgNDVYrwh1aEwMaA72K+q7UlnEZG+5OsXFMzsYxOZvHFPXdo9Matso19MnU9E2p1kiwZ1qzhl6Zlp0aC3ssDoYsVq74AkTLC43NMkurf/EP4GEFX7MgbKaZ332aInzUPGSzTL5aRqqUyFcKFKpFCqUiBalIJV9lvjSPVJxBKs8izMyRnl0gMjOLp1zBWihgyEvocxJGsYBJKmDJF7EWSlgLBWzFIvZCkUCpSqBUxV+s4CmWcRdKuPJFnFIBp1TAkBMxCPXrgEpRYDqbYSqTRpbNoBQFFEKOSSnHtCQymclxKpXhFYeTb4/J+fmYmQ5rvLFZZlWEPUodnQo97QrdQyvC1cqvU6GlQ66hdUrJpgk5mycVtE2raFFqaZEpaZ9S0ivTskNtZLfOwi69iUGdgd1qE7vVJnZqTOxQ168FDqoNDKoNbFPp2a7SMajWsV1jZEBjoE+lo1uhpXVKScu4jJZxBS3jClrHlbRPqOieUrNlWsOWaRV9U6o1EuyeUjdYleEuo4O9DjdDDieXAkHC1ZWpILz+9I1fxfyvYPEh1Gq15saYZpr5D05ThI+ah9w+kS5VyFSrpGdLZOaKiHMFCrMFyuUi5XyB+UKRhWKJaj5PQchRkPKUy2WKpQo5QUIozJMpzJGSZkgIFaK5AtFcgYggEREkAjmBoJDHJxbxikUcYhGzUMCYK2IQiljysxiFCuqMhCoroBPzGMU8RkHAkMkiXxHhlCgwkc5yMpnmZbuDb92Z5ue3jXRY43Sagg0R9ih19Ch1dMh1tMm1tE1raJvW0Cp7lZZpdYPVyq9DrqFdpq7v5LxHhBsVGjZOqdg0IadrUsWAUleXntbEgEbHTqWBnUoD21UGBpV6tqn0DCh1DCjrm1wG5GoGlBoG1QYGNAb6NQZ6VfqGdDsV9eXbXqWRPpWJfpWRQbWJ7RojO9TGXynCVRl2K7R0a3R0KpUMaXTI/GF88QyuUARbKIAtlX4gwZRAKC0SzkhEsnmiuQIxoUhcLJGQymRKxTVkyyWy5RK5SplcpUy1WmVmZoaZmRnm5uaYn59nYWGBxcXF+tJsM80088hpivARs7DagXllqcyTShOvlBGqFSqFIsVS5YEkZzJkqyJSpUKxNItUXCBTmidSnsVXLpORsqSLEolKkXClhK9cxl2s4irP4i4v4JcK+PIFPFK9CrRKecxSoS47MY8uK6LPSWgFCY0goRREFDkBWS6HLJdDlRWYEgXkkshkSuBMMsc6u5vv3lXyy7tW2s1B2o0+2jQOejRWemVa+qcUHNKZGdaZOGRw1DeTmG0ctzg5qXdwUGNlwOig0+Fht8nJHqODvQYHB4wuDhvrXWOO6lwc1Tg4a7BwRm/mjN7MWYOF8yYbI2Z7gwtWJyNmO6MWBxdtLkYtDkbMdi7Z3Vxz+xkNRjnn8XDe6eCS18kVr4vLHicX3S4ueTzc9Ti44ndyPuRmNOTjesDLXa+bOz4nN/x2bvoinDBaGZxW0q/WsstqY7vJyoDGwB69nZ16Hbt0OvYYDBwwGxm22zjpsnPW7eSs28k5m42zVitnrVbOWCz3cdTl4pjDyQmrgzNWO2etds7b7Zxz2DnrdHDZ7eOy28cVj58rHj9XvQGu+YINxn0Zxv0pJgJppkIZFBGhPoEklkMZy6BKFNAmS+jTFYyZCpZMFUduBq80T6C4RFgsryGarxIrzJAozZEszyPNzCPN1ygA6YVlpFq9UmV5CZaaY6aaeWOkKcJHzOuJMFYu/doizMzkyVXyiMUCxfwKxSL5SgFxpki2OEsqXyIuSERzaeLZJOlsgpwQRxDiDxShXqqLUJcV14hQLtRFOC08XIQdlhAdJj+tajtdKjNblQYOmezcjqWYSmXRpnKoMlkUmQzqeAJjJIEunGA8EuNiNMS5aIiReIQLsQgjkRCj4RAXoxEuR6NcikS4EAk3uBiNcCkWbXAxGuFiNLLmzy9EwoyGQ1yIhLkUi3IrEuNGKMLNYIjbkTC3wiGuB4NcD4e4GU9wzV+fTHEiEuFEJMr5QJTLgRiXo3EupVLciGc5442w22xnu9XObm+APW4/O21e9juD7Hf7OODycdDt56gvwKlghHORGBeiCS5EE1yMvD6XokkuRZOcDEc5E4pwPhBh1Bdm1Btg1BtgxOfjnM/HOZeXcy4v592+NYx4/Ix4/JwxuzhjdnDW4uSc1cV5u5PzdicjDgcjDgcnjFZOmSycsdg4a7ZxzmhmxGThosnCZYuNEZt9DaN2BxccTi653FxyuVH6gsj9YRSRBDJ/BFM8RbY6y/z8/Mq05Gaa+c+fpggfMQ0R1taKMFcp/1oiFGbmEEtV8sUCRTFLUUhTFNIUxDSSmCFSXCYoLRIUZgmLM8TzVRKFCnGpQFSQ8OULeKU8HqmII1/AIkqYVqtBUUKXFdHk6qhzYkOE00KOqVwWZSb3QBF2msJ0moJsUtvZLNfTK1dz3O5GJRawFMq40yncUg53UcQv5Iim00STKbzJKIa4n7txP2OJAHdiPm5GPNyKermTDHAr7uNy2Mm5aIjzsXCDc9EQZyPBBudWZHo2EuRMONB4PB3y1/G7OeXzcNzv4VjQyxG/lwNeF0MeN0M+D0dtQfa7QuzyhtjlDrLPHuKAI8weV5htvgiHvHGG3BH6LG7a9Fa6rG56rB56TC76zB56jS56jS62GF1sM3vYafOzxxlinzPIPmf9a+93hTjgDnPAHeagJ8JBT4RD3iiHvFGOR5KciqYZiaa5EE5xIRhnNBBjJBhjNBLnrD+2hjO+6BpGwjHORWKcDUc5EwpxOhjkVOhVTgZ9nF75vYxEAoyE/IwEvYwEvVwIeDnhC9zHSX+QU4EQpwIhRl0+ztm9nLZ5OGmwc93mwZURKc8uNHfrNPOGSVOEj5jXitCdTP1GIhRLc0jFGfLlCqVKmVKlSL5cQSpVEUszZMoVUsUSMalERKoQzM/iKcxhK8xhluZWJJjHKRWwS3ksovSqBEXpPgm+nggnhdzrivDJMRvthiAdxgCbdU42KfR0Tys5bXdhkorYBQmnkMVakLDOVHDPzRKpzpAolAgX8njLIq5CBWe+jL1QxlosYyqW0OXzqCQRpSQyLpWYyJcbjEulNdzJ5RkTi9zJ5bmdlRgTi9wVCtzOStzJ5bmRSXM1leZCJstoTuK8IHE6k+NEIsGxWJRzgTSnommOx5Ociqc4F81wLJBmwB3iFauTDkuQXnecDluA9XoHLQYXrWYvrSYXm43OekVsCdFlCdJrDTPgiLDdGWO7M8YOR4R+Z5QBV4wBV6w+omqF1WO7nH72ecIc8yc4HUhwxhfntDfGyUCU06E4J0NJToaSnAgmOBFMcDwQ53ggzjF/jGP+GEcDCQ4F4hz0xxjyhtnpCrHdEWDQWWe7281Or5e9/gAHg2EOh0IcDYY4EgxwNBDghDfa4LgnsoYT3ijHQwmO+qMcdoc4ZHZx3ubFmhSpzNdP62aaeSOkKcJHTL3xcq1+SQVwJZJES8VfW4SFfJV8oYpQrJIuz5IszxMtLxApLREuLZOqZEmVM6TzaZJikpiQIlLIEaqIBOfqEnSLUmNZ1CS+uktUI/7qanAil2Uil0WRzjIp5JCJQkOE6x0e/nVMtSLCMO3mMO1GD60aE1sUKi55/QRn5oiXqmjyBS5Eohzy+TkWzXA5WeRqTORqLMN1QeBWrMioN8UpR5TT7jgnPHGOOMMc8UQ5Fc4w7Isz7Itz1BtrMOyLc8yf4Jg/wdmYwEgyz7m4yLm4yIV0kfMJiXNxkaviDDfiWa6nJK6kSlxKlbmUKHEjVWRCKKLMF1HnK8iKRSaLEopSHm2lzN18iX2RGC/bbDyjddLiitHmirLO4GGj0cNmi5cWk5uNRhfrdV42aOvjnVp0HtqNPrpM9ZFU3UYvrUbfGjYbvGzSe2jRudmoddGts7HN7GGfI1B/3/YQh+1+DjoDHHaHOOB6lf3OIPscAYbsfobsfvbafOyyx9hlT7DdHqffEqVbH6JN62ezNkCLNsBmnZs2g5tus58+e5htzjDbnRG2O4IM2gPstQfvY48t0GCbw8+gM8AuR5B9Nj9n7AEMSZHyAs2KsJk3TJoifMS8VoTOeKIhwmqx9HARFiSkfJH0yiaGaHGOaHGGWLlMolLEWp3HUZnFW5ohnK8QlvL4JAGXlMYsxVckKDWqQZMovipBUUSVFVBlhfuqwXtFOJHLvq4Inxq3021O0mGJsNnoplVjoHtaxmW3h+TcAoXqHOftTp4bvcwTO/bx2O5hvnz0Cv8wfJ1/PHGVb47c4Lsjd/nswCH+7MVO3vVyF3/RuZNPbt3PR/uG+HDvHj7dt4tP9GznY13b+GjnAB/vHuSTvTv41JadfGrLTj7Zu4NP9+1qPD7Wv4ePdw/y6b5d/P3h0/xCoeRZvZkXTC6e09l5WWNmq83BuViY8WIWS76IQRTQ5uIYcjEsUpYpUWAoFOJZk5HvTxt53hJkvTXEy2oH61R2NmjtrFObeVltYoPGyQaNkxaNk01aB+16N10GF936Oh3Gte3ymq0AACAASURBVLQbnLTq7GzSWGlRW+hQG9mqt7Hb4uGg3cchm48DFhdDZkf9/kSziyGzi70mJ3tXNhbtNtjZbbCzS29jQO1hQOtlq9ZPt8rDJpmTV8ZtvDBu54VxOy9NWVkns7JBYadN7aZT46Fb66Vb5aRL6WCTzsImnYXNemuD1WMtWjOtShNdOjtbzR6GrD5OWT3o4hnKKx3fmmnmjZCmCB8xryfCSLHwa4tQLKQQivVuNEJllny5RLEUp5p3MCfpKBdCFLJ+pFiAQjJBXiyRLs/jLc9hKsziFiUcovjqsqgkohXqElSKQkOEipxQ3yQjCkyuiHAsl/mVIvzeuJqnxu30WtO0mUK0GFy0aPR0TExy0W4nVapQKVUxp7P03xnnr3cc4AN9+/nwjjN8Ys9F/vLgFT578hpfvTTFR3ef5E0vdPF//HQd//3pNt6xvp93rtvKm5/r5J3renjLC+38/tMt/I+nNvKmZzbxlhfaecsL7fzh82384fNtvOWFdt78XGvj+O/97GX+4NnNfHzwMI/fvc2XphX8vVLPPylN/FRnYYvXxWg2jLwSx5wrYRLzmLMprOkElkyG8azIjmCEn5ut/LvMxPOWIC2WEBuUDjbKzWySm9go17NeoWO9Qs86uY4NMh2bFHralPf0Vb3n/sk1vVaVetrkWlplGjqUWvo0RnaZbBy0ujlic3HY6mSfycYek5kDRgcHjA72G+zsN9jZp7c1GNJZ2a0xMKQ3s8doY1Bvp1dppnVaz4YpPRumjKybULN+UkPLtI52uZFulZktKgu9SiM9cj3tagsdGiudWtsaOjTW+p8pTPRq7Ww3ethv8XHa7EYTSVCt0TRhM2+YNEX4iHlUEUqVJPmKSKFSpVAokE8GEDx3SGr3Ep9uhSNfp7TrKyT6/5nY0Aukrw2TtRmIJ1J4xTJOqS5CmyhhFsR69fNriHBcqItQnso8UIRdpgQt+iAtBhdtBjO9cgVXHHZy1Rnmy7PMLCxyw+HilyNX+cL+8zy27wqfPXSTJ06N8zeX5HzrioxvXZrmrw9f5L0tg/zBzzby9l9s5r0v9vHB9YO8d/0O/uT5Pt7yi3be/LNW3vZkJ+98pod3PtPDO57ubjx/+1Nd/NGzvbz9qS5+799e5i2/aOfxwdN87baKb9zV8e0JK08qvQza49yK53CJORJCHGN2BmthDmepikfKYxMK3M4U6Q+m+KHFw/flZl4wBdho8LJh2sL6cS0bx9WsG1eyfkrJRpmaDdMqNk6paJWpVkZHraDQ0DWtpFumokeuplehoVehoUeupmtaSeeUgtZpOb1KFTt1Rg6a7QzbXAzbXByyWBkymV5tMK43r2G/bqXhuGqSAzoZ+40qdhvUbFUr6ZBNs3lqipbJaTZMjNMyMcGmyUk65TL61GoGNFq2qVUMqJT0TxgYmDSybcrE4LS5wbYpEwOTRnrlZgY0DrbrnBw0uTlldKAOR5lbObubaeaNkKYIHzG15Vd3FcwBpkSMQLlAbuX2iVK5SqlcpViqkC+/ilguI5bL5KUy5cVlJL8Srr0ABz4Px/4Kbn8VLryf2aGPwMb3w3MfpPDDd1H61/eQ/KePIexppRBUo0qL2GZKmItJDEIKk1DBkJ1DK1SZzqSRFTJMCQlUBYGJVBJZLotMSjEmhpgsh5nOZhgXMkwLOSbTWc4ls2xwufnemIKn7pjpMofoskXYqHXRprHQNaXgqjdApFhEKhVZLs4hSmWmvCFab0zw1UOn+cuDIzx+doIvXtPz1btK/nlcy7fHNXzj0l2+cOAkH+0c5D0vtvNnz2zgj1/Zwjte7Obtz3bwlqda+cMnN/PWp9t4+7MdvPP5Lt70Uj9ver6PN7/YxzvW9/P29T28c30XH+jdwef2H+PrN27wkykZW81OLoYS6LJ5nIUinlIed1kikC/iFMuYxSrGXB5NJsntdJLd/ji/0Lj54V0DL2q9rDP4eEFu5qXpehW4YVrF+ikl66ZkbJxW0CJT0iZX067Q3DPA10iLTscGjYaNWi2tegNtWj2bVBo2KdVsVmnoUCnpVCrZolKxQ6fngMnMUYuNYZOVI3oD+0w29plsDK20ldujN7P7np6qQ1pTvSLUm9muN7JVradDoaJlUs4r41O0TMrrkzYmp2mTKehRqujT1EdO9anVa5qK9ym1903b2CMzMygzstvkZsjq4ZDRijKepLIybPqB/d9e2yf1dajVaLC8vBZY20Xn9brUPezb/z/qW7f68y3VWFpaoPbaKR/Lr7aLbeaNkaYIHzEPE+G91d+qBKVSuSHCdKlCuVwlPnmS3O6vM7/rY8yf+DzLl/6a+WPvpTD4FxQ2/TmFX7yb5L+9k+jX3kroI2/F9Vef59ZPf4i9CAahiDGfxlrMYRDyqDMllJk8CiGHTEoxLaTrN9Bn88gyJWS5WW4ni9xNVx9ZhBWpRGV2idjMErfCKXoVBn5yZZJvnLvN352+wRevT/HVMQ3fUdn5gcHNv2scfHNcy1cuT/Clszf4/IGzPLbnBB8bOMgHOnfxvk3beN/GAd6/aZAPbN7Oh3v389G+g3xm+zB/t/803zh2ge+eu8JTd6bYpDGzKxTmeDzJnWwBszSDvzBLsFDBly/glgRc+TwWsYherKDPSSgzCW5kkuwMxPm5xs0P7ujvE+E6ua4hwo1TqgabZBpaFbr6eCllvcVcm9pAq6reTq5zpddqu0JHu0xLh1xHh1JNp1JdH0CsMzBksnDY6uCIuT6A+IDJ1mgyvs9gYZ/B0mgwvldnYrdGz25Nvafqdo2erWo93Yp6h54N49O0jStpG1fSPlbvzLNVrllpKq5nUKllUKlnQK6lX6ahX6ZhQK5lm0LXOLZ9SkO/TMces4tDDi/HLXa0yQyz8OvJ5D+6merDZPubjrq6j/qKTn0ZuGm+N2qaInzEPEiEr10alUrlBqsijM8vsSBkyJzuJtX2cWaGPsTMyBPMnv8rlvZ/iPn2D5Ne/0GS3/9TUt99F4FvvIPSJ95F7oOfRvWt7+GZneeSRc6tgAxDwY2hkEEnzqBKz6LKLSLLVJBnq0ylCqiLVRR5CVm+wLVwimlh4aEi7DQFGyJs11rvE6EgiRRnZykuLZOYW8acr3AlmGBQbeLFK3f42o0J/uHWFN+c1PA9nYOfOCL8zJfip74MP/akeMHh4TmLk6f1Fp5UGnhKpuNZmZ4X5EZeVpppVZvp0tnpt3jY4wxw1B9lJJrmllBgqjSLvlLBWplpzFuMS7OEhBJeoVAfNyUJaAQJlVBCKYhM5xJczSUZDMb5mc7D92/reEHj+ZUi3DylY9Oklg0r1+FaVUbaNWba1CY2qQz1nqsr0utRGOhRGOiY0tA+qaZjSkObXE2rrD52aotSy6DOxF5DvbH4fn191NSQ3sSQ3tSYtViXn55dal3j9Q5NvafqgEZHr0JD+5SclrsTbBxTriCndVxJx7SKHrmWLUo9fSodW1UatihU9MgUdE/L6ZEp6JUr6ZEp6JEp2KbQMKDUsNdq56DdxXGzBU0sTmlhCWoPHwr80MHBv2mVdh88eITjQwYbL9YWWKwtrBmNVWOpAbXFeuOAxTlYXGh84dXPb+aNkaYIHzGrIlxerjdhNsajv5EII7VlFgNW5vY/xUznh1k4/jHKVz/P7JkvwK5PwSufRnrxI5S+9z6kf3wX9q+8DeHx95N47Av4Du9Bk5piw+Gf037+F5xx7ONWYhpNMYM8U0KTXUQvLqMSqkxmEoyJDq5nJjkfvszA+D5uJw2/lgg7reGGCLunlQ0RisUCmVIeoVQgXyhRLM1Qml0kM7uAXRCYCoXY7fWx1eZgo0bP80otT2lMPG1y8Yw9wNPuCN3RMFviUQYTCfamMxzOipwQCpyRypyTKtwQ84wVikwWSsjyBdRSEXOpgr1UwZYv4cuLBPJ5wlK+3nM1m8eRFTEL9aYCGjGDTBSYEgvIRIEJIcHlXIJtoTg/1Xv4t5sanle7WWfw8aLCwkvTOl6RaVk/Vb9G2DJuoGXcwMZJPS1TBjbJDbSqjLSpTbRrzPVZjPJ6E/LVKRyr1WLjUa6jS6Zji1LPNo2Z3QYrQ0Y7Q0Y7+40W9htXZi+uSHF17uJenZEDJitDelN9BuPKyKkBjY4emYr28WlemVKxblLFKxMrP++0mlalhi61nm6NgW6thi6Nmg6Vsr5Mq1bRqVbRoVLSppDTLZuiWy5nu9HIfouN42YLuni6vjTKr16y/HVZWK6tYZHlNfy2K8rl5eXGiKqlpV9j/MfS0gp1GS7X5qktz1NjgRoLv5X/I5r5/36aInzELK/cUP96Ipwple9bGn2tCFO1RUrT56j1fQ22foSFs5+icOWzzBz/LLWtn4KXPkHimQ8y+72/oPLlP8P6xbfi/eT/RPbFL+L2KtAmr/DD3if4Vuf7eObU/6Lz9pMM2w5wzj3CrdgY47FproXuMBo8yxH3VoacL9I59SN+vP+bXAlc+41E2KGz3SfCdDlPvlyiXCxRFvMUcyLFfIHSTJXiwiy+ShG7lEOVSnIzHOacz8ewt96ybJ/Xzw6vk11+N0NBH0fCIU5Go5yNJxhJJLmQSDGeiCLLplBnM2jTaczZDG5RwpMTcSbS+KQs3nwWryTgkHKYhCxqIYtcEpiWRORiqr5DVswzIeYYz8W5uCLCn+jcfO+6iudUroYIX5zSrhHhujEDGyYMbJw0smlSy6ZJDa1T9Sbi3Sr9q9M0ppW0KzS0KjVslCvZIFOwUaGiY0pDx6SSjkkl3VNqtsrrDcJ3aupi26vVNdij0bJHo2W3WtNgl1rDDqWK7Qo125RqBlUatik09E0p6B6bomNc1aB7QknPZH2qxoB8ZVlUpaZfqaJfqWJApWabWsOASs1WhZI+uYJupYxupYJBg5Ehs42jRhvjgTD+fJlMZYZEtdogOTPTIDU7S2p2lsz8/APJzs2Rm58nNz+PsLCAuLiItLREvlYjX6tRmFugOL9IcX6R0sIS5cUalaVlqjWo1mBuhfnlOgvUWb2u+NCsVo9LvP4Fydf5hNpyXYbLNHutvlHSFOEj5l4RzgCGWIRAuYAwU2WmVG5slimVq2s2y0iV+oaZ0lwFcaSHhc2fhJ0fZW70cSqXH2dx+DEWOj+BsPEvcP3yfyL+7w+Q+9t34f/8H+P51IeQ/fv3cc1GGZXt44ftT/CD7R/jxUufZ8Odv6NH/s90jH2ZrfK/Z9f0v7BN9m0GNP9Cm+Jv6NL/L166+hVeOvUsBin2UBF2GANrRNgjUzVEKBRWeqSWS5TLZcr5AkVRqpMvUC6WKEk5SsU8pZVG5KlymVCxiK9QxF0oIBNzTAtZpjJpJtMpJtMppjNp5LksCiGHPpPCkstiFXLYcjncokSgWCKQL+LOCliFDBYpizmfRZ/PoZLqX29CzDImZZkWk4zlMoyJ+fpu2Vy8XhEGYvxU6+a7VxU8q3SuEeHL0xrWTSpYP6Xk5Qkd6yb0tExoaJ+sT6nYptCxS61nSGtku1rbEMw2rY5+vY4ejZoulZJurboxNWNQqWW7SsdujZ69OiP7DGb2G00ceB32G4wN9hmMDOkN7DPUq8NDFjuHLA4OGm3s11s4oXNyUu/ilM7FKb2DMzoHZ/UOzhtdXDB7GDG5OW90cd7oYsTkZtTsYfSe410KOZ0yOVvUOrZpzGyX6zioNnLeZOOi0cxli/0+rlgdDa7anA/khsPBTaeTm04nt1wubrvd3PF4uOv1ctfrRR2Oog5H0URiaKNxdLEE+ngSQyKFIZHCmspiS+ewZwScOQm3WO+r6yuU8RXKJKQqCalKqjBLujhHtrxArrKIOFNDnKlRnGMN5QWoLsHscv1SRmEZitT/7c7z6gadVw3azBshTRE+clZun7hHhP5SviHCcmWmIcJCpc6qCKVKhUoqhHT0WZbaPgAHP83cpb9mbvRxlg98gvnOjyK98j6SP3k38W+9m+Df/DH+x/4E56c/iW1LP7pymp0nn+Gn3Z/l5/s+xrMXP8Vz1z/F5ukn6FJ8mt3Wz3BA90WGDF+mT/clNio+wUblY/z4+BMM3NyLIvzwzTKrImzRuRsivOYLNkRYzBfI54tI+SJSqUq+Mku+NIuUr5DLFqjky1QL9XsOy+U6q7topVIZYXaebHWWZKVKtFQiVCwSKpcIVcuEZyoEiiX8xRK+QhFXvo4zX8YuFrFkJbTpLNpMDq0gopJE5EIOWS6LfIVVEU4I+XpbOSHBtUyCHf4YP1e7+M4VOc8oHK8rwnWTCl6a1vHSuJINY0p6FToOW51c8AW57g9x0+tnIhLjbijC7XCE29EoNyJhLgR8nPN7OB/wcs4X4pwvxHl/kPP+ICOBAKPBIBdCIS5GgowGww9kJBJiNBpmNBLlUizO5ViKKytcjqS4HklxM17ndizFzUiMW5EYt6NR7sRiK8cS3AjHuR6KcTOS4HYsxZ14mruJDHsdbnbb3Aw5Ahz0xDjsjnDSF2M0FGc0GOasN9jgjCdwH6fd/gdjd3Ha7uKMw/26nLW57uOc3d1gTcNxm5sRu4dRh5cLTh8XnD6u2D1cdXi55vRx3eXnpifILW+I274wt31hxryvMu6LMBmIIQsnUcYyqBM5jLk8prSILS0SkSqUFmp1ETY9+IZKU4SPnIeLcJVVERYqVfLVOlmTEnHf96H3AzD8GJULf0Pl5CdZ2P5+qq0fZPHH74R//TOy//ineL/6LgKPvwfHF54gfvkKd6UE6wY/w497380zwx/ixat/yYu3/4rN01+mffIJBpRPsGf6ywxp/4lO2d+wUf4ZNio/y4+PP8ElzzjaCL+RCDv19vtEWBaLlApl8pVZstVZEuUZEoUZcvkFCqVlcqUlcvkFMuIMOalKoThDsTRDIV9BkgoUshKFrISYk8gJEilRJCrkCAtZAkKmvgNUKq1M1yhhy5cxi0WMYgm9WEKXKWLIldEJRbRivt5SLp1Fm06jT2eQCUnGs3URykSB6VyC6+kEu3wxfqly8e3LsvtE+NKUuiHCl5V6nh+Xs35Mxg6tiauRJIZC/RqlXcoTFCt4skVc2QJ2oYA5I6JKpJBF40zF4lyLRLkWiXI9GuN6NMK1WIRrsTDXYmGuxyNcijyY0WiY0WiYC9EYFyJRLoRijAajXPDXp1kcifg4GvUzHAtwPOZjOOLhaNDJcMjFsbCb4XCAwwEv+z1O9rkdHPS5ORL0cSwS5EQszF6Hl+1GJ9uNbrabfeyy+NnvijAciDEcDHE6lOR0KMmpYIJTwQQnA/E1nAmnHsjqlI7RSJzRSJyRcIzzoWiDc8FIg7OBMGf8Ic74Q5z2Bet4Apz2BDjl9nPK7eeky8cJp7fBUZdnDUec7jUM21wctTobDNtcnHB6OeX2c8YbZNTm46zBxkWdFaUnRDI/UxfhEjQvEb5x0hThbyMr91vNAapQCEuxQGRhmdQciAsgLVYoLgnML1SYqy4j5SE5C0mA6wcQt/4Lc1s+Dmc/zdKlxyiefJzZbY+z+PxHiT3zXvLf+ASJf/gEwSfeju9T72H6ia9hJchl9wl+1PMX/HjwI/xi+OO8dO2zbJr6PB3yz9GneIIdqi+xV/O3bJv8Dltk/0iL7EO0yr/E0ydeZCwWR51LMZXJIcsIKMQ8dzMCI/EUfTYPPxtT8yOZkVazny22CB0aJ906O50qHWf9PpySRL5Qbw7+IEqlCtnyEonyMkKhTFWIMSNESRdK+EogFdPkClmSeYGYVFiZm1clkqsQzpbx5bJ4cjlcOQFHVsSZEXFnJbzZLN50BpkQR50roksuoo+U0Mfj6IQI08UMNwtFJsU044LARE5iKpVmOhnlRjbBjmCMH6lsfO9KfWl0g97HizIzL0xqeGVSzbpxOevG5ayfULFBZuK5W2oG1DYmonGs6SSObA53cQZnUcBXlPAXBYJFkVi5QLBQwJUTsCWzGLJSYwyWViyiFPJMpUXGUzkm0gITOYFJQWQiJ3AnleZmPMH/zd55hsd51vlaIQEOsCwsLd2phLBZ+i4dQhICIaEHQichhTSXuMhFxerNstyL5B63uMm9qEvTe9VUaara1Hf6qFv3+TCygknYnLM5nw7+X9dtjcdqHyzd8zzv8/5+LUPDtI0E6AiGaB/2cyk4wJmwn5PCEM2JAMejQ7wx5OUNr4tjvgEOeX3s9bvZNexhx4iLHYN97PA52O2x0egeYLvbzW5nH0ecbna6+ylymsi3mljjdFNnjVJpGqTM4KLS6Kba7KXa7KPWMsQ6e5j19mHWOd6k3j5EvX2INY4cGxwjbHQG2OgM5N7XNsQ6W+75TX1BDnqvDhI/7B7iDU8ugPyIe5iDntAcB9xBDriD7HcF5jjtGuZY/wD7nR52Otw02l00ObxzDR+7nX3sd3k45hvgpHeQEx4vx1xujng8uVYOt+cqjrrcV/GGO8Qep5+mXivHLQ76o+nZMzQz16JW/4nmmgjf5cxcuZVpVoQytxvlyAiawQByqwuRaxiFy4vO3YdlYBBbIIk9NIY1lMAaCpLa/TyhtQ8y2fgVOPMgnH6Yy/segbrvwuIvkXruLnjyC4R+9lncD3+Kge9/A/OKWmxjQ+w/V8MrDd9g/vZvsezoQ6xue4wKyWNUSx9lrfSHbJI/zhb5I2wQ/Zaq7p9RKvk6i059h+qWTUjCccShIPJYAqkQRxZL0B1PciYisN7Sz6vtUl4Wad61CLPRAIlYnEgiQzCRJp5OkRlNEk0l8AsC3jj4UuBPgys9gTOdwZJJYhlLYp1M4xwDS2qS3tQY1swExuQ4qmgKWTiFMjaGbTCKIRJFmY4iTkboCQaQDOUSc2RC9F2LcFWHmGKJgZXtGjarepGMBPFkkrgSSTQDQbojMSTRGMpECnUiiTqRRJPMoEmMIhdSdMXTtIQEzo2EuRCOcSmW5pyQ5HQ4xqlwggvROBeFBBeF3OPzkdjccy3xFJJwEnEkiSiaojuaoiMUpzucRCaMoRDGaY2M0h6fpDUxxpmIwNlgmNZQBElEQB6K0JLKcDGVoj0WpycapzkUptztYInRSKneQa01RLnBS4nOSbnBSYXRQbWxn1qzl3rLIA293jnqZ6nr9cxRb3Kz1px7u8boolbfR62+jzVGF/WmXLD4PqePfU4f+2c54HiTPfYcu21edtu87LJ62GX1sNPiZqfFzW7rAE29Xjaa+qkzOKk2OKjW91Fj6Kfe5Kbe5GSjxU2TfYBdjgF22fw0Wd1st7nZ7vDQ5PDO0Wj3XMV2m5u9Vi87rP009VpptvXhjmWvifCfcK6J8F3O315PmCC3IpQPDSG293FRomG3xMieNhk7z7ax5UwrG1u6aeyUcOBiG28cP8bE+kfJbPkOmUPfI3vmx0SP/YrwzqeIr3+SdNXjCIu+TPK3n8f72M34v/txhr71Xdq37qPFrmDt3pd4seHrLGx6kBXHf0BpxxNUSH5Etfgx1oofY5PkJ2xWPMQ6yS+o6HqcNZon+OuB77NTd5buSIaOgIBISNAZFugUBDoTSc4IMdYYLLx0oZsF3RoqTG7WWgaoVtup01qpUWr/r0SYTKZJCWGysSCZdIxwOoU/nmA4GScxmcIzBQMTEEwliYW9xPxGBIeEgKmNQd1FvA45PqeCQZ+OkXA/3sQIpmQCUWKcthSoh0dRhUZQCv3IkgN0x5N0RsaRBGOoQ0N0RwN0RiJ0hQVEgSCSwOCcCF9SWq4S4Uqp6SoRFnXLKOySUio3UtRtYIvagiwQIjA1gTsep0Xby2tne3i5uYX5p9tZclHEkovdrOyQUSxSs6pLxp8OHuO3ew7zm31v8MzR0zx74gJ/PHqG3x0+zR+PnuPPB0/ypwPN/PngSf7yxhmeO3qO54+d54XjF3jh+AVePN3Ki82XWHCqnQXNrbx46CyLT3VRJe2lweCmwTzAZkeA7fZBGs1ujti9iIcErNEMznAKVTKJIp1Cm0pjSk3QIqSpcXtYoDaxXGajyjxAmcHFao2V1RoTZVpTrpdRZ2eNsY+1WitrdG9Sq7NQq7NQo89RrTFTo+2lWmOmSm2iQmm46vaS7UY7O3r7cm0bNje7Lf3sNvfNscOYo8ngpMngpFHvoFHvYLvOznadnXU6F3VaF2UaBwVKC/mKXpbJzayQW1kps7JSYWO1uo8qnYs1Og91Whc12n6qdP1UGVysMXio07uvolbnmmOrxspWo42mXisn7U48iUzutsbL18o3/pnmmgjf5cxc+WNWhNoBH6ZYbltMb/dwvn+AC8Z+zinMHBCp2NDVwdpLp9l8cA+N69YSKP4R1qrHaF37I/ave5Kt1U+zvvgFNhY/z7aK5zhS9hTti36C4vdfov/RezH8+9epWLeGlftX83zDF3hx/ddYtOtBVp76IaXdP6FC8gS1kifYKP0p2+W/ZLPmYdaIfkRl9xNUip/kj40/pbL1KJvEuROCjSod2xQaGjVamkxGGtQaXjhykic27uSPh89Rafa8KxEOjYGQzDAe9TEa9RGKR/Amc80ayTGBywM6MobzxM6vI/76a4w1PsP0lj8xufH3jDX8gdiGx0ls/inCjt8ycvAVBi6twWe8SN+QE0sswrmJKXqiAlqfH5V/kO5okrbMOF3xNOKRkbcVYUtkhC3eoTkRLlPY50S4QqSmoEdJUbdsToSrpXoKu7VsVpiRDg4TmhhnIJGkRWXkiV2n+ErVDr5Q3cQ3tx7huztP8PD+0/zg8Fkeef04966s4MZXl/OxF5Zy68Ii7l1Rw90ra7hnVS33FTVw26Jibp5fwM3zC5i3uIR7llfOcXd+BZ9YVsknXithXn41dyyp5JOvFvGZ0g384Mg5nuqU81upkT/L9Lws0bJKrqfR4qJtOIIumsQYENAND6MJBTCGBHqjadpCSaqdXl6R9/Jaj51yg5fVWgdFKgPFSg0lKjUVKg1VagM1ajP1Sh31Sh11s9QotdQotVSpZtHo5qhUaylXqufiMphfAQAAIABJREFU5cqVajaqTTQabLnmDauLXSYnOwx2dups7NLb37Z9428bOBo0Nuo1VirVZgqVRpbLtCwT51gu0bFUpKdAYqZMbqVKYadKYaVCYaFcaaFUaaFKZaNKZaNSab2KCoWFCoWF9TIDm3S9cyJ0x9OzIrx2Q/0/01wT4bucuVuRZnIi1A/46UulGB6bIBAbxTs2hi+eYSCaxR4VkAX9SIbtaPpNGDRq/O2n0XU2c6rzBI3tl1hzQU7xMRX5b/SQ39xB8YnD7Dt1grYd9cgX/4kzP32SxfsbWLD3eRY33cGr275J/qGHKb74BOWiH1Mle4J62U/Ypvglu1VPUa94iKqeh6mV/IzFJ37KcztfYdmRg6xsbqfgQjsVLR1UtHVS1d1DpVjE8osX+en6zXy7qJo/7jpCVa+XBusgNRrH/0iEvsRlhNQosViUkWiUYHaK5OQEyQEDAcle2P401DxGZtkDpF+9kbEFn2Bi6S1kV9xNfPk9sPgmWHIzLL2V0fy7CBV/mcH1P2P4jeVE2jYijrhRx2KoImOIhpO0B8J0RUP0CAk6gkm6IiP/UIQvq6z85bycZQo7q3WuOREWilRzIlzVLWJll5wV7Uq2KU3IBoeJjGWJjU9g9gZYKTLzRFMz/7l2P9/YdY7vHG7neye7+cF5EY+c7eSxPaf4fOVWPjW/mI+/VMTtS6q5Z2UDn1m1nvsLNnDjkko+tqCEj75azCdfK+fmZdXcvKyam5ZWcfOyau5euo55C2u4d3E98+ZX8NFnVzBvVT3fPXian7ZJeaxTypM9Ml5W6qm1uzgeFJAk0hiSaUxCAmckgkUI566vhtO0BOJU2r28JLOwoNtOidZFscZBgcJAoUxJiUxGhUJJtSJ3n2S9/M2Q8Tq5ihpFjupZqlRqqtUaqtUaqlRqKhRKyuUKymRyyuUKNii0bNWa2Gm2s9fSx26zY65tY5feyg6DdS5coElvoVHXy3ateY5GjZ6tOj0btFpqVEpKZBKKxGKKRWJKesQUdSsoE6mpkWhYK9PTINexVqZljUJLjUJFvVw7xxqZ5i2sl+vYrDfT1GvhhM1KXzQ2uzU6fU2E/0RzTYTvcia4PBclNQFovG6ccYFAdpxofJRgMsZgRGAolmAoEcOTCjE4mcI9MYk+nKXJEGCnJcAuZ5RGxxR1RljWdZlnT0T4/SEvv9olZcmZPvZIbEhlPUgl3TSYOli47wWWVX+Khbu+wYpjD1HS+hhloh9SKX6UNeIfslnyExolP6NG+ii1sh+wTvkbFhz4DSub11Pe2kG1WE2tOhfEvFalZq1WQ61aSUFHO09u2s4Py9ay4NBZqnq9rLMNUaNxsEZnmxOhVRD+zw7LxIYR4lEio9OEJyESyxLWtRM9uIR43YNEl88jvvxWRvNvZHL5J5he/knGl99EKv9WEkvvIL3gXkbn38XM4rsg/y4mF91C7JUbyaz4DKz9LsOHa3BqW1GlwnROjdMTi6AYHkQ2EqE7Mk5XZISOcPh/LMLVUjmFIhWr2hU0aSwoh4YJpVNkJqYJpSZoDSaoaFfyq53NPNR4gq/vPsN3j7bzeIuMX/SoeLZdxS+Pt/PdrYf5XOVW7lm5ltuXVHPH4hruXraGOwrWcuOSSj6+sJQbl1TOSfCmpVXcuryW25bUccviKm5fVsPNS8r52GtF3Flez7cOHuHxS20839HDCrmGrQ4PF4NxNIlxeuNpHEKCPiGJO5XGlohjicYwhZOcHxEodbh4Xm7iFZGVIrWHIpWTQpmRQrGSEol8NhtVnZOFQjtHrUJLjVxDteJNquRqqhUaapRaqhUaKmVvxspVSJWsk6nZojKww2Blt9nBXpODPUY7eww2duutV+Wr/m3G6na1nu1qPbuUCnZolGzVqlinklEtFVHe00l5VweVXd1U9IioEUlYJ8mFDmyVq9miULJRkWvf2CB/k/Uy2VvYpDKyzWRlh8XKcasFZ0TIJbtdzmXfXJt/jrkmwnc5k0zP5SpOAFqvG0csynAiQzCYIBiK4IsI+BNphhIJgrEY3tQEJ1wpXjzXy68vDZEvCbNdl2arMs2q9jh/PhHmxzv6eLhOw4NF7XyjRMZTayRUH+3m5EiAPXozS45Us7z6W7z2+ldZdepByroepVL2Q2rk36dB9gO2SB+nSfw4tcqfUyN7jKruX7D40IuUnXuDmh4FZWI55Rop1ZJcKHS5XEaxtIelLRf4xcbN/KComgV7mqm2+FhnG6JW63yLCGPx9DuKMJ0OIKSiJFJxxkdcpDp3E6z7BbHX7oEltzBcciuh1bcRK76dxKrbSS+9jcxr85h47W4uL76P1Kr/JLH8cySW3Edy4Z2k599C+tVPMrbgk0wtupHJxZ8ltPU32GRNaMNmlKlYLlx8OIYkGJsTYWcoepUIt/qG3yLCVTLzVSIs7pFTIpNRItNR2Klil86CLhAkkBCIp0eJp6cRJsZQD4zQKDXwSnMXPzvYwo+OtfHzi2Ke6pbxuy45z4g1/EWs4Vfne3jk9Wa+tnkf/7VuD//ZsJsHyjZw14pqbl1cyu1Ly5m3rILblpQxb1kF9xbUcWfxWu4tX8cDa7fylS07eXDX6zx54jTzRVIKDSYOOfq5NBRCG8/iSI7iEjL0h+M4gxEcwSDGWCJXyxWMoAoKnBqJUGR38IxCy0siE4XKAQqVLgqlvRSKVJSKFNTJNaxV6KiX5ho2rlCj1FOt0FH5t0jUVMu01Mh1uX7G2ezVK6wV5fJMt6r17DL0ssdkZa8xFwiwS2dmh8YwR5NaT5NaT6NKR6NKx3allh0KLY0qHVs1OhpUaqolUkp7xJR1iajoElPaI6ZSJKVOomC9VMnm2eCCBoWSeoViLlXnb2mQyefYrDawvdfCDmsvxyy9OCNCLn1tZvqaCP+J5poI3+VMXQnoncllzOj9XlyJOIFUhlAwQTSawZsYoy89jieSJBLJ4klArTbJvHVd/Kx5kLL2CCdlcQ60elh2RMdTh/Q8vkfHQw3dPFrYzhfmd/Ol3xzjp89vZZNpgDZdhE0mOTXNq1l+5BuUXnqYNconWGf4CZvNP6PJ/AteNzzJQe0vqZH/isLW77Kk+REKTqyg+tI5akVq8ltbKFC2Uy5SUiZTUiQVsUrUybL2S/x2ayOPr67jtVkRrrcP/49F6MuOE58YZ2yol+yZcsZKvwivfhjmfwxeu5OZJbdyecntTCy5k9Gld5Fddg+j+fcytuxexpfdTXbJTYwvn0diyTxCC+cxXvJF2PAwVH6V4ZdugvwbmFj8r0RrHsHTtgP5yCBnU1NcCsdQDPnoDA+/RYSt0QBbfcO8ora9owhXdHZSKFayolVGk9qEMRgmnIgRT6SIp6aYjo8wNjGKLTXKftsgy7v1/PmilCfPtPPEibP8vKub38uVPKs38qLRwitGK6/qbDwn0/P7dinPXRDxu+OX+OXB0zx56AxPHjrDLw6c4tdvnOOPJ9uYf17CkjYlBWI9VRorjRYPx/pGaPNEUQ6lUMei2DIZXJlR+sMCfcEInlgMVyKONRZBFU0gjgiIgxFkwRgngiEKHHb+JFfxXLeaAsUghQovhVIrhSIdZSI1dTId6xRG1kn11CiMc1QpjVQqDFQo36RKqqNGbqBWYaROaaJGbqBapp9jTbeEBrGcTQoNTdpc28Yeg4Vdulzo+E6tcY63E+JWhZmtKgubdFbWqHspl+ko7lFR1K2kpFuVy1jtVlAl0lAn1bJWpmetQketQkuVXE2dXDNHrUz9Fv5WhMetvfRFo3PJMtdE+M8z10T4rmeKDNNMj12GaRD3uXBGEwjhNMNBgcH0CPZkAn86S2DYSSjkR5+FZ876uX+TnoXHtGxRCuxURKlu87PwTD9PHuzl4S16vlmj4T+Xn+XBBS3c//QpvlFzicNeLacvLqS9q5ATlrM0iC5Qcn4HBaeLKD7/HKUXf0V1y++oO/cyFUeW8PT+I2w4p2L92eMUiY+xTG5hRYuWiq4OintyW2GlUhmVchkVEjErL17gqY1b+X5JDX9pOswai5sNFj9rtblrhOsMvRy0OzBEokQzY1wOCsSyMDw+QywbIxOPEItnCKcnCaUE9OMwM+iAQy8xVfBZxhbfxvTi25hefhfCa3fCqntJLbyViVduZWzZLYQLPgErbmfirzfhL3uA0fyPEC7+Or75dzC67XeMZ9WQGQdXkInGV5l6Po/g8i8wumgerLiVxKkqFAMROpJZ2iP9qAODSIaHkEYj9EQGaAv2cykRYPtAgFckVp6/KCVfYWW1ro8ChYlVEi0FIgUF3dJcDVO3iEKRisIuPdu0DjTBKOFMmngyQTI1SjwjkM6mSGdGCSfHsAbjnHV6WK/SsapbxAsKI8/J9DynNPOSzs6rJjfzLV4W9Q2R742ywTvCZl+Q7QNBtnmHaXQPsMs3yKHhAEeCQc6FA1wMBmgPBZCEQ+ijuWopdzyON57rW+yPJ+iLxXEIidkt0Bj6sIAuFEUSTdAZiSCKhBEFgjQHQpS73PxFoueFVhMrtXYKNTYKFDpWSeQUi8TUytSsU+hZLzPMbX1WKzTU/I1U6qRq6qRqKkVyaqSqueerxAoqRbkWjBqpihqpghqpgrVyNVvVRvYYbBwwONivs7FPaWa31swujYmdaiM7VIY5dqqN7NKY2KBTztGgUbJGKaNSKqG0p5vizg7Ku8VUdkuoFsmok8lpUKhmi4lzmaqbZErWi2WsE0lZL5axXiyjoUfCerGMzXIV62RaGs02moy9NPfa8EYzf9NuMfPOmd2zPRZTTL8tf//MFJNX8Y4tHG8zVwWL89ag86m/Y3xm5s141ct/1+N4bYBrIvx/MFO5Nu/ZOrNOZx+ORIpEepJIdozh0Sj9Y+MMjU+QSkeIZ5OcH5jgx/t7+eYBN8vPWtiqirFdGqH0gpuXmu38dI+B723Q8I1KJd9efIlv/bGZzz15kNcOGeiytiI58HPEjQ/TcWYp29WXaJBcpKqzg9VtMgrOK1ndqqK8XUzJpfMckrxMh6qAg63LqBVtY7VKTImomypJC0WiLkokclaLJZRLJZSLRRS0XOL3W5t4vKqBl/Y1v0WEDXozB2x29OEIkfQoM0KaSGqakewkQiLEaFIgkZ5kKJ5FGE0zmsySuLgRYfXXGM2/l/H8TzO65A7Gl91FfNm9jLz2KSj4HCz5D+KL7if2yt3M/PUWMk9fx8SiPJIvvhf+8iF4/mYIa2ACphllmklGAxYyiz5KevndjC+7m5nFNxOv+R6mzkN0BSJ0xMNIgyN0DgfoCkfoCY/QFfLSGhthm3+El2WW/1aExWLFO4owlI4gpGKkUhnSqXFiqSn8qUnM8SxyIcWRwRB7XX62WPtZ1+ugzmKnyuakqt9FjdfHGqebhn432/xD7A4E2R8Msn9kmEOBYY6GgnSFcxKTRqNoY3GMsRjmcBhrKIgtGMQhxLBHBSzRKOaogCESRRuO5mLnQhGkQpLOSCQXL/c3InxGrOP5FiMFGhdFGgeFSiMFEhWrxTKqZWoalEbWKcxUqwxUKd/cFq2WaamS5voWK8QqyuS5TsYqtYFKlZ4yuYYSqYpSmZpyhZZSee6FVoVUTr1Sw2adiSa9hR3aXprUprcUEm9V69mq1r9ZTqzQs1WhZ7PSyEa5ngaphrpuFRUdMkpbxVR0KinvUFDWLs8Fj4vUNEg1NEg11ItVrFUYqJNqqZVoWCPTzT2uk2pZqzCwUZ4T4Q6jmeZeG+5ocu4U+PT0NKNcZoyZqxiHOd65Xmo6x5Wm379jZjrHP+p2nLk8NQcz03/Tm5jj8uXLb6nG+vv5B08zOfm2qeP/lHNNhO92pidyGfWzN9W39TnRRiM4h4LI+5xo/B504RjWsMBwLIQvO8kmTYivbpDy/SODlHd6adIk2NATZPmpPv78hpnHGjU8WK/i68ViHlzUzld/d5z/+t0B9sl8SCXbMWz5ItY1N+J+4ztEpB8hpLqNAf03cGh+h0mxBJt2Ka7e39PX+00y3nsJOz9DS+eP2NC2iQpZK2WSS1TKuimWiHIrQlFOhJVSCYWtLfxm0zYeXV3DM42H3laE+602dKEw4VSWyXiWUGKccHaMWDxANhlDyEwzGE2TySZA1kSk9vtEF95CetmniS29j8ziO5hYPo+xVZ9muPJr8Oq9pP/6KRK1D5LZMp/s+f1MuNRM2uSMmtvgZDmJwh8wPuiDcRhnlHHiTCUdhJfdRnbRR8ku/zRjS++ChR8iuPmXyPUSeiIpusIRLgUitIRi9IQiiENDtEUCbPcP8VeF8R+KsLBHRrFYkTuZKFZT2KVnq8aOOhAhlE4RTyZIJLOEsrlwgLiQIBVNMBrNkE2MEk+NEc2MEZmYZig9Sl88gTEWQy6E6QgHOBcc4OSwl+PDIxwbGOTE0DDnQiFaI2HawmG64lHkmRSGWDKXhynE6Y2nsMYTmKMRrIJAXyqFIRrGEA2ji0TQRMIowxHk4TDycBhJKHyVCMXBEM2BEGX9Lp4WaXn2op4itY/VGjeFCgsFEjUlUhU1Sj31ahPr1BaqlHoqFToq5FrKZRoqpGoqpGrKJSrKJSpK5GrKlFrKVTrKlFpK5GqKpUqKpUpK5GpWq2SslksokUmoUsip12jYpDew1WBii97IZp2eTVodGzVaNqg1rFepr2KzyppDaWOj3EKDzEydyEhll5byDjUl3RqKOuQUtsso6VRSJdVRrzDRoDKxVmmkQqKbbQ1RUy7WUiHRUSbSUCbSUCHRsUWhoclkZqfJxCm7HXciM7eymoB37pl6u0aL/65D8e8//u/mrZ2P71DIeEWi/6go+TIwOQ1T07P//uY3ODU5/v/kV+D/D3NNhO92psbnfmBmZuBinwNpcASxxcaBzjZ2nrvAnvZudpw9z4ELF9gnNfPs0V6+tF7Gr04NsU46QpMmQW37CAtOOPjNAQvf36rlwWo531rRzef/eo4vPXOSR5efodnSj6ijHN3mT+Pa9GEGj93B6MU8ptTXM+X6KBn/AyQHnmBi6Emmh7/GhO9jYMojqM3j5Lkf03DmDOUdCoq7uygT6SjuyZ3uK+kRUy4WUyURU9TSwu82b+cHJbW8sOPIVSKs1VhYqzPxusWKNhgilMyQEpJEExPEM2NkMlHicYFgcpxYPE3ab+Xy2m+TXXYzl/NvJ7XsM4Rf+zQzK+/h8vJbSLx2I0Ov3kJ20S0INV8G106YCZKdmf0dkYiRAS4TJXU2H3aWQHYEZsZhIs3Uhc0kln2C7KJ/JbbiMyRX/Ae89kFYdROOA6vQ9nvojsRoCSc5H0rSFYojD4ZoD4yw3T/ACxrDVSIsVJpZJdFSKM5lja6WKN8iQtVImFA6RSwRnxVhlmgqRTyeJC3EGYslycbjZBICiWQ0V00lxIjFEkQTSULpFMPZDINjWQbGs/hHp/BmJnCnxnAnMrjjaTxCCo+QwhtL402N0yeksUdnA8cTSYyzKz9zIjErvxCKSAhFJII0EkZyZSs08qYIJUL0KhH+uUfDXy7oKFb5Wa3xUijtzYWL98ipkCqpFuduSVijMlKnNMxRq8pRpzZSpzZSIVbN9TFeOShTIVbNlRVf6T6sksmokytYr9KwVZsrJ27Sm9mu1l1VRvz3XLmPsV6pY41cT41cR6VES2mPipLu3NZ+UY+E4q7c7RRVMgV1KhV1KhVrFMrcx0hyfZBr5HrqFQbqZDpqpVrqZDo2SpVs1elpNBo4brdhjaVIA1lyrRRXFmFvsxiDy2+uDCf+AZO8tTrq7dz5zr7N9Tde6XWcuDzNxOXpuRXlP+Lq73cmtzq98tVnrtVMXZlrIny3MzOVE+Fkrt/zgtOOSohg8A9y0ajjQIeIHRfbqN/3OhU7d/Ni02m+VNPCf25U8+y5AbYpI2xXJii7NMiLx/v4xQErD23W8GCFlO8sbuOrL17k838+xmMrDrG++QDnj76IdN299O26Ec+JTzJ1+maQfAqsNzLV91lwPQb9P4XeL4H6w6DPwyb5CLvPLWXNBSt1kn6qFTpqFL1USpTUqnRUSuVUSCRUSyUUtbTw203beLx0Da/sbabe6mGjdYAGnZM6rXVOhJpAkGAiTSyWIJYeI5pIMjaaJJyIEUqNcTk+QqhtD5dX3s7Ua//GVP48hKX3k86/HwruIrPoYwwtuJnJPYugfSXuLT9n4GIN42SIAGNZYPIy0+NxBIBgG9nNz+I9voih46sZ2lNA5g83MbngesYK7iRe8DmCS/6dyeX3wIL3IhQ/gLvrKLLACF2xBOcjCTrDCZSBMJ3DAXb4B3lRZ+K5CxKWyS1zIiyQ6igUK3Mlt1IVpSIJRWI1BZ06tqhtKIdDuRScWRFG0lmiyQxCMkUslSSRTRLLxohkowQzQZLJNOnUGNnMBJn0OMnEKIl4lnh8jHh8jEA0TiiWJBCNMxCIMBCIMBKKEQjHGQ4KeCJJnEEBayCCQ0hgT6YwCQk0s9ufOQGGkEUjSKO5lV/PLN2CMHeN8O9XhH/qVvPMeS2FKh/Fag8rxQZWtEupECuol6loECvZIM69bRArqRcrqBcrqJMoqBHL51jfrWJDj5qNIg2bxFo2ibVXPd4gkbNBImejWM5mqZJtcjU7lTp2qfTsVurZq9SyV6lln0rH62r9HPs1BvZrDOwxGthtMrDHbGTP7Mpth9FIo9HEdoOR/WYz+4xG9hi07NNrOWDSc8hs4IBRx+t6FWulMupEYmp7RNRLpKyVyqiXSKkTiVkjlrBBrGKtUkWdQs5muYKTJiuiPi9dfW4u2G2c67PPcb7fcRUXXE66+z1z9Li8iNw+RG4fYo8fscePYnAE5VAA1XAQTSCMLhTFEIlhEhKYY0n6IxFc0SieWAxvPI4/mWQwnWYok2E4myU0Nk54fILIxCTC1DTxyzMkgRSQ5p1FfKVW6upLglc0fC1V/MpcE+G7nb/bGm11OjDEYwzGUtjCIXxjl7FH4xgHvcj8A5R09/OlDUoeP+RhVccITeoIm6VRVp3z88yxfp7YZ+M76zU8uFrC9+Zf4tHnL/GFX+zkJ6+spaD4Wc6vewRFzT149s5j+PzNpBR5ZM3vJ237FEnbF5hwPsaM41Eum+9lSnsDWD9E68WvkL+vklf397D4eCtLz5wk/+JZlp87zspLHaxsaaOiR8RapZLyjk5+v6WRx1bX8tedR2mw+9hkG3xbEQbiKVLpGPH0KJFoglQmTSibJTGaAa+CkY1/gIK7GF98I8mFt5HMf4DJVfeTnv8xRhbfRXTLrxkNxIARMuc3EF87HyyXIDEMg0MIXhf4tEzHR2FykgkyZLr3MdVTwNSppVD1KIln80isuI+xos8TXHQf4ZVfhsX/xszCDxHb9Tyavl6U0TAXhBhtkTiykQhdQwF2DQzxsvbtRVgkUeW2RaUqysRSiiWaq0QYSCYQ4rlAgXh6FCGZIZxIEEwmCKRiBDICQ+koQ5kw4cwo4cwooWSGoJAkHE4hRDMkhHHi0TEGYmGGkwKDqTj+hIAvFsMfT+CLxfFEBbyxJO5oHEdUwBoWMEfiGGMJ9EICjRBHGY2iiERmRRhFIuRCvHuiAt2CgDgSpyMc/ociXKF0U6Tqp0Csp1yiYlevjRMuD2f7vVzs93PRPcAFl5/zbj+nXV6a+9wcdfZz2OHkkN3BKYeHUw4Pp51ezvT53sKpWU73+znjGuC8e/AqLrhyX+OSZ5AW79BbaPO4aPN4aPd6afV5afX6aPH5uOT1c8nrp8Pjo93tpdPlocvtReT1Ivb5EPt8SHwedlptbDOa2Gow0mjuZYfFSqO5l+0mM43mXl53eNnZ52WLo5/tFjuHLH2ctns4Zu1nX6+NAzY7B+2OqzjkcL6J2TrH4V4bh3ttvGGxz3HIZOaQycxhc+/bcqXT8YLFzkWrg0s2Jy32Plod/bQ5XbTanbQ5+mh39tPR56LL5aHb7aXH40Pk9SN1eZC6PMg9PpS+AdQDQ3N9jvqRIJZQDGc0hS+eIZwdY4wru7dXVobXBq6J8F3P5enx3EXz2e2HdrsDUyhCMJJiUIjjTU/iS6UIjsfwTE9TpY1y/3o1Pz/qp6LVzS5lhPU9QZac8vC7w308ssvC1+uUfHdVN9978Tzf+E0z3376AKs27GPPxj8hbfgizs334nr9RoZaPsyEIY/Llvcx3XsXU71fBcfD4PgKWD4B1jymZNezc/eP+E19Db9a18Qf1m3iD5s38fSebTy/dycvHj7OguZTlHV1s1Gno04i5S+Nu3mirJ5X9zazzuFns32Idfo+1uhsNOjNV4kwnYmSSKZJJEeJJNIExybJjCWYEu0kuepzZFfcw/iyu0gtvpOxlQ+QXTyPkZc+TmTTU2BtIXuZ3DH1YR1TmxcyXfgQ0yWfY2LZJ4n+Po/BpZ/Bv/wxZg5UkppIzv7shrk8kSDjs5Is/ArhV+cxnX8P2eWfJbrkM0ytuJvLS29iqvg+9PJW9MP9XIqOcFEIIw6G6BoM8fpAkJdUhv9WhKUy9VUi3KyyohgKXiXCRDKNkEwRiSeIJNIIqSyJ7Dip0Qmyo5MkRjPEMinCiQSheDy3gsyMMhSN4/QP4Rj2YPb0oXc7MPncGNxuNP39GDx+nMEI5pFhnHGB/nQaSyyOJhRBHYqijsZQheOoIjkRKiIRpOFIbls0nGu16I5E6QkJtIdCiCLhORGWu9xzW6P5yj4K1XaKZFrWqrSc8fvRxOOYY0n64hksQhKLkMQcS6IX4qijArJQiJ7ACB1Dg5wf8L2Fc34vZ30eznjdnPEPvoXTvoG5xyd9fk76/LmKqVlO+vw0e32c8Hg56/Nx1jvAWe8Ap7z+uRqqZs8gJ9wDHO73c7jfy1GXj6MuH8f6vZxw5z7n6YFBNtt9rDP3U29wsM7czwaLmw0WN+t7XazvdbHFmHuuweFms8PLPucAx91Bjg5E2D8Y4KR35CpO+QJXcdo//N9yyjfESe8gzZ4BTrj9HOufhJUJAAAgAElEQVT3crTPM1ctdcTh4g17P2/Y+zls6+OQ1ckhq5ODFgcHLQ7eMOc4bLJfxSGjLYfezCG9mcOGXo6YrBw12zhucXDC6uSE1ckpm5vT1n7O99qQewYYSo8yyttenvynnmsifNczxRjkdhmmodNqxxKIIITThKJJPMkxBpNJhhIj6CIhlrS7uKdezTOXBLYrR9itirKuO8jCE/386qCT7zaZ+XK1lG8t7+DB507x5adP89s6KSd1BuRtryFuuBXPrrvoe+NfCUjfx6TyvaC/EwxfA/ND4Pg2M9a7GDP/LyZseVwW38DB1+ez5MBZCs+dp/T4GQpOXKLwYhvlbSpKu6VU9EhYp9Gy1WSiRiTmj5tz9xG+ureZ9c4BtjiGWW/of1sRJtMjxJMJJqcgEMswNDZFKhUkdiQflt1CZOE8Jlfdx9iye8kuuZvU/BuJr7wfOjbC9CQJgKlxLvtaCK17lJmXP0z81Tz8yz4Mqx5AWPYvsOCj8PT1RFb/mngqAOnZi4iXh+BkGcJLNzM9/5NQcD/plz6OsPQ+4gUPwIL3oWt5A5PXSEvUx4VYEHE4TPdQmNf9YV6S699WhMVS9f+xCJOpnAzjiUzu77EsWWGcsdAo44ExEkKQZCJCKhMnlhbwBAZoU/RQvrme3778HF/72n9x++23878+8CHe98EP85GP3cgd9/47P3j8SV5dUsDetgu09hoxRMP0xhMYhDh6IYEulkYdSaAMR1CGIyjCUaThCOJwFFEoQk8oV/PUExJoCwbnRHgyGL5ahDonhToHxVI1DQol5/0eDEIEWzCMOxjGHY3jiiVwJZL0J5LYEnEMQgRNJIgyOEx7IkxbPERbPERrLEiLEOBSdIQL4SHOhwY5HQxwOhjgVGCE5uEhTgwNcmJokOMjQxwfGeJYcPAqjgYGeGPYx6FBDwcH3Oz2D7DTP8hO/yA7fANs9wywze1ns2uAza4B1gwGqB8MUOsbotLlodzeR5ndQZWzn1qXhyrLMKUGH0UaFyV6L2VG/1U0aBzUmvqosvRTZ+5ng97JdpObrVYv6+wetti9c2x1+N7Csf7/nisFxsf6PLMFzT6a3X6a3X5Oegbe0u94yDV4Fcdcgxx3D13FCc/wHMfcvjne0uXY7+GoZ4gDFid7FBpOG8zYo3HSM7nXk9funnhzronwXc/Um6HbMyDv92CKRPGmMwzHk/THpvHER3FlJzk7MsXP9qj4yT4LRe0jvK4cZku7i/rzZgqPyFiwp5unN4v5ebWcby+V87nnJDzwxH7Ke6ycNO9HseOHOCtuw7HzI4y0/wsTPXlMGT7IuO120o6vMNX3EPQ9BMb7QPNhMN+A5tIXOdq6l7VSN7VaA2tVamqVaipVcqrlciqVCqpUSmqUaiokMlZdbOX3W3fyo/I6nt25n/W9LrZa/aw39FOrt1FtNLHNZqVleADN4CDy0CCdgyOIQ0H0oQyaTAJdqB+qvkky/1ayy2+EhTcxmn8j2RX/xugLHyS77Skux/oZvZy71oFqF6MFX2b45buYXHEHY4s/SnThzYwvvx9W3En81feRLLwX/wt3MF3xbQhdYprx3LHwkA9/7c+JvfI+KPwoiWWfYHTVHWQXfgLybye289fI+vVcGgNNeBj9oIfO6Aj7hgZZpLDySpuElcpeivR9rFBZWaXoZbXCSJlUS4VUSWmPiqLZot5NCgMizwjDsWxuFZwSCMXjxDKZuVVhOBYnlc4SiycRYgmGUlmiYxNonE52Nu7lFw/9lLwPfJC8D72fvLz3kve+D5KX9yFuyPsX3pf3L1yf92Hyrvsgede9l7zrbiDv/e/ljs98lpUrCxCpVSj6nXjHxtCnUlwUgqiiKboHgrnVYTSBJBRGJkTpigRpjwbpCUXoCAYQh0NIg0FOB0OUu1w8I1Lz/EUtK3QuVqq9lEgcNMqtaIaC+JMx/GNZVMEIsmAYbSyONZ2LauuNhrDH4zjTGayxFJpYClkkhiQURRqNIRPiiCMCXYEQbSMBpEIaqZBGHEnSHYzRHYzRE4ojjuTqpRTxODIhjjKRQpnMIhWSufcX0nSFEnQEBLoiMdqFKBfCQ5wb8dIW9CAJ+lAEvXSODNARGqInMIRkOEDzUIBKl5vFRhsFGhdltjBllhHKDC7KtVYqtL1UaHsp1Vkp1eUOSa3W9VGi66PM0E+VyUONJUddr4c66wC1Fj81vT4qjW4qDC4qDC6qTB5qLX52OQbZ1zfC/r4A++3D7HMM87o7yC7XCNv7BtnrDLDHGWC3Y4TdjhF2OIZpsg/R6Bhiu32Q7e4AmxxDrDF7cp/f5KHC7KfMPEiJeYBas5u1Vg9bbAM02YfYYfPTaPOz3e5jm9PPbodnjl1291vYbh1iu3OYHU4fJ+xunNEU05fJnSK9tjU6N9dE+C5nanosd4R5GrLTIHH0ow2GcCWSDAhx/KkJhpNxXOEw5x1DPLu7k+cPaahrsfB6p4aTai8XLCNccAY4avSzubuPVYeNPFXZzbdeOsE3ntrFTpGFHuUBZOuewFzz7+j334Gv9RNMt90AijxmDHcwbXsEHD8D67eZMd7KqPF6svY8Wk99mx1n91PaYaFEJqNKkjshWiruobJbRqlUQqlUQoVUTplIwqqLrfxh2y5+Ut3Ai/veYJPNS5NzmE1GN2v0dmoNJrZZemnxedH5Bzhn1HJYoeV1iZR9F0U0drRxuOsM2aX3M7rqDvwl9yG88hGSr91OfOkDBF/8NKNHi2EmzuT0GOlUgqn9r5BaMA9h0aeZWD6PiWWfJLn0Dkbz7yW29D4ouJ2x5XcTX3AH0QXzSBxbAdNjpAEyUSIHFhN++ZOw7DYyi+8is/ROxvNvZTT/Zka3PIHCKudM5jKSaBDZ8AAXw0H2DAySL7fz7Ok2VijMlJjcrNLYWSk3UyTTUyRSUtwlpkykpkii+ociTI2PE02lSGZHiaXSJDJZokKcYCjC+MQUQjTI0eNH+PYPH+G697+f6/NuIO+667nhPdfz0bw88vLyyLv+OvI+cH2O9+WRd30e112Xx3uvy+MjeXnkvf89XPf+93LTp24kv7aas0Y9BkFAO5pBHI6iy46hjCVnJSjQHQrQGQ7QE4u8owjzNX2sUrsp6rGySWxENxImMJrGlYhz3mihuEtKQbuIom4ZJWI1pRINazQm6rVmSkUyFp1t4+UT53ml+QJLLnWxvF3MktZuFrd0kd8hZv6Fdl4938b8C+0sauliSbuIpR1i8rukLO+Wsaqti4L2blZ3SyjskpLf1k2hWEmd2cGmfj/b+gI0ugLs8I6wZ2CY5lCY7mQC/egovdlRjKkk+mwKUzqDKZGmRUhS6/OzyGgjX+lgdW+A1QYfq7VOSlRmSlVGSlVGStRGitVmilW2HGoLZRoblXo7NUbnLHaqdE6qdE4qtQ7K1TZKZ1stytU2KrUOtpmc7LS42WfxssfsZo/ZzS6rhyarmy29fezo9bCj10OT2U2j2c12k4utpn62GPvYYuxjo8VNg9FJjcZGmbqX1cpeipRWClU2ClQ2SlRmqjRW1mgdrNc52KhzsEFrY73ezjq9nQZD/1Ws1fddxXqdi01mF40WF8es/fQJ6dnquBmuifDNuSbCdzkzV1aEV4p5+9zoQmH6E0n80RiuuEAwFSYUC+AIx2g2DtIVmMKavowvIWAJxeiNCOiDARTDg8gDUTr9cXaJ+lm5t4c/1l7gmEqD9Gw52rIv4tpwJ73Nt+Dp/CiXRR8A0wfA8kWw/xrsvwLz58DyXmYseWTNebxx+mkazp+hoKuXYpmYckk3ZRIR5ZJuano0lEjElEjEVEjlVEhkFLa084dtu3iisp6/7j3Mhl4XjbZBNutdrNXaqDeY2WGx0jMwiH0khNhh41KvndNaHcfaFOxub+VQazNjiz7N5Mo7mZj/CbIbHifRvpNx9WniRxeSeGMJ+IwwdZlRRw/hgi+Sff5DjOV/lvSSeYzn30JmxT1kl9zNwNLPw8pPM7lkHmP5dxB94UMEq34MwsDsj/E4KHcRfuUOxl++nbHXPk926f3MlH6W9MqbyJR8gdMX9lJnsLPDaOSA1UKjw0GJRM5Tu0/xRON+FnbIKTW4KFTbcytCpYlSmZpSkewqEW5UvlWEidFRwonE7KnRNMGoQCyeZAYw91opWvgCH/ngDeS9J4+891/P9Xl53JOXx0/e835+kJfHI9e9h/96Xx73fTCP+z6Qx1duyOM778/jWx/O48v/lsfP3/MRPpyXk+MNeXnkve96Hnjs+xxo78QUElCmklzy+5AIUbojYVqHhxAJUTrDAboi77wiXK5yUqj1UtRjZV2XGl0gSGRyDG88zhmlnoc27uIL5Rv4j5odfGXbcb7SdIpv7j3H9w9d4NEDp7i3cC2fnF/MR19cya1LKrinoJ47V9Ryx/Ia7imo51NLivnYwlV8fFEBN+eXcvuqSm5dUc4ty8u4bWUFty8q5s4lpdyzvJJbl5bw8QUrubOohu/tOcJTl3p4uqeXZ3qM/LVbR77MyEaLmzODUWSRDProKIZALm3HHIljCCe5GBKo6HfxV5WBl0UGCgyDFGhcFCgtFMr0FMk0FMk0FMq1rJTpci96ZHpWS7WUyvVUqoy5jkW1mRq1ca5b8UrPYqlMO0eZXMcGtZ5GXS97jHb2zoaJ79JbaTJa2WroZafORpPeRqPOynZtrlpqq7aXTRozmzRmNujMrNMYqVXoKZNqKepRsapbxUqRmpViHStFaoolGiqleupkRuplRupkhly2q1JPmcoxR6nSfhUlChv1cgvr9Xa2mewcsdhxhnP/N2emr9xTcW3gmgjf9cwwNXt/Tk6ECq8fY1TAGYvTNxzAlo4zPJognAwTSGXoDWVwZqEvlaI/4sMSDmKOBNAGPEgGHUiG+hGPDNDi8XLcbKfOPMjRPhnnTzyPfs3txHb/K8Fz7yUky2PG9B6mzf/CmPFzTJp/DLaHwfop/jd77xld9X2lbR+KjW0SGwM2RaghCWzc4plMJsk8mUwyk8SJ053qxIl7ARsDQkK9NyTRRe8G0zuYIlRO71W9d+n08j/nqIHgej4cIZs4T5L1euZ9n7Ve9lr3BwHfkHSdvX973zcNIjCJ8FSJ2HmpkLxrEhKlNaQrq8mRVZMlrSJbWsXaCgMZUgmZMin5ypD5dsb1Kv64fS8/yi3mzb2H2WhuYVd9L1sMrazTNbDeVMu+ugYUvf10Ob30CgLtvmFafQHa+oOY7DY0zUZIeo6RVfPg/TBoLifIuBPHUC2+s8ncOL0JRuG2Zj/uZbPg7WmMJT+Fa/l8hhLDEdbEMrgqCnvy89x8dy7ExxJYE8mN5V+GtK9D+U5udFVzo8sCkg0MrohmZGkEwfh/wrviSW4kxeJf+RiDH85l/948ll2uYM31CrKlcpKqZbz20RG+kbSWf8tfz3uXxeRa2kkdH41m62vIVRvIUarIkulIl2tJkYRAWN3eT68niMcfwBNw4/L7cQoCwZFRbC43g6M3GL0xhlKl4Re//BUPTxIxRSRiyrSHmPTAJKLvE1Ewfz6yRc8hfu6fqA1bjDw8lorwaOTzoqmb+ySWiOc5GrWYhMdnU7IgjmVhEcwWiZj8kIipDz2AaOpUHgwLp3TLTjSCD4XXjdTrQu73Uu12UuWwI3O7qBjo//ujUU0jWcYe0uUNrBfr0PUP4BwO4BweRt/eR0q5kh9v+ZivlX7Mv+2r5JuHJHzzcBUvnJHzs4syvrPtJEsyy3h8WRZz3sskcmUhsYmlLEpazxMpG4mIL2LO+9k8tjST8FWFRCUUs2BlAfM/zCN8VSERHxYTtbKUqNWlPPZBLg+9lcL8xBK+tecMv7um5SfXtfyu2shSZS155nYOd9gRO4NYPEM0OoPU9jkx21zUWF2YBjxcGnCT3drGm1oT70osJOu6SNK0kCS3kCzVhG5EpWqSZBqSZKGxd7o4pEypmjzFp3ZyhUodBQothUodRePpGwUKLflyDXkyNfnykI3bNr2R/eY6DlsaOGSuZ7+plj2mGnaZa9hnqA3ZyI17q95J2bjjnFOmN1CmM7JRq6dYoSFbrCC9Sk5atYp0qYYkiZoMmZY8mZ5iuYlShZESpXEiDSRPWXOXchWWu7ReVcMWUyM7aho4XtNAo80bGmDduMXY7Xsd4Z26B8IvWGPc5Pbt24zdhCFA3taBorcXaWMTl+UKjhrMnNEbuahSU2Gq55qllYrmbsobGqlqtFDZ1kFlexuVXW1U9bZR0dfG1e5mLnY0cqa1gYM9fextlbJPnMv1Ez+n89jzuC88zqhqagh4zbOh6VnoeAG6vwUt4YzUPEavZAnqE99kw9VjZFYYWSM3kiGvIKdaTKakkizJdYrLjWTJZWTKpOQpVHeB8MW8Et45cJRN9R3sabGy1dzBBkMTG0117DXXImnvotvmweYP0Osfpdc/yIDrBu1DARp6myHlOQIfzMa39gfADW7egtuuMW4CQ5pTDB/L5PYNLzcrSxGWPgzvP8jNpCU4PghjMCkCb8JChlcvZDjpSW69M5ObiYtxrImFVTO5tTQcR/5P6D78BrpNydzc8htGl89iZNU8fClfwZuwhNFVodgmkqI4f7qMNJ2ZbIOBHI2BBLGMd44e50f5W/l2/gbir6sobuglXddIksJEutpIhkJFukxGtlxP6jgI16uMVLX13QVC39AQdq+XwPAIPQNWxgCD0cy/f/s7iESTEU0SMWXKdKZNn800kYhf3iei9rlnEZ54lpYFEXRHR9H8RBR1T0fTvGgh3ZGLscQ8w6bH5/KCSMSmObOpiHqWPz78MKJpIkSTRMx66BFEDzzEfVMfYnXZJmqG/Ci8TiqdNhRDfi71dCH3eZE6XH8XhGmaZrJMXaTLG9ggM6If6McW8BIYuYlNuEHlgIvsT8T8asdJvrf7At8+WM73T4v55VUlvy6X82aFlpeOX+WbG/ezJH0dsQkFxCUW8sSaIhYnFrJ49XoiluUz/51soj4I5SpGLy8ienkRi+LXEbF6AxGrNxC5ZgPzVxUxa3kuC9M38t29Z/nNRTl/KBezQq1nfXMHp61OlN4A9UKQNqeH1n4r7b4hmoRB6pwCJqvAhT4nWS2tvKE2h0Co7yBZHfp/DYFQSapUSbJUzRppCIAZ1QoyxUqypSG4hTxVNRQpQh8Oi9RairV61mp0FKm1FCjV5CtU5CtUlCpVlGn17DPV8nFNaJvzoLGW/aZa9pvrOGisZZ+xhn3GGvYaLBPm4jv1d2Rgl8HINr2R9WothVIlOdVysqrlZEvVpMu1ZMtDZgXrlCY2qU1s1JhZrzFRqtGzXq1lnUpzl0qV6glt0VrYbqlnd009x8w11FudIRCOhQ7071Wo7oHwC9bYnTn7ndHo+C3TFZOJ41eukn/yElmHjpOycx9pO/eTvH0/STsPkLL7ADkHD1Fw/CwZh46TcfgoBWfOsf7qFUqvXabokwsUXDzHurNnKK68TIniMmXXD3DiWBLGU7/GW/0NRrWxYHqGYct/4K57iW7zjzEpvkNV1c85djmJ7Wd2UVJZRZaklnSVlgJ5NUUSLdlKGXnqSjZU15KnVpGtkJM3/oOddq2C323ZyQ+yCnlr38eU1LWyo2WAzTUdrDM3s6mmgd2WWsQdXfS6BHqsDjqcAdpdXjr7AzQJHkydNbDmaQIrHsed8a/g6AxNYUaGIeggWF7GyMVibtwYQyjfhG/547D0y4wkLsG7Korh5IV4VkczkhDH6AcRED8fV3wUtoRYWPk4gXcWwJHljFSkM1L+MRx+G1Y/RnDVTJxJcbgTFxFYOg8+DI1TjxzbTLxMS4pcQZpUTnx5BW8cOsT3skv5r8KNJFdr2NDcR4a2kWSlmTSVnjSZgnSZhGylgTSFjiRpCIQV7X10e4K4/H7cQTfC8DAOnw+r08UYUNPQyC9++asQBEWTEc14BJFoOqJJ04mYPInSGTOoi1uILiYK06KnaI1eRG1cLOanY6iJi6A+MoKGuGcoj1nChhlzOBw5g/4Fz3Js4TM8OiUEwgdEkxGJpjJVdB/Tw8LI27UDS9CHxGPnsrUXseChyhWC4N8DYaaumQxdOylSC5tVJoxOOzbBRSA4hNd/k7ahABVdXZRKFPz52Fm+v+8YL5y4yM+vVfLT8gpeUah5TaXjj1IlPz1/mf/Y/zFf27KLZ0s2sySvlMXp64lMKGD+imzCVuawYFUuYStzCI/PI3pNEZFp64jOWMeT+WU8X7yDr63fwQv7j/H6ZTEfSrVsbaznaG831V4vlsFB2oJBugICvV43XS4bzf5hLL4AersbVZ+LU9120hpbeFVh4K0qMym6DlI0TaTITRNGCXdAmCT7TDdYrSZ7vCO80w0WKnUTYPxsR5gnU0+oaNzoe6fezAFTPR+Z6jkw3gXuNday12Bhr8HCns8kbOzQGSccdXZodezUG9imN7JJraNIqiSnWhoC4bjNX7ZUTaE8ZBC+SW1gs8bIBk0olmqzUn6XNilkd2mryshOcy17auo4ZjZTb3WG8Hf73gnFZ+seCL9gDY8NhdKsb8EwoOzqRud0YLJa0be1caWuhRMaPbsqqlh/7jxZHx0iadceEsp2snLDdt4uLOXN/FJey1nLK5lF/C41m1+lpPObtHR+n5XJbz6M5w/JubySt4Xf5m7k5bR0VmUspbjwj2wu/Sn7t73Izh2/Y8OONygse5ucsqWs2ZrK8v17eP9kBQknLvDhmUpWXjxL6oWzpJ0Vk3DtKknV58m7oialqpKUqkpyZAqK1FqyKsX8vmwX38vI57VdB8mzNLK5tY/1Ne2UWJrZUN/Irppaqju66PcF6bXb6fYM0e0L0OMYpCUoYOmth5SnCSbMZWTZo3BoBbc7DeCthfIsAvtfY7S2Am7CkOUS7uSnGX33EYKJT+NPiGEoORLP6ujQycX7ixhLjaQ3MQxvfDh88DjezP8Ahx7G+uBGAGSbCcQvIPD+TITVC/ElxDGSGMXomkiCmc9x6NROlks0pFRVky8LLQotO36E72YX892cUtZcV1Ja10Wmpo5UtZlMrYl0lZostYIclZFU5d0g7HIHJkDo8vvxDg7iCw4SHBnlvQ+Wj3eCU5g0eSqi+0XMnvoIokn3EScScWleNMfnzuJHk0QsezSMxDlhpM1+jB1hc7gYNQ9x2GMYYqOpe/YrGJ5+Hs3T8+iLXkztwq/yI9FkRPeFYPiQaDJTxmEb88yznFJIMQ/7+WSgB/lQgGt2O9f6//4bYba2mQxdK8kSM5vUJkwuBzaPA78vgOAZRRgM4hwdxehwctBoIelaJX86/wkvXbjMTy9d48cVVfxeqeHtmnqW1TXxjqGG1+Ra/lgp5+WrYn59/CI/P3yGF/cf54d7j/LCniP8cO9RfnzgBD87dJo/nr3Ca+evsvy6hHS5lkK1nh21jZzo7uPcgA2Vz4UpINAQEEIG43YnTQ4HjW4n9R4nWp+A0udF7nCjsHk4PeAmq7WDNzUW3hPXkqpvDy2efAaE6VLVBAzTxLpxaciU6shRGChQmkJSGchT6MhX6ilQGchX6u/yWQ35riopUqjZpDaw21DHfmMDe3S17NbXssdQNx41ZWGX7tPg4a1aI2UaA2UaA9s1WrZp9JRp9WxUfdoRZlYpyKhWkCaWkVUtJ1+spFSmZqNCxyallg3KUOdXolDdpWK58i5tkWtCI1pLDcdNZhpsrgmXmXuD0U/rHgi/YN0c/3a6Tei8rbq5Ba3DTlswSF8wSN/IKO2Dg9QHBPQuK9KedqraWrhS28BxuY5DFWJ2X7nOplMXWXv4NIUfnSR732HiN5bxZk4eL2UW8fKyVF5+ZTk/e20ZP1gez3dWJPG/lmXyrQ+L+d77qXxneTb//n4e//VBCT+P38DPEkr5r7S1fL+0jJcKN/PT0u28tLmYP23cwKsbj/D7vft45XAZy/af5o2jR3jv9ClSK6oo0RkoUqh5fe8hXswr4c29h8lvaGFrp42NDV2U1LWyvr6RrSYzV1ta6Xb56HbY6XT5aXe76bT6aRv2YxlohLSn8cU/jj1jAbw9GVvOd+nZ/Bpj78dx+8hqhrkFt2+AtxV/4XcIvDMTf+Kz+BNiGExYgDdhIcH4hQwnfANPagS2rHBG4ufCuzMZ2PAyY9xiAHDcBp94D93Lorm5fAGjK+PwfLCAYGoU3vRw7Jn/zIHz+1klN5FZWUFBZTmZlVdZeuwQ/5lbyndzSkm8Kqe0poNMTR3p2hqydGbSlAqyNcq7QLhObeR6W+/nQOgJBrkJHPz4CFOmPYBINDkEQdFkRPeLmCeagmiSiK89OBXpgifYtjiC6TNETBdNY9a06XxVdB+ZM+Ygj3mSlqgYmsLm0bQgjJr586mLegR12GzsC7/BnrnPIJoqQvTlqcwUiZg2aQoPie5DJJrMCy+/jNzWh250iJPtLUgEAbHb9/c7QnUj2cYO0hR1bFKbMDhsWN12Bn1BhoVb4PKDf5RAcJRu/ygqzyC7G7tJlJpYKjbxisLIK3IDrynNLDM0kVDbSVJdNxkNfeS02NjU1s2mtm7WN3dQ2tjG+uYONrf3sL3Hyq5+B0d6bRzvs/GJw4PEE0Dh9GBy+WgWBmnzBqj3emj1CbR7BdqcPprsPurdAiaPgMrtQexyUjm+HSuz+Tht85DZ0s4bCjNvlRtJ0bWNg3DcOk8qJ00qnwBhqsRAqsRAmlhHhtRAjsJInspMnspMgdJErtJInsoUymFUGslRGMiW68mW68lRGMhRasiXa1ivMrLDUM8+YxN79A3s1tWzx9jIbkMduw2htI3t+hq26Sxs1Vso05kp05nZqtZRptWzWaNnvVpPkUxDtlhFRlVIqdVSMqtk5FXLKBEr2SRXs0mpZb1CTYlCSb7C+DnlyQ0TKpOr2WMys7/WwgmzhSarayKOaeT/FEvx/8O6B8IvWGMwfpl6g9FbYyib25G09dIkDNLm89Ad9COOrt8AACAASURBVNPh99HicdHgclDjtGF22DE6Q5L191Hd3UV5RxuftLVyoaWZ0431HLWYOaDXUVZZzcZrlay7XE7JpasUXbxG/rnLZJ66QMrR06z6+DgrDh1l2YHDLN1/iPcOHOLd/R/x1p79vLFrL+/uO8Cyg4dYfvgIK44cI/74SRJOnibpzDlSz18k+do1MisqKdXo2Wapp1Sp5Y1dB/lJTjHv7v2YdXUOdrZaKbPUsaW2nk01TWw3NFLRbaXB6aJn0IvbBu5AgD7BhnYMmp3t+AteYDh+Gt7EGFi2mKE35xB8eyr+16Yycuh1GPNye4iQEYF0L/6lMxle/jCODyPxJS0hkPIU3g9j8ayaya3VsdxYHYb/ncncWLUI6s8zAngBRlx4cv+F4Fv34U5+mv5VkQTWhDOWFAcfzEWz7TV2XFrPSnkFCVUmMsR6PlRU8Mqxg/w2dS0/yCoh/oqYgoZ20g0NpMnN5ChNZKh1JOtUFMqMpCsNrFSoyNLqONvdQ2sggHdQQPA7GLG66RsW6GCIxc89zwP3T0c0ZSqi+6cimjoN0ZQHEYlETJ0k4oX7RDR+5ZuYI+Mom/cgRZEPcv7RcCoWLEAePZ+aRbHURi7BMGcR5qgY9NHzqIn5CrXzo6hdHEP9oqeIvC+0fDNddD+i6VMRjX8980szyN64BQM3OeHspdxpQ9szQIXNSoUjZCQgt7q56PCS397Ba2Il713VkKHvIkXfQqrazEaNGb3di90/jBDw4/Q5EAZH8AaG8PgH8QaG8AWHcXr9dPfbaGrr5GC3g+0tPZTUtZBd00BaQyOpLW2s6WgnobOd4q5ONvR1s9Xazx7bAB85BjjutHLW7eCiz4nMbUfucaDyONF73Jg9Huq9Phq9Ai1eP3W+ALVePxavgNktYHB50Ti8qBwelHY3MpeHSqcdidOOxGbltNVGTlsbr8n0vFVuYo22jVRDK8mKGpLHF1AyZFpSxapQvJZEQ4pYTYpYTbpUQ5YilLJxR3ky9cTCTIFCS65URY5ESa5URb5cQ75SS854/uJ6jYGtplp2GGrZqTezy2Bhp97ATr2BHTr9Z8zFDRPaqtaPd4cmNqkNlCg0FEhUZFfJyKyQkC1WkVmlILtSQZ5EyVq5llKVjhKllmK5mmKF7m9qk0rDNrOFbUYTJ2saabX7GRu/pr8XPPxp3QPhF6wx7qwi32AM0LZ3U93STY3TS7PbSZvPQ7PbSb3TRq3dOgFCnW0AdX8vCrsVmbUfia0fsc1Ktd3Ktf4+LnS0c7K5kSPd7Rxsb2VvcyO7GurY2djA9vo6NtfUsN5oZKMq9Onwju48lq9VKCmUySmUSCmSyiiWK+5SqVLFOpWaIrWaQpWKdVoDG7RGcislvFK2mxcyC3h79yGKLVZ2tAxMgHBzbTPb9A1cbe+lxmrDYO3D3GGnYWCABocN4/AtOpw9eHa8BWvm0p32NCMrI7n5wRxGE6LwLZ2FK+M5bhuPcPt26KD+xmg/I5Wb8CQuYeyDafDh/fhXzMCXv5jb8QsRlj3E6Ltfpn/VP2O/vhPGvBDwcZshkG+nL+kZgu/P5lZqHP7ECITkGAZXx8AHYVTtXc2mq7tZJRezptpIrkxPgrKSPx35iJ+nFPBCdinxV8QUNnaQbmggXWG5C4RFSguZWjOJKi15OgPnO7pp8wl4BQ9+r4NBXxBGYFd+KXPu/1LoTOJ+EfO+NIWvTp3Kr6ZM5k8zZvAvM6bxlEjEuYjnGY35Nr7Y52iPjqTu6adpfDoWw8JH0UXPRhcdjT7mCSyLl2CIjkQRu4SG8IUYo8OwxD7By9OnMUMk4suiyUwW3Y/ovkk8IJrMA6Kp/OgXv+VsQy2VQQ9VLgeqAftdIJQNuLhg95DX1s6r1QrevaL+qyC0CUMTILzjper0+nH5AviCwxNwdPkCdA6N0SSMYHD4kA04qOi3c6lvgLM9/Zzs7uVwZy/Hevo41TvA2X4rF/sHuDwwQLltgEq7DZ3XjcHrweT1YPF6qfF4qff6qPf6aPD4sLhDMrm9IQg63Z9C0O5C7vZS6bQjdTnuAuGrUh1vXjPeBcKkKuV/OwjzFBpyZCpypSpKVaG8xe3GWnYYLBMgvAPBEAg/I7VpAoRb1EY2qvQTIMyplpNVKSWrWjkBwlyxgrVybQiCCg3FcvVEQPL/SfdA+I/VPRB+wfpLEOo7e6lo7KDG6aUr6Kdd8NHodlJjG8A4MIDJbsPocKKz21EPDFDV30NFfzfXe3so7+vhSm8P5zvbOdbcwKHaWrbUGVlv1rNWp6JQoyBfqyJfqyJHrSRbpaBYqaJYqWKtQknRuPIVCnKkUrIlEopVakrUGkrUoViatUoVRQola5Uq1ipVlOh0FChD7xzFCg1Z5VX8oWw3L+as5d39Ryg0hpwpyix1lNU1sKWuhTJtHZeaOzH29nFCZWCfpJK9l8vZdaWSj65X80lVJZp9qZDyHJ3Jz+JNmMGN1Y8ynPYc7tVxON+eztDOX0GwDoKjIXeZUQ/C5pdxJM5iZNkj8PsZ+H59H31/mEUwfi6jRd9lVFuOE0JpFLdgwOuCwufpWL4I38qFkDCP4dXz8SdEE1gVyeiapzhyeAMF10+yQi4nqSqUqJ6suM5rxz/mF9kb+FFWKQlXJRQ1dpBhbJwAYaZGT6pOTY5UT6pSz2qZilyVlvMtHbQ7fAheH4M+N51jw3ALvvfs15ghCh3AvzDzAdaGzedcWDSV86ejjo0jOyaGx0Uifnz/DM4+9hxdYc8xMD8GS2Qk7QvDaVvwKPURM9DHhqFcHIty0SJk4ZFIF8bSsDAGXcRcDIufomz+Yh6+T8Qk0WSmTp6GaNI0poruZ5roPmY+Oofc3bsxjgxR5bAjtrq4bh3gut2KxG7/h0Cos3mw+gYRAn5cghP/0OgEDF2+AB7/IMK4l6p/aJQRv58hn4+A14fP5wt5rwYC2AQfAx4fde4g9Z5BGrxB6j0BGjz+cYW6viafnyafnwafQL3XR50nBEOL24PF7cHgdGNwutE5XKgdLlR25wQE/xKEUruN01Yb2a2t/Fmi5fUretZo20jRt0yAMG38HCFVrCJFrP7CIMxWqMmVhxZnCuUqNmgMbDPUsNNY8xkQGu/qBreq9WxTmyZAuEWtnwBhqVJLoVT9ORBmVcjJFSsokmlCEFRoWCtTUSTT/E3dA+E/VvdA+AVrDMZdGkIg1HX0UNXcNQHCjkAw5NHo8VDr9mByutDZ7Sj7rch7+6ka6Od6bw9Xe7q41NXJuY42TrQ2cbihnoO1NewwGyjT61ivUVGqUlCiUFKsVE50fAUyOflS2QT4sqQSMiVi0iVi0sTVZIiryZSIyZJ++nd3vs6WScmRy8iWSMiTK1mr1JBbJeW1XQf5aX4p7+4/QpGpf6Ij3FrfyJa6FrZoajnf0Iapr59rumYOaKvYeek6a49fYu3OnRTv3MeW3Xl0r/kWN1cuQkh6hKE1M/DEx2BLXszQ0pkMrX4C98XVMDpEEIFB/TlaC/5MULkZLMfhaA5j1xLoKz8MhqtgreHWLYGb1i4CyuPQepyxw6th6RTsKxYTTFzCzQ/nElgZDqsf41bifGzFP2bn1YsUqpSk6EykizXkVVWTXH2F145+zE8KNk2AcG1TJ5mGRjIVFvJUZrLVIRDmq81k6cysUWopUOm40NhJm13A6wkQ9Hmx3hylpa+fWRHzuW+aiK+JRFyKe4rWedHYF8VSFzeTvug4ymOf43mRCNFkEXOnifjJlx4i6fE5nF64GNWip2iNfYK2qEjMEQuQRSxAsTAG/ZPPYg5biH5xNKaoMMyLn+ajyGcQPSgKvRU+KEI07SFE9z/I5CnTEE2ays9ffx2N3Ybc7UUuBKly2KlyhRLuFTYPn7gECju7eEOqZlm5jnRd5wQIN6hNaK1urL5BfH4Bt9+FNzB0lzz+wQkoOr1+BJ8Tn9eBT3DiD3gIBL0EAgKC4MXtdeHyDuH0DWHzDtLvCdDr8dPlEej0eun0eunyBun0BGjz+Glyh0BodrkxulwY3K5xk/FxP1W7E6XdiczuQuoI6Q4IZW7nXSD8k1jDa5d1EyBMklsmQJgu1fy3gTBLriJPEborzJPIKVZo2Kofz1rUm+/aEL0Dwa0q46caB+FmlYGNKj3rVDrWykMf2LKrZHeBMKdaToFERZFMxVq5ejwSS/03tUmlYavJzHaTmVO1TbQ5AvdA+FfqHgi/YE28Ed4eZQyw9NmQdw6g7u5H3tSAqrMbfd8AFqcLi9uDye2969OtzOlAYrdRZQuNRD/p7uJMWxtHGkId4Q6zgW1GA5u1GtaplRTLFRRJZeSJJeRWi8mRSicgmDEOvnSJmEyZlGyFnDSxhHSJlAypjEyZnAypjAypjCy5gmyFkhx5KJ2+QKmmRK0jr1rG67s/4ke5xby+8wAlNTZ2t9vZWlNPWV0DZfWtbFbXcL6hjVqbna7eIfTuPoz9biTtNsrVGj6uUrBd8gnGHe/DssiQz2jyY3hXzMKaFMFwwpOMvLUQ2+rF+KtPQMchvNv+ROD4RgTGO0TvMAIBBmE8Pq0X+/W1OHe8zuCeNxkt+ymDr87g1rsPMbrmSW6lPoMQvxj/6sWQ8DCjKWGItyxlzZmLrLhSyQdXq0i4XEFORSWZ4nLeOHqE7+eX8mL2OhKvSSlu7CTL2ESWsoY8lZkcjYF0vYZ8tZFsvYUUtZ61agOftPTS4RrEGxzBPzICN0BaKeeRiDBEU0V8QyRC9cy/0B0VTX3ko2gWRWIIj8Ic+xWyH36MmAdEiB4SIXpAhOj+ycROEvHD6Q+T9Vg4F6OWYFn0LLVRsajnhqFZEEV7WCwVS8KpjQ6nKXwRO2ZHMvt+Ef8ybRpfnipi0pSQ64zoyw8gun8ycd/4OqfUOuQON1dtDq5bQ2NIsc2GtN/JeVvIeeXPVXLeuayaAGGaxsIGtQnNgIt+T2AChHa3D6fXj1sI4vEPToDwDgwdg17sQd+EHAE/dr+A1SvQ7/bi9vixu32hvEWXmw6Xm3a3m1a3m2a3iy6nQIdToMXlo9HlpdbtwehyoXc50bo+heBnjcVlTjfScd15I/zLjvCVajWvfqIlUdP6PwrCTIWKHGVoPJotkVEoVbJJZ2K70fIZEBrvgmCZ0sBWlTkktZ7NKh2blPoJEBYrdORLx98JqxQTIMyukpFXraBAoqBQqvyHQLhRqb4Hwn+g7oHwC9bNO7vIt0YYA1o9frT9LiobWjhRVUHx4Y9Zf/Qkm8+cZ9uly+y6VsEBqZzjWhNnLPWcra3lfF0DF5tb+KS9nU86urjQ0cnZ1g5ONbexs7GG7fU1bKkzs9FioNSoZ61OQ5FWQ75GTb5URr5URq5YQmZ1NRlVVaRXV5EhriZLejcEPwvCTJmcLLmCXJWSPKViwlkmq1LMq7sP8mJeCa/v/ojSWjt7O50TINza0MYmlYXzDW00OF3YbH5afB66BkfoGhyiyx/E6BlF7nFQV3sFkv4V74pohtbMZzRhFs6EcDxJ/8TIB0u49e5cRpZ+HQq/wVD2v0PjdfyjAqM3bsMw2G9C8DaAwA35NoK7/wz1J8E9ADoxwt7loeSJ1RGMJcXhSnwWX8ITkPQYtdn/SuHmbF7ee4Q/7D/Gnw6dYPnpCxTKZKzXqll+5gw/KCrmJ9nrSboqpaSpi2xjEznKWgpVlgkQ5ir1ZGr0JMtVFCj0nGnowGz10uLy0eRyYhsZYdehYzw6NwKRaDLhIhHZ4eEYlzxJb1QEloXPURkdi+WJZ9CFL2JPWCR/mjmT2PFje9F0EaJpImZOnsxvH5rBqegnaFv8LK0LomkIX0hTZBxXnpiPKXYB/XNi+XjmAt5/dAbH5y4mY85M/mmKiEfHO03RQ/fxQHgUm4+fxSgEuOawfq4jvOT0UdDRyRtSNUuvaT8HQnW/kz63H59fwBNwT8DvsxC8a3HGF/iMgtiFIHbf0KcK+Bnw++gRPHR6PXT4fLQLPtoEP82CQLPTS7PTS4PTQ53Lg9nlxuB2hSDoct4VM6VwupA5nUid7onMRanTHXoD/QdAuKZSMQHClGrlf89oVBUaj94BYYFMyTqVji1aA1v1pr8KwTKlaUJb1Xo2KbVsVOjYqAptjpYo9RTI1J+eUVTKyaoIjUpzq+Tki+UUSBQUSZUUSFR/U/dA+I/VPRB+wZoA4XhH2OYNoO13oejoobrWwu4r5Ww+c57cA4dJ3LqDZaWbeKdoHW8VlfJW0XpWbNjMqk1lJGzfSfKeA6R99DFZR0+Re+IseafPk3n5IhmXLpH+ybiuXCXzWjk5FVXkVovJl0gpkMookismxqT5Uhl5cjn5CgVZEhnZUjm5ciU5MsWEcuVK8hQqcpQKcsZBmK9QkXG9ild3H+QnRet5e/8RSmps7OlwTLwR3gHhufpWGl1uupz9NFi9NPrdtNo6aPIOYhGgzeNH7+li4FQGzox/Y3TlPG6sCUdYHYs7cRGDSbEQH03/ihk40sLpXhkHe94C/UHoKAd/HbdvdXPT7QCHnpbt74PkI+AGQYDRW4y1VOF6P4aR92czGB+Od/UihuMjsOZ+nRO701j68XHev3iN+AvXSLx4lbSKKkr1ejYbTcSfPcv3S4r4SfZ6kq/JKGnqIsfUPAHCPI2RDIOWUp2ZAoOFdJWWQqWBo7VtVHb0c72ljfP1Fk511LBsbSHTHp6LSDSdKSIRT0wRsX7OPHoin6FxQRzi6Ag00RHUx8RQt/hJzBFLOD4rkrcef5Q4kYgHRKHbwHCRiNzH52Fe8jSNkeHow+dijFqIIToc5aL5dIRFcyU6hitRi+mLfZ7amBj2RYTxxqwvMUskQjR5KqL7HyZ53Taab95CMeRD4nYh8bpReb2onQJXPAGKe3p5W6FjeaXxLhCuVxlR9TnuAmFg+MZdm6N3usE78vsCCEIAnxAIdYheP1avnwGPQL9XoDfgo1sIee62ut20ur20en20evy0evzUebzUfeZN0OS+G4QTEHSNZy06HVQ7XVQ5nFQ6Q2cT1+1WJE77BAhz2tomRqOJmlaSdc0TIEwVqyZAmFyt+sIgzFFryVKqyZSFvHoLZErWytWsV2sp+2w3+FcgWKa03AXCDUodGzQGSlUGCuUacsWKz4Ewp1JGbpWUfLGcIqny73aEGxSqCRCermum3Rnk1hhw6/Y9EH6m7oHwC9YECMffCOttLlQ9dpqEQZzcom3kJianl8qWDk7pjOytkrH+/CdkfnSMVdv3srSgmDez83klJYtfxSfx0w9X8+MPE/jJqiR+tjqFF5ev4scfJvDjlWv4eUIqv0nP40/5pbxdupVlm3bx6q49vLX/IMs+PsqKE6eIP3uOhPMXWHPpE5IvXyGjMnSHlC1WkCNRTvwQ3/kBvxPDVKTRUaBUk1lRzZ93HeDFglLe3HuYteYBdrfb2WKupayugW2N7WxSWThb10Kjy02jt5MmxwhtYwLd7mYa/TexeMDa7UQc8GC2ahnc8QdYMY/BxCcZXPUsvvg5ONNm4V0VAQlz8b0/nxvpT+F6fxb2DxfSlvQtvEU/gfSvMlz8dfzvzaU98Z/BXQs3QBgaI8hNfIMebiQ+xc0Vs/CvDmc0cQEkPE7r1tfYIZayQtVEcrWEArGcomopmdUScmQK8qplLDt6lB8U506AcF3j50GYpdeGfvmpDaSrtBTrLJxs60VsdXGtt5sTbbVcNep4a00qD06fzxTRTETTpiO6X8RXRSKOhcfSvSiamrgINAseo2Lh41x/cj4DYZEI86OpfDqMijlxpIXH8NyjjxAmEvHu9PupiI1EH7cA2ZIFaKNisC5YSOXiueijFnDl6Ti0cU9SFxFOS8QsOhcu4tSSJXxVJOKh+6YjmjyDP69MR97bz7EWE2dbWzjb3son7e1cbu7k47Zu1pjMvHThKn84cZ00bcfnQNjrEvD5BbxBz+c6wjtAdPkCODwCPsGFz+/GE/DiDoTGpP1BL32DXnoGBXoGBTr9Hjo8oZFoh9tHpydApytIp2uQGr+ARfBh9nkxeT0YPZ8HodzpQO50IHU4EDvsVDmcVDgcVDgciO1Oym0DEyA8M34n+f8WCHM1OjIVKjKkoQ+XBTIlhVIlJQoVW7Sf2Q4dB+EWhXFcZsqUFspU4wfycu0ECNepjX8VhJkVErIrpPdA+D9Q90D4BSsUaXITxm4weus2NU4fsh4r3V4/w4KAMDiEMDiEd3AQ5+AQ1kCADpeL+v5+jF1dXKqt57hOz55qCRsvX6HgzDmSPz7Csp07eX3DZl7LKeHXKTn8YEUi//bucv7lzaV89Y1lfPXV9/jqn9/lG6+8x/96/QO+/U4831m2hu+tzOCHa/L4WeY6XsrbzO9K1vPqlm28uXUnb+/cw9IDH7H08McsPXaUFefOknzuConnLpF2rZxchZxMmZI/7j/KfxWU8cfdp8it62dHt4MdTS3sbGhmR2MHZdo6Ttc3Uut20Oqw0uKw0uay0+Z10y54afa6sTis6Pt7qHRCl+Y6ga2/xrvmcfwJ87iR+DQjK58h8GEsg4mLCayOQYiPJLAqgsGVkYx+GMutDxbDe0twxUcxumourg8WMHYpD8aGQh2hX4BL+xh750FsK7+MO3EmN1OepH3j2+y9cJoEpYZVKilpYgkpYjFJUglJcikpchkpUgnvHj/JiyXreLFoLcnXFGyut1Fo6iBbayZXpyVXo6NAU0ORTEeWQkuaUsNatYFTdW2Yeh10Ob10Ou04hoZYt3U7M2bPYdK428t9kyYzRSTivilTOfLI4+ieeoaO55age+wBGpfMpyJiFvIlT1AVvYSGeeE0R8VRszAWRVgY0vnzMERHUxsTR01ENMqnn0YTtwhDeCT14eG0REXTsDAG/cIY5FHRqGPnovvnr/DLByczbYqIyZMe5Pmf/ob3yi/y6pUzLL1wnvhr11hTWUmOUkPilev8fsd+vpWczS/XbyNHXUeOsYNUdRMlujqu93TT7XPiFXwEhRECgZt4AsP4fH6Cdjd+lwdnUMA+GMA3OMKgz43gdOL1uBACftz+QQZ8Aj0+gb7AEP1+J11eBwODPjq9LlrdbtoFP01OL21CkFaPnyaXmwanC5PLhs7jQOZzUi64uDYkhN4AvR6qPB4kAy6q+22IPR4kXjfV/QOIHTbKbf1InA4kVgenrU5y2tr5s1TN61c1JKtaSdO1kKSsIUGsJEmiIkWiIrlKQVq1mtRxhZxlQr6e+Uo9eQoduXLthLn2HX0WhHmy0BQlbzy5JVemIE+unPAnXavRUaYxsUVtZLPKcJc2KfVsUupZr9WxTqOlRKW+S8VKFUVyBdlVMnKqQ4sy2VUysiqlZFfJyBUrKJCpKZIq/6Y+Oxo9U99Cp3toIi3nFjf+P/3d+X9T3QPhF6zbAGM3YOwGN27zORA6vb6QBAF7IIgtGKTP76fL5wuNikZv0hAcwuTxoXF5UDhdiG0OrvX0caGjk6P6GvYp9GyokJBz8QprTpxh+cGPeXvrXl7dsJ0/b97Gy+s28cvCdfyioJSXijfwm3Vl/GpdGS+VbuFnRRv4VclmflWymZdKt/CbTdv5/bbd/HHvQd44fIylHx9nxcmzZFVWscliYUtdEx9cuMaLW/bz8kfnSTN0UdY+wLbGZrbWN7K9oZ1t+gbO1LdgcdroELy0+zy0eNyhMxGHI3QiYrOit9kx2vqp9ffSarmMc8tb3Fy5iNuJMxlOfozh+AhGP4xlZGUUQ6sXEEiaj5A6B2/qbFypj+FMfpyhlY9D/ALG3pxHIP1FPEcL8V3fwtjZ93Cmh2FLioWVX4akeZjK/sjm8x+RIhaTIhaTXllBUkUlayorSRRXs0YmIVkmJUUs5p1jJ/jh2hJ+uPZvg3Cjvo4CnZl0lZYilZ6Tta2Y+5x0un10Ou14b95k3fYdfGnGLCaJJjNt8v08dP80JolETBKJmHGfiNemTEU+K46+hc/QvGQx2pgwjBERNEfFYYhaiCluEabFi9EtXoR2URzKhdEoo6LQxcSgWbAQQ1Qs5thYTNFRaBeEoZ2/AGN4DPXRS2iZt4DKxU/wnw+GDutFomn82+9fI1OrIKn6OmlyGdkqFdkqFYU6I8nlVby88wD/npLDSxu2k6upJ8fYQZqm+a+C0OMN4vQF8AaCDAaG8PuD2AQfvV4vAz6BzqAb55AfwevH2+fAN+DBFxymf3SEuoAHm1+gx+Oix+ej3e2ixeWi1SdQ63RTP744ZvEKmD0etANW9A4Xtf5BDJ4A0l4b6m4bij47cqsbnSuA2h3gut3Oxf4eKhzW/+tAmCtTkK9QUajSUKTW/o+CMF+qolCq/Ju6B8J/rO6B8AvWGNwFQrPLR3VXP50egWFBwOMPhNLLBQGbP4A1EKA/EKA3EKBTEELO+b4AFm/INsrgFdB4/Sg9PuQuDxKHh0qHm3Knl2tegXIhSLkQ5JrHz1WHwEm3naO2Pg52d7Gvo5297e3saW5he10jm001bNY1sEFTxzpVDSUqCyUqC+sNDZTVtrG1voMdza3sbm3lSG8f51xuTtg9pMt0/PzASX598ipJmjbK2mxsb2oLjUbr2ygzNHCqvhn9QD/1DidNbg8t/iAtwUEa/INYvAJGlwedw43CVoPa70PlCmIyiOk7uJTh1BiGP3iIQPwMgiufYjD+CYIJiwgkLsSfGIU3IQpPwkI8CbH0rP5PBhO+zs33Ixh9fzauD2fR8+Fs7Ktm43hvOt60aAbT/hnTxrdYe+kg7ymrSJRUkHG9ghVValKrxaRKJKQr5KTekUTCO8dO8KPCYl4oKpoAYZG5k2y9hRy9jjytnkJtLRt0teRpjKQo1OQrtZyob8Ni89DjC9DlcuC6cYOyfft5eOZjiMY7winjEJw+fTpTRJOZPnM6/xo2h6yH59IW/TWc0c/RHBZGzbzZiONikERHIwlfgCY6GlPcIlTh4cjC5mOIi6U16klqI2LQRIUjjwlDXDhQfgAAIABJREFUsSgK3eI49Avj0C9YhD3yOXaHR7BoqmgcvtP49qvvUGI2UCyRk66Qk6VUkiGXk6vSknC5nN/v2M9/pOXx2y27ydXUk2vqnABheXcXPYJrAoQ+IYDHH1qGcXj9ODwCHm8Ab3AYz9AIg4ERPIEhBkaH6b09SvtIgFaPi363l2BgBLsQoM/lpcftpd3lpd0r0O4fDL0NugVaPIOYbG50DjfmwCBGYRB1vxN9r5MGmx+d24PO40Nm8yB1Cojdfqrdbspt/VR7bP+PQZhSrfyrIMxRGCZAmDc+Gs2Xaybil3KlqgndAeFf6wrzx9NcNqtCx/KfheEdCP6jILyjrErphHKq5eRJ/jYEC6XKu84nTtc10+Ea5PYt7i3L/EXdA+EXrNAd4TgICYGwqrOPdpeXIb+Af2g4lFru92PzBxjw++kVBLp8Pto8HpqFAE0+P/Ue//hphRuV3YncakdidVDl9HDV4eSi3c4Zh4OzTifnXG7OOVyctzk56ujluKufU247p9x2Tjtt4//GxQWPh6sOgQtWN+dtbs7a3ZyyOjljCx1Wnx9wcdzr5oTDzimbjTM2B4d7bSRKVHx/3zF+cPQia7RtbOtysqu1k231LWyt76DMEMo2U/R0cdVSH1JdI9eb2qhu60LS1Y+4ewBx9wCVfb1IOvqo7LNz1d2PtEVO+8kCgoU/hsxnubk6hhvx0dxcFc3YyijGVsRwc+WTjK16nrHVX2No9RME1yxmMH0xg2nR+BNnM7jiUYiPgLTncJb8O1cPZJB97SofqBSskVeRVSllTaWKZTIVyeUVJFVVkSKVkCSVkCqTkiaVsuzkaX5SvI4fFBaSeFXOpnobheZOcgw15Br05Gr1FGhrWasIRTelqUJ3hMdqWzANuOjyCLQ5bfQHApTt28+0Lz0S8hgVTZ7oBkUiEbFf+yZC8CbdPQP84Y+/4atTROycE0lD3HO0Pfk0NRHRNETGUDc/ksbwKNoWxVETF40qNgzNM9HIF4WjWrQAVdx8FNGPoY6agykqnLroWBqin6Ai6ll+O+Mhpk4KBfdOE32J77/3IQU6NbmV1SRWVZJcXU1iRQXpEjmrLl7hd9v38Z30fH6/dS952gbyLd2ka1so1tZyrauTHsGFzy8Q8A0TGAziEwLYfH5sQ0Oh28EeO0LXAD1tbbRa+xnw+7AF/XQ67XS7nbhGhnAOD9LhsGF1CHQPuGjtsVHf1UdNdx81/XZqrA5qnW6UHjd1wiAtzkFae33UdjoxDbhQuF2c623jYquZis5WKgb6ueL1cM5mR+72orDbKe9t/4dAmK5vJVlVS6JERZJERapUPQHCNLHmr4JwAoZ/AcI8mfpTCMo1E5FMf9kV3gHiRtWniRGbNUY2qUP3gnf+/O+B8C+7wTsdYU516MD+74Fws1rLNrNlYmu03Rm8B8K/UvdA+AXrJkyA8CZgcvmoaO+hxeVhOODH5RNw+YRQVI/gxxoI0Of30y0ItHu9NHoFGjw+asddNDQ2BwqrHdmADanNToXLxRWnnXM2Kyet/Ry3DnDcOsBJq5VTAzbOOgY457Ry3m7jzEA/J3t7ONXXz1mrjYtOF5d7ernY28sl2wAXnTYuOW1csg1wua+PK109HLP3c2Kgj7PWAc7anRy3uUnTWHjx6AV+cPoaSdpOtnd72N3Rx47mdnY0dbPV1MKx2mbkXd0cLK+i7PQFcvZ9ROKW7SSU7WTNjr2k7D1E6r7DrD98jfyTp8g7c5jiU2fYcLGaXVeuc/3wNlry3iOY/CTDyXGMJkZwc/V8bq6azWj8bAbjHyMYP4eRlSLGVt8PCTMYe/9L3F45j9t5/0pP6c/QbHiFw2e2kF19gZUqZWhhoUJBQpWBlWIVWZVXyZEpyJIryFQoSJVJQx2SXMH7p87w47WlfK+wgIQrMjbWWSmydJFrrCXXZCBPZ6BQV0eRykiBwUKmwUS+Rs9hSyPaXluou3HZsY0Ms/f4cabPmMWkyVMnQDhlyhQmT57M7958kxHg9ggE7H5+/uff8UjUl/nmFBH7H41EHxlD0xNP0Rz3BHULIqhZEIYpKgxdzHy0ixZwffE8lIvmU7twPi2R82mPiqA1LhZDXBzV0Qv5xYMP8aX7QicYD4gmMevL83gpLYMstZxVlddIkUpIk4bGwVlyFQmXy3l55wG+k57Pb7fsJk/bQEFND+naFtZqarja2TEBQr93KHRP6PRg8/npHwyikyo4l13CheQsLpQUIP7kIjVaFX39Xdj9bqx+D+3WAUxNjSi0Bi5eruTCJxWcuXiNExf+N3v3HRX3fSX8/6vmjdcp6ySb5NnsJrv7ZJPdJ8nW1E1Zx4mTuMW9JnYsF9mObLlIlhC9d1BBDSTUkRCIXkSfgemFGdrAUKf3ShWI8n7+GMCSS+I8/p3fX7rn3AN8QejonEEv7qfc20BpbT2X6hupbm2nVtyJYnQYqcWE2OVEMRlG7vUiNgzS2NbGqcJCjsXtZt/buzhVfJZ2h4NGvx+Ff4puf5B2r+1PQhitHPuTEK7lx4XwgzDMl6nZr9D+P0OYIpZ9KITJIinpEvkfzZsQfrS4CeHHjEWApQVYvsYCEQhbxi0M+wLMzkyt7xGuQbhWEZpCIUYDAYxTkximwvSGQuiCAVQ+PzK/D6nfh9Tvp8ntpsHjosbjpMLjotzjpMztoszppNzhpM7hpMHlptHj50ogRGMgTF0gRLUvRJU3SKPTSXPAR13QS03IS+NMiJapEB3BIIrwFNUuO9UuO1UOB2V2B6ftLqIUOu45X8VdFxrZrTFxyBzg+ISd42NWisadHO0do8wwitLpRGGy0dI/RGmnjGP1TeSXV5F6rpSowpO8dfAoL2bnsDU1nRcSUtgWncYLUTk8n3CAbcn5vJKQwaXMl6hNe5au5EcZTLgbV/xPCMd8l5m932Jm97/gi/8hvqTv40r5LqMJ/4km6RdU579C7okDvH2xnN82NLC1qZYdDa3EVMmIq2kjuuUy0W21JDSpiOsQEyMSs1ckYo+oIzJsVybn9Yoq7knL4hfpaexqkpBviECY3DNAao+OlG4dGd0GspR60vR9JHTrSVGoOas3oLF7sISnsUwG8V5b4FR5OZ/66y/y+b/+Ip/5zO187vbP8vnPf56/uPUTbP6nz+MwmWAOlq6uMA/o+wd4/e3tCLcJfF8QePLTG0j+2t9S8s1/puNfvk3/P/0rE3//LUz/6+uMfPX/YPq7f8b8N9/A+HdfR/q1r3P8a19h6+du4TsbBG4RVi/o3xrpN/qZv/1Hfn+kgCSVnDc622+AMEmmZE9TG78tOsMdsak8uv/YDRBmKHpoHB/DEvYRnppkMjiLPxxi0h9mam4Bs9/LydQM9n71m1Tc8UscBzLozsyhKTOdyjPHaJJfoU7Twdm6CirKq1E3STGOmnG4A0xNX2VpGRYWFvG6PUyMjTPQ00tdSy0XO+opVrVxekDJgYZy9udm0ZK7j5G8w+jufYi8z/09GT9/EJFaS2vAj9jhQ2Sx0eC1/tkQ7l2dUB8tkhN3HYJxnWoSJatjmBTvLo+uIbiW74VwbWn0egyvBzFHpiJPoWG/Wsd+tY58ZeTSfL5Syz7Vn4YwrUtBilh2w/7gGoIfBcKbS6MfLW5C+DHjvRDqfCGaRk0YvX5mZ6YITUemma/tETqnprCEQowHAgz7fAxMhekNBegOeFH4PEi8Ljo9kb2PDp+bNq+bZp+XBr+HGr+bSq+bCo+Ly04XFQ4nlRYHVXY3Ne4A5W4f5+xOjpksHBwbZ9/oKMVjFoptDnKNRhJ79GQNDVEwPMqpETN17jDyYJjOQJAmr4cyp5OTNjdRyl4eLG3kwfIOorqtFJj8FE7YOD5h54TJzZG+cS4NjKJyuRifmmZ8aprR6VmGJqfQ+4J0ma00DgxSodVzRNXCsforHCpvJr2inpjiU+zJPsDLuYf5TeFJfhmTxG92R/H7N3awe/tL5L72e46//gynX3uC068+ypnXfkfeW79jZ9TzPJu8m1/HxPODN+P46e4U7kvJ5qeZGfwqM5d7s49zf/55njx4iJcOJfJ80T4eO1nF1jPneOH8BV4qL2d7TQ17RSLSFSp2Vtfxm6w8fpaWys4rXeQbXGT0W9YhTNXpyeg2kKHUkdLdQ4xGS7JcxbmeQTR2D8O+AAN2C/ars1S1t/Pgk09z9FgRFRVVVFZWUnLxApnZWQi3b+LHv/wJU043zADXIo3GA8BbSfFs+tKtCFsE/kIQ+EdB4KeCwO+ELcRu+iw5t3yRnFu+yJHb/5FDX/wn4j/3ZZ761Gf499u2cMstq91pNgkIn9jIbav9Rj//sx+zo/4yKRIJ73S+uzS6p72dBImc3VdaebrwNP8Tk7J+WGYNwnS5noax0fXDMuHADN7pKeZCc8xMzzM4ZmTf1hfZKQjUfeHvCL72LPSpQNLCUMkJKg9kUXmumN7eXqauLrKw+vOxBCwsLLBybQEW5mF2BubmIBRkcdmN3WqguryEUwcO0HmxFEaHIeQGWTPj//FvHBYEEv75X6kSN1ETdNHlCSK1uWkN+f6fIYwRKz4QwhS5bh3CNLl2HcK16xPXD+V9L4QfhGKWRLEO4QGN/s+GMF2iJLVTvl4Vri2JrlWK1+P7QXnzsMxHi5sQfsxYgBsg7PZHIBz0+pidmSI8M7sO4XsrwrFgkN7JINqQD6XfjdTnRuJ3Iw54EQW8dPg9tLqcXHE7qHc7qXLZKXfauexyUOVyUuPyUOMOUOsPU+4NccJqJ3PQSHxfH0nDI2TYrOwbdZNn8vKmuo/ftoh5qUvFWzI9KZphzlqm6A1Po5mcoj0U5LLXw0mHhyhlLw+dr+eBCy3E9jo5bAlRZLJzwuTghMlNgX6Ekj4jCocLg8fNkM/LcDCEIRCgx+tD6/bQ7fGi8wfpczvp8rtp8nqoM5kpNxooMxm4NNrDObmI/ZpeskUykmoaiLlYyp6SEnZcKOHFC+d5uuQMjxfX8fuTJWw9uI+X8vLYlnOcF/LP8PuCkzySn8tL2Qd5KecYzxUc4cnjB3ni5FmePl7Dcycu8PzZbF4qucjLpWVsr6rm7aYmkhQK8vW9RDU08UB2PnekptwAYUqvgZQ+Pak6PZm6QXK7+0nv6SdW202yUs3Z3iGkZjvKkTGaVXJqpF1UtLay/1jR+sTva9euRZoNsUJbTRVf/sLniEqIYoZlZliCZWAamINzRRX8/pnt/OcPf8a3fvxjvvbD7/DV73yTb/zgX/nmj/6db/34P/g/3/sWf/uPX+LWT2xikyCwWdjMZuE2NgmfZsvmv2STsIUvCFv45ObP8I0dzxHfIyWtTURU27sV4V6RiCSZ8o9CmCbTUT86gjnkJTQZJuSP7A3OB+eYnpzDbJ6gPiqaU5tup0IQKPmEQPeD9zFbkA39MghNMH8twBLLkX/jDCywzBJwbeFq5FDZ3BxXrRa8um4MVxpQPPU84fOlLE6MMLsYYpEpmPdARy1tj93HmU8K5G4WyHvgF1waEHNmyoY4EEZtjZyu/igQxneP3QBhrET1JyFcx/DPgDB9tTvT9c8+LoQZUhVpXYp1CFPEkXFMNyH8/zZuQvhxY5nIgFnmWGCRsckpmvuGGfEEmZlfZGZ6knA4iC8UxBnyYw8HMYcDTEwGGAsHMYan6PeH0bp9qN1elF7/aiupAJ0eH80BHw1+D1Ve9/qyaGR/0EWVw0V9MMQFr488m509w2PsHBwladhGwbiX4jEf56w+4iTdvNDYwRvdBhJtHqKHx3lLrWOPphvVhAnztQX6Z2docbs5OW5lr6KXu87WcHelmJheM0ftforMVgrHzRROODjUP8b5/mHaJkyMBEORyeH+EL0+P1q3D5XLg8rtRe3xI7PZkNmdSBxORE4HLXYbDTYLtXYbdQ475RYLl0wmSsYnODM6xqnRMYpHRikcHuXo0DAF3Xr2abTkKlWR/yBWJ2iky+WkSqUki7pIFnWRIpZEOnvIlaTJlaRI5SR1SUlVqkjTaEjT60jp1pKs1ZCiUrGjqob78/bxy+QUdtR3kDnkJH3AQpq2jxytjhx9H+n6QTL1vaRq9GT1DJCp0nNE00vzhB2xcYwaURcHG2vJvHiWgosXmFxcYokIgEssc3V5geXlZcbGxmhvb7/hZbOwsHDDx4uLizc8X15eZmVlBZZXWFxcxBfwc/cD9yNs2RipArdEhv1uEgRu27gJQdjCZ7/+bZ7ZX0CSRs0uiZh3RB3sFYmI7hARK440E9hzpZnnik9zR0wCjx84TK5imNxeM3HdAyQpdZSPmhj2hwmEImOmXFfncM/NEbg6x+RUgNazx8n68ffIFATqhY0YBYHJ534Lo33MM8/U0jQsXoVr12B5mcWVq3BtEWYWYQmm5mdgeQ5ME1Q/8Qwlt29isqyUlWXwL8PVqRArilpcLz1Bzyc/zSlB4NC//yf74uJoGxyi1e2gzm+jNRzpz9sRcNHidtDqdtDi9VIXmOTgoIlXWpRsbVGzVzlMon6CKHkPURIlMTIlMV1y4iVK4jtVxHcqiO9UkNClJEWqJk2uJUOpI0PeTbpMS4Zcs57X7xOu4ZgpU65nhlTxvoxMpVCRKYuMT9qnWj04s3qRPk+lJlepenfGoEy1PkIpU6J69/usLrcmdUnXM0ESeZu8ejAnVSonrUtGWlfkEE2mRMFBRTeHdD0c7tZROTiIJTy72hIy8jq9GZG4CeHHjSUiFeHKLPMsYZq5injYzKh/msDs1XevTkyGcUxOYg6HGA0FMQb9DAS811018KNYRbDLF4h0z3B7aHa5aHS7qHW7qXa7qHR7qHK5qXa6qXV4aHC4KHe4OGyyEmcY4p0eA7GGUbLHbRy2ejlqDxLTbeSZZikvKPvYa/bwVv8YL3YqeU2iRmWzMnbtGn1zc7QHQpTYPcRpDPzyXO0NEB632CiasHDc7OLwwDjn+oy0jk8w4LEzHPQwHPIz6PfQ43GidzvodjnROOxIbQ7EVhttZjNN5siEjcqJCS6NjlAyPESRoZ8jvXoOdHeTq1aRoVCQIov8gMd1dt0wWSOps5NkqSTyeZmURKlkfS8mWSIjVaYgTa4kVakiWa4gUSqLINDVRaxcRoxMSqxcRrxUyvbLldybk8evUlJ5o0FEltFFhsH6PgjTu/WkavRk9xpIV0QGqLZb3Qx4gvRMWGgyGmjs0VNQUkLfyBjLKxHUViBSGa1GOBwG3gVveXmZpaUllpcjX7O0tMTi4iJWqxW/38/U1NT686WlJVaAO395VwS/LZsRNghs2bKFWzcLbBE2IAhb+K8HHiGxqZlEpYK3mpsifWalkcbr8V0SUqRyoppa+P2JU9wRk8CTBUfJkg6S1WsirnuAZJWey2NmRgKTBCbDTE8FmPGFCQWmCM/OE7w6Q79cTOn2V8j51O2cEQTk99wJTTWwMM0M11hYuQozQZZnQlydm2J6IcDCTJDFcJCr81O4Zt3MMw0hL7qjRYwdjYagZX0JFfMw3l1/QPR3X6JMEKj6yj9w6Nf3UHLuPFJbZNBwS8hFk8dGl9uDyO9B7HXT5ffR5vdT6w9zYMjEq+1KtnZ0/1EI48TK90GYrugmQ6kjUxHB8M+B8IMwXLt/mCFVkSNXk6/Urh6a+dMQZknVHwnClNXrGn8KwqqhoZsQfkjchPDjxgqrp0ZnmV+5hvXqNeQWN+NTV3FNT+OdX8Q7v4hnfhHH/BLm+WuMz11jZG4B49w8+rlZtNNTyIMBOn1eOrwe2n0+Wn0+Wvw+Wpwerrg81LvcVLs9VLo9VLu81Di91Lt8NDucNLp8XLK7OTxmJm1gmCTDEOljo+RaLeRbPKSM2XlF3sPTbQqeE2t5qkHMs7VtxKj66fb5GJxfQDU5SbM/wHmHh1j1AHedqeaXl9qI64lAeMJs47jJSrHVw9FBE+f6jDSPjmEIOTFOeTBO+ujzOehx2tZTZ7cgstlosZhpnBin3myiwWah2mrh0vgoZ4wGTowMcWywn/09enK6NaSrVaSoIhfAExRyEiRdxHd1Ei3uYK+onT2iNvaI2tglamVnR0vkwnxrWyTbI/thezvFRIkjh2NiROLIYRGphL2SLvauXp/4Q3kF92Tn8uvUNN5sFJM97CbDYCW9u58crY5sXS9pOgOZ+l6yegbYbxghS6nngFxLm8XF2OQctuAUtuUlrFfnMTgcXKqpW/+vZXFxMVLRrcbS0tL68xtePtd9zeLiIqWlpWzfvp3k5GSMRuPaKhZ+v5/Pfe5zbBAENgsbVpdIIykIG/nkl/+e3+zaw/aLpTx87BhPFh7npdPn2XrxIi+WXuKthkZSZQriO8Q8f+osP90bx+MHDpMpGyK7b4I4bT8JUg2XBscY9IXxrLZYwzXFkn+O2blFfAvXcPpcyM+d4dB3f0TpV76NUdoc6ap0DULhGZifZWXSA1N+FkIBrk1awTcBPjOErYQDY0xNOyDsZ7ZniKC6HkIWuBaEni7Y9QauL3yZekEg8VO3UP3wI5yKiaFJo0fs8tPp9dPud9LqtiFxuulwOulye5D4fLS6I1eDcofGealdwTOidyvCvYpe9kpVxMpVN0CY0KX8SBBmKrTrEF6/XPpRIFyrCrNlqvUl0QNKDfsVEQjzVOobIMyWaT4ShInSd/sGry/PSuTrEGZJV+8xdus53K2j2mjEOjl3E8IPiJsQfsxYAVhZhOWrLLKEY36JzgknapsLxYiRK/p+2gdGkE3Y0Lh86HyT6IPTdAdn0YZmkU+HkU2GkUyG6AoHEYVCdIRDiCanEE1N0xEM0xoMUR8MURXwU+7zUub1UunzR+4T2s3Uu9zUevyUO/2ctrg4OmGmwDTOQds4p5xuzviCHDQ5SNINEivTEd+p5nCPkSvBWXrmrtJ37RqiQIB6r58zDjcxmgF+da6a+yo6SOizUmQPcMJs48S4hWKzm0KDiQv9w7SPTSBx2ehyWJA4rag8broDfnR+PzpvgG6Pn06Pm3aXk2aHnSannQaHgxqblUtj45wfMq5P1cjp1pCuUZKqVkYgVCmJVyqIkYiJ7hKxt7OD3Z3t7O5s553rMqqjg6iODvaIOogSryLY1bmOXlxnF3ESCTEyaaSrjFRCvFTKaxVV/CZ/P3enpfPWlU6yh91kDtreD6Guh2z9AAeHxsjV9HFI3k3rhB1jYArz6tQEz+Iyrtl5RCoNUpWWFSL7hGuxVvV9WFy7dm0dSoVCQVpaGocOHcLr9a5XSqdOnVrH79tf+wY//cF/8x/f/Dbf/e73+V9f+zrffeQxXi46zlPHi7h3335ePV/Ka2cusu3yZV6tqGRvewf7e/vJVKrZdu4CP90bx6P7CshSDpFjMJOgM5Ag1VBqGMXgn8IzM0dgfobF8BzXphcJTy9hnZzDt3ANlbiT87v3Yi4oZG5xlqVrMOudh1ng2lUWA3ZWnHaujpgIW2XMT0jAJAOLknm7lkn7AFftZnAHMFy+wHjxcbhwnoUXn2Xs9tvQCAInBYGi//kxZ99+mwulF2mw2KmzupH6g3S47ZHeoo7IXdsut48ur58Wl5cKj5f84QleEil4WqT4QAhjJYobIFzLD4MwU6ElUxFZJn0vhFly1R/FcG1WYZpURZY8Uvl9GITvYvguhGvfbw3C6xvnfxiE6RL5+szC6yGsGR7GNnU1cmJ0iZsMXhc3IfyYsbgCLC/BSqTptmN+hSuGcWr1/ZSI2oguPEnU0RO8c+Q4u4+eJObkeVJKq8mrbeFQcycn1EpO67RcNPRTMTpKncVCvd1Jo9NNo9NNlSOyHHrZ7+NSKEBpOMCFyQCXJsNcnpqiMuShNhygMTxFc/gqjYEZqjwBSp0Ozjks1Hsidwgb3B4anD6aHD66PEH04VmGZq/SFQ7TFQ5Ta3dQ7nBRbHURre7n7rPV3FPeSlKfjSJ7gOIJK8fHzJwwuSg0mCg1jNJptlKi6+NwRxdZtY3kNrRyuE3CsQ4FxRIt51R9XOrvo9wwwGXjEBWjo1SOjVExbqJi3MTlCRMnR4wUDQ5wqK+XfF03WZpII/AkWaQbSmyXmJhOETGdEQyjxO28I25bR/F6CNfyHVFHpKVap5joDhExnREY93SK2SuJLBfuqKrhwf0HuSc9g7ebusgZ8ZA5aCNDN0But54cfR9pOgNpmm7S1Hr29RnJV/dxVNVDu9nJsH8KkzuA0RvEPDWHKTjJhD9AZVMzSp0usjS6tHQDiNdXf6x+fg3J65dIl5aW1vcK51giPDPN977zXTYLAvf9/Jf0qLX09fQyODhIm1rDzn372X3hAvm6buK7JMS2d5LeKSO1tYMEmYxYcSeJUhn5+l6Su6S8cPocd8Qk8PThQtKVA5GG471GUhV6yofMDARmME1OMx4OYpwM4pi5imd6Gdcs+FagWaHg0oUzrAScEAowb3KAbw6WlllaDjHpHWLO2MOKpo9rpnqWB6tAVcLVjtNMd5biFVVia6lnUqFirKGSgZg4Qnc/guevvoRus0DRrQL5//glwpkHOJuXy8HSC1S53NQ4Vwfy+ly0u5yIV1/LYrcXsdtLi8tLjS/AgdEJtolkPN0uuQHCaJmaOIX6AyFMlKhIlWlIV3STqdJ/JAgzFVqy5Kr1/CAQU2Wq9Qn2mTLl+vLoPtWNEOYptTdAuIbhx4WwQKnjoFbH4W4dtSMjOGYWbkL4AXETwo8Zi7D6qoqcFLTOLlJvmKDBOEJNr5a86noSzl7gD/sLeDIuhQd2RfPArlgeikrg0Zhknk5N4bep6TyTnsmLufm8fqiQ3cVniS+5TEpZDZlNbeSJJezXajk8NMjR8VGO26ycdjo55/FwwefmosfNZU+QOv8sTcF5moMzNIUnaZmapGvSQ0fAhSQURDM9S3d4ht7pSNd/pdNOtS1y+rTMaqPc7eG0w0u8boj7LtRwT1kLib1WjtsDnDTZOD5mpnjcSdGAibKhceR2J41DZopFStJLa9h78iIR7tdcAAAgAElEQVRvHT3NK/uLeCH/KC/uO8arBw6w/dAR3iw8zq7iU0SdKSH6wiUSy2tIrWogs6WVtKZmkhuaSGi4QuKVFhKaW0lo6SChpYMUiWQ9E7s6SegUrw8fju/qjCx9rg4fju3qiqDXKSa6q5Pors7IHEaZjDiFPNJw+7qK8P68fTdAmDVkJ0M3QJ6uh9yefjJ6hsjrHSBT00t+7xB5ql6OqXoQmV2MBKaxeENMhObos7sxTc3R63Ay4vdTUlfHqN3G/NK7leAacGvvr8F3/VLp9V+z9vEC8PiTT/CZ2z7JG9teZai3H4DppQXmWKGiW0t6fS3JEhHxchlxEhnpCg0xre2R+ZRSKXvbO9jb3kFSl5TdjU08U1TMHTEJPHPsBCmKPnKMZlL6hkmT6bnYP4HC6kM5bqbN0MfFAT01/QO06o1IDBbaB0Y4VllObUc9y8uTMKSHiTGYm2KZaeaXTSy65Kx0VkJ1KRzcyUryNkKvPMrYIz/H8MAvUd9/L533/AbpI0+hSYxBHvUaHXf/D5K/+SK1mwQOfPZWyh77DY6ik2ibmsk+d5pqn4fOqwt0BQNoF+Zo8XqRhReQhGcR+0OI/SFEoUmapmY4OmHltU45L4jfrQijlX3EyDXEKzXESZUfCmGGUkemSk+WMoLhGoJrEK4tj64BeT2EH4RhsjwCYYo0cpo0WxFBb59KQ75SvX5q9IMgzJa9u/S6tgf4QRCmrp5Y/VMQ1o2O4py9dhPCD4ibEH7MWABYXoHlBZZXwDS1QL1hApHLgzzgps1qo35klIvdPRSJJeRUN7L35Hlezj3I75KyePidvdy/Yye/eOkP3LH1FX6+9VV+9dIb3PfKTh7YvpsHd0Tx0M44HopN4aHkDB7OyOOJ/AKePXyCF4+f5c2ySt6uqGNvXQcpIhU5il4KdAOcMA5TYrFQ4jRT5nZQ5Xu3rVqN00udx0ONx0mZ3Um110+Fx0tlMMxZT4DkvlEeutTAfZeaiO2eoMjm55TZTvGYhZMTLooGTFwemkDl8mALzzHun6TP5qVzeJwqjY7C1nbSL5UTdfIU23L38XxmDr9LTuPxmCQe3hPHA7ti+c3OGO5/O5qHYxJ4ICqWe3fHcm9UHA/GpfBoShZPZR/gd3mHeLGwmG3Fp/nDmfO8fv4ib1wqZ2dFFXvq6om50sTuxiaimlqIaesgrkNMvCiCYoJESpJMHkHyQ5ZG78/bt740ugZhpt5Avr43AmCvkQMGI7l6Awf7hyMVoVJP+4SDEd8UVl+YidAc5tlrq3P1AhinQkiGDJyqqKBn2Lj+OnnvUun1y6ULCwsf+vmcA/v46j/8PcWFRcyGJmEl8poLs8yhqgu8WXKK6NYGYtRSdrS38E5rOwliKe80t7BXFrk6sfbLwgcdlklV963OYhwiqVNDiX4UiclL58gEtfpuTkplFLWKOVTTzIGqK8QeLyblyEGG+9QsWUYIS6rBNQJLYZbn7WAWQW0eJD7H8jN3sfJvX2Xuf38J5+2fYvSWv6Rnw61IN95G262foeG2T3Pir27n7H//G0V3f4+iH3yb3E9/lkN/80+U//ZZ0p99HLdcwZnqCo6o5Vy2makcG6bOaaHcYqPGFqTS5qLSZKPO5qDR7aHS4SZDo2NrZT3PNbQRpTD+UQgTJaqPBGGWsnsdwvX9wY8I4drg3jSZgiy5ijylljyVeh3CfLXmBghz5NqPBGGSTL4+V3Tt6kaGVLEOYbZMdQOE9WNjuOYWI1cnFlduQnhd3ITwY8YCq8tay5Hf7MfDV7msG6LRZEHssdHpiWzot9vstNvstJht1BpHOa/SU9ghpaC6kZzSShJOnGXXvmNsT8lj6940nng9mge37eTxF3bxwPNv8fNn/sB3n9jKtx95lm8+/nv+65lX+dELb/Cjl3fxk9djuDM6g1+l7efXOYe4N/8Qjx4rZOu5MzxVWc7LTc3saO9iV6eKRHU/qb1DZA2PcMBm4bzJRpnTRYnVxlmbgwOjE+ySdnNX8SXuKL5MjHqUQquP0xYHpyZsnDK5KRowUWE0oXZ7mfIHuTa/wOLyEoG52cgQ1qkQfSEvSpeF5jEzFT0DnBBJyKtuJLmknOjj53nzQBF/yDnES+l5/C4hjQfeiubOl9/gv597le8+8xL/9ezL/Ocz2/jWb7fyb8+9xH+9+Co/eHUHP9rxNj/bFcVd0fHcHZ/M/dl5PJR/gCcPH+O3x4t57vRZnj9XwraLl3i17DJ/qKzi9bo6djRd4a3WFnaLRcRJJOyoquGhAwUfCmF+n4GsvmFye/rJ1PRysH+Y/Zp+jql6aJ9wMOqfxhmYZjQ4g20R+kNhxpYW0HgdDIX9KIYGudzUiFwuvwG5q1evrr//3gM1y8vLN1yrCAaDvPXOLpqammBx9W4eMGAeI/3MMRIvFBLX0UiUpI3t4mbe7BIT16UgulXEO+1t7FR2RvqsXnd9IqqphRdOn+MXCSn89kgRqd0D5BgnSOw2kNylpdxgoy+4wEB4BpXHjXrChWTUQcuonbL+IWLPnebQ6RMsTozgqajAI74MgTGY97Fi62HqTDqBJ7/P8nc/x8ztAoHNAp5NAlZBYGLDLeiETbQJAnVbBM5vFDgvCJwVBApu+wxJ//LP7P3+D0n9wZ1k/PjnvP2D76E7fZbSiks8mhLH9tNF7C07z9uXzpHQ2kZ0VTtJre0kt7SSJ5ZQIJOT2d7Js8Vn+VFqDnfsL7wBwliFlgSV9n0QruWHQZil7CZL2b1+YOaPQfheDK+HMFUqX98nzFOpI1XheyCMYPjhEK4N2E6Ryj8UwgxppBp8L4QN4+M3IfyQuAnhx4xrwPLStcge4coypqkFavpGqR8ZR+p00Gm20mG20G6x0Ga10Wyz0mCxUm02UzkxQalphLPDAxT36jmmVnFYpqBALCGvpZ2s+hYSymqIuVDBm8fP8mLuIZ5KyOThqCTueyuaX27fxZ0v7uBn297gjm1v8OOXd/DDV3bww9fe5Edv7uInu/bwi5hEfhmXzD1J6TyQnsNjuQf4XcExth4r5sXjp3nlfAmvlV5iV009uSotJ8YmeLumkbvSs3nsSBHxPWMU20JcMPs4N2bjgtXGqcFhSnpHkDunCYYmCYYmCUxO4Z+cwTs1g2d6Bs/0LK6pGcwzs5imZxienKY3EETtdiO22mgyTVA/OkJZTz+nlFryO8Qk1tXzdlk5L586zTMHj/BYdj6Px2fyWFI29yVlcUdcMj+KTuKO2FR+lZjDfYl53BOTzX2J+dybmM/dKfu4L/swd+ce5lc5h7i/4DgPnjjBo+dO83TJGXaUXya7uZPi7mGSZTp+fuwUPzxcxrMNStKNdvYNW8nuNZDbN0B2Tx/5/Uay+iMnRo8MjXNA3c9heTf1o2aUXh/iiTGUdgcalzvSPGBymt7pWXThKRReP2Knh0ZVN226Hgw2OzNLK6uX7hcjd+2Wr7G0PB/5mEWWludZ4RqwyArXmJ2bJDxqjbzIVsB/dZFSqYJdxafYeamcpPZ2dra38c7qvug7og52dbSzq6N9fZ90b6eYOIlkvdfo3pYOtp6+yF1JWTy6/xgpKgO5I3ZS+kdIkmu42Gek3+nHHgzgDLtxhN0MhwKMzMwy5J/kQpMUmVRLsOk0s3kP4pAfg5VpuDoCJ9/i6n9/nekvbCZwm0Bo4ycICgK2jQKDWzag3bAZmbCRdmET9cImym/ZyNFbBHL/QuDgJ7awb+NtxH/uyzzz9f/Naz/9KRn/cy9V2x5D1dLAI3vTea7wMttKLvNKdQlvXqkiuqWNWGkncZJOEmQyEiRS9jS18GjBMX4SncCDeQeJlg+Q0W8hUT3EXomWeIWOWJmGGJmSOKmceJmChNVMlqvIUEbgy1F2k31dNfhhEK4tmb73msVaZsk1ZMk1ZKxeociQqsiSa8hRdpOr0pGn7iZP3U2uSkuOUkOOUkO2Qv1H9x1vTNkNmSmT35AFOjUHtTqOKHtpn3Dgn7sKi/Ow2ujgZkTiJoQfMxaBleVFWLnG4vISE5PzVPeOUDc8RqfNitTmoMvuQGSz0Wwy02g2UW+2UGMyUT46yrkRA2eHBzljjLw9NzzMmaEhTvUZOKHvo1AXyaNqHfslCvI6JOS0dZLdLCK9oZXkqgaSKuuJu1zL3rIqdl0s582SS+woKeW1C6W8eu7i+3J7ySVeu1DG6xfL2V1bR3TjFeJbO8hTd3PYMMTrl2v4VWYuvz1x+gMhLB6KQCh1ThEMTRIKT90AoXtqGvfUDM7JaUzTM0xMzzA2M4dxZhbD7Aw9U9OoJ8MowyGk3gAit58rLg+1bjc1Hi81Hi/VDg+VNhcXx8ycGzdxfHScA4ZB8vr7ydf3k6/pIUeuJaVLRbqimwSxnHeaOninRcSeji6iumTEKTWkKjWk67rJ1Gk51NvHxWEzte4piiZcPNfQxk8KK/l9o4q0IRt5Q2ayegbI6e0nu6ePvL4h0rv1ZOsHONBn5GC3gePafqqHx2k0DHGqrYXDVdXsK79MdmkZWRcvkXe5ikONTRS1izjVJaWsS05hZQ1HSstolMowe31cW1lmhWUiZ9hX1jt9sLj07vsrsHh1nhXA4Q1SL5FzpLaBtIoqYquqSeoQkdQVGSkVJ5GsZ2xXZK80ThJZAo6RdK1DmCxXEd0q4rlTF/hZXBoP5x8hUd5H1pCFpF4jiTI1pf0jDHiC2IMBbH4XFq+L4UCQsbmrDPqC1IiU9Mp1WI+nEXjtv6AtCYxXmGpMxf3yt7F9YQMeQcAnCPiFDQQFAfMGAf1GAamwgU5hM63CZiqFDZzfKHByk0DWLQJxgkCCIJC08Va2/eVtPPeFv2br7Z+n8M5/xaoQ81ruUWLrZaR0KYiXtxIr6yBJLCNGIia2K4J9fJeEPU0tPH64iDviknn0wJEbIIyWdq9DGCtX3QBholxJikJNhlJLtkr3kSBce/bHMFyDMFOmvgHCbIV2HcJclfZ9EK5heBPC/3/iJoQfM66HcGllGcvMIg2DJhrHTHTZbcjdHmQeDyKnI3KhfGKc2gkTFaOjXDQYOGPop3igl6I+PUd69Rzq0XGwR8/+Hj379DqyNGpyurXkarXkaDTkarUc6O3l0MAABf39FA0ZKRwcomhwiELDIIWGQY72D3C4t49DPb3kdetvyHxdD/m6Hvbpe9nf00e+RktBTy8HdL0c1PexT9/Lq6UV3J2Zx7PFZ0nUj3HCGlyHsMRq44RxmLO9w4jt4XUE1yD0TE7jmpzCEY6k0R/AGAhGJmyEwuhDQTShEIpgAKnfh8QXQOQL0uoL0ODzUe8PUOPzU+cNUOf2Uz0ZoHoqyOXpEJcmA5QG/ZQFA5T7ApS5vFzyeLjs93PJ6eKc2UKJ1cYlp2s9K5wBKrwBSt1uyj1uqjw+KgNTHJ5wsLWxlTtO1PDcFTWpg1ZyB01k9QyQ128gp7efvL6hSHWoH2BfzyD7tQMUafupH7fQPjZBhULO8YZGDlRUknr6DFFHjvFG/n5eyc7lpcxsXszI4o3cg7yalsULsYm8FB3HWylpZBcVUdnSgspgYH4eVlZuzKtXwW73098/yuGaWtLOX+DNI0d569QpoiqriWpoZHdLO280NrG3pY3o1nZi20Xre6QJ4q71jiNJKiWJcjkxnZ2kKjXEtIl5tvg8P4tL47EDhSTIeskcNK9CqOVC/zC9ngDWYBCT144jEGI0MMno9Cwai4maDilDXQr6dv4e9y9uZ37P9wgl3o1x21eZ+JGA7S8EAoJASBCYFAR8GwRGBAGZINAmCDRv2ET9hs1c2CBQJAicFm4lW9hIzEaBrA0bOLLlkyQKm3hz82Ze2CiQ+tVNLA8q2L2vgLg6ESkSCTHSZqLEbcQ1S4juEhEt7iCms5NYcSd7mlp44shx7kxI5fGCY++DMEGpJ06uJVauIl6meB+EmapuslU6clcxzLourwdvDcjrD9N8EIjZCu06hGu5BmGkKtR+KIR/TmX43s+v/bk1CI+q+mifcBC4Oh9pAHITwhviJoQfM64/NboGYb1hgpqhEZpGhinVainV66gaNHDFZKLNbqfF5qDOZKZqdIxKs4ly0zjnRkc4MWTgUF8vuTotmd1q0jQq4uUSEpUy4uUSoiQioiQiYhUSEtRyEtRy4lUyEhRSEpUyUlQKMrWaG+DM6tb90cxQKCJfp9Ks7zG8UlLG/dn72HryHIn6MYotQUpM3khFaLNz3DjMyZ4h2qwBglORwa3+qan1atAxOYk9NIklFGZkNQfDk/SGQnQH/Ch8vkhjcbeLLq8fkS9Is89PncdDhctNmd3BZZuTCruLEqeZi24rF9x2SpxWzjsslDodVLjcVHt91Dld1DmcVFtt1FrtNDnctDg9NFkc1I9bqLa4qbI6KbPaKLM7uOR0UeILkDdq4pnaK9x5so6tTRrShmzkGy3kDRg5aBwhf2CQfQPDHDKOUjA4xkHDKPndAxSo9dSZrPRNTmMIBOj1eel2OZGYzDQNDlKu1nK8vYP86lrSSsvYc+wUUYUn2VVwjJfTs3h6TwxP7trD87FxbE9L54Xdcby4J54Xdsetv//8O7E8uf1t7n/uZX78hz/wi7d2cW9sIg+mZXF/Rg53p+fwQP5hHj9azNNHi/hd4QmeKz7NC6fP8dLZEl4pKeW1S5fZUV7JtsoKXq2K7JMmShXEdXSx9fRFfp6QwRMFx0mWGcgdtpE6ME6iTMtpvQGdy485HGIi4MTum2TMN4Vp5io6u4UWpYpxiRz5Y7/C8XUB+3c2YvvJrUz8SCD8fYHgZwU8wi04hE3YBAG7sIE+QaBdEKjbIFCzYRMVGzZwVhA4JgiUCp/kuLCBI7cInPnUrRzZsIVEQSBG2MCuDQIH/mkDeA1E5efyTlk1sW2t7BLXs0fURkyzlL2dkUYLMZ2RQ1JRza08efQEdyak8tjBo0TLB8gcsL4PwjiFmgS5kgS5ksTVTFVqPhDCbJWObJVu/cDMGoRrz/4YiNkK7Q0YrlWIfy6EHwbihwG4lge7VesQdpicNyH8kLgJ4ceM6yFcXF7CNLVAde8IpbpeLmnUxJecZ9eJ47xdVEjMuXOkXr5MVk0d+5paONYp4YhcSaFGywl9DycGDBQaDBzs6yNX1026WkWGRk2WvpssfTcpGiXxKhnxKhlxKhkxCgkJGgVxKhmxCkkETfm77ccSuzpJUanWM1WtJlWtvuFZslRCqjyy+Z4ikZEukbP9wmUeyN7Ps4WnSLoOwrPjNs7b7RQOD3O8Z5BGi5fg1DSB6QiEa9WgPRzGEgpjDoYYDU9iDL8LoTYYWK8Gu/xeWmwOmhxuGt2rMxcdzgiETjfVLi8VbjuVThuVTgc1Lhd1Hg8NvkAkA0Hq/T5qPG7qvV6a/QFa/AFafQE6gmGkkzNc8YRpdPlpsLqotTsoczo57/exb8LK81fa+FlxLc83a8kYdnBwzEHByATHJswUDI9SYBzn2NAYx4ZNHB2zcLB/mH2qbi4bR+kNTTIxNc1gMEh/wE+f34fO60Pj8aBwRvZB201mao2jlPcOcFap4aRUQbFEzpG2dtLKL7Or6Dg7iop55dBRns3O44mUdB5PTuPJ1AyeSEnnkYRkHk7J4L64ZO6OTeSu6ETuik7mrtgU7orP4N7UPO7JyOb+7DwezNvPI/sLeLzgCE8dKeR3hSf4/YlTPFd6kZcrKni7qYlsXS8ZSi3bSi7zs7g0Hso7TIrMQK7RQcaQmURpNyc0/agcHizT01im/NhDswx7pxibnKLbaaZOIWdQLEF0z8+Y+GsB61c24/nGJrzfErj6wy14viIwtuFWhoRbGNosMCwIKDcING4SKNsoUCpE8pwgcHKDQO2G26gTBK5sFrhw62aSBYE9wgZihU3ECAI1D34dpozs2pfNrktVxHe0Ey1pIUYiJq5VSZS4nb2idmK7IieFo1vbeepYMXfEJfPwvkPrECZpjMTIdCSqeohXdBOv1JCoUEVSriRJoSJVqSFLrSNHrSdPrSd3FcDrIbz+FOn1EH4YiNnX5RqCWdcBuYbfh+WfBlF9A7Dv/f5rEB5T9yMyuwjORwYE3ITwxrgJ4ceM65dGVwDnArSOOag1jlLT30dBeyvxF0rYlp/HU0lJPBwdzf3v7OGhvTE8lZTC1rz9vHjgEK8WFvPmmRL2lFUSU11PfN0V4htaSGhsJq1NRJZERpZMTpZcQZZKRbZWQ4ZGTbpWTapaSbJSvg7gWluyuE5x5BCBTEaiXE6SItK6LFEuX8/M1e+TqYpUhdkKNa+XVvJg1n5+e+g4yboxTpqvg9Dp4OiwkWP6AepMbvxTU5FqcHrq3WowHEHQHAwxFAoxGAzSGwii8/tRej1IvB5EHhcdbicit5d2b4Amn586n5fLbve7Q4edHqocDi5brVRa7NQ7PDR6AlS7vJRYHZycMLNvdJiDE2MUOmwctVnIGTKQ0d/L/rERjtmtNE7PIJ6eQ+afROT0UWN3cd7rZZ/JzAtNrdx5so4XWrrJGnVx2OTmyLiF4xYbR8cj+J0YnuDYsIlj41YODo2xX6Pn0uAwGpeXIY8P42Tw3crQ60br9aLxedF4/Si9PkQOJ212O80WC1csZhosVurNFqrGxykzGjk+bKRwaJAjA/0c6uvlUF8vB3v07OvWkqNSktbSQUJ9E0mNLaQ0dZDaKialRUR0TRN7q6+w50ozUU0tRLe0EdPaTmxbB3HtIhJEnSSKVwcRy+UkK5Xs6x8kQ6nlpfPl3BmfzkN5h0nqGiB30Eb6oIkEWTeF6l6UDg/jk2EGfXasM/OMBmeZmJ7BEPZQppTTI9fR/sQjqG4TGPu72/D9w624v/IJvP/5aca/IWD8zCfoE25D/wkBvSDQuUHg8qZ3T4mWCQKXBYGyDQK1G7cgEgS6Ngqc2CCwRxCI3vJp9ggCcZ8QMBe9ylJIz7b8dN4qqyG+tY0o0ZUIgM2S9YpwDcKYtg6eOlbM/8Qm8UDugfdBmKTuJUGpI0GlJUmpJlGhIkmhIlmpJk2lJUutI1fTcwOEOWo9OWo92aobr1OsPftjIK7tNb4318D6qBB+GIgfBuAHQSi2uAktXLsJ4QfETQg/ZrwXQj8gc4bosLtomxin1WGjZnSYs1o1B1taSCkvZ2fhCZ7PzOGJuETue2cvv35rDz9/7W3u3P4Wv3p9N/fvjOXhqBQejU7j5bwjvHbwOG8eO83rRafZUXyOXRfL2VtZS2xNA7GNTcQ1t5DU3kGKuJNUqZQ0hZx0tYp0rZp0tWY901TqGxpSJ0ikJClkJMgiw2ozlZFOFq+VXObhrP08d/TkDRCem7Bz3ung8LCRw/p+qiac+CYn8U1O4pmKjJlyTE5iXa0ITaEQo9PTDE9PMRCeRB8KovR76VqFsM3jpNXlpsXlpcHtodITmawRGTocaSZe7Q9Q7fVT4wtR7Q1y3u7k0Og4aYYBEgx9ZIxMkGuxk2NzEDs4xCsSKdukUl7XaNiuUZM/Mki124M2MIPWM0mTzcMlj48DFisvt4n4+al6XmzVkT3mXoewyGzl2ISZwgkbp0ctFBojKB4wjnFA18ulwWG0bh9jviAj4SCGoI8+rxed24Xa5UButyOxWem0mGm1mmixTNBitdBit1JvNVM+Nsw5Qx8n+3rY16snTx9pMZelUZGhUpCulJOmkJEql5KrVJEhlZGjVJEmk0UakEu6SOgUk6FSrh+lT5Up1o/WX/8sURn55Se2q2v9sMzaqdEnCo6TKjGQ3W8lpX+CBFk3ReoBpDY3PU477QM6OozDiI1jKMbGkTtMHG5vQ6Y3Itm5m8pbBLR/I+D+6hYcX/g0pm/+FUP/ITD65c30CbehEgRUGzZxZUOkAiwWBEqEDdQIG7kibKJR2ECdcAvNgkDtZoFMQWCXsJlY4RaiNwqU3/slsFUxaOnkdwdy2F3bQmKriKiORvaI2ohul9+wNBrfJSGmrYOnC09yR1wyD+UX3ABhrFxPkrqXRJWeRHU3ySrN+yDM1ujJ1fSQv4phznV5fVW4BmT2B1SN12fOe/LPhfBPg/jBAK79fTch/GhxE8KPGetLo8uRu3SuayC2eGk2WbkybKRmYpQrdgvNNgv1Y2PUjY5SaxzlglbPkeZ2MiobiD1XxusHi3g+NZ+no9N4fGcSj7wRx4OvRXP3C2/y6xff5M7ntvPDp17kO089z38//wd+vuMd7t4Vw0PJGTyelcczB4/wQvEpXim5wGuVFbxRV8tbVxqIaesgtl1Egrjr3S4UChUZSnUk9VrSNCoyNFryuvVkypS8evYSD2ft58XCM+sQXliF8OwqhAW6PiomHHjDYdyTkbweQnM4AuFQKIQhFKkItX4fCp+HLq9nffBwh9dHs8dHo8d7A4SXHJHL/ietNko8Xi4HJinx+Nk3Mk5Mbw87B/uJsoxRMO6lwOQna9jOWxIdL7XJ2KUbJGHMxp7BMd5UiCixWDBMLzI2vYjUE6LCG+CAycKLzW3cdaaRbe09ZI+5OTThWl8aPTpuonDCximjiUKjiUKznUOjJvJ1PVzoH0TlcDPuCzIcCkSmiHhddLucqF0OlE4ncqcDmcOOyGaixTJGs3WCK3YTteZxLhgNnB7o4aShZ/1QVK5WQ5ZKSZpMSnJXJ0mdYpK7OkmUdbG7vZnoznaixG3slYqIUXaxU9zCTklLpIXc6oX5GFGkpdz1z6K7OiOnRzs71yF84eyl9esTmYrhCIS94yTI9BRpDXSaHXSODHG+/Qr7KirIv1hOWnExaSWneSwtjZJWObLUbC7+1RYaPi1g/pKA6dO3Yvz6X2L8voD96xuZuOVz9G8UUGzaQq0gcGJ9T3AjTRtuoUO4hXZhA1c2fYZqQeDkXwjEbBaIEf6STGEzJ/5hI7S9AcsqKjSXeCAvk71XukgTSYhub2R3Rwt7O2SRPrSidqLFYuI6u4hubefpwpPcmZDKI/sP/0kIk/4ve+8dXfd9nnnCsbWl12sAACAASURBVGQnsTOzk2R2UryZrGd2zmQmmdmcjOPYsWPHsmVJVqWKVSmRoihRpNgLCtF7770SAEH0ShIkOnB77wUXFxcXFxe3oQMskijys3/8gCtSkinPaPbs7lm+5zwEcC/Adu7BB9/3+77PI1f+ViDMUenvAd3/DBBmSASo/Sb43X1v+Jth+JsheDcIK1XmByC8Tz0A4VesO8DtW5/AR8Ki6taHt9B5/fRNz9Dj9jKy4OGyy0W/c4ae2Rk6Zp20OOw0TU/T6Jimzu6gxmqnxmSlXGugUKokY3icsz0DnLzQwXul1bydV8qrqTk8H5PMr07E8MsPTvPIgeM88t4x/unA0bB+evA4Pz9ymidOneXZmCReiE/jpYIiXi0pY091Le81NnO4tZ2T3b1EDQinybiJcRKmJokdHSV1SkShRsvR9k5+lZrOm2WVxOrt1HmWaJkL0Oby0DTn5pxrjhqTnR5XgJWlZTY3r7F17QYrW1v41jeYX1tjbm2N2bU1rGtLmNdC6FeCqJZ8yEI+RKFFJkNeJkI+RoPLjASXGQqtMhgQXG+6vH46FoO0LwZp97vpDC1yYTlIlc9Hqt3Jab2dKNs8iQurlDl91PrWyLZ7ODAs451RFTF2P/HudQ4bPbxyVUKR2Y12+SYL126hW1lhYClEgcvDnitTPFJ/mb1DWjJngpTPL1PuXKDS6aHc4aZqdpFqp4fqGS/VM14qzC4qNBbaLTOIfAH0q6uY/D5MgSDGUAh9KIg6FEIe8CP2+Zny+RAvLDLm8TA452JgzkW3e5bzsw6qbEaK9CoKTTpytErSFTJSFFKSpBLixJ+uPySOTRI3NkHs6DhxO845YxNEjY5xZvjTHcIdb9XIqcl7lDKhInZMLABRISZONsGb5+r5RWISL+cWEyXSk2NdIFM3Q5bSTIlUx7BzHtOiH8vsHFf1SgZEIhoHhslp7+eD0lKyaqtxjk2Q/MNHaP5aBKo/+Vc4/tffxfOvIwj826/j+fcPMfPdh1D8cQQTEd+iJeJrlEREUBfxEBcjvsVIxDfpi/gaF77+NS5841v0RHyLyoiHyPn9PyQ+IoLqhyIIJTzJJ66zcOsj4nKziDrfTNzwhBCdNCUhVjLJCdEV4qZExE9MCZOykyJih0Z5o6KGR2ITeSGviDi5iWyLm2S1hViphkSlniSFhkS50BpNVGlJkKlIlKtJVWvJ1BnI0AqDZFnaTyGYo9LfA75spY5cteGeE+PdJ8cva5nuaGdQZmef8O69whyFmsztK4tMhUro2HxGX9QuvRuuZVoV5VoDNWorYk+IjY9uCSEBd27zyf294P9/VQ9A+BXrzs4vt4W3mzc/Rj3vpdfuEEDoWQiDsHPWwYWZaRrsFqptFmrsVmqmHVTb7FSYLZSbzFQYzVSaLFQbLVQZzFywz9JknqZKpadgXELqxSHOtvVw8twFjtQ08lZ+Kbtzi3ktq4Bfp+XwQnImuxLTeS4hjWfjU3kqPZNnMrN5LjuXF/IKeDG/kJeLSnittJw3yit5va6Wdy60cLi7m6TxCUr0Bk739vNsVg57KqqJ09qo8yzR6grQPrdAs3s+DMIup4/lGzfxrQv3gr5r11m8fp25jS1m1tZxbmxuD8qsYVhdRrO0hDQgAGLct8i4b5FBf5DBYIjLwWX6AyG6FwO0+/y0+YK0+YJ0L3ro8fvoDoW4EAhRMbdAutlBosFOotlJ7qyL8sASBQt+TmkMvD0qYc+4jNdGpey6OMo7l8aosbgwrt3Eff1DFCtL9C4vUzDnZe9VURiEWc4QFZ4VKl2LVLu8VDrc1DgXqZqZD4Ow0j5PncVJj8PNFYeTSzo9HQoZXSoVPTotfRYTA45pLs06t/dF57gyM8vgrIvBOWF/tGdujtYZJw12GzVmE0V6DbkqOZkyKekyKakSidD6nJgiYVIkeKhOTBI9MfGppiaJEU0RI5oKJ27c/dhZsSj8fsKEgrOTUmJEU0RLJoiZGuPtpiaeTMvitYIKYmVm8qd9pGkdZMiNlEh1jM15mVlZwx0I4dhaYXZtDe/mLdT+VXqtNrIa6nCp1TQcOELNtx+i/1tfx/jHv8vMv/katu9EMPNXDzP7n34f57/7Jop/9TBt34igKEJYl+j72kMMRXyDgYivc+HhCC5ERNAXEUHXQ98kKSKCc3/8dQz/53cwvPQ3oM1n2mFhz5mT7EpK4qXSKt5qaOPNhmb2XmjmzY5zvNfZxcHObk5dvkKySELKpJi3quv5eVwSL+YXfw6ESSoDSQrNNgyVJCu121BUk67RkakzhCeq7wfCHJWeXLXhnud+WxjeDcT/GSD8LAzvBmG5Tn0PCDc//iQMwtsPrGXC9QCEX7Hu3P3OHdi48RHKOQ89tmm63AsMzwsnwp4ZB20zDpocNqptFiodVqpnpykxmykyGsnX6cjVaMhRC6sPOQol2XIFOVI5uTIFBUo1xRodFTojVQYzNSYrtWYb9WY7dSYbNQYLlVojpUotBRIFOZMSssZFxAxeIWbwCtGXB4m8eInT/QOc7h8g8uIloi5dJnpkmPjJCZKmpshVqqgwW4jsv8jzufnsrawhXmOj/jMgbHC7qTTZaHd4MawuM+WaY8wxgzYQxL5xHfPKBqblDewbN1CtraHcWEe5uYl8cwPR2jrjKysMLy0xvLTC5WCIi6EQA0vL9IaW6AgEaQ0EaPEHOR8M0b8ohBD3BZboX16lK7RCo8dLxfQsBWYbJXMzVPs81AX8lLjdpOiMnBbLOT4u4fiklAabi/HQOrbrNzGurzLk99AaCpA/52PPVQk/b7jE20OabRAuUe32U+/2CQB0eqh2zFMzu0DV7CKV9jkabE4G5jyMOJwMyBXENTYQXVfHyeoqjlVXcqK+jsiWZmI6Ojjb3UVW/0XyLl+haHickgkRZSI5lVIVVUottWojpRo1BXIZOWIJmSIx6ZMiksbGSRgWdDcAz4yPcXpMcJPZUdT4uJBCPzEh7NJtG4/HTArwPD0qInJKQrRYRIxonKiJEd5uauKJ5CxezCwhXmGlwOEnXTfzKQjnF3Gtb7K4soZ1a5XZjU08Gx/iun4b842b9Kjl9Pf34lEqyfqLP6Tpj76F+NsPof92BPo/j0D+lxEo/jwC33/6Axx//XuM/WUE5/91BM3/IoKe3xXAd2E7aunC70Yw8q0IRH/2MBN/+3uo/+nbqP/u97G+8TNQ9ZFSUshTRw/xZHoqTxYU8nxJFc/lFfNKZSWvNVTzfncP73f3EDU0QrZKAMjbdY38LDYxDMIc6zwpGitxMu09IExSqMIgTFJoSNfoyNIbydLqyNRoydbpw6Dbgd7drdI8jTH8/G8DxC8C493rE5+F4G8Dwi9qmd7dWr0bhJKFJbZu3X4Awi+oByD8ivXxne14nR0QfnQL1cIinRYbFxyzDHk8XHbP0e920+2e4/yskxqHjTK7lbIZOyVmswBDs4kis4kCo4FcnZYMtRBSmy6TkS6TkSqRkCwShRPa0+QyMpQKMqUysmRychRKcpWqsHZAWmo0hVViMFKk01Oo1VGk0wsfm00Umoxkq4SvK9RoOd7ZzXPZueypqCZebaXRs0y7K0j73ALn5z00uN2UG62ct7lpVKvIHOjndF0dkXXnSGxuJb21i4K+K9SNiClVyKjSqqm3WGhxOmmb99Cx6KMnKIBtIBhkYClE39IyPUtLdAZDtIaCXFhapnV5hU5fiDavcErsWVqif3WV/tVlupYCtPk9tM27aJubo9PjoX8xwMXFEAPeIIO+VUaXr2H68A7Wj26h21xlammRXv8855eCFM4H2Dci55eNg+wb1pIzE6DSs0S1y0vd3AJVM3NUOz3UzLipmV2g0rVAiW2WSpONi7PzaP1L2HxBptweLpksNIxPktXZTWRdPe8XlfBmRha/Tk7h1eR0Xk5M5aX4VF6MS+Gl+FReTcrirYwC3s4u5s3CIt7IL2B3fjH7yqs4VN/EkeZWTrb1ENV9kZN9FzlzcVCwE9ueCL17cf7M6DiRYxNEjU8SPTFFzKToHp2VKYlTKklQKkhUCEHH7zZf4InUXF7MqiBGZibP4SfTMEuGykyxXM+o28v0yiquQBDbjXWc6xtYF4JYg2uYN6+hDC1S2tqMyqBhMj2K6G/+DmO//wc4v/27yB6KwPDdryP5NxFY/+J3sPz111D8dQTj/+V3mPqbh5H/Hw8h/4sIJH8RweS/j0D0txG4f/AHBH76R6y//KfofhaB6YV/y8etxWh6etiTksDhczXETYxxcmSYyKujRA5cJXF0jLMjwwLwx8ZJEEvIUmlIlch4q7aBR+KSeCG/mHiF+XMgTFZqSVZqSVKoSFHpSJKpSZYLIMzWCSDM0eiEFJJtCH4WhLlqA3kaY/i5u0+H9wPjZ+H433Mi/CIg3u9+MVepoUKvoVxroFZjQ7a4wrVP7oRB+ICDn9YDEH7FuoVglnznk9vCHeGt22gW/bQaTFTqDDRrdJzTaKnX6Wg0W6i3WKgyW6iwWqiyC44wFWYLpUYThVod2SoV6Qo5qTIpKVIJmQoFGXI5aXIZSWIRsZM7llKTxElFxE2MEz85QaJoKrwTmCqTfiqJhDSplAy5nAy5PAzWdJmMDLnw56TJBdBmSKRky+Qcbm3n6YwsXi8uI0FpoWl+mY65EB1urwBCzzylRgsNllka9HryRkY41dTE3rx8Xk5M5dkzQrrEMyfP8kJiCr9OSee1jFz25BWzv7Sao/XniWrtJqFnkMzhEXLGJyiQyinVaKk0WaibcdLo8dLiC9C+tLatFTpWlulaW6F3a5n+rRX6t5YY29hkeHWNoeUVRlfWEK1vIdv8ENW1j9Fcu4UitMakPyAMqvjn6QgsCOsTrkXeHhLzWNNl9o9oyJkJUDEfoNLpodY5T9W0i5oZNw2zHqpmhPWJEoeTcpOZ/plZHGubbN2GjTuw/BEsbN7EFlpH5V5k2DxNh0zFudFJklu7ia4/z6HCct5KzeWVuDSej0zg6RNn+dXRKP7p4GF+sP8A39v7Lt975wDf339IMBc/dIJ/OnKaR07G8GhkPE/GpfJ8ag4vZRfyemE5eyvr2F/byIGuXt7v7uNQ7wBHBi5zYnCIU1dHiBwZJ2p0glMTIo6PjHJmdJi4qUkSJkW8de4CjyTn8mxBDdFSkwBCk4tMtYViuZ4h90IYhOatVZwbm7jXrjG9vI55fQORz8PYrJ20czVM60TU7dpFbcTvoYn4BrZvfA3DH0Zg/stvovo3Ecj/PALpdyNQ/M3DGL73bRzf/zbuf/gmiz95mMCj3yD0zLe59fQfwnN/gueHETie/BfQGotfNMjRxGyONjSQIRWRYdISLRWTLleTLVWTr9SSKJoKW8rFTYmIG58k6uowu6vr+HliShiEuTYPqVob8XIdyWpjGITJSjWpSh3Jcg0pCi2ZGiF+K1erJ0ejE1JItoG3A727T4j5WlPYqSlPq/+ci1OOWht+e7eyVZqw7oZgnkpLnupe/9Es5b36LBQ/u4x/N1jzVFoq9BrKNHpqNTbkvlVu3OEBCL+gHoDwK9Yttg+D2zfPW7fvoPEHOK/VUyhTcLyxkYPV1bxbXsmB6hqON13gbFcf6VdGKJiUUixWUCpVUa7UUqbSUaLSUqBUC470ShWZ23DKVarIUioFIEolJEgFN5l40dR9lSiaIlkiDoMxRSohWSIOK00uI10hQDJbriBHruBoeye7cvLYXVpBosJCi2eFbvcSXW4v5z0LnFvwUGQ0U2NyMBLwM+QTnHKa9QaKx6dI7uzlaGUtb+cU8XpUIi+diOHJA8f4+Zvv88+vv8vPXj/AL948xGN7j/DokRM8ceIMz0QnsCspjZcz83ijoIQ9ZTXsq27gcFc/J/oHibw6TOzYBMkSMTlaNcUWE2V2M43eBVpDQbpWVuhaWaF7aZm+lVX6V9foW9pepF8M0OFfpGspIJw4gysUu7y8PyrhF7V9vH1VSY7DR+Wcn6qZOWqcLirts9Q652mcXaDS4aLc5aZibp5qm51+hxNrcIWtG7dYWd1iee0aK5s3WLvxCasf3SZ08zYLmzeZW91Cv7aJ3B9ixOVmwOqgU2eiSa6lYlxMweAIce1dnGxoYn9xBa9l5PLU2SR+duwMPzx4nH84cJR/fP84PzxwjB+8d5Tvv3eEH7x/jB8fOc0jp87yy6gEHknJ4uep2TyanssT2YU8nV/KC6XVvFxZz2s1jexubuGt5vMc7u0hWSQiS6Xh3c4BfpZdwuOljUTJTOTO+MkwzpKuMlMo1zE872VmfYOFNSFayra8wszaOrObW+iCATQrIfTrazSJpijvbkXT00PrTx7lXMTXkT78DURfi0D27Qg0f/Iw+j//BurvPITquw+j/48P4fivDzH/dxH4/iEC/w8jWPtxBMs/iGDjZ1/n+qvfhfKjLPXWkZOXy1tZZZzu7SduapJjE8McGr4iTMUODhF9dYxTw0Iw846rTNToGKcHr/JGbT2PJqfxfEExCUrLPSBM0ZhIUelIUelIVqpJU+lJkWlIlWvJ0hrI0wkg3LEh/E0gzNMYydeayNcZyNcZ7gHi3VD8TYDc0Wch+FkY3g3NHd0Nxi9qp979+1UatGEQKgPr3IQHIPyCegDCr1g7INx5VW1+clsAocFIiVJNxtgY0V3dvFdVze7sAl5OzuTXcan8+mwqr8Slszsll3eySzhcVsephgtEt/WQ0HeZlMFhUofGSB+ZIHtCTK5YRrZERppITOLkpBBSK5oiVSG/RylyGSlyGckyKckyYQoxWSYNP5YklZAoEdxnkqQS0uQyAYYyGRkSKZkSKUfbO3mpoIi9lTUkyc2fA2GDd4FCg4lyvY0x9zyTi4tM+gOM+/0Me31c9izQM+PkgtlG2eAIud0DxNU3c7yggndTc3kzJo2XT8bzwtEYnnjvKI+/e4Sfv3OYH+05wPde28ffvPwmf/Xibv7jC2/wn9/Yz9++fYi/P3iCH5+M4dH4NHblFvNaWQ1vVNWzu6md93suc3p4guhxMfESGekaHbkmCwVWK5X2Oao9PioXF6nxeGlyL9LhW6XStch7V0f5UUkruy+KyJ5epModoNrppsbpombayTnXAudm5qh2uqnwLFDmnqfSaqNvegbrYoC11S3WNtZZXV9jae3TFRL/1haLW1ssbG0xd/MjZm9+yPT1G9hufIjp5k00168j39xganWF4cASF+e9dDnmuGCb4ZzeSqVSR6lUQ6lUQ8a4mJThCc5eHuJ070WOd/VxrLOXo12C9jW1s6+pnbcb29jX1M67LV0c6ujnaM9lTvRf5dTFq5y9OkK2TE7djJPmxSBnZWqeamjl8XMdnBbryZ5eJN3sIkNtoVCuY8i9gH1lFVcoxMKHH+G+fgPb+gr2jVW0AT/m9Q3GZ+cwblyj8OIQ9e2diM83Uv/oT6n99jeR/fG/ZDQiAu0fPIT1T7+B+U+/genPHsb8bx/C8R8exvOfv07wv0aw8l8jWPpvEfgfj8C7/0+53XiQxStNJKVn81JyJpGXrnD2ygQxU2KOT41zSry9CjI8KrSCJXKipybDE7Y7e4S76xp4NDmNFwpLSFBayLMvkKazk6DQ3wPCFJWGdKWeVLmWNIWOHI0Awh2w5es+hWC+1nRPK/RTEOruUZ5We1/lajT3aAdY+WrdPdp5/LOnyc+eKD/bUr0bgvlq3T0gVAU3+BAegPAL6gEIv2JtJ+SEa+PWJ2gDQTpsdmrMFvqCAVqcTqo1WoonJGT2DhJddZ6D6cXsPZvJ04fO8OShM/zqgzM8fvgMjx+L4skzcTwbn8pLqdm8mVfC2yWVHKhp4IPGFo62d3J64CKxo6Mki0RhoN2tu91lUhVy0pSKMCR3PidFLhMe226l7pwIMyVSjrR1sCsnj9eLy0iSm7kwv0Kve5kut5eWBS8N3gUKDCZK9VYmZ12Mz84yNjvHiNst3Il65ul3u+h0Ommdn+G800aDTVggr1ArKRSJSR28Qlx3L8nV50msbCKqpJ7DOWXsTcrl11HJPHsygSePx/LE4Wge/yCGRw6e4Uf7T/KDd0/zj4ei+eHhs/z9wSh+dDKVn0Zn8GhCHr9MzuOJzCKeL6rmtZpG3mxo4fW2Pt65MsaBsUlOjEyRMaWh3jJPtsrMs3WNfC+vgdd7xsmye6lZCFIzO0+9c45axyznXPPU2Z3UzS1QveijeNZJidFAr93OTHCZ61sfsry5ytLGCsHNFXybq3g2lplbW8a5tsTM+hKO5WWmV1axrq6iX10WDAWWA4wtBxlZCTK5usHY0iqjKxtMrF9jautDJjdvMrn5EZNbH9N3/QY9W9fo2tikc32D9vV1WldXaV5e4lwwQPNCiMb5AHWzXmpmhOGeWucC59x+mjxB4X7VG6Bj0U93aIm2lXUStWaevtDDL5q6ODauItO2QLrZRZbWRpFCz6XZOXTeRUxzc6jnFjD6A5hWQigW3DiubSF1uZnevInCu4R8+RPKR8fIbSrjal0mU7ufYfQ7f4zpX/1LDA8/hPr3IjD8iwgsf/w72P7kYezf+Tpzf/l1Av/h62z81Tf56Lk/gvS/hbE9iHqO8nbcEZ7Oq+KDEREnJq4QMyQiclzEkclxjk+OET0hBDBHjk9yeFyYlo2cGCdmcpJ4kZizo+O8Vl3LPycm89J2a/9+IMxQGe4BYb7eHAZhgf5TCH4RCAt0Zgr0+vvC8DcBcgeEO+Ar0Ojv0c7j9ztN5qg/f4LcAeHO11cZdWEQqkObQpD4AxB+rh6A8KtWeE7mFnduf8SHH36IxRukWWeh1OqkY9FHs2uO83Nu2ha8NLvmqLPaKNPqyJPKyL48QmJnPyerGzmQXcLeuExeOxHPC++f4bl9x3nunaPs2n+MZ987zpMHjvH4+8d44oMTPHUyil1Rcbycms2bOUW8V17LseZWTnf1En3xMrFXh4gfGSVlcoo0kTg8VJMlkws2bdtKlkkFP1OVUrg7FEs42tnF8/kFvFpSRobURNNckDZPkM6FAG3uBS7ML1JisJKvtXDJOsOwy8P4YoARr4+Ls3N0Ohy0Oxx0Op20zc7QbLPTYDJTbzTRaLHT7HBy3uHivMNF3YyTSquNMqOJUp2BIoWazAkRSYPDJF68wsnOLo62tnGosZn36hp4r7qOdytq2Fdayd7ict6oqOGNihpeL68O642KGnZX1vJmVR0vVlaxu7GJt5rP825rO1FDI5SYrWTIlTxfXMrTqVkc7h0hdzpImWedqtkFGlyz1M/NUe7y0DDrodE1R/2sk8pZN0UWF43WeQyhVVY2V1le32BpfYvA+ib+jU0WNjZxr68zu7aBc3Ud4+oaxtU19KuraJZXUaysIFlaZioUYiIUZCgU4nIwRF8wQEfQR5vfR6tvkbZFwV2nNrBAZyjIYGCZi94A3V4fPf4Al/wBhhb89Cx76Ql56Q8FuRwMcTng53LIx6WQmx6/g/OLXnr8PvoWPPSEfFQveok3T/PchSs8VnmRDxRW0q0L5OhnKdBPU6jV0TU/x2WLjeaBK9RcuUr14BWqrgxRPTRC/aSIZqmcC0o1FzR6rhjstOktZI5PcrihltjMdFpOHEfy5HMo/8PfYP/f/x2z/9t38P7Z/8LyX/4u6//tm1zf9S+5eezPuJn6XRaHXkDdt5f8vL3sjjrK/rJGEoYVJE0qOXt1KBwqvHMXGD01SdTkBFHbO5NnRONESyaJkYg5Kxbipt4418zPUzN5tlBYqM+2eckwTZOk0ZOq05OkFtYoUtVGUrQ6UpRqMhQa8tUGirVmijQmCrUmCnTmcCpLkc5IodYQBlWh1kCx3kSh1vCVVKDR3lf5as199UXJMnerzGikWKOlQa/HsLLOx9vpX3CbW4IdyIPiAQi/et0FQu58zK1bt5gOrNBisFFqddLqnufcjJP6aQe1NjsVZjM1djsNTie109PUuWapstso1unIl8nJGZ8i48oIyb2XiGvr4UxpLYfzy3gzKYOnjkfyk/0H+f5b+/jenn18/+39/PSdw/zzu0f5+aGTPHYimidjEnk+JZNXcwt5o6iMN6tr2NdwjoMXWjne3UPkxUvEDQ2TPD5BukhMynZ7NEMuQDJbJudYRxe7cvJ4raj0MyD0fQ6EQ+4Frs5vy+Nl0O2h3zVHr3OWnhkn56at1FktVJgMlBp0YT/Nu3+S3knKyNNqw1OtBRothVod1dN2YajIbqPGbhdktVFpMlOmN4S/OeWrdV/YJsrRG8g3mcnRG8IDEGVWO6kSGb8ur/xSENY75zk366LOOUPlrJtC8ywN5jn0wRVWt9YIra4RWtsksC54rXo3t/BsbjK3scXsxiamtfUwCFUrq8iXlxEFQ0wEAowF/FwNBj8Hwja/j3afYDHXGFyk1euld36RAV+Q3uVlulaEVZNLvhA9IR/9IcGI/OryOleX17mytMyl4CJ9AQ8dwQC9C1565uboD/lpCAVJsjnZ1XqVX9UMckRlJ9cZpNjmpdjkJF+todPtYmx2jssSJQXtHaQ1NhFdUcXRvAIOZuVyIDuXAzl5vJ+bz5G0HM6UVXOiuom9uSW8EhnLvvcOcubNN0h5+UWaH3uczsceY+iJR5Hu+gXqvY+hjHwcUfbTjJc/w8mTz3Io8i32xMfyTlkzR/tEfHBpkkOXLxEjvkrU0AgxI8IpMOyec9eqyFmZiFjJFHFSwVM3ZnyC12oa+Gl8Ck9te41+GQhTVRoyFBoKNMb/z4LwswDcubvcAeE5g+EBCO9TD0D4VetuEG6/sFwrm7SZHZRYZmh2OIUT0KyLWpudUpORMquFCoedYouJPIuBXLOePJOeQpOBcouZSouFCqOJMr2BarWeCoWGwikpWcPjJA0Mcrarj+j2bqLaujhcUMW7OaW8mZLLi7GpPB2VwBNnYvnl6bP88vRZHo1N4InEFJ5Jy+TFnHxeLSzhzbJK3qmp5736Rvada+RgaxuROWcIygAAIABJREFUFy+RKZJQrNQQ1d3Py7mFvFVcTobUEAZhl9dP+7yXVo+XUqONAp2VXpeLNouVFqOJbts0g24PQx4vV9weLrvctLpnaXI5qZ+ZpmLaEv43Zxl1pBu1ZCq2PTTFIqFtK5cKQ0BKKYlqOckKGckKGSlKOWlqJRlaNRlatWA4rlSQrzeSrzcKE35avTDooDOEteMSkq5Sk6XVkaFQkSqVE3lliBdLy78UhHUzbhqcs9TOOKhwzpFncFBrcKL1L7F2bV0wHd8JJL52De/mFvMbG8yubeBYXcO0to5hbQ3t6grK5RWkoRCTwSBjAT+jft+XgvBC0E/bgpfeBR+9oWVaV5epC/mo8y3S7PXR4lmgfTFImzdEi3uJ8+4ArQtB+pdXGfvwIwbX1hn0+xmYczEQ8tO0FCDJ5uS51qs8XT/EIbmFvNkQ5TMBSi0u8tUauj1u1EsrGOd9qH1+RHNuLhtNtErlVF0dJrenj+SWVmIbGjldUsIHWXnsT8rj7YQiXo/N46lT8fzgwEH+es9rPPbs8zzx+NM8+dOf8/Q//phf/fiHPPKLf+Dvn/w+/+XZ7/G9PXv55+NRPB5XwFNZ9ewqvsBThTU8XVTIqw1lvN3QxP6mFt690MaBtg7e7+jiUFcPh3v6ONw/wKH+Xj7o6+XU1SESp8QkTorYU9fELxLSeCH/8yfCNL2BJLWGZLWRNI0pDMJMpZYCjZESnYVirZlCrYlCveUeEBbpjGEQFumMFOtN9zz3RfoyEO4A6zfpi0559wzlfEZ3v/bzdAbKTaZ7QHhrx/zjAQjvqQcg/Kr1BSCcX79Om9lBvt5Kh2ue1hkX52ddnJtxUmmzUm6zUmy3kGfSC2kDWi35KhW5CgV5ckH5Mjl5Uhn5Oi2FBj1lZhOV26sX5QYjJWoNhQollVI1ZSIFBeMSckemyBwaJ2VwmISBQWJ7L3KitZOTbV2cbOvi+HZ6/ZHmVo6eb+NYSzvHu3s41ddP0sgYJSotNQYL8f2XeTW3kD1F5WTKjDS7hXumLq+fds8CbQuLlJmsFOotNBgNZI0Mc7qlhZMN54htaSWtu5eCy1epHJmgTCqlQqmiWquj2mSk0mKhxGwi32Qkx6inSKcnR60mUyXkLyaoZETKpjglneCUbJIY6RRRkkkixRNEiieIkkwSIxMRrRATo5QQJxZ/LmHj7sipOLE4/DmpCiXJMjnJYqkQ4FpR9VuBsH7GSY1jmvIZF7n6aaq002h8Idavb9yTw+jb3MSzvoFrfZ2ZNUHhtuiKkEYhCgWZCAQY9fsY3gbhpZ0Iqs+AsNMnJHH0BUMMhFa4EAxQvOAm1eUg3TlNwYwwzVrqdJOis3BqSs3JSRWREg2Z5mkaQitMbV5DvrHFuN/P5cAiDT4vCRY7z7UN8tS5qxySW8h3LX0OhIb1TebXr+O8cR3HtS2sm1sY1tZQBpeY8CwwOD1Dj9FMl91Ao0JO7VUxdZckVA3IyOoY4kRjK/tr6ngpL5ddyek8eyaOpw9H8dSRGB4/GcsjkQn8JDqBn8Uc5+nUBJ5ISOInxyL56fFYfhmVwi/PpvBYbCqPJafzq7QsnsnKY1d+ES8WlfJSWQWvVFbzWnUt+1ov8F57G6cuXyFNKidLpmT/uQs8lpjBrwvKvxCEyRptGISpOv0XgrBIZ6ZQbwkDbwd6OwAr0hkpMZi/FIRfpi8F4f+Adn44zNcbqTCbKdHqHoDwS+oBCL9q3dlxWPsY7nwMgGfjBheMdrJUBprMdsqVGso1Ohrs0zQ4ZqixC+2+UouZSoORcp2eIrWGAqWKPKWSXIWCHLmcLLmMBKmYeImIhO1F+lSJhHSxJDzhubNIX6jVUWo0UWm1UWG3U2a1UmwyUW381K6tXGugRKWlSKGmUK6iSKGmzGiiUCOsbJRp9JSr9UR19vJKTgF7iyvIlBvCIOz2+elY8NLuXaTCYqfYaOPCzDTFEjFRbW28W1rK66npvHA2jufORPPCmRheTUjmrfQcDpZUcOpcM2c7e4nvv0TCpaskXh4idWSc5NFx0qZEws6kWkWqRkmyVkmKXk2GXkeaVkOSWkW8Qk6MTEKkTBxWrERMnFTyG5Ugl5Ekl5Mok5GiVJKqUJKh1hA3PskrVTVfCsJaxxx1jhmqp+2Uz7jI0dmp1NhReQOsX98QJkXXNlhcW7/HY3V2Q8jw24GgYimENBRiKhhgPBhgJOBnJODnSiAQBmF7YDEMwg5/gE6f8H9+MbRMpy9AkWOaaJOO01YjCQ4HWdMuinw+UqadvCeS88aYhA+0Nk4YpjmptRJrdTIeWMZ040N0G5uMLgU551sg0TrNs22DPNEwyAmdk2LPGpWzIcqsc+SrNbTNzqAMLuFcWse2vUJhXF5Ct7SMdnkZ7coaqhWh1TsRCggG6j4fI55FRuYWuOp0cdlhp99qpMSuodiopEgpo0gip1CkJndSTdqYSrgLHOrjbF8bUe0txHW2k9jdx5nWLo40d3KibYAPWjs52tHDie5+TvZd5FT/JU5dEuKnoq4OEzM+xtmxUZLFUuGEpNTwTkMLP49N4fmcYqIkpjAIk7WGMAhTNCbStWZSdXrS1FqyVDoKtcIAWInOQpHOTJHBGoZgicF8Dwzvfux++lIQ6s33VY7edF99Fnz5eiMFBlNYFWYzpTo9jUYjxtWNByD8DfUAhF+1tkH4yZ2PuP3Jh4AAwhaDjXS5luiuXt6tqmVfeRXHmi8Q091H0qUr5IxPUSSRk69QUqBUUaBWU6DVkKvTkKVTk65VkqZRCMvu2/t/SdthuwlTk2GHmTjxVFjxElFYsSIhjzBLKiNHriBXobxHeUoV+So1+WoN2XKF8HlSOflSBafau3k5t5B95dVkyg2c9whtuh5/gE7vAh2LPiqtNkrMVvo9Hnrm5mi326lVqcgevMLpxibeySvglaQUdkXG8MzJaH519DSPHTnJ40fP8OSpGJ6LSuT5mGRezcznjZwi9pVW8UFDM8cvdHCyo5tTPX1EX7xM9OAQZ6+OEDc2QcKkiASxcPJLkAsRQ3eHDCcrFGHoJUilxEsEGCYq5MTLhI8TZTIy1BpixifYVfblrdFaxxw19mmq7DbKZ1zkGRxUauwoF/ysbq2xfP0aoWvX8W1uMr+2hmt1FcfqCvaVVewrq+hWVsIglASDTG6DcDQYYCQU+BwI2wN+2gP+MAj7/EH6AyEaXXMkabUcVSs4bbeR7vZS4ApQ4PUSY7Hy6sg4r0tUnPWvkeBf56DGyn6xmquOOaavf4TjxkdI1la5EPSTOuPkuY7L/LJ+gGMaB0Xzq5TPBCizzlGo1XFhZhqJ14cjuMr05hqWlRV0wQAKnxep14tk0YvE60O06GPS5WHYM8/AvIv2BQftPgcdgWla5vTUmUSUOVSU2BUUWVUUmVQUGoW73zyVliyZkkK1k0yRgfRJYUk+X60hSTxF9OQo8TIxaSIp6WIZ6TIFaVJ5OG4qRSIjSSq0zIVJaBkZChXJIkm4NfpiQdnnQJhu2L4X1JrJ0FlI0xvCICzSmcMgLNZbwiAsMZjvAeHOKbHUaPnKICwwWO6rHKP5vso1GMk1GMkzmu5RvslMvkm4ZinV6WkymT4Hwo/5+P+575v/L6sHIPyqdRcIP7l1EwDv1oe0mqbJUOjIHJ/kaEsru/OLeSkti12xybwYl8Lu1Bz2ZRZyuLKeY3VNnG5p52xPP4lXh0iZmCBdIiZDLqNAqaVIradII1zUZypUJIulxIuEvakE8adK2laKWEyaVEq6TEb8+DhJU1NCTqFEQqpEEn4/TSoNL9vfvVB/sruXlwqKeLOskiyF8S4Q+uha9NLp81Nls1NqsdFltTMw52ZwwcvA/DzdTidt09M0Go1UKZVkDg8R29PLoZo6dmfn8XxcCk+dPssTR6N47PAZfvbuUX76zmFh6Gf/EX76zmF+vPcgP9n3AY+8d4ynzqawKzmL13JL2Ftey3uNLRxu6+Jk30Vhz2xUsBxLmBSRLJaSJlMIIcNKNZlKNckqJWlaDSlqFSlKJUlyOekqNTHjE7xY+du1RqttdiqsFspnXOQbZ6jSTqNc8AtTo9evsXT9BsHr11nc2mJuYwPn+hr2FSGwV78u3A8qlkKIl0JMBPyMbZ8Gh4N+Bv1+LvoDXwjCLn+QXp+PPn+Q5nkvGVYrp0xGYhxOst1+ylzLlMzMkmKysXd4kleGRBzUO3hXZuLl/lH2XhIx7vTg3PqIma2bSFdXaFsKkuKY4en2SzzWcDHcGi1z+Kmwz1Ok03N+2oZ4YZHZ5Q0sS0GMSwEMwSC6YAB10I/C70ey6GXKM8/YzBwTHi9Dfi89PjctCzPUz9uodpops+koNmjJ06lIU0lJlE8RL50gQTJFkniKZNEUceMG4ib0xIwrOT0q4uTYOJFTk8RIJ4mWfGollzglvN5jJ6fCwzIxk5NEiSeETMJJ4bGo0TF21zfxi5RMXiypJEpiIsu6cF8Qpmt0ZKv1YRCW6q1fCMK7W6ElBjOlRss9z32RvvQO0Wi9r3JNlvvqNwFwR1VWK2V6wwMQfkk9AOFXrdufB+HitY9ot8yQpTJwftZFld5IkUhGxqUhIutbOJBdwu6zabxwNIan9xzh6X3H2PX+aV48dpZXYlJ4My2XffmlHCip4nB9CydbuojpvUz81VESxyaFXEG5gjS1WoDX9ikvWyYnSywle0pCjkhKrlgWtl3bcZBJk8vucZdJlIhJVcgFWzeJhDSRmKOdXbxQUMjrZRVkKfSc9wj3Vb0BvwBC/2IYhN1mG5dm5xh0e+h1ztIxM0PXnIu22RkabGZqHBaq7MLUaLlGQ6lUSf7IJKm9g8Rf6CGqspkThTUcSC9id3Qauw5F8fhbh3n09fd5bPch/mH3QX741gf8cN9RfvTeCX506DQ/ORbNI5EJPBqbwq+yc3kmv5AXS8vZXdfA/pZWPujq4VjfACcvXubY8BCnx0aJmpwgViImViQiXiIhanSMV+vq/7tAWOGco9A8S7XOgXLBz/LGCp7lJbyra/g2N/Ffv87izZss3LyB+/oNZq9fx7i5gXZ9DcXKUhiEIwE/QwEfQwHfl4Kwa9HLxeUV+lY3qAqESHbNEWOfJcO+QNl0iJZ5P02+ZZKN0+wfk/P2iJLX+yd5b1BKwXQIrX+V+Ru3mF7dYCoY4ELAS6LNzpOtAzzePMgHCitF86tUuZaocixQpNPTaDUz6fYwu7yBY30V2/qKED68vIRuOYQqGETqW0S04GHMu8jI3LzQDnXOcXF2nvbpec5Z3FQbZilX2SlSWclS6EmRq0iQCmHCaSIxGWIJ8VNXOTs1RMzUCFGTY0ROjBM9NsnZ4QnODo5yZniEqNGxMPyipybDSRvRYhGR4ol71ieixsd5vaGJR1IyeKag5L4gzNRbSTcY7wFhmcEWBmGx0RYG2g707m6V/s8AYb7Jel/lmCz31f0gWGC2PADhb1kPQPhV6w7c5s72+sQtbt/6hJUP79BhnCZbpqPBMUODfZpai5Vqk5lynZ58iYykK0Oc6erh1LlmDpVWsjs5k+dPxvDM+yd45u3DPPXG+zz56ru89N5xXjsSyZ7IBPbGprAvOYN3s/I4UlrB6boGTrV2ENndS/zgFVInJ8mSy4Skc7WCNJWcLKUirHSFjFSZhCSZmGS5hBSFlCypmFTRBKkSMekKwWHmZG8frxWU8VpuCemTGlrmAvR4Q3R6vPT5g3T6AjTMusnXmrhgs9EzO0u/202vc5ZOh4MWh50Gu4VKq4HqmRkq7HYqLFYqLVaqLTZqzTYq9SbK1XpqTFaqdCYqNAbKFBpyx0TE9VzkRGMrh2ubeKuwjNdyCnk+JZOn4pJ5IiaBx6PjeSwqjl9GxvJYbCKPxSbyeFwSv0pI4ZmUDF7IzOXl3EJeKyjhxfIy3qivY09TI/uamznc3U2OQkmOQsnrlVU8nZbOB12XybF4qfCsUTe3yLnZWepcLipmPZTbXdQ5ZqixWSizWsk2TFNgctJsc3BeISOrd4CiK8PUiqQ0q/S0G6z0WGcZcHoYdAugG15aYWJ9k4nNLcbWthhZ22Rs4zoTWzcRr2wxsbTBUHCNy8EV+oOr9IRW6Qwu0+pfZsAb4OJikAGfoD6vn475BVqcLpqmZ6j1OmkMuDnvc1PvsFKlVXNOp+OSy41sbQPzrRsoNpcZDS0y4F+kLbhEutnJy92j/KLxIidU0xTPrVHlDFFmcVExPcP5+TkG5l30m0106Y30m61ccTgZm/MiXggg9oSQeEKI54MMeRcY8i0yHPRzaXGRjrlZmqanqbdZqbVbKTEYyVGrw762SVIZcWIxsWIpcRIZ8eNC3uLZkTGih0eJGhohcmRUgN92yPA96xJikQA80RRRoimSxoVuwFmRhEiRlNMTk7zR1MQvU1J5IS+fsxI7BXY/uQYn6Uo9ORoDmRo96VojKVoD6Vo9mTrBUaZYb6LMYKHUaBEM8M2CUf1njetLDEbKTGbKzRaKTab7qshopshopvAufRZW91Ou2XpfFZhtn4NngdlGocVOocVOybSbcq2JDq2R2eUNIYx3O3biwUL9p/UAhF+17sAnd25vD8vc4s4nt1n7GDpNDrJlOmot1ntUbbFSZRamPytNZmr1BsrkCnKHRknp6iO2oYVTxdUcTMtnX3wGzx0+ydMHj/HoO+/zj6/v4e9eepW//fWrfP/NPfz4nXd5PjqRF+NSeDk5kzdzCnmnrIrD55o52d7JmZ5eYi5dJm5oiOTxcdKmpkiXiMmUScmQy8hUyClQKchTyslRKoRMPLGEE+1dQiuysJLkUQXNsz56F5foWRQGN7oDIc655inUW2i22uh0uuif89A766bV7qDJaqPBbqPOYQ8P7pRaLJSZzJQaTRTrDeSrNQKQ5ArBS1WhpEitpVijo1CuokCmpFCuokJnpEyjp1ipoVCuIl+qIEckJWN8itSRcWIvDhLTf4kz3X2c7OjmWGsHR1raOHy+lcPnWznQ0c6Rvl5OXLrImcFBYkdHKTIaKdBoebvhXBiE2eaFLwRhxbQwLFNrt1Jht5NjdJCrn6bZ5qBDp+FEZQ0H8ot4PSmVXVFxPB8dz6vJmezPL+WDshoim88T195F+sBl8obHKJ2SUanQUK8102S0U2sTdkrPexZoCfhpWV7m/NoqF7Y2aL1xg0trG1ze3OLKtetcvX6DwWvXubS5Rd/GBr3r6/QG/AwEg5+ajq9toty4genGJ9g+hKnlEMOBRS75Fujx+2gNrpBqdPJS9wiPNl3imMJGgWuJ6tklauweGmbdtM+76J+20yNTEF1Xx+naGk7X1BJZV0/s+QukdHaTc/EyBYMjFF4dpmJiigaFima9iSaThUaTjXNmG/UWG+UGI0VqLXlKFXlKwRg6RSwlYVJCwqSEWImYGImY6G24RYoFnZYIujuPMWp8nDPjY5wZF06Op7cN53fujM9KZUSLJexrbeOprFx+XVhMtMROvt1PrmmWDJWBXK2RLK2BDJ2JVJ2RdK2eLK1goH03CItNQhrMl4FwJz3mN6nYZKHYZKHoLn0Z/P57QJhvsZFntt6jfIuNAqudAusDEP629QCEX7Hu3BZAuHMi5PYd1m8JIMyUaKgzmKkzW6m32Ki2WCnR68nXqMnVqCnQ6yjWaSjWaSjXaak2GGgwmjinNVCn1FAjUZB1eZCU3j6im85zsKSM11PTeTYqhidOnOKxYyd46sBJnnjvOL/Yf4RH3jnMzw8c47Ejp3nyVAzPRsXzUmYOr+cX8U5FNR80nedURxcxAxeFu8iRUXJFIvKk21l4IhG5MgWRXX28mlnIntwy0ibUXHAH6V1cotPjpdvro8XtocrmIFupo9FipdUxQ8/cPBfnvfTMzXPBMUO9zUqNzULttGN7sMZMgdFAjl5Hll5LpkFQllYTtoDbeZu8nYiRoVSEUzOylEpy1OqwPVW2SkWmQhFevs9Xa8hTqclTqcMxVDkKJakKORlqFVlqVdg9J1ejIXFyklfKynkqNY1DnZd+IwgrHe4wCKscDnKMDjLVFpqs01yattFrtdEgVZDe08eJ6lrezingpfhknjgRxU8PHuOf332fn+w/yE/2H+RnBw7z6JFTPBMZx0uJGbyenscbpWW8U1vHodY2TvT2cXrwKmcnJklRKsk2CpODxWY7lQ4X1XMe6hd8NAZCtCyv0ra2wcjGTcbWbzK+8SFT124hvv4Jk5sfMRza5OLCEgOLPvq8i/T5ty3WljfJsMzxSs8YT7eNcExlpXBumRrXMtW2eRocTgbm51Eu+DE45rhstdCqVFBy5QpxLef5oLyMN3OzeTEtmWcTEngjLpXd8WnsTkxnd2oOe7IKeLugjP2l1RyoqONgdT3vVdZysKZBcD7q6CGy5yLRF68Qd2Xkc6e+u9uf0VOTxI5NCEv0d31e9MTEp+4yE+NCELFEzJnJCU6PjrOnsYXHU7J4LquQSImN3Gk/eWYXmWojOXqTELWkM5OhM5Gu1ZOtE+zSSvVmygwWykzWcDTaDgB3fojbAWOZyUyFRfgB734qMVspMVspvkuFlk/1fzcISx3zlGtNdOpMD0B4n3oAwq9Yd27f2xrlDmx8Ah3GadKmlDRbpmm02KkzW6kymijW6chTq8jVaSg0GchSy8lUychSychVyclTKyhQK8lXysmVS6kyGqg2GKjS66lUayiRysgfnyRrcIi0gcucLm/gZGkdR4uqeT+/nP3ZxezNLOCt9Dx2p+fyfEIqzyen81JaFi9n5PBKVh5v5BXxVnEZb5dVcqSxiRNtbZzs7CLx6hDlWgNpgyPsyS1jX44AwvMuPx1uH03TM0I7zjZNqdFCplwj/P20OuoNRlrt/xd779UU952u7X6ivfaqd8XZa83Y4xzkbI8t20pWzjkgcm4aOpKaKEAIEEgIkEBkOueGbjpnmpxByeN8vQd/QNLYltcuvbtqH+ipuqsAtX2iKi79nnDfIdpjE9yIxWkMhaj2e6n2Baj2Ca3RYq8H6bgLkdNB9piNrFEruQ4rmRbhiD7DbCDVrOeyQcNlg4ZUs55UnYYUrZpkzQjJmpHHEVQbW7KbXqubxuK/ZUC+CdkCm3XLYDxlcJAvVKrfBGFDLMaVeJyK2BRVkUmuhCPUBv1URyJI3GHyLOM0eAMMJeIMz84yMDXF3XicrnCUVreXKr2ZvK5uLjU2c0xWzJ68Ij67nMG7py7w6pHT/PXQSV4+dIqXD53ilb3HeHXfcf669zh//uYof9p1hP/ce4y/HD7DKyeSeCuniPfFSr4oqWb3lSaOXO/g7J1+0kYM5JkcFDlcyF1eyvyC80315DS107PUzS1QP79I+8IKNxcWuTG/QOviMi0rD8lxhfmk6Q5vXenihNmNcmKF2ollKrxRql1e7kRixFbu8/2Dn5n97gdi9x/gWlhAF5+g2+/jmt1GmXoYaW8P2bXNJJXVckSk5OvUPD48n8a2M8m8fTqJt08n8+qxM/zl4HH+tO8I/3XoBH8+doaXT1/g9QupvJ2cxcfZYj7Nk/CFWMEuhYq9qloO1zZyvPE6J5vaON11h7N3erjY20/y4DApao2wNKMTlGI2kmoykmoW0ljS9Hr2NrbwZraEjwrLOWfwURSaQ+KLUzDqRuISThIKnV7ELi8FY66nQKga91E+LoCw2OvZgt6mNsFY7vH+j0BY6vVT6vVT8oSUvseS+3zP1B+BUOr1b+nJ72W+AHJ/kNJQAtWY5wUI/6BegPB56ymLtccgbHUFyB4xUTvmpsrupGrURY3bS43XR+mYE7ndvgFEG4UOCwU2EyKL4VfK06rJ06op0GspMhlQWi2U2e1UOkapGh2jyRcSYOv2c8XpodI2RonBglSjRzykJrfrLlldPWR03CH1ZieXrt/kQnMb55pbOd/SxvmW61zu6CDlTjcFGi213gCFgxq+kZbzjbiE5G4N1d4YjcE4dT7BJ7RhI51B6fIh1htI67nLyYZrHK6o4URtA5fbbpHdN0CBRovSYKHE4kA1Nk6F10e534/C66Fo3InI6SDfJrzacqxmcm0Wsqwm4YheryZJrybdpCfNKNhopeg1pOiFHMYMs0H47BNw3Dwd2TwnSdVpuKweFj6jHiFzY0Eox2ggZXCQnbW1bMvJ/R+DsCYaReqJkGNyUuf2oZ6epHciTu/EBHcTgrpjE9wKR2j1BWka93LNMUatwUpx/wh5t25z+ep1jpZVs7tQyRfZYnZfymH7uXRhSWj/aV7bc5K/7jzGS7uO8dKuE/zrgdP8x+Fz/On4Jf7r5GX+63QyfzmXxmuXc3gzo4BtkmI+Lq7g88o6djQ0s7e1ncN37nJ2WEOSyUKhXZiLyZ3jqAIhahNzpBodvKNq5GVlHcd0DuSxRa4kVqjyx6kcd9Ph8xOdXeGH1R9Yv/eI1Xvfsvzw7yz//Xvmvv+Ryb9/R2D9Pq6lZWzTS+ij0/R5otywjlOvtVHWq0F8q5fs612crbzCIVkJX2YX8H5SOq+cPMd/HDjG/9pzkH/ec4B/2rGff9p1gH/ec4h/2XeUfz90kv86fo4/n7nEy+eTeS0nj9dz83lLJGabRMaHimI+LS3ns4pKPq+qZkdzCztbmjnS1U6ydphsk5G9TTd4JUfOu9JaTus9iIOziP1xCpyeLRBKnD6KXD7EzvGN+aCXcpcX1bgPldu/1fbcBGC553Frf/P7Cp+fMp/vmfojECr8z1aR79mS+ANI/IFf/UwaCCINBCkLT1Lh9HLT6SG2cv8FCH+nXoDweesfQfjzL9z/WXgRZg0bKegfJuv2XbJu36VoSEOp0Uq52Y7K4qDSNkapw06J3YbCbkVmsyCxmBCbDeSZdOQatUgsJgpNBgoMOvJ1GkQbKtBrKdBrydFqyNPryDfoEZtNFFktSK1WZDYbMpuNCvsYVaMual0eatxeqseFI36V04XK6UJpNlPqsFPsGEU5OkrpmIuk9i4K2HtfAAAgAElEQVQ+yyniixwJl7qGqfJEaY5M0hyN0z4tmEE3xCcp9QQpGXchMZlJ6brD/rJKPs0R8V5aFu9lZLMtK4evCxVbCRpHauo509zG5c47pPcNkDU4jGhES55ai0irp9BkpsBieXwzqdc9fvmZDFvmApuQe+plaBLs2TYt2TaVaTKQaTKQptc+jp/S67jU38dXNdVsy8nlaNsdxO7Jp0BYNzFBZXyaynBCsFgL+KiORJB5o+SYnNS6PAxPTjA0M83AzBS9kxPciUVpDwW5GQxxMxzmVjTKNa+XRo9PmJ15hPnZlXEv1WNuKuxO6hzjVBhtyAa15HTeJamlg5O1TRworWG3rIKPMwv5aEPvp4l4JyWXt5NzeDstj3czRGzLFvNuVgHvZIp4J1vMtnwJ7xfK+VCi5GNZCR+VVfFlbT2HrreROjSEwuXmQv8Q78hVvCFTcc44TnF0kar4PKpglCq/n65QiMjcEn9fesSD1fusrayzvLTO4uo9FtceMHfvAdNr95hcuUfw/rcE7j3Ce+8R7vuPGFt/hHXlHtr5JQan5umKJWjzh2gYG6fKNkaxzkRB/whZ3X1k3L7Lhds9nO24zbEb7Rxsvs43V6+xu/4qX9fV83VdPTuratlRWcNXqiq+rKxmR80V9jQ0cqD5umC31tnDydt3yNCqKQ96qZuZ5LLexAdVLXxU18kx/Th5oRkKAnHELi/Sce8WCKUuP4VjT4OwatxPxQYIN+fa5R7vljbBqPL6/o+AUB54tjZB97sKBpEEgxQFAhQFHn8vDYWQhcOUR6ZegPB/UC9A+Jz1y89PgPDnH+DnX3gI3PSEyVGbOd3YzJ6Scv6WX8iX+UXsl5ZwqryWtKttFLXfRdI3iHRgGLlaS7HBiNJsRmExI7MKkugMSPVGJAYjYr2BfJ2OHK2GDPUIaephMnWaLWVpNWTrtFtgFBkN5Kk15Ot0iI3GLbeaApORPKOBPKOBIpNBAK3JSJ5eR9aImuONzXycU8gX+TIyB0xcjcxwa3qR9unZrWWZhvgkSpcP2dgY9dEYbZMzXPWFKNZbyLrdy4n6a+xQlvHhpQzePZvMGycu8Prx87xz5jIfX85ie2YBO3IlHJCWsV9ezlFVLWcbWki60UFyxx3SunvJHBgiU6MhW6fbuovMMxrJ0evJ1unI1umeMhH4R0imaNVkGPVkmY1bwNxsoSYPDbLjSu0fgrAiJHiNVvu9VIXDyH0xcs0uqsfG6YuGuZuIb+nORJzOaISb4TDX/X6avV7qAl5qvB5UbhdlrjFKXYIRcvnGL1SJw4501PFERI9gmCx3jqNwCo5AFU43ZQ4ncqsdiUkwP9hUnlpPzrCWzIERsgbV5I7oyNcYEI3oyR/WkWYwkWuxUmizUuwapcrvJeluD9uKpLwvKybZ4qM0ukBFdJZif4gyn5db0RCh5VW+v/8DK/fWWVxfZX51ldnlZWZW1phZWWN2dZ3Z1XX899Zxr68ytrKEfXkJ8/IihuUltIsLqBfnGVxepm9pkb6lZYbW7zH88FsGHz5i4NG3DH77HbfW7nFjZY3ri8s0zS3QMDtH3fQMtdPT1ExNURuMUu0PU+kNovIGUHkDVATDVEdiXIknqItM0xCfpHkqQfvyHDfvr5Ez7uP9a7d4tbaDIzoX2aFpCgJxRONeJC6PEL77BAjlG/eDqnEfVeN+Kj0BoXvxBABVG99vglHl9VHpD/x/DkJpKPRMFT2hwmBw62tJOIw0EqE8MkWly/crEP7yyy8vQPhEvQDhc9ZPPz6xNfrT9/DzLzwCOvwx8rRWKp3jFAyOcKGplSOlVezMLuTjsym8f+Q8Hx27yGeX0tielsNesYxjqirOX2smraOTrN5e8gYHKRxUUzSipVCjExZaDHpyDXpyLEZybCayddot5eq05Gk3pNaQp9aQa9BvQS/HqCfboCPTqCPLJPw/RHotmSODpA0PkaYeJn1khJNtN/hKXsZOeTkFujFaEot0zCzRPj3L7YWlp7ZGpaOjXIlEBTPucJwmf4SWYIx6T4ASi4OyQQNFXQOkNrRxuriG/blyvr6cy8enktl26BxvHDjN6/tP8eqh07x5/AJvnknirfPJvH0pjW2pWXxYJOEzhZIdFZXsr2/g+PVWznV0kny3l4zBIdJ12i1DgSezGTeDiVP0GjJNhq3X42YWY9JAP19WV/Fuds6vQHg1Ht8CoSoY3wJhZSiEwh8nzzJO1aiLnlCAu4koPRMxuuIRuuIRbsdjdMQew7Ay4Eblc1PidaF0jyF1jlLoEBZ3ci3mrb+HzSWhDL2BTIORAqsdmdOD3DmGbGwUqVOQZHwMqduJ3DuO3DuOzO9G6hun0D1G4fgoRa7Hn5U6RylwjiNzjyMdsyGzm1DaDJxsbeLd/Hw+UxZzUeeiODxHZWwORSCE1D3KVZ8L58ws91YfMf1ojdlH68x9e4+5b+8x//A+M/fWmF5dY3J5Bd+DVTwPVnCuL2Fbnce8PI9+ZQ7tyiza5XkG7q/Rs7JIx7xgyHBjdo7rMzO0zAo3k+1TC7RPLXBrepFbs0vcml2ifX6Z9vllbs4tcXN+mfaFFWHWuSiodXGZ6wtLtMwv0j53n1sLK7TNTtM8Hefq4izZHj8ftPXwcn0XB3VOskPTiDZAWDQugFC2AcIip3sLhJWup0G4CT/VE18/Ccb/EyBUBAPP1B+BUBIOIwmHnwLiJgSlkQiq6DSVLh/tLu8LED6jXoDweWvjfOLHn78DfoCffuL+j9ATjFKgM1E+7qTa46bKPU6J3YZYreZyRwcHKir5TFTAF0lpfHIuiQ9OnGXbwRN8dOgU249f4JtzaRxKyuZ4YTFnS6pIrmsiva2djK7bZPTeJXtkiDy9BtHAIIXDIxRptYgNOgoMOnIMGrINGjKNGsQaPUU6I1KDmSKjGZFWT/aImvSBQVL7+knp7SWtv5+M4SGytBqKrBYudd1mp6KEvSUqxNoxWmLz3J5ZpWtmgduzi7TPLNMQnUFq9VJs99IQjNEcjXMtEKQpFKAxFKI2EKQ6EKQqGqY2FqU2EqZsfByZyYxoWE1Wdy/JNzo4W3uN46or7C0s5rPUXN4+eYmX9h3nP3cc4F+3f8O/f/ENf/pqP/+95wivHDnDW2cv835qNp/mivmiQMquiiq+qa7lUEMjJ6+3cbHzNmm9/YJ/qVpLhlbz2EBApyN9ZIQ8nZ6MoWF219TyVnY+h27cotATompynvroHI3RaeoTCVRTMaqiEVQeL3X+EHXRGDKvmzy7FYVjlLoxL5KBPgrudiPt76PKZKZpzEXzqJuWMQ83XH7B69XrFwwI/D4k3nFyXQ7SnVZSxywUWUYRmezkGCykG0yk6o1cNhpJMplIspgf39sZTMIxutFCjsFCrl5QptlKlsVGttVOttVOptlKhsmypRyDiXSdXjAkt5jJMps51tHJh3IlH0sUXNCOUxyZoSoxRXEogtwd5po3zvjcMg/ur3Nv/VvW1h+xvPYtC6sPmV15xNTqQxKrD5lYeYRndQXX6jJjK0uCsfiy4KCjWZhH/RsxU/9oIde4MMvNuXnuTM/TNTlL++wct5aW6F5aond+ka7FBLfmE7TPTtGzsMjI2j00C0uMJCbRTyRonZ6hKRGnZWaC9rUFamamyXIF+KR1gFdrujmq9iAKLiINzyD3RykNxCj1hSgJhCn2RShxByj1BCnzhijzhij3hbdU5g1R7g9S5hPMIzY3QEs8AuDKfMLf6bOk8AefrUAIWfCx/vGlJwuHn0tlkRgqp4tOj4+pBw/4Cfj5x58AYcnvRQn1AoTPW78Bwgc/PQZh8ZiDUucopc5RikftlDrslI06KLXZUJhMSLrvktV6gzOqKvbmFPDFxRThdvDwKT44dJL3D5xi28FTvHPoFG8eOcVbJ8/xYVIq2/MK2CVTkNzSRsoNAZDZPXfJHugnZ2SIXM2IAEqDEZFBuA/M0mpJGx4mZXCQy4MDJA8NkjP8+L5QZDYhtdtIun2HXcpSDpRVIjG6uB5foGNygbbYJDfiU1yfmKEuPIXM5kVkc1EViXFtapK6SIiakJcKv4dSv5fSYADluEuQcwyZw45ydJSy8fGtPMEap4cqu4tSow3JsI7cO/2ktHVyvqGFUzVXOVRcyX55OTsLFXyeI+a9lCzeuJjCX89c5KVT5/nvC5d4KSmZV1PTeTs7lw/FRfxNruTLkjJ2lFewu6Geg9dbOHKjjRPt7Vzo6RHaqxotu6preCs7n8M3O34FwrqJCVRTMWriMSq8Pq74glyJRJF53eQ7bJQ4XTS6g6TfbONEdSW7CsVsz83j69x8domKOKws43x1PWltnWR13qWgfwSpxoDMaNlqb4oMRrJGtORqDYKXplWwgcu0mEkxGkgy6MiwWki3mIXNSIP+KaUZDaTpjWQYzWSaLGSaLGQYzaTpjVvKN1nIMgqerLkOOzlWqwBCiZwPxFIuG30UR2aoiCdQ+IMUjvqocfixTc2xfn+NhXubocMPmLp3n8T6A6Jr9wivrRNau4/n3hrjaytbrVHj4rxgLD43y/D87FPBwzcW52hbmKd1fo4b8wvcnFugaXaWm9Nzwj+yFldoX1/j+toKLfPztE1M0zwzwc2leVoXF2meW+DG3BIdc4t0z80ztLTE4Mo97szO0TYZ59byHPVzc+S4Q3x8vZ/X63s5ZQhSFF1FGV+gJJygIjJJZTiOKhKnPDSxBT2VP/KbqgiGUQUeA3FT5f4g5f7gH4JQGQg9Uy9A+P+PegHC560NZ5mffvmeJ0F4NxSjQGdC6XQIgbTOURQOG3KbBaXDRtmog7JRB9WjDmocDmpHR6mx2ajQ6pF03yWtqYVzlTXsSxfx9cUMPjp2njf2HuWVXQd5Zfch3jpwgm1HzvDy4eO8cfIs719O5fOcfHbLlRypruHMtSYutrZxpuMWpzs7OHfnNhd6urnU30vK8CDpeg1ZJv2W4bfEZqXQYkZisXCpo5OdihIOlldRoHXQGJrmeniSRn+YpmCUpugk9ZFpSpwh8pxuyuMxrkwnqImFqIr4KA96kfvdSH1uyjxulM4xiqwWcg16ck0GRFYzeTYzORYjMpsdud1B8ZiTcreHKn9AMLn2+Sl3e1DYHMhNVgq1BvIGRki/00vKrdtcarvFhes3OXi1kQMNV9lf38DeK3V8U3uF3dU17KqqZmdlFV9UV7HnWiMHWpo5evMGl/v7kTudFNps7K2r5+0cEYdvdlDkDf8KhOWTUWon4lT5A1zxBakJhZF53YhGhdSO64EY19wuijUjpLe1cqKyih0FYt5LSuH10+d47dRZ3j+bwgfnUvn4YgZfpOaxJ0/GYWk5J0tqOKuq52RjK+faOkjuukt63xAZQ2oy1FqytHqy9UYyDYI2j8bTzCbSrGZS7RZS7RaSR7SkavRk6E1kGS1kGsxPKUurJ1MrvAg346lOdnTxsUzJp7JikgxeSkLTVMUnKQtFkY0FqLb7sE7N8eC7hyw8esDctw+YeXSfyUcPiD28R/D+Gr71FcbXlnCvr+JaW9mImVrYiJmaY2Rhw0pucZG7i0t0LS5sgbBtYf4xCBNz3JpdoWvpPs0ra5TMTpMfjSANRqgIxFGGgpRNTCEORLhkGuWczkqa3UlxdILra2s41r7DuLrO3alJuhZmaZqfI88b4aPWft5oGuSMKYw0vk7p5DLlsWmq4zNURxNUxhJURqeoCESpDMZ+pYpAVABhSJAqGKY8ENqSKhhGFQxTEgg+U8XB8DOlDIaRhx5rE2CbLc/NFufvSfLEZ39LZZEYFa7xFyD8g3oBwuetJ2OYNkD48OfHICy0GJHaLSgcNhQO29Z9oMRsRGoxITPpUViMlI3aqPG4aPB5qPOMU+WwU2oy0uQY54reivLuEHnXb3Gxso6jRcV8kyHiq6RM3jp+lrdOnuOtk+d489Q53jh5ltdOneX1M+d589xFXk1O4Z2sbD4tkrBbVcHhq42ca79F8t27ZAwOkj00TO6Iemv7tMhs5uKtDraLpXxdJCe9V0e1O0RTIM61QJjW6ARtk3O0TC1Q5U+QYxtD7vFS6vVQ7nZRG/QKIbw+LwqXC9W4m3K3m5JxF7IxYT6W57CQbTORaRFalhl6Hek67VPzvlSdhmTNyNYNYKHDjmJ0jLJxN1VeP3X+EFcDkacOnZVjTuSO0a2D+kKzhWyTcetEI99iptBhp9zvp8hu55uGBt7JLeBIeydF3jDVUws0xOZ/BcLqQHALhAq/F7FzlHK3h7bQBL2z09yZnKAzHuVmOEyD00nR4DCXW29wuv4qewoUfJlRwAfn03jz2HneOHCatw6c5p0DZ3jnwBm2nUvjvfPpvH8hg20XM3gvKYtP0kV8JVayV1nJgap6Dtdd40TLDc523OZibz+Xhoe5rNWQpNOSqTWSrTeTZ7KRb7aTZ7KRa7SSYxBaqHlGM7lGM1lG01ZW48mOLj6RF/O5opTz2nGUgUlq41NURxMUj4epsnkxTs6w+v0DFh6us/BwnbkHa0zeXyN2b4XI+irBtWX868s4V1e3TMWF0OF51IsLDG/oj1qjN6YWub14j7bFe8jjU5z3ujk17iLTF0YZmEQxMYMokOCEYZRdfXr2ae0cs7k46/SSEY5gn17F9+B7LMur9C3O0To3T543xPutd3m9ZYDTxhCS2BrFE4uURiapjE5RGY5TEZ1AFU5QFYr/SpsgrAhEhc+GYlSEYqiC0V+pJBR6popDkT+UIvxY8oigPwLgFgijsWfqt0D4y08/b/7qelEb9QKEz1mbW6NPgvDRL9AbjlOgMyG1mpFtvAKVGy9CudmEzGREbjZR7LQhd5iRmPUUGrUUmXTIrEYUdjMldgsq5xgq5xiVTie1rnHqnOPU2kZRGcyUqHXI7w5SeKeXzNZ2ztXUs1+qZHtWHh+mpPNeUgrbLiXzYUo6n2Xm8GW+mJ2FUnbLlewrKeNAmYqTzS2cbrvBxdu3yR4ZQWGzk9J1h7/lF/JJRi4p3cPUeiPcnBBS0rvnl7iztMrN+VVqQ5MUGBzkawwk3erk+JU6zjU0kHGzg7yefsQDaiQ6AwqThVLHKCWjQnu0wGKmwGahYFRYGhFZLVvH71lmI+kmPSl6DZe1IyTp1STr1MKtoEZNhlpN5vAIWcNCjmGmRkOmRkOWVku2TvdUskae0fj4pGJjWzTHaCDHaCB5YIAvKyt5O0f0myDcnBFWx6LUBEPU+UPUhiMUB/0UugQgtwbjdMWidMQidMajdCYSdCYStEVjNIfCNAVDwranwYJoYIS0m7c539DC8dIa9omL2ZUj4bOzaXx08jJvHzzDf399kH/9dBf/8slO/vOLvfx5xyFePXyGN05c4J3zKXyQlsNnoiK+VJSwo7yCnZVV7L/WzOHrbZxo7+Ds7W4u3u3jcv8gqUMjZKi15OmM5BpMZBqMZJvMiOwOTnfe5sNCGR8XybmgcwsgjAqRUyWjQVTmcdTxBHPfrrF+/x4r9+6zuL7O3PoaU2trJNbWmFhfJ7a+jnN9DfvqCubl5Q1T8ccRU4OLi7+bt9g6KySa3F68R9fCOldiM2Q6PZwad5E0EUc8tYAiNo9q/h7p7ijfDJo4aHKTM3uP7Pl1To772W+yovFOEPv7T/i//wH16jItszPkuYO8d72H15r7t1qj/whCVSSOKpygMhj7FQSffhHGntKTECwPRCgJPVvPC0JJ9NkqisaeqfJonArXOF1eP9MPH74A4e/UCxA+Zz11PsEP8OOPfAv0RSYQaY1IjQYkBj1yo5ESqxWVzU6ZxUqp2UKZ2YLSakJhMSK1GCgy6RAbNIh0I+Rrh8nXDpOlGyFLJ8z7xGYDcruVko25Y9mogxrHGDWOMSqtdsqMZpRaPYphzZYqNUZUGgOlw1rkfUMUdPeS19VN7oZS7nSTfPsOl3t6tkCYdqeHr4vkfJlfRPaggWuRBD0LK/QuLdO/skr38hqtMwtUeKNIzE4kegvJNzrYJy/my6wctmfk8nVuIXsKFByprOVEbQNnG1tIam0nub2T9K5ucgeGkOgM5A9ryNfoEBtNFJotW+bM6TotqRoBgpvnEFuvxo1MxnSNmjT1CGkbnpPpGvXWn2XqtGTqtFsH9+kGnbCluQHCNPUI+5qubc0IN0F4Nb7AtdgMDZOTVEzHqY5FqQ2FqQ+EuRKJUhIKIHaOohwdo9kX4c5EnFvRMG1BP00+n/Ci9/mo8/moDwaojkUFRSLUhMJUef2Uj7pQmmxIdSaktwcp7Ogju6WTi9XXOCJTsTtXypfpIr5IzePN4xd47dg5XjlyhpeOnOalY2d46cQ5/nrmIq+cT+LVtCzezMrjPVERn8qK2V6iYldlLfvrGjl0tZmjLW2cvNXJ2Ts9pKg1FI45uXi3j0+kSj4rUnDJ4KU0OE1ddJJaf4xyZ5haZxDj/ALzPz9k7cG3LN97yPz6A2bW7hFfWSeytEpwaYXA4irO+w9w3LuHeW0V/fIy6sUFBhYWuDsnREz9EQhvzi3QOb9EY3yKArePJLebjNgEkskFFOF5KmZXyRoPs7dfz75hCxfdMU6P+vhmSMu+ES1DngiR734i+PPPaNZWaJ6ZJs8T4MPWbl671rPVGi1JLFEWnaIqNk1VZILK2Ma88Il26D+CsCIQpSwYpyy4MU/cUFkwLizdBGKUhKPP1JOQ+y09LwgL44ln6gUI/2f1AoTPWb8Hwv5oApHWSFpHJ5da27jQcp209g7y7/YhH1JTqjVQYbRQbDJQZjWjslspc1gpsZlRWIzIzQYUFiOFJgMivZZczQjZI0NkjgxuKWN4gPyRYcRaDVKjAaXZTJndTvWYk3qPl0Z/QPAudXuoG3dT4xTs0ModDlSjo1SMjSEzmCjSP743lJotpHXeYbe8hP3yMkQaM9cnZuhZWOb27Byd0zNcT0xSE4hQZBklz+SgzC0kayh0enJv3+Zc3VV2S5R8liXi9VMXeOX4WV4/cY53z13mk8uZfJUhYl+BgmOKCk7XNnKxsZW0m7fJ6u4jp2+I3MERckc05Gl1Qn7iBryyTUayjI8P61MNWi4PDwkp5eoRUjVq0rSarRZr5kZw8ebnM4z6rc8kDfTzVU01b2blbW2NboKwKT7L1akpqmYT1MRj1EWi1AfC1ITCFAf9iEbtyGx2rnlCwgF9OMiNaIjWSJiWSIir4RBXQgFqAj4UXsGqq9jrQeEeR+FybUk5Pk51IEB1IECVV4jLUVptFOkN5I+oyR0YIqd/kMy7faR03eHCjXbOtLRy6moTJ+obOVHfyE5VJTtVleyqqGKnqpId5RXsKK9gV0UVe6pqOHS1mRNt7ZzqvE3yiBrFuIeUwWE+V5TyhayEi3oPpcFp6iOT1PljVI/HaPBE0c7OEnmwwOS9hyQePGLy0fdM/v0H4t/9RPT7nwh99wOBv/+AfX0d29oaptUVdCvLjCwtMrS0RP/iIr1/0Bq9ObfAtdkJOhfmuT2/TMPkNIXBMNm+EAWBOCWhWermllBNzZPm8HB0QM/+XjU727vZf/suWQ4nptklfN/9gP3hA/pX5rk2M43IF+Lj1h5ebbjzmyDcnBE+CcLNF2F1eOKpF+Im/FThxJaehGFx9Nl6XhBKY9Fn6n8Cwspx9wsQ/kG9AOFz1m+B8O88BmFW1x1O1NbxdUERn2bmsD1XxDdSBUfLKzlXU0/KjRvkdnej0Ggot5gps5opNhmQGXVIDVrkOj1SvR6ZwYDUaKDQqEds0CHSa8nXaYQIJZ2aPL2GXM0IOSNDZA8Pkjs0SN7wEHm6YUQGNWKzDrFZR75BTZZuiHR1P6nDveQODJE/okak1VFoMKKwWEm51cVOqZL98jLy1SaaopPcmpyhJRyh0R+g2uNF6XCRNaInxWhB6vFQGQpSG/RzNeSn1jWOVKMn6+4AqY1tnCyrYU+elO3JOXx6JoVth87yxp5jvLHzCH/Ze4zXDp/h3bPJfJicxSdZIraLZewpUXGg6gon225w6mY7Z7q6OH+3h4sD/VxSD3FJJ7RNN1+Jv6fNO8J0gzB3TFGPkG0ykqYe2QLhwbb2p0DYPDFH4/Q01XOT1E7EqY/GqA+EqQ6GUAZ85NmF/MdGd5DOaES4G4yFaY2EaQwHqAv4qfJ7qfR5tu7JSjwe5E4nYrtNMBPf8D5NtRtJsRlIsRlItxvJHrWQP+5A4nUh87tRbm7g+r2U+byUeQS/WoXNjtQsbKBKTBaKjGYKdAby1FpyR4RXtkirp9BopdAshDnnWqyU+gKkDQzziUTBxwVSzmlclASmaAhPUueNUu4IorK6ueEeZzBgp7Z/iAa1llaLjU63l+5whL7EFP1TM/ROz2BcFA7o9cvL6FaW0aysMry6ytDaKkNr6wwsLXF3cYnbS4vcXJrnxuICbQvz3FxYpH1+kevLU7QvzHB3YZHu5TUa55coiU+jDE9TFV2iKj5B88oaNdOLSHxRCj1hxC4/5eEYvd/9gPe7nxj//jtGlufoXpymeX4acSDCJ213eb3hzv+r1mh1eIKaSIKaSILq8ATV4ccArIhMbulJGD4vCP9oWUYSjz5T4onEM/VbIHzhLPPregHC560tELI5LOT7n8A2vUCZXk/m0BA5wyOkdnRyrLqWfRIFX6dn89m5JD49fZGvLibz9aUU9mbkcFKq4FJVDWmN18i9eZOinm7yhvop0AxTaNQiNmnJN6jJMYyQZ9FSYBes18RGPYVGPYU6LQUjIxQOjyDVaFFuONHkajRkDQ+TNjhASn8fKf19JA/0kzzQj2hYmOMV2+zCBqnZQsbtHg6WVLBXWkJKr44KT4Ryl5dimx2ZxYrc7qDE40NkHyNt2ITE7qLC66PS66bS66Iy4KYs4EHqdlLpHKfSOU6ZxU5B/zApNzo4c6WRA4pyvsor4tOUND44f4m3j53i1X2HeXnXPv785W7+6287+NOnX/GXvcd48/gFPkzO4nORhK+UpTqKuzIAACAASURBVOyuqeXg9RaOddzi7K0OLt3pJq1/gKwRNTkaYVa4OSfMMerJ0mtJ14yQpReS0XNNBlJHhthZV8u7uQUcbGhBNhagNrFAzeQCV+cWuTozTeNkgupgiKqAsCqvHPdQYBUWUoocLhTeAM3ROC2xCVomElxLJLiamKA2FqUyEqIsHEAW8iEL+ZAEPBS6neSP2cm1WR57q5rNZJqEGV6WzkCWVk+ORk+2Wkf2sJYUteCTmqwZIVWnIcNsIMduIddhJcshpHXk26yIRx2IRx0UOOyI7LYtFYw5EDkd5Lkc5IzZyLaZOdHVyYdyOR8WSTg1ZKA8NEVjdJ5qb4wSlweZTbAArDPZOV1Zx2Glir0FSvbky9krUnBIXMbp4itcrm4hu62bvM5+pP06SvSjVIz6qPbGuBKapC4yzbWJaa5NztA0s0jz0iot9x9x/eHfufbwO64+/Dt37t+ja3WVzqVluldWhazGtQcMLK3RN7tE58wUd2ZnGFhYQLO4jGV5nbHVB4yvPMS7+gjdw++4O7dE98Qsd6YWuDm7htgZ4m/t/bzWdJuTZh9FUyuUTi9RHhO2YyvDcarDk1RHZoQ2aTi+NfNTBaNUhGJUhuNURSYoD8cEaEbilEfjqGITlD+lSUrjgkpiCYo3JI9NII9NoIgktiSLCpI+IXk4hjTyhGJxpLE4kg0VRAWJYxNbevLFJ41PPlPKSJxyt4f+aIK5R99t/dL6hZ/5UUjofVG8AOHz1y+/DUL7zCJlej25Gg1yq40Suw2lwYhkaITsWx2cq67lmLKUry+l8PGJM7y9/zBv7D3I2weO8OHJM3ydnMa+PBG78gs4rCjmfG0d6W03yL19G1FvL+LBAYqGhxAbdFsqMhmQmI0UGvXkaUbIGhogrbePtN4+Uvv6SOvvF8Cs1SAyGii0mJEaTUiNJgpNJgoMBsR6A5faO/g8v5D3kzM4fPUWYp0ducGGwmShxGqnzDlOTSiK0uXbAmGVP0CVz0OZy0GJy47SPYbC7aJ4bEywFHONUz7mpGLMRY3TTa3LQ7XDRVHfIHld3SQ3t3KqooZ9hXK+SM3m/dMXefPIKV47cIqX9h3nT7sO8a+7DvC/9hzk3w8f5/85eZa/nL/EtjwRHxVK+KKklD01tRxuauZ0+y0udfdwub+fpL5esnVa8jds5bJ1WkRmExnqEb6uruKdHBEHG1pQuELUTS1RO7VIw+wCdZMJrkQjFDtdFDtdKMeFbDmZcxyxbYwC6ygFDieZnd1kdfWQc6cXUd8Q0hEdJSYrFfYxKsZcQvCwx4fK46XENY5kbBSR3Uae3Uqe3UqO1Uq2RQBihtFIml4vBNBqtRthtELyxmX1MJfUQyRphknSDHNRKyhdp33KUSdzYwt382ebPqvJRkHpJj3HOzv4RK7gg8IizqrNlIemuBqZo8oTpcTlQeEYpcHt53YoTr11FHnfEEkNTRyUlrI9I58Pz6fy7qkk3jl5iffOXOadk5cEV6CTF9l2MYO/ZRWyU1LO/pJazly5xvnGVlJu3iGzZ5B8jQGJdYwSdwBVcGN2Go1ydSJB8/QMN+YX6Fhe4c7qOt1r9+j/9iED3z5k+NtHaB4+QvvwEbr1B2hX76FeXqNtbo72+QU6Fxa5tbBE2/I6+b4on3T08teWTk4YPRRNLFGSWKAsOiW0REMxKsMJKsOJrQWY8kCE8kCEMn9462tVMEpZSFB5WNjALI/GKXtCvwdCRVxQcWyK4tgUivgU8tgk8tgksickjcSQRePIovFfQVAS+30AbqpoYvKZUkbiVLi9DMQmWXz0/cbvrBcg/Md6AcLnrWeAsNxgIH1gALHRiNxmodhmFQ7pzQZkOg0ynQZV/yCy9k7Sa+s5LVXyTXo2n50+zzsHjvDGNwd4a88hQXuPsO3gCT49fZE9aTkcFcs4qyznZMNVzjW3kNLVRc7gAPkbaRWZI4OkDfaR1T9AzuAQecMj5Gu0FOj0iI1GCk0C/Io2IWgyCqG9BgPnbtzkg6xcXj+fxMHqVorUNipt41xxemj0Bqn3hagPx1E63GRpbRTZnKg8Xqo9blROB8WjVpSjQt6iZMyBZMyB2G4l32R8DGCrFYnFQsXYGKrR0a0lohKjCZlGi7h/kLyeXi7XXeeMqp5DchXfiJXsEMn4Kk/C51kFfJKRx5tpmbyZlsnr6Zm8mZnNOzl5bBMV8EFhER8WSfhUoeSbK3UcutbEoWtNnLrZjshgRGwyc7DxGu+Lijjc2IrcGaQ6PieYFEcnKAv4hRvIMSeK0TGU4x7BScQXQDrmRmRxkGd1kNrSzunqBr6RFPNVjpivs8XsK1RysqSaC1VXSW1oI6ulk/yuPgoHNUi0RorMFsRWq9Am3chaFNtt5Fktgh2cQUjfuKQb2fJITTfoSDMKSjHpSDXrSbMYnv5zvZYUrfqpNI5sk3Hrv00168m2mTnbfYdPFUo+FAsgLAtO0hCe3XoRyu0OmvxhRmaXGFmYo29qko5QkCbnGDUGE/LeflKutnC8pII9OSK2p2Tw3qkLvHbwOC/tOcJLuw/z0u7D/GXnYV7ZfYg39h3jzcNneOPoWV4/fp43zyTx/uVsPskS87GshO1lVeyrb+Jo6y3O3L5L8qCaXIsdicuDKhCiMhShNjZBw+Q0TbPztMwv0rq4TOviMnWz07QuL9K6uMC1uVkaV9fI8Yf58FY3Lze3c0LvojC6QPHEPGXhCaoiE1uvvorQxK8gWOoLCc4z3qCgQJiSQJjSYITScJTSJxZhikMRSiMTFEcfSxmdeAqEpRMzFCdmUE5Mo5yYRjExjTw+hWxCkDw2gSz+WJsALIwLehJqzwPCwegGCH8Bfv6JX3756QUIn6gXIHze+h0QOmaXUBmNZAwOItLrERv15Os0gvQjFJp1lLjslBmNlBmNVJhMVOmNlI9okHZ2k3W1hUsVtZwpVHIgPY/PTpznjV0H+Mv23fxl+25e3bmfN/Yc4p3jZ/ng3GU+T8vmy7wCvhQXsVOh5EB1NcevNZJ6u5vMu31CC3RjBiizWJGaLRQZTeRqNOTqtKSPDHPxbg+XerrZV3uF15NTef3CZc43dVNp9dHoDtPqj3AjGKM5EKUxGEdpGyfXMIrYMkqJ08UVv0+YEXrHKRlzILVaEY3ZEI0Jt4O5VpPgkWoxkms1CdqYbxYYdBSZjUgsJiQWE0VmYVGoYnSccruTcuuoILODEp0FyaCWgp5BLtzs4GzrTU42XefotWaONDZxqPEaBxqusq+unn119Rxpaubg1UYOXm3kXEfn1hH/0eYWtuWJ2V/XhMjsQumNInWHKPaHKPX7KPd6qAoEqfQHtn4hq4Jh5C4vhXYnEpeHOrePMpON3O4+Llxt4UhxBTtyCvnkUgbbTifx1pFzbDtxiY8vZrA9s4A9RcUcKq3ieHUDp+qbON/URvKNTtLv9JLdP0TW8MZJiEFPjtlEvs261ebMsZrJMOpJ1qmF0xLNMCl6DakGLWlG3VZkVbpJT6bFSJbVJGzf6jSkm4S8vmyLiVNdnXwklfFefgGnhgwU++I0hGepC05S4vIgNpq44vQwODVP//QEAzMJBmYS9E0l6J2ZpGcywc1ggHqHnUqjAeXwEAW3u0hrauF8VS1H5MXsyRGzPSWLj09f4KNT53nn6Ble3nuYf/tyN//333bwT5/v4J+27+L/2nWEf953kn87ep7/OJXEn86l8F+XM3klu4C3CmRsL6nk64padl9p5GDLDU50dXNhcJhkrZ50oxm5x015MECJx02p30vd7CzpDhfv1Fzjz6VXOKV1IonOUzoxS3kkQXU0vnEkHxOWYJ44hdgEYYk3SLEngNLtR+kLovQJQCwOhikJCXM9ZTCMIhBCGYwiDwlShGPIwzEUkfjWK08Rn9qSfEOyiSnkiWnkiQ0wJqa3wChJCCpMTFKYmKRocmpLmz/7o7ngkyoJx6n0+BiOT7P89x+fAuFPL0C4VS9A+Lz1JAh//gV+hh9+htG5ZSpMJkRaYRNTbrOgsFtROmxIzHoK9GoKjVpkDjPyUQuKUQtlozYqXaPUjbuod7moczqp0hkoHRqh8HY3GU3XOV9Vy2GZkh3ZefwtJZ1Pj13gk6Pn2Xb4NK99c4Q/7z7ASweO8vb5S3yakc0eZRkHyqs4dqWB8y1tJN3qJO1ODxk9vWT09pHe10/G4CCXero51XGLSz3dHGm8xkc5+XyaI+JyWz/V9gDXXCGaxwO0eEOCsXZ0ikpXgAydjdRBDSk9vWT09CAa7Eem01Bqs1HhGkc2NopsbFQwj3YJL8QCm4U8szC/yzMaBBNxvY5MjZo09TCpI0OkDA+SMjy4Fae0GawrtgrJ8xKLFanZisLmQGaxCbLZUThGn0qsLzLZKDLZEOlMFOjNFJlslIy5KdCb2VNdx1+T0/mqrJpMjRW5O4zCF6UyluBKYoKriQnqY3Ea4hPUxiaoicZRBcMUOVwUWEdR+oLcWFzg+tws1xIJ6kJhKsZcFI1oSb7Rwam6RvbIy/i6QMbHqTm8c+Yyrx89x5uHz/L24XO8e/QCH5xK4uNzqXyanMUXmfl8mV/ETlkxBytrONbQyPHWNk633+JCTw/JAwOkqUfI1GmFTVqziQyjnkyT4anYqSczGTM3WqfZFhNZVuFO82RnB58plHxWJOPEgA6lN0ZDeJb60BQlLg/5Oj1Vdid9EzP0TkXom45yNxGlIxqgPRKkayJKRyLGzViYa4kgdREP1d4xKpw2KketqKwWSowGFBoNZXo9sqEhcru6udh8naM1tewuLmN7kYzPRIV8eFnEB0n5bLuUyxsXsnjtQiYvX8jgzxfS+fOFdN66nMubyXm8mZrPm1li3s2X8Z60hA+LK/i4vJpd1Vc4eLWRk21t5KjVVPj8pAxoeVdaztuSSs5qx5BHFqicmKcylqA2nqAqEqMiGkMVm3jqPnAThk+CUO7xo/AGKPaHttxgFIEQcn8QuT+IzBdC4g8hDYSRBsJIAmGkwQhFIUGScFxQZEJQTJjrFU1MIkk8BqJ0UpBk6rHET0Dw92BYkJh8popDMardPjQTM6z+/Sf4GfjpJ375+ccXIHyiXoDweet3QDg2v0Kl2Uzq3V5S7nST1NlBRk8PCr2BcouZcouZKpsNucuB3OVA5rAiNhsQG/VIzMatGKZSu4VSu4Uyh5XKUTuVdhvlFjNKrRbJ0BCSlk7yG2+QXnONC+W1nFCUc0hSzP4iBXvFMj7JzuejzFzeT8vi3ZQM3klO5920TN7LyOaDrFw+KSziq+ISvlapONTYSEb/wNaM8OP0HC5d76XaHqDJG6UtEKU1JLwIr4UmKLa7SRkxcaG7nyONTexSFvN5gYidUilHqms419xKbu8AeX2DiIbVSPVGZCYzRUahJSsxmSnYaJfm6XVkaTWka4R4qVTtCGk6NefUg1zQDnNpo1WYpBnmsnp46zYwW60hW60hd+PUIt9kIs9sItdkJMcoeHiKzFYKLDYKbQ7yjGaydQYu9fbzhaqSly+nsUNVi8jsoiIyTdXEHA2zCzTOztA0PUVtOEJ9LE5NNE5VOEp5IITI4iDHYEHu8XMlEacmLizHVIVD1IRD1EbC1ASDVAcClI27kVls5PYPk9zawenqqxyVV3AgT8G+LAlfJGXx6fk03jl2nr/sPcq/fb2Xf/n6G/5t9wH+tO8I/3HiNH8+d5E3UjP4UFzEV6Xl7Kur51jLdU7duMnFvl4uDw6QrlGTpdeRYzSQazKSZzaRbzGTt2FUkGM1k2UWzk9Od3byN2Uxn0sVnB42br0IrwQSlLg8FBiM1IyO05+YpW8yRv/0BH2zU9yZjNMej3A9HKAxIDggqYIuygNOSn2jqHzColRV0EeF34PK56bc7dqwF3Qgc9iRb/xDpcg+SqHNgXzEgmTQiLhfT0GfjoIBPQUDenL7tWT3qsnoGiC1q5/kjl4u3OrhQuddLtzu5UJ3P5fuDpLSN0zGwAj5Oh0lo2NUef1c6uzlY1EJX0hqOK8Zozg6T3VinprYJFcSE1THolTG4lTEE1vOMZsgfLItWuwJIHP7fheEMl8AqTdIke8J+UMU+UOIA4IKAhEKAhHEwSgFoSjicOypBZjC2KSgiSkKJ6YoSEwhnpxGPDlNwQYMxZNTvws60eSzVRKMUePxo03MsvbdzwIIf/yRX37+kV9egHCrXoDweesZIKyyWLh4q4MTjU18U1rGbrmS4xXVJNVfJe/6TYrv9CEeHBLgaLVRZrdTarNRbLOisJiFcwmLHrFJi8igpkCvRmrUobQYUdmtVDhs1DkFt5krYy7qR13U2kYp15uQDgwj6u4lp7OHtLYOzjc0c6Sylr3F5eyUFbNDqmSHVMmXEjn7VVUca2jkctdtSm0ORH1D7C5UsD1LxMUb/VSNhWgOxGkJRmkORKgZ91Hu+t/svfdzm2earvkH7c6p2drumY6227acJMuyJMuSJVmJOWcSBAgCIEgATCCYcxJJiaSYA0ACIHIGwZwDSEpy6O0zvT3d7um2LV/7w0dCklP3HM9U9Z7yW3UX+QkfoCoW67v4Pu/z3PcaSosLkcmJzOJENmsi+34/UbW1XFGpOCOR8mpWHhfyZFwUybkiUxFdWUtqcyd5vQMoRibRzJgpMVtRW+xoHC7UThcljuOswZMkebv1uXOwE+u1fKsAxHyTEcmcGYnVgtT+NKxX6rQLqfZWGxKrDZF5jvw5C9kzs+QaTWTqDVxubXuuWabr0e/ofPw7ej75f+h+9JDugzAtm1u0bm0/TR5Y20DlDVLk9KJb2+Tu3j6du7u0bW3RvLlB08Y6dWur1K6uULOyHLGAq1tapnFBKPPW++bR2T1Umh1opmdQjIyT23OP+PomrmnKOV+o4IxIwlu5+byWLebVTBEvpefwQmoWv07L4oX0bF7MyOHXGTm8XqTkjFrDBW0VVxsaud3eQVxPLykDg2QMj5A5NUnm1CTZMwbyrXMo3C4yxse5UKHlbLGaDIuH2o0Dunc+on3jgNqlVco8XtpCy0ztHmJ69IiZh0I5VP/4IROPHzF8dMC9vT16dndoWVmkaXWRhpUl6lYWqVpcoGw+gNLnfq6JR+H2UOTxUuTxUuwLog4uUBoSZilP5iprFpeoXVqmdnGJmoVFqoMhdKEldKEltAtLkazGyoUltIvLVC2tULa0gmp+HtV8AE0ogMrjJvH+IG+XaLlYWk+OJUTNzsfHIDyg61CYDW0Kh2k8+G4InuhZEJ64xVRv7URAeLIjPNEJCDUbW4KOQajeElSy/TXt7EdUvBemZP+AkoNDVIdHqA6PUB8cov6enZ/60cPvVe3WPu0rGziOPuYPfxGeT3z+Iwi/vn4E4Q9d3wHCxU//jVa/n2KjmcLxKVLaO7mhLue9PClnkzO4kJLNrXw50aVVpNe3Iu0doGhkHM30DFVWO7VuD7UeLxqPMDahcdsoddkod1ipsFmosFmotFoodttReZ2U+dzCuZrbKTjZeD3U+Hw02L3UWd1Ume1UzFrQzJhRG0yCZsxUztmpdfnQ2l2UW+w0+uZRjk1zrbiMDwpV5I2aaQxt0hpaozEQos4bECKdPAEKZi3kGR2o3AFq5hdo8PmpsdkoNRjI671PbG0T1/OKeC9dwjuJOZxOyuatpGzeSs3lnZwCLhUIlmHXq2qFmcG+frJGxxBN65EaTUjn5lDbnRTb7BRZBGu1Qosl4iBTaHsKSZlbOB+TOG2InFZETiv5Lhs5ZgtZRjNp+hnSDbNkGc1IXR7Edicf9t7jrLqchN5Bqpd3Il2jdz/+Ld2PHnL38IC27R2a1jcoD4aomF+gemUNjT+EyhukbmuXe5uCejd36N7cpnV9g6a143m/FeGhrpsPoQ0EqfAHqAwEqZifp2J+nvJgkJqFeWoXQzQsL9K0tEhjKESd14fW7qB8zoJyZJqC+yNkdPQSX9/Krap6Pqyo4VqZjg/KqjirLuUdTRnvllVwvrySCxVaLlZW8b6uhis1dVxva+NGVyfxQw8Q2yxULC0is1q5Vt/IeVUZaWbXN0BY6vbQ6JtnYGmdBouNWrOFBoeTnqVVBvf2ub+/z92dXbq2trm3sUXv+jbda8J8af3yClWLi1QuLFG2sEixz48qEKTEL+yiC61upBYXCnuAEvcCuV4bIr+DgqAbedBDUcCDMiCcH6v9XopCPopCPkpCfkpCfornfSiDXiGL0++mYD6IyOcm/3gWU+pzkjQ6wjltLedK68i2BKnd/ojW8Me07R/QeSDsCJvCezSEhbLoCQRPyqE1q5vUrG5Su7b1XGn020Co29xFu7UbKY0+uyPUbGxRtr0f2Q2qt3Yp3tpBublN0cYWis0tFBvbKDa2kW/toNjeRbG7h3I/LCh8gCp8EIHh14FYevQQzeNH36varX06VjdxHX3yHAj58kcQPrt+BOEPXU+EgEuh3i4MFT75Crb/5x/pdniRTeipsLupdHtQzBrJHRgkpaGFWwoN13KlnE9M40x0AmeiE7iUmkW0REGGRou0rgVVew8F/QPIR0ZQ6fVorGZKXTY0fifqkBv1gkfYNTrslMyZUZrMFBlNyPSzSCamyRsZJ2nsAaljQ2RMjCDSTyIzzlBsNqEym9GYzJSajFRYbZTMmSm2zqE0mSkYneBqaRXvK0vJvD9NlXOBameAUqOFijk75TYXpU4vSosLiUVIPSgPzVOzukjdSoiakB+tXxjNKLPZkE1Pk9nbR5SulvdlSs6m53IqJpnf3IjldEwyp+NSOB2Xwpn4VM4mZ3AxM4+rEjk35SXcqK4hprWVzMEHFOgNKCxW5DYbhVY7BTZhxye1O5A5XcjcbgpdLvLtNnLmzGQaZ0mdnSbdZCDLYqTAJewST4J67/Tf46xCS+zdQXTrO/R+9Dv69h7Rsx6mYXkd3do6Wl+AKn+Q2oUVahZXaNzcpnFrj4rQMhVLq7RtbXE3HKbn6JC2vV3qN9ep2VyjZnON6q01qoMhIVneJ5xtlvoFb9VinxelVzDCVnp9qH0BVF4/xS4PKqdwnlnm9lOxEKJycSHiRHOyY9LNh6gKzlPm8VLm8aJxuSmxOyiyWJGZzBEVWOaQ2m3I3E7KlxcpX1xAOjfH5epaLpRWkGa00rixT9/mQ7pX92hc2UDt9VLp9dG5so7ywQOSamu5oVIRXaElqbaexOoGslu7UD0Yp3hyljKTjWqXj/rAAnULS1SHFtAG5ykLBCgPBiNesnKfm0K/m4KgB3HQjSjgosjpjUju8iJzepA5PZEYKbndjcLhidyjdPmEe+1uZDYXUqdTMBM/2W26vSQNjXCmQsu7uhoyrEGqd4UdYeveIR0n5dDdI5r2H9Oys0fj5jb165vPZQ3Wrq5Ts7JG1fom2rUNqtY3I96glZtbVGxsCl+PzwXLtgSVbj+VZnvnud1f8Y6gomdUvL1H8fYeRTuCFLvPq3Av/L0qenhI0cNDlI+OKH78kJKPHqH+5CPUn3yE5tOPqd4N0722xfzhb/nTfwgj9E/48hiCT/jqq6/48ssv+eqrp+P1X331VeT66689efKEJ0+ePHfvs689e/311/+R148g/KHrO0C4829/4q7TR7HBhGrOhnLOQrHFis7npdEfoNpoQTMyTlZ9I7GaMj4QSTiXnM5bMQm8ejOKV6/f5tSHd3gnLZtLuRJuKdUkVNeS09FFweAgRRMTlBj0yPV6imZmUJqMyGaNiPV6ssbHSH0wRPLAIBmjQ2SODZM3OY7EMI3MOEORcRb5jEEI+NVPoTKbUZiNFFnMyGaN5DwY5oJSw+l8GbGtA6hNHiqtHspMVqpsLnRuP1rfPGqHD9GMHYXDQ3loHt1yiMoFH2U+J2q3A7XTidbvRefzovN4qHG50c3ZKNPPohwcpbBngDvKMq4VKDmXnscrMUn84vodfnLlBj+5coN/uXqLF+OSeDExhZdTs3g9V8y5IhVXq2qJaesmqW+A7PEpciamyZ7SkzNtIEc/Q45+hlzDLNkzggvNSXm1yOeJpNdLrRZudHXynqaW+N4hyhfWaN46oCG0RqN/BV1ggfLFJZpW1mheXad9a4+WzR1ad4UdhMYfQhUIUel0I9fPUDilp8Lhoj4YosYXoMYXoHlxmYYloSxau7iELrRAZShE2Xwwkogh93giAJc6nRQ4HIhtNvKtVkQWS8Q+rtBhp8jlpNjjRuXxRKRxCyr1eJ9TmdcnJHAcD9grvG7UoSDFPi95BgPvaXWc15STZrTSsL5H78YRXSu7NK5sUBYIUDMf4t72Hr0LIbQzBnK7OonR6rgsL+KtzFxeSUrj1eR0wQ1IWswVZRk3K4SO2JS2u2T3DJDXP0zeyDgFk3oUpjmK7Q7B5OD4zLI44EMdnKfEH0Dh9VLociFxOpA4HZG8xQKnOxJO/KwK3V5kHmH+Uun1ofT6KPb5KQ3Mkz4+yTtaHeeqqp8DYdv+ER3hQ2GIfu8hTfuPhU7gze1vBO/+I4BQ/neAsDC8T2F4H9lBGPnhAfLDAxRHhxQ9PKLo4RHarV3ube+z9ulxOj3wFU94IgQyPfco+/LLL78Bvr+1/vrXv/LFF19E3nsCwxPAfts6ef0fCZI/gvCHrmMQfnHyi3VcKt39/Wf0ugMUTOqPTaXdlDgdqFx2yj0uqtxu6nwe7i4t0OJxozPOUvJgiLyWNuJUpVzJyed8SgZv3Irj1IfRvHz1Nr/54BavXo/idFQi7yakcyk1h+sVFUTV1pLU0Ulqby/J9+6TPDhA2ugI2VNTAiRnZyk2Gik2m1CYjSjMRuTHKjIaKLFZkJuNyOaMiPTTJN+7zxsFcn6TkcuHNV0opm1UWNxUHJdR6/whdIEFSl0BRAYbhXPCA07td1Pis1Pis1Ma9FK5GKLU60LjcVLmcVHp81Dt91Hv81Pv9VHn8dJgdVI3Z0drnEM1MX1cUm3gfaWK0+ICXotP5ZWYJF6MSuKF6CRejE3lNylZe4JwtAAAIABJREFUnErP57XsAl4VS3mtQMZpRTHvllVwrb6R2Ls9ZAyPkDc5FWkkkTvsEbeZCn8Apc3O7Y5O3i4s5UZzN4V2L9rQCjp3iAbvAnULK9RvbNG2sUXHzi5394/o3DugIywMYauDC6iDCxRNGoiub+ZdeTFXSsqI0taRWNuMqPMepWMG5DOzFJvnKLU7Ig1C5d6nTUIqn5cijztS2i3wOpEcS+QV5v9Ozkef7QY9MSI/aQoqcjmfk8LpQOF0RHZjUqcdhVc4t8szGLhcXcv7lToyzHYaN/bp3Tiic3mHxhUhoqp+cYnB/UNmHz1k+iDMg/U1On0BqucslIxPkdPdS0J9E1eLyrggLuKNlFxeiknlxahkTsWmcyYlj3MZEt6VFHFJruZKSTlX1JV8UFbF9apaopraSOzsIeZePwmDQ6SMT5A9M4vYZqPQ5ULh9VIU8FPg8VLo8yPzB5B6fYhdbvKdLvKdLsQuNwq3J6Jitxe1L0Da6DhnK6s4V1VNpm2emr1PaDv6lLb9IzoPjiIgbA5/RPP2rhCwu7ZBzcoaNStrEQhWL69GQKjb2KJme5fanb3nQPiN5pitp1Jvbf9NEJ4A8FkIyp/R3wJhwd5uRNL9vYhOAKkILlBqttE9bcE/v8q//dv/yxdPPo+A8PvAdwK1J0+efAN0X375JV988cVz938f4J597UcQ/u+4jsH3dRDu/+E/uOedRzylRzlnpcRup8hmjZzpqd0OynzO55pfOhYWuBsM0eZwU2cwoR2dIqVMR5RcxfsZIs5EJ3HqWhSvvH+Tly9+yMsXrvOvl6/zi+u3eCEqlpcTU3k9V8RFVSl3mlpIvXcfSf8DpMOjKCanKDYIu0GF2YhizoTCakY6M4XMNEve9ATZ0+Nkjo0S19PDKUkhL2XmcrPuLkqDA53Dj87upt4ToM4fosofQu3wIZ11UmQVujVLAx7UASdKv50ir4Mirwu1z4XG70bjd1Pu9wjyuil1O9G4HNR5vNR6vNT7/DT4A4LhgMeDxmZFaTKiNRzHTD0YJ+9uPwkNbVxWVfBmnowXUnP4WXwKP4tP4edJabyQns3LuWLeKizivKqM98q1XGtq5k5nF3G9faQOPiBnfIISqx3lnJXbre28kJLPhfI6xCYrutAKzcEVupe26N7apevwkI6dXTp39+gOH9G6u0/L7j61mzuoAiFU8wu0ra2jdXkQD4+R0NzOdXUlFyQK3s7I53RyDm9m5fNOvozLRRpuVdaQ3NxBbk8/sqFxisf1aExWNHN2yuxCs5DS6YzM/kmctsiAvMQuJHE8O0OYZzVHLNhOmoWezXQ82UUq3EIpWOF1I3M6yJme5mJlFedUpWRbXbRsH3Jv6xHdq3s0rW5SHgxSt7BI/26Yyf09pg+EuKnh3V2GdnYY2N6ld22DtoVFKi1O1DNzFA5PktvdT3JdG7dUVbwvKebdzALeSMjiVGw6L95K5F+uRvHPl27wf125xc9vxfNSXBov5oh5VSzjLaWaCxU6rtY1cbOlgzvt3UR13CVhcITU0UlyDSYkZhuFVidyuxuly4fKG6TY56fEL5SVS447hJOHRjhdVsG5iqrnQNgefkjnwZFgun0MwqatHRo2tiLwe1ZfB+HJIL12a/u/HIRf3wmeSLoX/l4VhPe/V4rgAnmDIyQWqklKzUEikVJarqGto5XJiTHC4TCPHz/m3//93yNg+j5Aff217yqHPrsz/EcE39fXjyD8oes7QHjwx7/S71+gYGaWEruDUqdgX1budVPmc1PicaD2OSj3Oan0uaj2e6j3e2kK+GkLBGjz+Wlze7m/vk7XfIh6iw3NyDii1k4SNJVczZNyISWbc7HJnI1N4kxsCm/FJvNGfBqnEtJ4JSGdlxPTeTM7j/NSOR+WVRLX3EJq910yBvrJHH5A1sgQuSMPyB0fJW1YKKNmjI6Q2NvHm1IFv8nKI6rpHhqzl1r3PDVOLw3eYASEGqefghkHCouTUo8X3UKQ2uV5qpYClAW9lLhdwnC8Xwgo1nicFLvtKF025A4LcocFtd1BscVKkXkOxdwcJXY7ZT4v2vkguoUQtUGhi7bKH0Dr81Pu9qK2O5EZLUj0RlQGEyV6I4opA4XjU4hGxsh5MExm/yDp/QMk9w+Q9mCI1MEHpA8OkT0yRrHJgtI4x53mNn6Tls9lbT1yq4um1U26V7YZ2Nijd3ufuweHdO3t07G7R/vOvnCOtLZB5fIaMrcXhddP7foqrfu7dIX3aVxeodTuoGB0guS2Lq5X6LgkKuTdrHxOJ2Xyelwqr8Wm8FZiBufS87iUJeGKWMmtkkqSaprJbO8hu7cf0YMRCqf0KE1mpHNzkQYhqd0W6YyV2AUgFtisz6VunOjkXpndFknhOCkN5+r1XKysErpGzXaaNsPc335Mz3qYlvVtyoNBakML3NveQ394wER4n9H9XR7s7tK/s03v5hZdGxt0bWzQurtL+84u7ds7tG9u07qyToM/RKXFicpgRvVgCnnfCDktPcRXNnBNUca7uTLeTM3jVGIWLyVm8OuENH4Vn8ov41L4RXwqv07K4MW0bF7OzONNqZJ3lKVcKtNxvbqRW/WtxLZ2k9x9n4x7Q6SMjJE2NkHWlJ4CswWNL0D2+BTvVur+W0FYubklAPEHlka/C4CFe4L+FgilB4dIDw4pCB98Q5L9MAUeP3mDIyTLS4lNSCc+PpHo2CiiY6NIS00mKiqK5ORklEolnZ2dTExMYLfb2dnZ4bPPPuOvf/3rcwD78ssvI+XQb4PbsxD8/9P6EYQ/dB2D73O+4KuvvoxcH/7pcwaDS2SOjCKZNiDXz1CiN1JmnqPSZkfrclEb9FHt96HzedG6XJRarajn5iibE4yzNSYzBYZJFLN6VHNGKu1WalxO6lwu6p1O6u0O6san0fQNIKpvJlFdyR2FihsFxVzJl3MpV8rpPDFnRBLOiCScFhdwRiLljLSQszI57yiKeL9MwwdVVXxQV0Ps3S4yh4bJGBjknLyEU1n5RDffR2P2UucJRUBYH1igOrhIhTdEodGFaNpI1ugYmcMPEI0No5iZpsJqo9rlpdJmp8LhoNzpeJqa4RJ2xSqfMD+otNtQWC1I58xITEbyTbOIjDPkzRqQ2EzHmkN+XApU+32UBUOUzy/QuLhE8/IKratrtKyt07y6Rv3yspDQMD+PNhCk0h9A5XBSZLYgmzVRYrVTNGsmqqWds/nF3G7oQO3y0raxQ8/KFgNru/Rs7NC5u0vL5hZN6xs0bGyhW16len0D7co6co8PhddP5doSVWvL1GyuUb+5TtPGOvXLy1SHQugCQWpmLZSNTlPQfZ8UXQM3izRcyBLzZkI6p+4k8kZUKm/GpvNabBq/uZPEr28n8FJsCm+l53FBouCipoIrldXcbGgmrlso+YoNM8isVoocDmR2W2R+UOl2oXA6IlmMcoddKAsfg/BkjlBsNPJBbT0XyypJNpipX9ulb/MhPethWjd2qJifp2Y+RN/WLsPbWzzY3GBwa4PBvV3u7WzRtrZK48oSzeur1GxtUL2+hnZlmarlJXQry9SuCqkbDRsb3N/ap2dtm47FNZr8CxFXoOLJWWQjU4h6Bsnt7iejo5fk5k7iGtqIqWshuraZqLpmPqxq4MOqBq5V1vFBeQ1Xyqq5WlHLDV0jd+paudPTx52ePuL7BxEbzdQsriCfs3G5rpFzZdofXBrVbWxRtb75vwxC1c5eRCW7gpTPqGhvPyLFsWT7T/VtgHtW4nD4G8rf349IGVoip3+IOEkxUbEpxMcnkpAUT1xCLAnxsSQmJhIfH09SUhJpaWkkJiYSHR1Neno6RUVFaLVaenp6sNlsbG9v8+mnn/LHP/6Rv/71rzx58uQboPx688x3PjaPgfmPsn4E4Q9d3wHCo8++YCi0QtqDIeI773JLV0d8dSMFPf2Ujeup1BvRms1UWe3UuNzUuD1UOBxobFaKrXPIjDPkT08imhxFNDlK/tQY4ulxpNMTyGemUZpmUFtM1Lkd1HuctPg8dAT8dPmDtDrd1BjmKB2ZQjo6Ru69fhKaW/mwrJL3FMWckxRyNr9ASLCXSDinKOK8Wk10Wyu5QyOIH4xyubiMM7lS7jT2oTZ5ngNhnT9EzfwSlb4FZBYveccD9ddrhIH665pS4qvqyGzsRNR7H9mDEdSGWbQ2O1VuN5U+YYdY5nOjtNlR2O3IbTZkVuvTkN1jR5QCu5kCu/npoL1ljgKzmQKzBemcFcmsHqlphkKrSQgxdlpROK3I7HNIbCbERiOSmVny9QYkM7OI9QYKjSYk0wZuNrfyrqSYO43taJxe2lY36Fpcp29pk84lAay1S0KnZt3aBnXrmzTtCebLxYF55F4/LRsbAniXFqlbWRbGJpYWI9dNS4vUh+ap9fup9XipcjgpNZmRjY4LTitV9dxRV/JevozXEtP5xY3o55qFfh2dzK/jUnkpOZNXM0Wclsg5V6zhUkUVH+hqie6+S+L9fjJHxwSjcb2BguMkjhKHUwClW/AklXtcyJwO8gwGLlVV806JhiS9idqVbXrWD+le3aN5bYtSvx9dIMjd9a3jkug2Azub3NvZomtrndaNNdp2Nuk42KVueYWaFUHapUXKQ/OUHJ9LFnnckXlQlcdDqd+PNjhPzeISDatrtGxs0r29Q/f2Dp3bO7RvbtG0tkbt4iLa+SDlfh8alxuVw4nSakNunqPQaEJmEqzolFYbcrsTmdWO3Oag1B+kcW2TQpOFS7o6zmoqfnCzzAkIqze3qd3Zo253/zkQVm7tPuckU7bzVKU7u38XCBXfAsGTM76/DcLD71WuzUlqdx9JMg1xiRncuRPN7ahbxMbHkBAfS1xcHHFxcSQkJJCQkEBcXBwxMTHEx8eTkpJCbGws0dHRREVFER8fT25uLhUVFfT29jI1NYXX62V7e5vf/e53/PGPf+Tzzz+PPBo///zzyLniNx6bP4Lwf7P1HSB8+OcvGV5YpWBmlpzBEaJ09VzKk3M+LY+LGflclRQRW1pJQn0TGR3d5N0fQDIyinRaOLOTmGcQzU4jnZ6gUD+JzDBFoX6SgqlxxNPjFBgmkc5MkWscRTQ7jsQ4gdw0TYl5ljKziUrjHFrjHBqTmZKZWYr1BlSTetSTejTj02hGp1APTVA8MYFifJL8B0MUTespm7NRPDXD1ZIKzmSIud3Q+xwI6z0Ban3zQlelZ578WQdSsx250YzowRAJ9Q1cUxRzOUfKpYwCTqdkcS5bzGV5MTfKtcQ0NpF89y6Zww/InRhDbJhBYjIhswpjEZH0+eOzrkKrCZnNjMJqQTZnRjprpHDGiGx2DoXJ+syO0YTIOkvunIEM4ySphjGSp0fImpwke2qKXL0emXmOQpMZuXmOgplZbrd3cE6sJKq+DbXDQ+vKOp3zK9wNLtPkD1EdnBcG4tfWaN7epWV3n85Hj2kKH1LkDyK2O2kOLNC2uELH8hqty6s0Li5RMy84qVQFg6hWfKgWPahCbsqX/dRuLNK4tULD2iI1S0Gag/M0eHzobA4qZs0Uj02Sf/ceSTWN3NZUcjmviAvZhZxJz+e1lBxeTs7ipVShbPhKTj4viiW8XqTk3YpK3q+p5UpdPdebmiMeq2njY+QaZ8k1Gyl0CakUYqORy9W1nFOVkjproX5tN9I12rC8jsojNPV0LK/Rv7bK0M4Ww+FdHhzs07u3Tfv2Jg2bq9SuL9OyuErL4ipNiyvULCxSGQiiCfgp8ftQBfyIPQ6kfjfyoBepz4XYYRU8Uo+dgfJtZvJtZiQOCwUuG4UeB4V+lzBTGPKhWgiiXpxHsxSidHmB0uUFNEshIVoqFIjMd5YF5in3BSn3BckYGuNcmZbzFbofPD7xbSCs2t75LwOh4geCUHJwhOTgiILDh9+qksUV0nvuE5NfRFRsCtHRsSQkxZOYnMCd2zcj0IuLiyMqKoro6GgSEhKIj4/nzp07ETBGRUURExNDXFwc8fHxxMTEcPv2bWJiYhCJRGg0Gmpra7l//z4ul4utrS329vb405/+xH/8x39ESqn/qOtHEP6N9W2Hw8/9JXOcRxgZn3gCfAUf//kLRkOLyCdmkU+bKDZZkIxPElXfwEWJlLcT0nj96m3OXI/mretRnL4dx8X0bG7Ii4jVaklrbSGvr4f88REkk2MU6idRzExTNKuneEaQ0jBNvlFPvmGKvOkJ8ibHEU2OIxobJXdoiKyBATL7+8ns7ydrYIDckWHEE+NIp6coMExTYJimcHoCxewMctMsEsM0UsMMqb33OC9X8VZuAbc7eiixOqn2zKNz+GnwztMYWKA+GKLK6yPf5iJr1oTc5aVifoGq4DylThe5I8MkdHbyYVklFwoVvJqYxi8/jOKFa1G8GZXMldR87uQquF6i5nallsSmJtI6O8m810vO0ADiiVGkM1MUzZoFmS0UWawUWW3CDvK49Cd2WMmzmskyzZBmmCJleoJU/STpM9NkGg3ITdMUzk4i0Y8hM04hM06htMwgM04R3dnMu9IiLmtrEc3OUbmwRpUnRL0nRNPCAq1bq9wL79Ozu0dv+JDO3T3a9w9o3TukfGENhUformxYWqZ+eZna5SV0S4K7SuViiPJQEI3Ph9rrRe1yo3K6UDldQvqF20O5VyjxVoYWqVpcpmZxher5JXSBBap9IXTe+ciZqMI0h3TKQP7IBFn9Q6TdvUdieze3Gpr4sL6Ba7V1XK2p5XJ1DVdqarlSV8cH9fXcbm3nVls7tzs6SR8bQxdaQONwcbOmgXdlJaRNOKhZCVO3tEOF04fW5aHC4aLc4abC46PK6qTCbKNyzk6dy0dLYIHW4CKtwUXa5peEkujqCtq1FSpWllAtBFHM+5Afq9hmj9jfCSVaJyKHnVyHg2yHQ5gZtLuQ2VzIrS6K7R5KHF5KbB6UFpdwznkcKyVzOyOdsyczoUqvJ2IqLvcJ3bfpE+NcrqvnfHkl6TMearcf0X74MW17Ydr392ndC9MSPqJp/yEdu3u0bm3TuLlJ/fo6dRuCatfX0K2tUrW+jnZtjerNTer2dqnf36Nqewvt1qbwdXsP7fYeFTt7lO/uUba7h2ZPkHp/D/XuPurdfVR7gkr2wxEVh8MU7R9GJA8Lkj2jEyAWPtMAIzl4KtHhAflHh+QfHZJ3EEZ0eID44RH5R4fk7O8hDSyR0TNInEhOfGwSSTExxMVHER0bQ0xMHLGxsd+rkx3j9+kEnDExMdy5c4eYmBhSU1PJzc2lubmZ3t5eJiYm8Pl8HBwc8Nvf/pY//OEPkd3iib6voeY/s3t8dnTj2RGOk8948uTJNzpefwTh31h/s4PqO0D4279+hX5tA8mYHvG4HrnRjMpmR2U2oxwfR9zVQ3pVDVdTc3jnTgIvvX+dn59/n5+ev8TPL1/lpdtRvJGQxLkcEZdlCmK0OjI7OikYHEQxPo5yegqlYRqpaUbQrAGJYZq8yXEyhh+QdL+PuJ5uEjo7SezqIrm3h7T790gb7Cf9wQBpg/2kDNwn60E/WSNDZI0OkzE6RO7EBEk9vbwjK+a1bPFzIKx2+Kn3BJ8DochkJ3t6lsI5hzAI7nIL6RbHoxJauwP1rBHx4BCpLe3cKdVyWSzn7ZRs3oxN5ec3bvOLm3f41e1oXoyN59XkVM7mirisLOZmeQUxTW0ktneTcW+Q/LFJZPpZ5ManA+O5MwZyDHqy9dNCgv2MAZFxFsmcWTCoNhkiUlqMFM3NUmIzIzPqiepo4c2MPM4Vl5E1YaAiuEJ9YIXOhQ3ub+/Q/+iAvv0wd3d26Q0fcvfgIT0PP6Hr6CNK51cQWz1CmofHS5U/EIFizXyIKn8AXSCINjiPNii4yJT6/ai9Xoo97ogfqNzmQGa1C2Ve0xwys5Viu4tyX5DqhWUaVtciNm31x6pbWEIXmKfS6xd+p2x2VA4HJXY7SrsNuWWOQrMJsXFW2AVbLEitFoo9burW1ii22flAV8vbMiVRfdOU+tepW9ykNrBIY2iRGl/g2NB8gYy794htbOVahY4PyrTcqKolrqmNjLv3ED8YRTU5i8Ywh9bqosrlo9Lrp9TjpcQtlEXL/T4q/AFK/f7jSCgX+U4H+W43Eq8Xkc1Kvt2G2GF/Ojt4PEspsliedsEeQ1DitEUkdguviW0WpG4HMq9gOJ46Nsql6hrOlZY/B8L2/QM6wmFa98K0HjykOfwoAsKGjY1vgLB6fe1bQajb2f5PgfAEgur95yH494Kw4FsgmH8o6FnwfRcI0+8OfCsIY2PjfzAIo6OjiY+PJzExkcTExMi/JyYmkpKSwu3bt7lz506kKUcqlVJeXk5zczMDAwM4nU4WFxc5PDzk97//PX/+85/5/PPPI9D6tufvCchOdFJmffY9Xwfnt801PvvZP4Lw71wnP/yTunfkh/gEvvjyKz77/M88efJFBIRbn/xP7toc5AyNkzk0Rs74BNLZWZQWM2V2CxWWOdQz09RM6VH1D5Jb30S0ooSLaVmc+vAOvzx/mZ+ducC/vnGeX779Pi+9f4PX7sTzdkomFyVSrqk13K6qIqqhkdjmFhI6O0nu7SH5fh9J9/tI7O8jrr+X9P77Qpfo4AAZQ4NkDj8g8xh82WMj5EwMkz0xSsbECOnjw+RNT5F87z7vKNW8livhdttdSqxOdO4gOruPek+QJv9TEBbM2MibmkVhcVJic1EceShb0Rw3x1R43dQGAzTMz1Pr8aKamSXv/gCprR0kV9USpSrj/Xwpbyak8qvrt/nXS1f5yYXL/PT8ZX5yK4ZfxCbxckYOZ6UKrpRWcrumgdjmNuJbO0jpu0fGwCB5o2NIp/WR/MUTl50CvYHCmVkKZ2aRH18X6A3kjo3zQW0db6TmcLG4HIneTOPKDt3LuwyuhxnY3uV+eJd74QPu7u3Te3hEd/iIroPHNO89pNi/QK7JQebgA+I6u7jT1EJiexfZfQNIh8epmLXQ4p2nwuFC6/Gi9fnRBgKU+byoPELyhsLjpMTuoMThjHisFtisER9VkW0OkXE24qdaaLNGhupPVBYIUDE/T9XiIrqVZapXV9CtLFOxJLjIVCyEKF9cEIbpAz7UwQBZk5OcLS3jtQIZd3onKPOt0rS6S+vKJh1rG9QGQlR6g1TPL9G+tEqVw414eIz41g6ulGt5W1bEayIJr+bmczFFzKUMKVdESm4WV5JQ3UxmZx+i+8NIhsbJGR1DPDWNzGRCYbEis1optNqROQX/UaVfCCdW+H0U+rxIvG5EXhd5x3rWa/Ykj/Eki1EWEMzVT9I1igKCsXj6xDjv19RyvrySNIObmq2Hz4Gwbf+AtsNHtBw8pn1n91tBWLexHgFh1fo61Zub1O/v/edBuB+O6OsQfBaE3wbBk45Q6cEhBYdPJT56KtHDh+Q/eoTo4UPyjo4QPXyI+PFjRA8fkh0OU+BffA6EidHRxMVHERMX+18CwpPSamJiIklJSZFzxpP3x8fHR/7tZPcYGxsbeV98fDw5OTmo1WoaGxu5d+8eMzMzLCwsEA6H+fTTT/n973/PZ599xl/+8pdv7OS+/oz+tvV9MD1ZP4Lwb6xn/zr51vXF0x3h55//hf3NbcZHp1DWNHJHXsTt1k7ie+6TNTpG3vQUuVPj5OvHkc/NoLKb0Hld1Hhc1DgcVM9ZKB2doKC1i2S1lqgCJRejUzl7I55X3rvBv7x1gf/z1Bn+j9fe5p/fvsBPz1/mZ1dv8atbsZxKSudtkYT3ilXcrK4hrr2dlL5eMgb6yR56QN7oCLnjo+SMjZA5MhRRxuigAMGJEVLHhsiemiTx3j3eUap5PV/K7ba7qOYc1LgEEDa4BRA2BkLoPD5kM3byJ2ZRmp2UOr2UOt2Uut0UWczIzUY0frfQIeoSukXLvW508wEaVpZo3VijK7REizdAlclC8YMxclu7Saio4cPCEi7nSDmdlc+ptBxeTEjj51EJ/MutWH56M4Z/vR3Hv0bF805hEReVaq5X6IhtaCG14y45fQOI+ocQD45QMKlHpp+lcHoG6ZQB0ehExH7uem0D74sU3NQ2UGJx07F5yL31A4bXD3iwuUPf9ib3wgf07B/Qe3hEy+YOuuV1ykKrFDoD5NsE27yMgUFu1TZwqaSUC7Ji3pMqua4oJUqjI6WulczWbvJ7BykcmUA5NUOJ6emAvcbqQG13Cl2tDgdSu418u4U8h4VchyXS8Sm2WcibM5FrNpJjmiXbLCh/zozYMofYIsBTbLOQb3+qk1JinsNClsVIrsVE7OAAZzSlvKEsJn3ERN3SLh2bYTo3tunc2BZ2m7556pY3GHn8MYOHD+nb3ad9dZ1qrx+5fob0e/3EtnVwq6iCK+Ji3kkX82ZiNm8mZnMmJY+zafm8ky7mdF4B5wuVXNFUcFNbR1RdM/GtnaR23Serb4j8SQMSvRGpcQ6J2SI46jjs5Lud5PvcER9ZucdFoceJxGkTfjb2OXLtcyiOZyYVXjcKr5sij5uM8XEuVdfwXrmWVL3rORB2HhzQHj78u0Go29igan2dmq0t6vcFf1LdzjZV21vC1+MMwsrdfSr29inf26d0X5AmvI8mfPCdEFQehCMAlP8nAJj/jHIfPiTv0SPyHj0i5+iI3IcPET1+TN6jR2QdHCDxLZDW3U9snoy4mMT/chCelEVPrr/tfSfA+3pDTmxsLElJSSQlJUXOJG/cuEF0dDSZmZnIZDIqKyvp6OhgcnISt9vNxsYGH3/8MX/4wx/405/+xGefffat848nJgAAX3zxxXPP8K9fw48g/LvXd3U/8QQef/QJFqeV1tZmctMzufDuJV69cJm3E5O51tBCYt8AkmkDxRar4OJiMlAwO0WhaYrcuWkk9lmULgsVXid1Pg8NHg8NDid1c1Z0o1No7g8hbmwnRq7mfHw6L128zk9eO8c/vfgm//SbM/zTK2f5H6+d45/ffo+fvHeNX92K5fWUTN7Jk3BJU8pVnY6Y1lYWONIFAAAgAElEQVRSe3vJHBwgZ3iI7NFhcsZGyB4fIm96glzDJFlTY2RPTRJ/t4e3Cot4JUvE7ZZuSsx2qp0Bqm0CCJt9T0GotvkRTxqRTJmQTM8inTJQMmeh1G5D63Gjcgihu2UeV6RTVON3o/a5UHmFwOKT6CmdzxtxnalxuKi22FGOTVI4OExOdy+JDc3cqqjigxINlxTFXCos4s0cEW9k5/F6Vi5vZOdxOk/MO5JCLsqVvK9U8V65lg90tXxY10hUSzsJXT3kj00iNxhJ7O7leqGamLo21DYv7RsH9K7uM7p5xOhumMHwHh1bO7RubtGyuUPl/DIqbwilbxGJw4fY5qN+cYm6+RDldifSkQnS2rq5XabjvEjGqYQMTselcTYxk/NpeVzKlXJdVsKdUi0pdc1ktnaS1z+EeHiMgokpIRtyzozMbkXhcVLkdwsdtMezggW2p4P1J+XBQpfrqT2by4nE6RBKj04HIoedrFkDGbN60k0GMswz5NstpE6M815dHecrtYimrLSsHdC9cySYCGzuUDO/RNX8Mg3rYbp39+jZD9N3cEjfwSG94QO6dnZpXl2jbmGRmoVFSp1uCicNZPUOkNTQTpSmmqviEt7LlHI2PZczqdm8FpfOi7cS+Nn1aH52PYZf307k5dg0Xk3N4XSelAtKjeA409JOfG8fKYMPSBsdJXfGQJ7JSIHNKpwVelyCfG7kPjdqrxeVz0uxzxsBYerICO+WVfBOieY5EHaED+k6PHwOhG3bO7Rsbj0HwvrNDeo21qnZWEe3sYFuY4OarS0awvs0hPep3t35u0GoOjbOVoUPKDk4iABQeRCmKLyP4uAIxcER8mMVHj6V9OgIydGjiMQPBeU/eqrcxx+R99HH5H30MTmPHpP7+CNEH39C7uOPyDw8ioAwJrfwvw2EJwA8gduz8EtMTIzA8uSer3epnkDy2+65ceMGUVFRxMbGkpCQQFZWFhqNhtbWVvr6+rDZbCwtLbG/v88nn3zCn//85/+lppwfQfh3rK9D8Msvv+TTTz9lc3OTieFxZPIizr33Li+88Cte+sWv+PUvX+Lldy9xXVzArfYuotq7iWvrIr27j8KRMVR6PaoZA2qTAZnLSqHTgtRqQmKeQW42UmydQ2OzorZa0Lkc6Bx2qubmKJ+cpqhvgLy6FpKKy4mWKLmSms+FxGzeup3ES1ej+NmlD/nJe9f46aXr/MuVG/w0OpafxyfyUloGr4vyebdIyQcVldypbyCupZW0+72kPxgga3SYrPERxHo9qffuc05ewquZIm41d6Ey2alxBtBZvTQdg7A5sECtx0+h0UHa0DhJ94aIaunkmq6O6Ppm0jq7EQ8OoZqZpdRkjsxOVrpdlHlcQvai14XcbUNmn6PQZkZmM6N02dB4nBEXmqbgPM3zIVrmQzQFgtS5PFTOWdFMz0TCXrN6+kjt6CKusZlbuho+KC3nvWIVF4qKeUum4F2VhvcrtNysbySx6y5y/QzldifZg0NcFCu4U9uCxumnY/uI3rUwDzYOuL+5TefGKrWhRbT+ENrgAmpPEJV/kdKFdaTOILlWDxqXS8jBW1mlYV74mWitThQTerJ7+0mqqCWquJzLIhlvp2RzKiaZl+8k8EpUIq9GJ/FmVj5nRYVclJdwRVPBjapaohqaie/oIqm7h7zxSWEO1TwXaTop9ggPfLnHhdTuEHTsU3piOJ42O0OKQU+ucZZs44zgQuNxUBTwIjLOcq2pmQsVWgr0djo2D+nbO6JrfZuO9S10wUXK/EtULG7Rtbf3NGZqfZ2mtTVaNzcjeYs14R1qdjapWl2hZnGJuuACde4A1WYnWr2FooERpHf7yWhoI0qj45K4iLczxLyRnMNriVm8FJcmOMwkpPNiUgYvpWZzKkfMmxIZb8uUnNGUcl5bxQcNjdzq6iLu/n2SR4bJmJwQzoT1ekTGWURmEwU2KyVeD1ljQszUeVVZBIQdR5/QeXD0HAibw48iIKxfX38OhPWbG9RsCCVR3cYGtdvbNIT3aTwIU7O3i25nm+rdHXS74UgifeV+mIr9MGVhQaUH4UhqRMmBAMJnISgP70cA+CwEpUdPdQK/ZwGY94yyH39E7sefkPPRx2Q9evzcdcbRQ8TeEKld94nJLSQ2OuG/HIRfv/cEgM92okZFRUVeOwFaQkLCc+XRhIQEkpKSSE5OJjk5OVJmTUhIIDk5mdTUVJKSkiK7yZORjpSUFEQi0XMzj3q9HpfLxeLiIo8fP+YPf/gDn332GX/+85+fe67/5S9/iXz/Iwj/xnr2r4u//OUvHB4eotfrUavVxMXF8coLL/OLX/6aX770K06deoV33jzNqVfe4IW3z/N+di7Xmlp5v7KGtyUKzmSL+aCwmMTKanJaO5D391NimEFjNKExmVGZhQSIYpsFucWEZFZP4v27JPX3kP7gPvljwxTpp9AYZyk3magwGikeHkfWP4Sou4+MpnYSdPXc1lRyrUjN5UIlZ7JFvJGezUtJqfw6PokXElN4JS2TN3NEvJ1fwOXyUq5otdxoqCe+p5tCvQHx8BhX1ZWczingVnMXJUYb1Q4/NZZvglDhCpA3YyZnwkDS3ftcLddxvlDJ6YxcTqflcEWi4FZJOan1LeT39aMYn0Q1a6TUaqXMIbjIqN0ulHYbhZY5pNY5YWbQYaXQaRP8UC1mVHYr5U5hML/MZosYDlS53RFVOp2UWq0UG43IpqcpmJhAOjWOYmY6IqXRQJXHSZXHSUZ/H+/my7hR24zKHaB564CWxU06Qus0BYJU+lyUewKUunxU+BfQ+BcpC61TubyDzB0ix+JF7XRSGQygWwihnQ9Gvq9eXEC3EKIxEKTK4aR4So+or5/UxlbulGq5IlVyMbeAl2OTeeFOPD//MIqffnCTn35wUyh1J6RxJj2X83IV76sruFnTQGxrJ0l990kfGiZnYhLRtB6J2YLEbEFssSK2WMmbmyPHZCJrdpb0GQNyh50CmxW5x4XS76XE7yPPYOBqQyPvqsvInzDRurZL1/oujfNLNISE+VCVZxF1YJW7hwf0HB3SFd6nZWuTxvU1GtfXaFhbpXZZ6Bo9mR+smJ+nemFRmLs8VvPyAk1LISFeKhCgxu2jwuqgZMaEYmqGvMFh0nvuEdPUytVKHRdKNLyjKOZsYRFnC4t4S67kTFEJZ9WlQtRUpZaLVbqnoyJtbdzp7SFheIic2Rk0AT9iwwzXauq5XKEjzeCmdvsRnQ8/pevwId1HR7SHD2k9eEjT/kNat7Zp3tj8VhDWbm5QvblJ9eYmtdvbNB6E/9Mg1BweoTo8RHV4+BwI5X8nCCWPPkb8jESPBZ3sAp8FX/bjj8j56GPyPvk0AsJ8zzwpnff+20D47EjFCbieLZUmJydHGmni4+Mj4xkpKSkRyJ2cG0ZHR0c+LykpiZSUlOdAefI5J//PyT3JycmRjtUT0KanpyMWiyONOf39/dhsNra2ttjd3eWjjz567jn/Iwj/jvW73/0Oj8dDU1MTycnJnD17lhdffJFf/OIXvPHK67x66nVOvfUap069wulTr3PqlTd46Z2LXBWJ+bClnRv1LVwq0vBmYhav3IzjN9fu8HpUAhczc7gpLSG+VEdWUwf5ff0Ujo1TqJ8md2KMlAf9JA/2EX+vm+i77UT1dhA/0EPK2ADpk0OkTw4hndEjMwrpEyeuNOpZI0UTU0iHR1H2jyDrHSS/q4+ctm7Sm9tJaWghvq6RmOo6PqzScrVSy/WaGpK6u1Eb5yia0HNNVckbKbncbur8BghbnwFhptlK2rQBqdmOas6BcmKGgr4HJFbWclum5lxiFmfjM3grLo3XE9J4My2b84UKbmh1xDW3kH1/kJwHw+SPT1CgNyCbMyO3WVE47cjdDuROM1LbLGLTNCL9OKJpwVigUD+JfGYa8fQ4oslRcseHyRkbIm9ihALDZKQ7tNRmotJlpcJpocxuRmM1onXbUFtmiW5t4KK8hJsNrchsLsrnVyiz+6h2+NF5PJT7nJS5/ZR5A1QtrFIRWqUstE7p4iYF7nlE9gClXg/lfh/lwQBl8wFKAl4UPhdFAY+QoTfvQrPgoWopQMPqAq0rizT6fWjNZlQTkyh6BxG395Ba1cCtQhXnU3N5MyqZV2/E8eq1GP7vq3f46c1YfhGbzAvJmbySk89bhUWcKy3nUlU179U2camhhautndzpuU/C8BhZBiNimwOZ20up3y+k1R/P9indLnImJrla18BFTQXpAxPUBpapDyxQYXdT5fFT4V+gPLhGxdIuTVubtO3t0r6/R8vONk1bmzRtbVK/vkb18hKNgQVqffNUef4/7t77qe00zdv9T973PVV7auucOTUznZzaiRxst3NoJ2wwOQuUAQVEzjk4ZwyInAUSQiJnsE0UOTp0z+zO7lbPTtV1fvgitbtndmff3T17ZlZVdxmBSFUuX76f5xOGyBwYJG1QqJhKHBRql3SjVpLGekkZGyBjaoTs6QlypybIGh8lfWSIzJFhskeGhUi90VHyR0bJHxom29pHencPKR1Gktu70LYaSGhsRVHfhLyuEWl9I7KGJsQNjcjb21GZu0kZHqJ4dgatqZureYWcT80kqq2PooVNHm+8+yMQltrW/s0gLFpY+HeB0N4Un7K6StLqCkmrK2j/BAj/JATX1/5VCMq2thFv7yDZ2UWys0vs3nPp7jvE2zuINjYdIPSXJPwRCIOCQv5TjkY/Peb89PN+btC3b4jBwcEOeNlfZ98E7cC0jx2Ynwpy7GCMiIj4yc9gB6MdqvaUnFu3BL+kVqslLy8PjUbDgwcP2N7edvwb/98GhPYqkE+f2x+fHmv+XGZrf+3P+7d++9vf8vr1ax49ekRCQgKXLl3CycmJo0eP4uzsjLu7O56enji5e+Pm6oWXiwfexwQQOrl78fWp05wLC+dqSTkhLyuJrW8g/GUFN/JyOCWXccz3Dp+fPc/hK9fZf+EKh6/dxDs4jLMxYs5LZFxJUOGbmkZQUSnh5fcRPXuOuKqK2Fo9kXXVRNRVE1ZfjUhfJahBqyqJra5CVlNDQn0Dic0tJLW2OdomdJ0GdB0dJLd3kNLeQUprO8ktbSQ2NhJfW4OyoRZVczPJnZ3E1dRyNSUTD5EMn4IHqA0W0qxDZHf388A6ymPLCGXWIQqHhtB19SGua0HZYSLR0ktit5nUHgvp3d1kGk0oKquJuPuAG8npnImR4xUYieetEDyuBeB+5Q4uvoF8Ey7iqlLN7ZR0AnPyiCwtR/bsOSq9Hnl9Heq2VnSdBrQdBtRt7ahbO4hvakVe18idVy8IqKogrKaa6Po6ZE1NxLW0omnvILHdQKLJREJHB8rWVjRdXWi6utB1d6Pu7CTo2TPOqXScT80mtraZVPMQqa1mcjos5Ft7yRrqFZrSx4Vm9JyJ1+RMzZIxNYtqYIzYLitqqwXdQD+po0OkjAyiG7SiGeghcciKbthCttlKnrWf/IEh8geGyOsfJH9giMKRUUrGJyifHKN4dIj8PisZpi50Lc3EVVcT8/Qp4ffv419Yzs2cQq6kZXNWm4KHLJ6vI0TsCw5nf0gE+/yCORQciWuMnNPqJK5k5XGrpJw7Dx4R+PgpEc8riK2pQ9EiBApkDw2jbGjmvC6Nk3IVvnefkWrqo2xsirKRcR69neXumxkyhyfIGBGsIDqjCV13N3njYxRMT5EzOU7etBAtl/VmkvSpMVLGh0kZGyJtbK8pfmSQlMF+NIMDqPr7iLdYhO5Ikxm12YLO2keKtZ/UgQEB1IMDpA0PkT42SubEOBmT46RPjDmKjLPHxhwVVukjw6TuTdLgAKljI6RPjZMyPkLyyBAxzU1c3LNPxLT3UjS3xsOVLe7bbDxYWuL+8hL319e5t77J46VVHiwscXdWyBwtfjtL0V6mbMHrtxTM2sifs1Ewv0SBbYW8xWWHcT57aZnMhb2xrZCxtEbm8jqZq1ukr22Rsb5N1rKNjBWbsB3u3RkmLQulu4lLy6jWV1GtrxK/sUr8xjpxG+vEbWw6RrmxTdzmDoqtHZTbuyh2dlHuvkO5+w757jsU69vINraR775H/v49kp0d5O92UOxsE7O8TGLvJFF3HxMojSU4xJ9A/wD8A0IIDAohKPjOfxiEn0LrP2M+Bat9U7RD0H60at/67JC0/xx2mNq/lv1tiUSCRqNBIpFw9epV9u/fj5+fH6urqw4u/NWD0H5/96cKJP/c4+ev+cMf/sDi4iKtra1kZGRw+/ZtTp06haurK0ePHsXJyQl3d3fc3d1xdnbm+PHjOLvZQeiG13EXvNzcOe7mydFTZzgfGs7NonJCn79C3tiMpr0DXUsrGn0dkrL7BKdm4R0QwteXr/F/u3vzfxxx4n8cOsr/OnycX3icYN+5SzgHhuMdKeZighafzByCSssdwdmSGj2ypgakjfWCD1BfRVTVK6KqXiHSC9AU7YVri+tqkNbWIKupQV6tR7E36oZ64usF076iuZGElmZEz19wTpuMS5QYn4IHaDp+BOHDPRCW9w1SODREmmkQkb4RcUMrSkMXKpNJ2JL6e8m0WigYHCTP2ktWl4nUplZUL6oQFZRzW5XCRZGCk4EROPv4s//CVT47c5F9F69y5KYfrv4heAZHcEGp5mZSOoEFxUTdf0LMswpiK6uJraohukqPrKUZZWsrKoMBndFEcreZFFM3SV1CyXCiyYS6sxN1Z6fgs+vuRms0omxt5da9e3iKFZzUpBBd3UBazzCZhl4KTQOUDA6RPz5EwZ4gJG/sRxBmTs6i2QNhcp8g2MgcGSZ7bJSssSHShoRQ9eR+MykjgyQN9ZPU30tSr5W0fkFVm27tJc1iJclsItViJqPPSt7IECXjY5RNTlA+IbTVFw6PkdM3SGqXGXVzO7Gv9ITcf4xfcTl+xeUElNzDv1QYv9J7+JXf51b5PXzuChP+7CVhLyoIfVlBbH0Dab19xDe1cjE5Ay9JHMFPqsjtH+PJzAJP3szyfMHGvbezpA2Mktw/SlxtAwFl9/g2M4erWbnczCsk+N5DFPo6kts7yeq2kG3tI29QiGXLHRkhc2SYtOFB0oYHSRwcJGl4mJTRUVJGR0kcHBRM9SYTks5O4ox75cGftGfYQ8WVZpMjcNyeOGQPE7dbKuxGe/VALwl9gpgmprnJYZ8QtVkpmlvjyfouj1dXebq+zuP1NR5ubnJvfZP78zbuzQkxa6Wz85TNLVA6t0DJ7DzFM3PkvV0gd2aBvNlF8haWyJm3kfp2lpSZWdLm5kl5K0zyzDxJs4skz9lIml8mcWEZ3eKKwzohiGVWSV5dI2l9neSNLZI2tlBvrKHeWCNhcwPV1iYJW9uotndQbe+QsP3OsQXKN7eRbm4h3dxCvLlF7MYmsRubyLd2EW9uI97dJebdDtE7W0jf76B4v4tkYx1tzxjhpQ+4ExtNYJDfT0AYGOT3Fw/CT99nPxr9dOz3ifaxH52Gh4cTFRVFQkICUVFR+Pj4cPLkSY4ePcovf/lLfH19WVlZcZj4/+pBaH98mkrw84blT1MG/umf/snx3A7CjY0Nuru7KS0tJTIykosXL+Lm5saXX36Jq6srzs7OuLi44Obmhru7O66uro63nd29cHPzwMvNHU9nZzxd3XByc+fYqW+4GBSGT145IQ+fI9E3kNDcRkqHkQyDidT6VtTPq1CW3yciI4dvxXLcbvrx1clz/D/HPfg/Dx7nb/Yf5W+dT/AL99P8+tRF9l+8wfHbQXhFxHJBqeZ6YirX8vLwKysj/PkzxHVCAa+0uYGYJsEbKKqpRlRTTUzN3va45ymU6vUo6uqQ1VYjqalC0liDpKEOeXMjURUvuZCSjptEsQdCM6mWQXL2QPjEMsK9XqFXMMXQh0TfhKy5g3hjN/EmIRxbazGh7e4i2SqoRrMG+igcEqqWivsGyDOayWrvRPv4BaK8Ym4qNZwOE+HpF4LLdT8OnvuWX3ud4cDpyxw6f5Wj1/xwC4rgpFgpdP9l5uBTWIr4ZQWyyiriauvQNDWjbWsj0dDx43QZ0XYKhcMaQyfK5hZkDY2IqvVcyS/AKSIGjzgtUVX1ZFhHyTUNUmoZ4e7oGIWTIxSOTexthVPkjv8xCLWdRhI7ukg2msjpH6BgWNiUCwYHKRweQDc5iHa8H/WwsCmqe4UcVFV3J2qjgXiTkThjlyMAQGXe89qZTCQYjeisVpJ6e0nr6ydrcIjcoREK9oLP745NUTYxTfHElGCyHx0je2iYtL5+dFYr2p4eko0mVO0dyJqaULS1ktbbS3xzCxeT0/EUKwh9pqdweIqXiyu8nLfxanmVB7PzZAyNkzIwRtngKMktHYifvCQwv5RrunQuKLWck6o4I47nukLHbW0GgZmFRJTcJ+rRM8RVeuKbW9AYOkk0daMz9zh8kirLHsD6e9EO9Tt6EzV7jRl2ZawddD+J27P0OPoYE/osqPqFHFNNr2C2j+8VgsVjW5q5XFDI6bQMolstFM6u8mR9lydrazzb2ODJxjqPtrZ4sLnNw8Vl7i7YBADOzjsAWDAzS/7bGbKmZsicniHn7Ty58zay5xZJfTtL8tsZUmfnSHrzlqTXs+jezKJ9O4v2zRyat3OoZhZQzSyQMDsnzNwi8Qs24haWUdpWiLOto1xaR7m2jHJtVTgGXV8TNsGtLeK3donf2kW5vevYBBU7u8j2RrorjGz3I7Hv3hH74T2ij++Jer+D5ON7FB/fEbu5jrp7hJCiu9yOjiDA/zaB/gEEBIYKG2HgXz4IP51PxTSfHqHaIWgHZ3h4OLGxscjlcoKCgjh//jyHDx/m17/+NZ9//jm/+tWv8PPzY2FhwcGHv3oQ/jz53L4d/lzl+XNJ7W9/+1tmZ2d5+PAhCQkJ3LhxAw8PDw4fPsyxY8fw8vLi5MmTeHp6OsbDwwM3NzcHFD08PHB1E0Do7e6Bh4szbq7OOLm543zyGy7dCeRGfinBj54j0tcjqq0jslpPdJUeaXUdCn09uoYGkuobSKyuEdJm8ksISEzjQqQEj1uBfOl5ll86n+Bvvnbhf3x1hP954Bh/e9yDz0+c49D5q3ztG4hTSAQnpAou6JK5npOLb3kZQU8fE/7qpaAIrdULVom9rTGyUjDZx1ZXEVv9iqiql0TVvCKitgpJUz0Rr15yNiUNp1gpt/Lvom7vJs3ST053Lw+tIzyxDHGvd5CS4UGSWnuIfVWPvKlDSEjpMZPYa0FrMaHq7iSx14yur4fkfgsZg31kDw2QOzxI7rDQuvFoZJQH/YOUmS3ktxlIqaxBUfaAkJQsfOK0XAiKxvt2MC7X/Th6zY9D13w5cMOfo/5huEXE4iWScEKq4JxKy7WMLALLyol++RJFQz3qtlZUrW2oWtuIb24hrqkZSU0tkppaYqqquVZQiJtIygl1MjE1TWT1jZPXPUSZdfRfBGHeJyCUdFqR6esJffAEn/wifHILCSgtI/rxUzQ19WQZDCSajWQM9pE/MUrB5BjZI4Mk91tItHaTaO1GZflpK72iuxulWUhaibNaUPSYBDD0CNFyOnMPKWYLGT295FgHHBtp+tAQGcNCgkvK4ACJvVY0lh60e/8BUBkMxHW0o+vuRlZXz7fp2ZxT6Qh/UUvh8JRQO/V2jmfzi9x9M0P64Bipg+NCIPbbWe5PTFPcN0R6swHlk1cEZxdzQ5XK6RAxp4Jj8QqMxiMoGq/QWE7FKrmYoOOaLp07OcWEFt8n6uFzpBV6FLWNxLe2C0fovX0kWiwO2NvbMz6tlJJ1GlAYuwT7yF4ZcZzVTHyvAEPtXvyapr8XdZ8V3UA/MY2NXMjN45ukVKJbLRTMrPBodZuHy8s8Xl3l0doqj7a2eLglKEnv25YpnZ2n8M0M+dNvyJ6aJnNikozxCdInpkifnCbn7Sz5izbybDayFhbIWJgny7b4R92DSXML6OYW0c4voplbQDGziGJmEfnsIpIZG7Ezi4hmF4meWSRqZhGJTRixbRHJ0rIwy2uOkW5sI93YRrK1g3R7F+nuO2Tv3iN//wHZhw/EvP9A9PsPxHz/PTG//Y7oj++RfPcB2Yf3RK8LIAwtLOd2VDgB/rcJCQgkOCic4OBQAgN8/2pAaL8f/Llg5lOzfkREBFKpFJlMRlBQEJcuXeLw4cN89dVXfPbZZ3z22WccOHCAzz//HF9fX96+feuolPqrB+H/TvfVH/7wB5aXlx2qT19fX86dO4ebmxtOTk4OuLm7u+Pm5uY4/nRycnJsha6uro5xcXHB3c0bV1dXvDzdcXdzwtXVGRc3V1y9TnHh2m1u5BYQ8uQpkqZGYpobCdJX4vviOQEVLwmprERUV4W8pR5Vh5AjmtrRTpbBQGpTM9oqPaKsQoIS0/lWJMfjViAHzl7hV+7f8H8d9+Rvj7rzufcFPjt5kc++ucTn56+y/7ovx4PDOSFVcF6dyOWsLG4VFxP69Ilwh1hXi7y+DkVDPcrGBuKaBPGJsr0JcUsD8tYmIisrOJOcyvEYCbfy76JtN5Jm6SfX1MtjywjPeoZ40DdA6dAgxX1TKOvakNS2IG9pR9HRQbLVQnqflYw+60+6CFN6e0iydKPrMZFk6SbZakZnMpDSYyTTaibX2kNuj5lco5Hczi5yDJ3ktbaRrq9F/fQlsrIHRGQWcis+icsxCVyKjuOESIp3jBTPPR+hl1zJiQQVpxITOZ2UxLn0DC7n5HK9sIg79+4T9OgxsdV6lI1NBD16zAlZPGeSMpA2tJEzMEm+efgnICwenaBofJKCsSkKJt6QPz1H9uQciQPjSDqtaFo6iHr+ilsFxVxMTueMWsvpOBVn49VcVmsJycgnpvgeCc8rSapvIqW9g1SjkTSrEC6Q1NtPUm8/ur1RW3sdVoh4iwVplwGZsROFsQtFpwFFRwfxHQZUhk40hh+LeZV7m6Wi04C0vY3YlmZETY3I6mqJaxWC3BM629EaO5HW1nAzN48rSamIqjJG+pgAACAASURBVJooGpnm0Zs5ykcnKJ+YomB0HJ1lAF3vMDmvJymaeUPZzFtKX7+mfGqaspFxCqwD5Jgs5LQZSaxuILr0IX5J2VyWafgmTIK7bzhO1wNxvx2Gh18EHkHReIbE4Bkp4YQkjvPqJK6kZnKtqATfBw8Jf1WJtLGJ+A4DGqNJgL7V6qiZSurvQzfQj26g3wE9Va9FCGvfaypR9Qrm+qi6Oi5k53I6OY2olh4KZ1d5vLbzk6PRBxsb3FsXQrdLZuYEAI5PkjmxN1NTZE5Nkf36LTlvZymYX6R4ZZXitTXylpfJXVkmf22V7CWbQyQj+AftBvoVkpdW0C5voFnZQL28TpxtHYVtDaltFfHiKrELK4hti4htS8Qu2oix2RAtLCFaWCJqcZmoxWXCFpcIty0TtrRM+PIK4aurRKytEbm+Tvj6OqHbuwRvbxHybpfQ9+8I3d0i5v07pO/fIVpbR2MaIazoLr7REQQG+BIaGERwUDhBQSEE3bn9Fw9CuxjGDkG7IMd+/BkcHIxIJEKhUCCVSgkPD+fatWu4uLjw61//2rEF7tu3j3379nHgwAF+9atfcfPmTaanp/nHf/xHfvjhh79+EIKwCdrjz37/+987wGivBHn37h29vb2Ul5cTHR3N5cuX8fb2xsnJCVdXVwfo3NzcHM9dXFxwd3fH29sbT09PBxhdXV0dsHR1dcXT3Uv409MdN3cnXN2O4+ruhpu7N2fPfss5mZxbmRlEP32EpF5PbEMtUfV6ImtriKqrJbxBT1RDDZF11YRXVRBVXYmssZ74thbUba3kdxrIaW8jrb4e9YuXSMruEpKWyQ1FAheixZzyj8TtVjCHL9/iq3NX+fzMFb64cI39V29x8OYd9gUEcSQ8EjepjDPaRK5kZHKruJjghw+JfP6c6IrnSGqqULQ2CKHdzY1Ev6rgQko6LrEybuWVom03ktHTS263lcfWIZ5bB3nQN0DZ8ADZ3cPEvqon/FkVvvcecSW/kIB7D1BU68loM5DVbSbXYiWvv5+8/n6y+3pJ77WQtjdxHc3IWxuQNtUibapF2dKAprONFFMn6T0mcq3d5PaYKLCaKbX2ctfSS3mXhdIWIyVNnWj0NShfvSL2yROCSku5npnJ2UQtngo5LlIxR2MlOEnluMiVeKu1nEtNJ+jBI2Q1dQQ/fMwphYqzyZk/AWF57xj3xycoeT1OydjkT0BYMPUjCGWdvejMPUKwtKkbbVsHsqpqAkvKuJSYjLdEyqWQGM4ERuLtH8aJsGjOy+O4kZZOQHExoffvIa2sQVnTgLq5HZ3BSJLJTJJZ2Px0ZqGeyr4xJVosaMxmR2WVymRCbupC1mkgtq2VmOYmohsbEDU0IGlsQtrULIikTF0k93STaDaSYjET39yET14+ZxM0hL+oJadvlLKxKYoGhikbn6RwbIIk6yC63mFyZ6YpmH9L/sxr8qYnyZ+apGBygvyxMQonJoRs1eERsiy9ZHWZyWkzklbTgvpxJbLiRwRos/BRJnMuSoGzXxj7rtzm1xdv8NkVH7684cfhyBiORotxFstxUyRwUpPE2dQMruTkc72gmIiqakS1dYJVpLMTlcmExtLjqHdybJJ9QsVUYq+V2PoGLucVcD41k4imbgpnV3m2+Z7nm5u83N7m8foad1dXKbYtkzf1WgDg6DjpY+NkTU45kmQK5+cpWligcHGBkuUlytbXKFlfJW/FRvbSArkrNnKWl8hZXiJ7ZekTtejqjyb61TV0a2vo1jZIXNtAvbaJan2T+PVt4te3UaytI19dQ766hnRlHcnyGjGfTPiSMKFLq4QurRJiWyFoaYVA27Iw65v4raxxZ3Udv9UV7qysELm5iXR7F/HqBmrjMOGFd/GPjiQkwE8AYWAYwYEhBPv/5W+EdhDat0D79w0LCyMyMhKxWIxUKiUqKopr167h7OzMl19+yeeff86XX37JgQMHHLNv3z7279/vAOHExIQjuu2/BQj/lDDmd7/7Haurqzx8+BC5XM6lS5eEo0xXV8fGd+zYMQf07Hd+9qNP+/ZnB6RdJOPh4eEA4/Hjx/Hy8MbV2QUPTxdcPY7j4nZcAKqzByc8T+N+4SKnbvvyrSQW32QdgYV5RNwrJ/bZMxSVlciaGoTeweZGxPXCnV60vkq416vVE1n9nJi6V8Q115LU2UqWqZM8Uxd5hg6y21pRPnlJdOl97mTkckWl44w0jpPRUrwiYvEIE+EUEsGxoDC+DgzhgH8QB4JCOBwRiYtYgodCyaXUFL7NysCnpBD/Rw+Q1OiRVlZxOSWD4+EiAYStXaSbreSYLDy1DvPCMsiDvj7KhgfI7B5GWtNMdEUtfqUPOJWQiFesgjNiJVeVWgIz84kuvU/CyypSGltIazeQZugk1dBJSlcX6cZOdIY21HsVUwktjcS1NqJsaUDRXE98WwOajia0hmaSOlvJMHWR22Mmz2whx2Qm3Wwkw9RFamcHSa0taBobUNXWEq/Xo6yqIr6ukbjaBqSVemJfVhL7shJtcxsZRjPSSj0nZPGc1qUjqW8lZ2CSgp4RBwiLp8coGZvcg+G0A4S5E3Po+gUQSjraUVstpA0OkDE4QJq1hzSTCV1LK3E1ekRFZfinZnJRFodXWBQeQeF4BIXjHhiGW0AoLkEReEXEclYWz7dJqfjlFhB27wHilxUo9DUo64SgcZ2xmyR7d+OeN1Bu6iKmtYWY1hZiW5oRNzcjb2klvr0DdafQ2KHrNKA2CEENaqOBJLOJ+OYmrmfn4CmW4XfvOammPkpGJigbGefxzBz33s6SPjhGUt8I+RPjlLx5TdGb1xS/fUPJzFvyJifIHBkmZ3yMjFHBNpI1OkLhxASlU9OUT01TPDJGQd8ghWYreUYzGW0G1Po6Yh8/I7CwhBvpWVzWpeAaLcUpIpbDwZEcCgznYFAER8NjcI6R4SZR4pGg4WRiMucys7laWMyte/cJevacSDsg29uRdbQ70mdShwaJa+/gRmGJYKhvNlMws8LjtR0erazweHWVu7ZFihcXyZ9bIHdympyJKbImp8iZfu0wzxcvLjqmcHFByBldWaZg2UbW4hwZC7Nk2eYdIMxatv0EhHYj/adxaomrq2jXVtGsr6Hd2ESzKYhj4re3id/a3VOH7iLf3EG2uYNs8x3inffEbr8jZmuXqK0dIje3Cd/cImxjk7CNTYI3twlc3yRoY4vA9XUCl1eIXF1DvLpB9KyNhPZ+QvJKuRMVQbC/L6H+gQQFhBIcGEJIwF/+HeGnyTR2cUxkZCSRkZFEREQQExPD9evXcXJy4osvvnBsfwcOHODgwYOOTXD//v3s27ePQ4cO8cUXX+Dj48Po6Ch///d//98DhJ/aIf7whz+wvr5OR0cHSUlJXL58mdOnTzuOMr28vHB3d/8J/OzbnR1+Hh4eeHl54enp6Xj/p0pR+1Zoh6QdhO6eLrh5Ou2B0AUXJ3c8XbzxcHLDzdULJ6+TfH3qNAfPX+D4zVuciRRxLV7F7bwCgu/eI/bFS5Q1tSjq6pDW1jgi0ALrnhNQ+4xA/VNCq58hqq1A2aBH1ViLprHO4R3M6bFQ0NtHfo+V9NYO4iqqiL7/iPD8UkJyivDPzMMnNZNvk1K5qE3irCaR0xotZ9RqTibE802SFp+iIhKahOM735xCnMLsIDSQbraSZ/wRhI/6+ikfHiCzZwRZbQvKhnY0jR3EvapFXP6EO5o0LoVJcfMNwTswklMRYs6JlVyK13I9NYOgolIiHz5GU1mNTl9LckMjKa3C0XByRxuJHa1o2ltIaK1D3d5IfFsD8pZaFG2NgqfQ0EpMcz3Splok9XokNVWIq18hr6okoaYGXUMDKY1NJNQ3kdjSTlKbgeT2TnStHaQajCS1GQi6+wBvadxPQPjp0WjBxPBPQFg4/scgFHW1k9BnIXGoD43FLNwJ9gkbcJbVTN5AL3m9FrK6ukipa0D54AlhaTlcF8dxLjiak4ERePqH4nTLn0PXbvHl1Rvsu3mLw/6BHA8L55v4RL5NzyGg7D4hz14Qpa8hqkmomgpprieqqZHYlmak7W0oDT8emWrbO9G0GUjq6kDb1U5itwFVVxtaUweyOj2X01JxiY522CfuTrzm0fRbXi2v8njBRtrAKGpzP+UTU9yffkP51DQlk1OUTE87wsMLJifIHBshdXSIpKF+Egd60Q72oh3qQzcyQNLoINkjg+SMDpE3OkzB2AgFw0Pk9vWR2dNDhtFEVmMnqXVt6KqbUL2sRfa0EtH9Z4SWPiCgoIzLmbmOuZiZw/n0LM5lZnMhO5dLufncKL/Ljfv38X/5gpjWFtJHhtGauvEpLuNMknA0mvdmibuLaw6vYMEbAXi5M3MUz8xR9HaWgplZiuaEDbBoYYHC+Xny5gQPYd7cLPnzc0K02uI8GfMzpM/P7IFw0bERZq4ukbmyQsbqCmmra4KZfmVRmNVlkteW0a2tottYQ7exjnZjHdXuLqqd946J3/1A/O4H4na/I273O2Tvv0P67iPi98LEvP/gmOj3H4jc/Y7I3Q9Ef/we0YfvidzcJnp1E9HcEqFjr1E0WwjKKcY3IoygO7cJ9vMn0D+E4MAQwgL/8u0T9uPPwMBAQkNDiYmJQSKRIBKJCAsLw9XVlcOHD7N//34OHDjAoUOHOHDggOP5F198wVdffeUA4sGDB/n888+5efMmIyMj/3Ug/M8oY/y5IvTnX/vDhw9YrVby8/Px9/fH29vbcYT56Z3enxo3N7f/T8cO0U/Hw8PDMZ4XznHm5k2uRkXgq1YTkJ1FSHk5Ec+eEV1VTWiTXpiGGkLr9ITqqwmrriZKX4OotgGxvhJJTRWyOr2ja1DT3kGioRNdZxfZne3kdHWQazSQZ+oip8tARns7yU1NqOvq0NY2oKqtR9PYhLa5hbS99vQbaZl4RYkJzCkhpdVAmslMjsnMi8FRnvf08aDbzKMhYSOU17YjqW9FYzST2G0m0WRC096BuKqK4Jx8rsZrcPcP4cD5qxw4fRmXiz6cvhHEZb9ILkTFclWqxC8phYjCIqRPn6Cq05Pc0UKqqYPUzg50hja0Ha2oDa3EG1qQtNYTUV9JQPUzIl48/3H2xEF2pWy0vkqwmOzdi8bt3ZkpGxtQNjbgd7ccT1kc53QZxNW3kz8wRVbPEPnWYe4PjfJweISS0XGKx8YpGp+kcHya3PHX5E/PkTYyhazLirRp7/feE33orBZUZhMqcxfJA1Yy+/rJ6O0ju6+fvP5BCgaHKRoYprB3kHxLPymNLYgfPOFmUjpnxEq8wkS4+ofh6huCm18oLv6RuAeJcA0W4RQQydE74biExnBOoeVGag537t113P/GNTWiaRdUs7pOwTsa395OosmEoqMdUUM9cR3tRFdVcz45jZPxGiKe1VA8PM3z2UWevp7l5byNx7ML5I5OoTCYKZqcpGB8nMKpScpm3lI+O0P+1CRZoyNkDA+ROSJ0Lqb19Tt6FjP6hfD11B4riZZetD1WErstaLvMaLvMJJksZFoGyO0fIX9qioLpaaHpfkJQvubs1UBlDwyR3G0Wjp2NRlQG4fdRtLXuBdg3IWpqRNTSjNjQTrzFTObEONqeHm6UlHEyMZmAykZSRqbJe2sj5/UchfOLlNhs3F9f5eHmOncXFri7sEDZ/CLF8wIEC+YXyVsQJnV6jtQ3C6TP2EifWyJ1zoZuZoHE2QW0M/OoZ5ZQzS6hnltGNb9MwsIK8YsrgjJ06ccapYSVVcEov7ElbIFbuyRsvyPh/Q7x77aJ291CubOJYntDmJ1NFDubRP32I+KPH1DufES19RHV1vcodn9DzMffEPn93xH+9+8Q7W4KitOVJWLmZxDNTCOfniRuZBRlp5GA/AJuRUTjf8eX4IDbBAXfEbatgLB/c4TavxeA/9Lr7e+3qz/t94Cfegft5ni7EEYikSCTyQgODubUqVOOzc8++/fv/1fnq6++4sCBA3z22WfcvHmTsbExfve73/3XboSfdkbZ51Nbg1298/Nyxp+rP+2f8w//8A8sLCxQWlqKQqHg0qVLji3vxIkTeHl5/ZG45S8RhM6uLhx3deOwuweHvL35+sx5nHxucyoymsuKOHxzswkqK0b07CnSmirk9XXCEWpdrXDPWF9FdG0lUTVVRFa9IqqyithqPVJ9rVDiWvvKMZJ6PfJ6oZw3vrkJVXMz6roGVPUNJDQ1oWxsQNXcjPRVpXBsFRWDf24ZKe3dpJutZBl7eNQ7zBNzHw97+ng8OkKudRxJbRtRVfVIWtqQt7ej3RODpBqN5HUZyWhqIeFFBVEFJdxWJ3EmVITT1dvs/+YSB05f5NDZy3x9+RrOPn54hYZzXiLjqlrDzeRkwsrLiX74EMmLF8j1Vcjr9Ij1lURVvSTs1TPCnz4l4pkAxOhXFY6qqdi9dg1JfS2yxnrkTQ0oW5qQNtQhb2pA2lCHT3npfwiE8k4rce2dqLu60RpNJJl7HB7B5D1/YEqv1TGpfb2k9/WR0d/vmIK+fgp6+yjs66e4b4CCbgvJDc1IHz0jrKiM60kZXFYnc1qWgEeUBOfQaI6HRuMcHoNrpBhPmYITynjOahK5nJLGzexcAopLCb//ENGTZ0S/qkRcW0dMrfB3Rms0omxs4tv0bL5RqhFVNFA0NMWTN3M8fzuPfmWdF7YV8sdfozCYkVTXEPWigohnLxBXVJFQ30Rah5EC6wD3RicpHBylcHiM/JExcoYFKOr27usE5acVtbUXTY8VVXcPCSYzqu4eND1WEq19Dg+hytztuPtM7DY7LBfZQ0NkDw2RMzpC7tgoOeNj5E6Mkzs1Qd70JOkjw0Ld1PQkGZPjZIyPIW1t5XRaBselCnyeVJE0MEHx3CrltnUebWzzaGOTx5sbPFxfc4CwfMFGycIiBXNz5LydJWPqNSmTU6RPz5H1dpHchRVyl9bItq2SsbhM+sISKQs2EmeFUc8uoppdJGFukbj5RRRzCyjmFpDPzSKdm0U6N490YQHJ4hJi2xLipVXES6s/zQ/d2kS6s4X03Tay9zvI3u+gXNtGuf0O5cfvEH//G6K//47Qjx8J/k6YyL97R/TyEvLJNySMvkY++Qbpkg3p5hrRG8skmMyEF5fiHyMhJDiQsOA7DiO9v9+/DsFPQfgfgeG/tPXZlaD272M//gwOFkp+7R2GcrkclUpFVFSUwwphP+b8FIR/DoZ/ESD8U+pO+/M/9bF//ud/5ocffgB+2jK8s7NDY2MjCoWCs2fPOu70jh8/LhjcPzm6/GsAoaezM96urni4uePq6s4RJ1e+Pu7KIRdPDrt543ruIidu+HApIgofVQIB2VmE3itF9Oop0rpKQqoriKitIqpeT0xtLTH6GmKr9Yira5FW1xFdW0l0beWPXsJqvfDxKj2SqlpkVdVI9XqkDXXE1tUga6wnquIll1LT8JDKCSp+Slp3P2nWIVK7LDywjvJyYJKXI1NUvJmlcOg18oZ2IqrqEDe3Im9vJ6FTSLPRtLeRbuwky2wi32ohv6eH7A4D2io9sfceEJJfyLVYOWeCI3C66sO+0xf4/MQZvjh5lv1nLnLo/BUO+/hx9E4griHheEXH8I1CybcpKQQWFRH58CFRT58R8+Il4iohVUdaW4NYX01MlVA+LKqpJrauxtHBKKqpdoiCfB/cc4BQWddGXv8kWT1DFPSO/ASEJaOCaKZwfJr8n4EwurqO6Oo6Il+8Iur5K+JrGkhpNZDTaaLE0udo3sgc6id9uJ+0oT6S+i2oe7tJsBhJNBvR9ZhIsZhJ77OSMzRA0egIRaMjFI4MUzoyREF/L5nGLpJaW1DV1iJ/+ZLI+/cJKS7hanIa3yalckmbxLkEDafkcXhL5HiJZXiJZXjEqzidlMKl3Dz8Hz4iqctISkcXQUXlXElMI7ayiZKR1zybWaBizkb1stBCkT08gbKzh7jaBiIePuVGVh4XVEmcj9NyTZ1KcEYhosL7SJ9UoKzQo65rQtPaLvQO9pjRDfaROj5M2uCgo4zYXqIrNxuRWUzIrYJpPq7nk3YNuwJ2z2Af19lJXGfnj6b7PZWs/XWaPY9hgrXHoa4Nq67mm9R03OPVBFc3kzM1z/2VHR6t7/Js5z1Pt3d4srXJo4117ttslM/PU/R2lryp14JtYnKajKnXZEy9JvftLPlzC5QsrVC6tk7x2hr5KyvkriwLd4NLq6QvrTjUokm2JRJtNjS2RTS2ReIWF1AsLqBYtCG32ZDaBItErG2FWNsKorkloueXiFwQ1KGhy8uErKwQvLpC0Poq8rUtYre2CX+/Q9BvPhD0998R8v13RG69I2p5i9jJt8SMTAl/Li4Ttr1JxHcfif3wkZiVTRIMRkILirgTGUNIgD/BAbcJCPTFPzAAf78/31D/545J/70gtHsC7VFon4Zqh4SEEBUVhVgsRqvVEh4ezrlz5zh69KjjyPPT489/LwjHx8f/60D48w3v5x/7c6///e9/z/fff8/w8DDZ2dlcvXoVLy8vPDw8HNaGT+/7PrU//DkI/iWA0NvDmZOebpzycuekp2DMd3d2wd3JDXcnN458fZRjx5w46uLOUW9vjl84j8edW1wUR3FDE09gWSnhjx8irawSDPJ1AgyjqquJrBKSZoT4NT2S6hpkVTXIK2tRVtYRV1WPrK5W8Bg21iGq0yNurCO84gVnU1JwFkvwyX2Aqt1KYs8g6eYBno/O0DBlQz+1wPOJtyQbLERX1BLy/BXSpmZUXZ1o9iAY11i3J3hpQtfZTpp5zybRbyV/sI/C4QFymttIq21A/fQlsUXlBCSmcS48luPf3uLzE+f4n4ed+V/HXPkbF0/+1vMUvzx7kYPXb+ESHMaJ6FjOJur4NiOTO8UlRDx+grjiFbKaGpT19cQ3NiKq0yNpqkfa3ICspRFxYx3K9hYUbc3cfiiA8GxiOora1j8JwrKRH0FYtAfCgqk5MvZAKG1oQVRdx+3ics5okjkdp+FbdQr+6bnEFN9DXlVNQn0DKR0GMsxm0nstpFjMDhuJ1tqNxmIi3mRAbmhF0dmGytxFUl+P0ONo7SK910RWXzc5fWZyrd3kmI3kdHeRbeqk0CrcC+eYzKS2daCua0BRWY3kRQWxz14Qp69H1dCMprWdZKOJ0rEJ8nr6CC2+xxVVMjGvGh0gfPZmjsevZygYGiXZMkBcl4XiiUlyBwZJbu9E+rKKwPxSLickcTJCiltAJB7BIrwjpZyTq7mmS8cvt4jQuw+JeVaB7JUeVV0zmqY2Ets60XYahXLeHrOjdT6u20S8WTDQx1vMQp9itxFZdxdysxF1j9kBO21fr8M6kdAnGOjlhg7E7W1EtTQR0dSA1NBBdH09V/ILOZeWiaSlm/L5dV5sfc/zrQ+83PnAs81tnm5u8GhtldI3bymefk3uxBRZYxNkTkyS/fotebPzFC7YKJqbp3TRxt3VVe6ur1G2vkbx2gqFK0vkry6Rv7ZO/to6uatrZK2ukrm2StraCimry6SsLjvuAjXrG6jW14lf3xSaJNa3hFndQba6jXhli6iVDUJX1wlcXSNgbY07a6vcWF/k1tYyfjvr+G+t4b9gw39kmoDuYQJaBwjrHSZsdJrI5RWCfvMBn3/8Hr9/+Dsi3v+W6IUdVB1GQvMKuRMuItDPl8A7PtwJuC2EbgeE/m+B8D9rK/xTghj7Fmi3Q8hkMuRyOVeuXMHT05P9+/c7fIBHjx51bIUHDx78N8HwwIEDPwGhj4/Pfz0IP318anj/OfDsdgeA3/zmN8zPz1NXV4dIJHKIUzw8PHBxcfmJmtO+ER47duyvbiN08XbB1csFF09nXPfsF+5uLni7u3HS0wM3V2fBm+jiwtHjxzh45CgHjh7lkIszR909OXLxW9xu3+G8SMx1nQ7/ggJCHj8gsvol4sYaR7yauK6GGH0N0VXVRL6qJKqymugqvSOGTVQnZJhKmxuIqKzgTGoKx2Ni+TarHFW7lfTBCQoHJ3k5OkvlwDR3DX2kNbQhf9VI6KMXBD18RvirSkQ1wtFrUmc72d0mkro6HKPtaCW+rYm41kbiO5pRd7WRN9hHwVA/RYP9FPX2ktPVhaaymojiUm6npHNFnsC5GBneoVE4+wVx+IYv+769wWcXrvDLsxf57OZtvrwTwJHwSNwlMr5Ra7iclo5PfgF3SkoJePKIiMoKYdvdi6OLa2tB3tzIjbISPKRKzmjTkNe0kNs3QVbPEIV9o9wfGuXB0DBlI+OUjYxTOrqnHB37EYRKg5X4tk7UHUbkNQ2E3H2ET2YeF+MS8Y4U42FvkJDGc02bgn92PtHlD1C+FDyFGW0G4g1taEydDm+lpsdIvLEDWXuz4OtsqRVEQs21KFvqULU1kNjRTIqxnczuTtSdHT8ZTZegDE3vs5I12E+2yUJOTy/Z1j4yrb0UDo2Q1mHkTk4R5xXCHWFu7yh3x6YoHRylaGCYjJ5etCYrcV0WkkYGyJgYJX9qksKJCXIHBknrMBKvr0fytAL/zDyuqZP5JlqKW0A47n6heN0J55uAKE4HRnNJpuFafDK3U3MIzi8l4u4jRE9fIq7SI6+tJ77DQILRiMZsdqTM2GPW4i1CLqnaLFRNxZt7UJrNyIxGYjsNiDp+VIzKTV0ouo3oBvpRGgzcLC3nYmYO4kYj5XNrvNj8jucb73m+scvD5VXuLixQMjND9vAIuaNj5E+9pujtrBCvtrBE8aIwZbYlypeWKV9ZoWx1xaEcLVi2kbdiI2d5hZzlFbKXV34UyqytkLo3SZsbJG5ukLi5hWZzE9XmNvGbW8Rt7qDc2Ea18x0J2x9RbH9Aui0oRKO3d4nY2SVy9x0BH7cIe7dF5PIKwSNT3Gwzc7Wui9utVoLNo1zbWsZ3c4XQ7W2Cd3e49X6H2x8/EPj+IwGrWyQ0dxCeXUBAeAyh/v6EBPriH+hLQFAgAf5CFdKfm38Nhv+RO0K7HzAwUOggtB+DSiQSI5wJMQAAIABJREFUbt686fAC7tu3jyNHjnDs2DEOHz78k23w4MGDjvlTQPy5fcJuqP8vB+GnD/s94aePT5//8MMPbGxs0NXVRVJSEleuXOHo0aMcOXLEcexpN767uro63u/m5oa3tzdeXl4/8QX+NWyEx7xdcT7hjstJD9xPeuJ+wkNQoLo74eJ6jOPuzrh4uuLuKWy8bi6uuB5zweWIE86Hj3Pw0DEOHHHigIsHB06e4tDlizgH3OGEOJqzagU+pfkEPCwjvOKJcEzapCeisYbwphrCW2qFY8S940NRnR5pc8OeoT4Zp5hYbu9FrGUMjJJnGeJB9xDlzd1kVTaQ8PglUXefEV72BP/iu1xOz+JEgorTGjV38vMRP35EXGUlifX1pLULYMy0dJNmNqIzGdB2tSNta0LUWEtUTRXR+iqkDXVoO9rJMJvJs/aS224graEJVUUlkoePiSgpIyAnjxvJqVxWa/lGEY+3RI5LVAxHQyM4GBzKoZAwjoRHcixaxEmtlvNpaXybk8PNwkL8795FqtejaW0l9PFjPKRKTmtSkembyekdd4DwwfAYD4aGKR/+EYQlYwIIiybnyBwWQCiua0LTKdyhZpp7yem2ktzSIdgECoo5J5bzTbQYj5AIXP1DcPUP4WRoFBdj5VxTqLiVlcvtvAJC795H+qoSdUMjiS2tjqqq5C5BLKRpb0HT3oKqo4W41kYk9Xqi9BUEVb4gVP+KyHo9Mc31SNqaUHS2EW8yoO4xktxpJKVLyGDVGU2k91jQNrdxJ6+Y8wk6Au69INlgIdvcS7bJQkHfIDl9gyRbBlB29qAZ6SdlfJj0yVEyx0bI2muJKBgdI39klJL+QbI6ulBVVBNTKgQeBKnTuRGTwKUQMV7+Ubj5hXP8ZhBfX/fn4M0AjgWE4xUl5bQsgcvp2UIhb9l9wp+9RFRdg6ypmbj2DuK7ukgwdpNg7Cbe2C3UTXUakRo6Ebd3ENvWjqLTIKTuDAj9jLqBfmRtbdwoKeNSVi6KFjPlb1d4bNvm7swyZW8XKJx8TcHEJLmjYxROTFI0NU3pm1nK5oS7wjLbCqVLK5TYloVZWqFkaYXCpWXybDayFxfJsi2SvWQTwraXV4XZU4qmra+TurFO2ubGT0Co3dpCvfVjjmjC9juU2++I23lP3O4H4t99RPn+I4p3H4QQ7d33KNc3kMwuED00RbhpiBDzMCETb4hcXyf6++/w+bsP+H73noDvPnDn+3fc/m6HwA/bhC+vEDo0Qdjjl9xS6bjlH0qorx+hAb4EBPnhFxiA352gfxMI/zUg/ntBaP9YaGgoIpEIqVRKbGwsgYGBnDt3jq+//ppf/OIXHDlyhEOHDjmg9vXXX3P48GG+/vrrPwLhn4Lhz0FoV43+/wrCnwPwhx9+4Pe//z27u7v09/dTVFTEnTt3cHV15dChQxw+fBhvb2+H38/T0xMXFxeOHDmCq6srJ0+edNwRfmqKt8eh2U3vf8kgdHJzx8nNHRc3VyGRxt0FDw83vLw88D7hjqv33nh64O4peBg93b3wcvXE08UDT1c3XJycOXLkCF8dPMQXBw/y2deH+crJiX2urhy6cBEXn1ucEUVzI0mHf3E+YU8fEFNTgbRFCOBW1gsGfnlzI4rmRkQVFVxJz+CEMp6gskcoG1pRNLWgqm0kR99MztNqNKWPiMzM5ZxEy+2UfPxzS7isS8M1OpbDQcEcDwrCNSSUG3Ea/HRphOUXIX34mITKKkGt2tSItqUJSVM90bXVhLx4hv/jh9x59IDgZ08cClB5nZ74pnq07S2kGzvJ7BZ8g2mGDpLbWtFU1hD/opLYR08JL7tHYGEJfrkF3MrKxSczh8tp6VzNzOLbjEyuZmZxu6BQMPt3GZFXVTtAKK1uIqd3nGzLMEX9Y/8iCAtHfwRhnMGKuKEZVacJTZcRdWcXqVYruUPD5AwNkD3YT1JzMwnV1USV3cUnJY1zYjmegWE4Xffj6OWbOPsEcuSqL8du+OMVEi1YTOQqbmhTCcoqQHT/KZKnFSiqaolvbCaupRV5awsxjQ1E1tciaahD2drs2ASTe7pJMpvQdRtJNHWRZu5xtEeojULzhrKxietZeZyQxXOz8AGaFiNZ3VayTRaKB0coGhknY2AUZWcPuj4racODZI0KYdrpQ4NkDQ+ROTRIWn+fYBUZHKBsfJxH0695MvWasr5B0lvaSajUE116n+DcIq5rUjglkuEcGM4R3yCO+gVz3D+UL6/6ceBWEMdCovGIVXAqIZGLqZlczSngZlEpt+894s7DpwQ9ryCyupbYphYh3H1PcKPda//QDQ2g6e8lsb8PcXMzV/ILOZuagbS+i6LxeUqnbOSNvCZvZIq8kQmKp6YpmX7Nw4VFHi4scm9ukfL5RcdGWLKwRIltmbz5FfIXVsm3rZG7tEbW4opDLJNmWybVtkaqbY2U5XWSl9dJXt0gaX0T3fomSRtbjqNR7cYm2q0tNNu7qHd2Ue9+QL37AeWHd8R/9wHN99+h/e47tB8+EL+5hWxpBemCjRDzAME9/y977/3UBoKla8/u1u6trd2f9h+Ymt2p/XqmqrcndHQ2BgNCJINNRiCRgxACIQQi5xwcABucTTImB5FENhmDscGAyQbn1N3u7gm7z/eDLA32uMPM7H737t6PqlOmZTU24OLROed93zNCwPAEIbcXUN5/QOQXL5G9ekHAF0+QPnyJ9OELgp8+w/fFQ7yf3UP2YBX1zVnUbT34n7mIqyoOV5EPvu4i/CQiJN4eiH288fT2w9vb+zvru0CoF7j8qerRnX5AhUJBWFgY/v7+2Nvbs3v3bj744AM++ugjjIyM2LNnD7t27TKAbvfu3YZ6G4J/Kginp6f/vwXhToUo6A7c3r9/n4WFBc6fP09ERARCodDQ/u7c++3du9cwEtV3e3pT+759+wzA+VPGof8ngdDSzAqhqeXrskBoZo6FqRmCwyaYmxhjbinksMAcYzNTjM3MMTEXcFhggYm5kEOmAkwPG2FuYoTg8CEsTEywMDqE+T4jTHfvx/jTPRz65CDGu0w4eMCM/YeFHDhyDHOJF/YRSkRJSfidPkPo5Suom5uI0bSS1NlBQnMLsvMXCSopRVVZS0xTC6FV1YRfuEzyuXKiso7jIg1nt70jnzh44RiVTETpFeIqa1Gev4x/wXGOqaI57BfAvqNu7D3mxm5Hd91ViYBgrJQqHFJScM3OxrWwEI9Tp/AtKyP4ymXCrla/YXmQ1lUhr7+qq7pqQmurUNTX6BJo2lvJb++moEPLie4+inoHOdU/xIneAXI7tWS2dZDeoiFL00lKYwuxV2tRV9WQ0dpOfncvkVcqMVVGYxWfRsTVJnIHp94JwtPjNzj9LSCUXasnrksXCRar1RLXoyVxsJ/k6/2kjQ5x8uYkJ6cnKJ4Y4+TQEAXtnaRWXUN1qhRZViFuwVEInH3ZJXTkE4tj/Nrcng9MbfnIxolD7r4cDgzHWhHLsaQMnLPycS44gdvpM/hUVhDc1EBSaxspmnZS23UntlI07Yb/Tu/UXdxI1GqJ6e4iurODuO4uwmvrsEvNYE9wKA45RSRpejkxrLN0FI9PcWpymuzRKdTdA2T09eusH6Nj5AyPkDX0B9VrxtAQWaODpI8OkDbST+poP+njg2TcGCb75hg5s+Ocm7nJ2ekZSiemONE3SEpDMxHnLuGffxLP9BzcYzNwVafhoErCKjwG0xAlB4LD2BMYyu6gUD4OiWBXWBQH1YkI03JwPF6C+NxlAiuvEVLTQHhrC+GaNpTdnUT39ZAyOoKqvZ1j+YWYxibgdbaatL4JCsbnKJy8TfHsAqXzS1xcWeXS6hrn7y5zYXmFCyvrnFtdp3R5ldNLq5y4s0Th3ALZ88tkL6ySd3eDvJVNspfXybi7RtrdVdLurpJwZ5X4hdU/sk+oV9bfaZ+I2dwiZusPodrKR1tEPb5P7JOHxD28j2ptldDZW/hdH0Gi7cNveJzA27cJ2d5A+vIxQV88IfDFY0KePkLx9AnBn/8GxeNXxGw8I3JuBfn0TVS3b5J0e4bksRGia5oITM3B2y8Efw9PfMXuiL1Euo7QN+BPAuG7YPh9AHz7fJK/vy4UWy6Xo1AoCAkJ4dixY+zdu5cPP/yQTz75hF27dhng9/YIVA+1d0Hw+2D4F4NwJ8R2vv3ud7/jyy+/5KuvvvqjG387/1+9XeLVq1fcvXuX+vp61Go1jo6O7Nq1649Gn3oFqB6IO5NedgJPD8udINx5GUIfkv2/s75XNboj1PvPqZ0f612lDwLYu3ev4R/J7t27DftU82Ou2Ep8ESmjCczMJqyslKiaKuI7W0gd0JLe3k1cTR0RpecIzsjGXRaO5VFHjA6Zsm/PfsyOuuGoikVyppSAq9eIbu0gvV1LYl0zyooqvFOzOKaI4oCLmH8zteK9PSb8bJcxH+w25Zd7zfnEzh0jjwBsw9S4JmUizjuBb3Ep0svlOnVrQ4NO+l9bS1hdHeH19YQ11BNyrYag6ipC62oIrasxeAfD666hrKtFVVeHqq6OyNpa4ltbiW1tIa6tldj2NuI6NES1NCE5V4YgOg5hXBLhVXXkD02S2zvMqaFxzk/c4OLYGGdGRzkzPk7J+ARnpmZ0UWQ3ZimYuElsew9h9S1Ea7pJ6NPFe8UP9RMzqCXmejdxI6/VoPrrGxPjFE1OUjQ5ycmRUQqHrpNW10BcRRVhJaX4ZubiHB2PTUg4hyX+HHCTsN/OnX32IvY6enLQ3YfDvlIs5ZEcVSfgnJSG7/FTBBWfQX7xMtHXaolraSGxo12n2u3uJFbTrrvH2NlBeHMTipZmpNXV2KRnsDdMgdupc6Rphygam+LU6ASlN25SfOMmWdcniGrVkj50nZyx1yemJid0J6ZGBkkbHSJ9XLeHzBwaIK2/12AZyRroJ7O/j4y+XlKGhsgaGdV9jLFxCsYnKb5xk9M3ZnV714kbulFsdy8xja2ElVfjU1KGS3YB9imZOKXn4piRi0NmLkczczmWk49DwXEcT5zE+VQRkrJzSM6dx+vCRcLqG8geHSNB08nR9GwOK6LxuFBB5vAE5+aWuTK/wtXFNaoWlqlYWOTKnQUurqxyYXmFssVliu4scnz+Dvlzd8ibu0P2nO44b9HykkEsU7S+wYm1NfJXVshbXiVjZZO01U3S1u6RvHGPxPVNYtbXUa2tErGyjHJ1A+XqBoqVdeQra4SsriFdW0O6sY7s3iZhDzaIWFsjYvYOssEbiJv7cWrsxaVvEq/ZuwRsPUX2+AvCnr1C9vQl0mcvCfr8JX5fvMDr5WMSNuZRLc6gHB8nYWyWqNklgjfvE/rsS+RrT0ls7sQvIxc3n0AkEk+8/TwR+3ri4SXBQ+T1zhHoThB6eXnh5eX1BhR3jkZ3HtfdmQKz036xUxQTFhZGZGSkIRN0Z4enB+CfWt8HQv3jesj+WaPRd+31QLfPm52dpampiba2NkZGRrh79y4PHz7kyy+/5He/+53hWO7W1hZdXV3k5OQgFos5fPgwe/bsYc+ePQag6VNbdp482imM+a7SQ3IngPSw/J8Owu+rt7tl/dfs4MGDHDx4kI8+3cvHuw/y8UETPrOw5KCTC1bSYDySkwk6Xkj0hYvIT5zCQx2HlcQHY2tbDpiYYWRkjMlBIywcPXFRJ+BVWoZ/dQ3K5nYS27UktXfqDurWNxB54RLeWbkcCYvkkIcPn9o68qvD1ry/35z39pnz8wO6U1P/ZmHHr+1d2OfpiyBEgV1UHE4ZOYjyT+B/+iyhlyt0ytf6BqIam1A1NRNed81QYbU1ry9qXEVxrYaIWt1h3+imRoM6NqKhjsjmRiIa6/E6f/Z7QXh2YoLzU1OcGZ/k9OQ0RRPThs4wsXuA8LoWIls6iO3UKSKT+3WK0LShXjKG+w1h46mDfYag8bQh3eMZw4NcmJnh/NQUpWNjFA0MUtjZTUZDE/HlVUSdv4Q8v5jAjAJE8WnYK2OwkEVwOFiOcXAoh4JkmMrCMVdEYhUdi31yKi65eXgWFeFztgzfi+eRllcQVF5BUGUlwVeriWxtIaK+AYecPA6GK3EvOm8AYdHY5BsgjG7rIb5bS3y3ltT+fnJGR8kbHyVn5DrZw0PkjLwW5IyNkDM+QvbYMBnDgyQN6kQ/8X3dxHfrvi6JPb3Ed2tJ0PaQ2j9A2sAgqf0DZOww4WdfHyFneJTCUV3Yecn0LMXjNzg1foMTo5PkD4+RNTRM2sAgSb19unDuLi1xnV2oWtuI1rSTcX0YdVMrDpm5WKoT8btcQ/7oNBfmVrgyt0zlwgoVd+5SfvcuV5bvUrawyJn5OxTdmqfg5i3yb92m8M4iJ++ucHJ1jVN371KyukrpvU1Kt+9TsrXFiY17FK5tkL+2Tu6yrlPMW7tH7uY22fe2ydq+T/r2Nunb2yRuPyD+3jbqjXu6en1wV7W5ScTaGtKbt3Dv7sOmuhGrygYcW3vxHL2J7+IqAfceErT5kID7j/F58hSv50/we/aU4PsPkC2tEzK9QEjvAIE3JglYmifkwSa+Lx4ifvWU0C9eEb38iISmDgIycnH3DcJL4omPrycSPzFefr74+wb9IBDu7A53QtDXV3cJfmdnqP8YejjqvYDh4eGEhYURHByMSCTC3Nycjz/++A0Q/rkw/K6ucOdjfxEId3aDO7u9r776iurqaoP/Q6lUkpOTw7lz56ivr6enp4ehoSEqKipISEjAzs6O3bt388knnxhmvXv27HnjB7T+h7O+dnaJ+/fvZ//+/YbH9JDZCcOdXeO7usj/E0ej/9Ug1P8Z5ubmCAQCQ4i4ITT8kCmHD5pwYN8hdu3ez8e797HLyAQjoRVmdkexlXhjIxJz2P4oew6bssfIiMNmplhZWmAjtMDU3g1HVTyS02V4VV4luLaRsPom5I2NyFoaCa68TETtVRJamkhpaSGuspqgwpM4RMYg8Jey386Zzyzt+aWJkJ/vM+H/2W3Ez/Ya8/5BM35hbMEHlkf5zNkTs8BQjqhicUxOwzO3AP+SM8guXjLcI4y6Vmuwj+jN9OH1tYRUVxJaU42sppqIxnqUTTorRURzA14Xz30vCM+NT3Dhxg3KJm9QNnXzjV1hknaQsNpmgiqu4X+pAllFNQnNbeT09HJ8YIAT/f2GcHH95Y2Efi0xPZ2otR2otO0orun2oHGtTWR0d5I/2M/J4esUjY5QPDJC0cB1TvQOkNepJaNFQ1JdI+rKq4Sfv0TImbMEHC9CkleIS1omR+ISMY9WY6yMxEgRwYGICCxiEzCPS8AqPQOXk6dQ1NUT29yK+HgRgqhYRMUXSO+5TvH4DYrGJimbnqVkepbs4UnUml4UDY34XrqM5Ewp/ucuEF5egbqmlvQWDSd6dV1f1vVBcsdGyJ0YNfgkk0YGSBobJK2vn9T+fpL6eonVdqPWdqHu0xLT30N0v5aYHp1FQpfKM2gIGNcdO56gYHySwompHQeSb5AzOUnWuM6jmNLTS0pfHwk9WuK13aQNDaJqaMQhMwfruCRCrtRxanyWyjsbVC2uU7W4qstTnb9N0e2bOrHMzE1Ozc5xan6BU4tLBoHMqbV1itdWObO5Qen2fUofPKDk/kNObm1TuL5F/vo9Tqzq6vj6Fsc3tjl+7z6F2w8ofPCQgoePyLj/kLSt+6Rt3Sfr4WPyHj0lbWML5c3bBAyN4NbYjmNDO06t3XhcHydgfhHp9n2kj58S/Pw5Xtv38H20ReCTB/hvbSK5PYf74Cji9gH82wZxm5xBtHwXydYmfo8e4P78Ac5fP8Hv65dI1+8RVdOEb2oWHv5SfH288PbxwMNbhJePN34+gd87Gt3ZDb7LbK9XfeqfrwegvivU+wHDwsKQSCRYWFgYMkDf3vn9Z3aFehjq39eb7/9sEOrf3rY7/O53v6O0tBRvb2+cnJxwdHREJBIhFovx8/MjPDwctVqNSqUiMDAQT09PPDw8cHd35+jRo4YYNP0ydNeuXezevZt9+/YZRqMHDhx4YzT6rnoXSHd2iP/TQWhubv6dJRQKsbCwMKhqd5ZAIMDS3AxrCwE2QgusBBYIDuvAeGifEUZ7D3Lg4CFMTEwNf3czUxOEFqZYCUwRmhtj6eCJqyoOvzNnkV6tJay+iZCaOiSVV3CrvEBQXSUhjVeJ0F+W0LSQqmkjs6OD3K4uUi6XozxVjCQhCetAKYdcROyytufXh4V8YGTG+weFfGBiwy8s7PmltQO/OurCpyIvjAJDMFdE4pSYiigrF/9TJYRcuIi8spKw2hod9FoaiWioI+y1RSSisZ7wRp1nUtHaiNeVC98LwrLRMc5PTXF2appz07covTGrU49OzJLY2U9Ekwbfi5UcyynEKi4Z+4RUvLLyCTt1mujSC8TX15Pa2kq2tpu8gT6y+ntI1XYS19FKtKYJdXsz0ZomotoaiW5tJEbTTHxnmy4fVNtB9uAAuYODFI6MUDw+QenUDc6MT1I8pEuhye/qIautg8S6RlTlVYScu0BAaRl+p8/gW3Ia71OnkZwqwftMGcFXykns0GWuep8sQaiKxfO0LjChZGKa4vEpyqZnOT1zi9zRG8R29KNqaSXgcjkuBcexS07nSFwix2IScUtMxzs9m8Ci08jPXURdU0tqeweZvb1kDPaTNtBHcn8PWX0DZPYPkN4/QHJ/H/H9vcQM9hI90IOyv5voHq2horS6SxrKbl2perqJ1WrfKP2pKVVnB5Ed7UQ1t6DWaIjp7CC2q5OUgX6iGptwys7DJj6Z8PIGTo/donJ+nfLby1yaW+T0zVmOz0yRPTXGqZuzlNyeo3ThLmUra5Stb3BmfZOStQ1OrupM9CWb9yi5d5+irfucvPeA4/fuk39vm7yNbQq2Xr+/tU3uvS2y722RtbVF9vY22dvbZG1tk/vgIQUPH5OzdZ/khbsoRibw1nThXteEf+8Y4TMLxG0/JvHLV0S9+oKw508JffoU+bNnSL96gvzpAyLXNlFO30HaO464cwD3wRG8Zm7h+eAJHi9e4v7kKZKHj3B/dB+3Lx7h++Q+vjduElR2GfeYREQ+Qfj7+eDrJ0bk5Y6nRIy35I/FMu/qDvUQfJf9YWf3px+V+vv7I5PJUCqVqFQqJBIJAoGAPXv2GMCkv/uqV4D+Z8Dw24D4Ngj1odt/Ngjf/vXMmTNIJBJcXFxwdXXFw8MDZ2dn7O3tcXR0xNXVFVdXV7y8vJDJZERGRqJQKJBKpUilUuRyOSKRCCcnJ2xtbREIBJiY6K466AG5U0Cj7/z0dwL379//nYD8/0Fo/gYEd3aIAoEACwsLjEwPYmx+CHOLwwiE5giFAoQCHRStBBZYHzbFyuQwwsOHsRa8BqCZia4sTBFaO3I0IARRWgZBZReIrmkgpl4n7w9puUpwbSUh9dWENdQQ3lCDovEaysZaYloaide0kNmtIbOzjaz2VrJbm0muuUrE6dNIUlI5plByNDACS+8QDrp684m9K7+wdeT9I47821FnfunoxocuHnwm9uFgsAxBlJojKam4FBTgcaYEr/NnCbtabThOrG5rMVz7iGxtQnz++3eE50bGdMeDx6c4O3WT05MzFE/OcmryFsndg0Q0aVDUtxJSfhXPwiJs1YmYBYdh5i/FMiiUY0o1brFJ+GTkEHqiGNW5iyRUXSWjoYmcVp0tQp+jGtfRSoym2XB5Q9VcT1RrM1GtzUS3NhPX1kqiRkOKpp3kNg3JrW0kN7eS3NxKSksbaW3tpHd0ktnVTba2h9zePvJ6B8nu6Sejp4+Ubi3Zg0OktnchOV6ERWQM4jOXyewbeScI4zoHSNT2kNrbT0pnN9E19UjPnEWSmYeDOhGrUAXC4HAEgXIspOHYRqhxS83E/2QxoWcvoLh4BXVNLbH1DSS2tJLS3UVqfy+pwwOkjgySMjZE2vCw4e5g3Ot0mZiBPtT9vbqjxL09qLXdqDo7ULZrULy+tBHe2kJEayuJ3Z3Ed3UQ1627t5gy0EtMSzPuBYUcSUxGfrmOE4NTlE3MUTIyrRu1Tt2g6PZNihZuc3FlVbcnXFnn3NoGZesblG1uUbq5xel7ujHo8fVN8lc3yVvZIHd1k5y1e2Sv3yN7fZvUB/cNlfbwAWkPH5D66A91/PFzcrYeEje/RED/dZwbW3FtaCWwd4jo6dvEbT8l9uFzop49Q/n5CyK/eIn688+Jf/E5SU9eEL21ifzWbYIGxpD2jhM6dhPp/BIBD7YIePWCoK0X+L38GtGrL/F49RK3Lx4heXafiIUVopsG8TpZilOEGleJPwE+3vj5ipF4e+Dj40OQb/APUod+X1aoPg7N39+f0NBQFAoFoaGhBAYGYmdnZziN9NFHH7Fnzx727dtnUH3qV2T/WUD8LwehvhvU54J+9dVXlJSUIBKJcHZ2xs3NDQ8PD5ycnDhy5IihnJyccHZ2xtXVFZFIhJeXl+GeVHBwMBERESgUCuRyuSFkVd812tjYcODAAYPQQ68g2rNnj8FP+Ha6jB5++g7xT1GQ/leA8n83CL/tefrHD9uYYWKt8zCaCs0wE5i/hqQllhZW2ArNEZoaIzQ1xkpgjrWFAAuBGZZCAUdsrRGYWGBudxQzsQT7sAj8UjKQF5xAfqaIsPIyIiorUF2tJrruGlENtSjqa5DXVSOrrUJaV4VKU09kSy2q5lpi2xpI6Woju7eLvD4t+X1a8hpbSay8SlhJKT7ZeTgnJmOrisZMJueAfyAH/IPZ5xvIZ95+b5yZOhAWzqEIJdaJSRxJScUxNxdJSQk+Z8tQXKtB3daC78Xz3wvCSxNTXJic4szIOKfHpjg9Ps3pG7c5PXOHzL4RZHXNqFo7Sdb2k97dR2JjK/KzF/BIz8Q+KgYjkYT9rh7sdnRlr5Mbxh5e2AfLkagTCEnNxr+oiNBz54iqria5uZmMzg4ytV2GSu7pJrmnmyRtF/Gd7ajbWlA21hNWW6Mb+ZaXI6+sNETMRdXX6+xEz72lAAAgAElEQVQw9bpKam0nUdNBQmcXMW0aEru6iWlqQZR/AovouG8FYd7YNHGdA0S3acgaHqFk5iZFkzcoHBwiu0tLckMzUeUVBOWdxD0hDQtpOAe9Ajgg8cfYNxgzfxnmAaFYR6qxjo7FISkVcV4hgWfKkF++gqrmGjFNTcS3dZDY3kWytpe0gUHSh66TMjREXF8vqu4uIjraUbRriNC0EaFpI1KjQd3eQWxnF/HdWlJe20SS+rQk9naTNtRPbGsLrnn5WETHICm5RFrXIEXDMxSN3KBsapazt+a4tHKXyxs65ejltXUur9/j4uYW5zbvUba5xen1TYrWdXaJ7KVV0heWSV1YJnVphZTldVJXNkhZ2SBmSxeinfDwEUmPn5D85ClJj5+Q+OgxCfcfEndnhdCJGTy7+nBs6cC9u4/gGzeJ3bhHxtPnRL34EuWzzwl7+ozw50+JfvmSuKfPUK/eI3xmDnnXEEE9w/iOTOG7sEjg/fsEvXyB9MtXyL76GunzLwn+8muCn74g9N5DAldX8V9bQXXnLnHaSULOliNSJyLyCsDPS4KPtwdiL5EBhO8C4J9imNcHZQcFBREeHk5kZCRSqRQHBwcOHTrEr371Kz799FPDdG/v3r0GY7u+I/xLYPhtz9kJQH3phYK//vWv8fDw+MvsE7/97W/5zW9+w+eff05JSQlBQUGIxWJcXV1xdHTE1tYWS0tLLCwsMDExwdLSEgcHB9zd3XFxccHR0dEATnd3d9zc3BCLxQQEBCCXyw0J4/rSw9HV1RVra2tMTEzYt2+f4ZPdOUbVQ1FfO3eH39U5/k8G4bt2hG90iOaHMTXf+XEsEJhZYG4qxNxUiIWlGRaWAiwsdN3iHzpMCwQCIY7mQqwtrThkacUhW3usHFyxdRZhLfbANsQXSXwq/pl5yIvPEFVegbq+FlVzPeEtdchbagmsKieg8gqBFVcIrqowmOrVbS3EdWhI03aS0tVOSnsbae0a0jUa0ltbSa5vIL7mGiGl5/A/VYI4twCXtEwcklKxj0/CNiYe6+hYrGLjEapjEapjsYpPwC4llZCLl0ht70BRWfW9ILw4PsnF8UlKR8Ypm5zh3PRtLswucnZ2icy+EULqm5E1tOiuULzuuHL7+klr1xBXV0fg8eOI0zOwi4jE1Meffc7u7LFzYp+tI/tsHTko9sU8IAR7ZTSilHQCCk8QXnqW6MvlxFZfRV1XT3xTMwltbcRr2lA1NyKvrSGouuKNr5vsddcb0aCznUQ1NhDV2ICyrh5lQyOqlhYimptQd7SjbGjEpeA4ZtGxSEqvGECo3xHuBGFEUzPx3VoyhoZe1wDZw0Pkjg6TMzJI8dg4eX39JDe3orpSSdDJEtyTMrAJU3HYV8oB70D2ePqyR+TNPk9fDnoFYOInRRiiO8vllJqNR95JgsouElF1DVV9E1HNrUS36YCnbNeg6uxA3dVFgraH5N4+Unv7Se3tJ72nn7gODfFdHST2dpPQ00VibzeqhnocMrMwUShxLT5Pas91zkzf4dKtJaoWV6leWqVqdZXKNZ1i9NLqmgGEZzc2KV5Zo+DOIlm350idXyL59gKJtxdImFsiYWGZxKV1EhbXiF9aI3rlHurVLWLX7xO//oCYlS0iF9YIv7mIbGoO984B3LsGkVyfQDZ/l5hHT0n44ksinz0j5P424Y9fEvXyFTFffoP6+edEbD8g5M4SXiNjuHRo8R0cRTq3QPijR8i//hLpN98Q9NU3yF5+jfzZNwR+84LgF49RLK2RPLVEzOQdpHeXkd3fRLq4iOJyDZLYFEReAfh6euLrJUIsccdLLMFf7P8GBN+Gn17pqbdA7Px9/e/5+voil8tRqVSG47h6MeSuXbvYv38/e/fuZc+ePezdu9cQkKKv/wwQfhcMdz5Pv5P8i0H4+9//nm+++Ybf//73fPHFF5SVleHl5YWjoyM2NjZYWlpiaWlpeF8/xrSxscHZ2dlQegA6ODjg5uaGq6srzs7Ohu5RJHr9iuX1FWK95DYqKgqFQkFAQADu7u4cO3bM4C3cOX/Wew9NTEz+rwehHlw7d4T6sahQKMTKTPC6hFibW2JjboOtwBYbcxtszG05KDDB1NIcU0sLTMzNMDEXYCG0wUJog6mZEOfDphwxM8VMYI65wAprgQ1CU0tMLQSYOdhgZOfGYWcJAu8gbCJUOKSl4VF8Eq8r5/C9dgVlXT2R9Q0o6uoJr60j9GoNsuqryGpqkNfWElRXiazhKpGtDcR1tJKm7SSru4uczk6yOzrI1faS1dlNlqaTbE0neZou8lo7yWxoJfVqA1HlVagrr6KuqiGqohrFlQrSNR0U9g+iqKj8QaPRC2MTnBuf4srNeSruLFOxsMbZ2SXStEP4X6sntLEVVUcXMd3dxHXqDuEmaTtI7+3m+FA/uT1dpDU1EnPpMqH5xxFHx2PnK8XcVcKn1g58bH2MX1sd5VfWR/n4qDP7RF6YB8k4olBhHZfA0ZQ03PILEBcXIzlbiu+ViwTUVBrSZMJfV0Rzg04M1NRA5OuKbmkluq2NqI52IjVtxHR3EdncjFNBIcZRagMI9WKZ0hs33xiNxnR0kqDtIWmgn9TrQ6QOD5A01EfiYC/Jw72kj10nc3yYvPFRjo+O6m5iavvIbeskq7GN2HOXkRWcQhSbhE1wGMYiH/Ye03lLjZw82e0ZwEH/UExkSkzkkRyUKzkUqcY6NQPnghN4V5QTePUq4Q2NqDXtJHZpSenqIaVDS3J7Nym9XST1dpLY20mUpgllSz0hFZc5mpGGWWQk3uU15E3McGlxncrFdWqXN6m5u0bNyipVd5cp39jkyvoGF1bWOb20zIk7C+TemiNzZpbU6RkSbs4Rd3OO2Nk7OhDeWSVhcY3YhRXUcyuo72wRs7BN7PwW0bc2CJ9YJKD3BqKWQZzqtHgPzRA6u4J68wmqB8+RbT/Cb+s+/o8fE/z5S8K2n6J48JzQjQf4zy0hnprBe3IK/xszBN6cwfvZNkFfPCX0i5eEPH9ByJPPCXn2CumTbwh49IrQ1bsELc4TMnOLhLllYjfuIXv+AOnzR/gtLhJ4+iLOCjWObhK8RSJD6LaPlzf+Yv93jkDfvgf4LhDqL0eo1WpCQ0Nxd3fHwsLCML3TT+327dtngJ8eWDtHlm+D8G0Y/lAQvuu53wbCDz/88IeD8G1f4NtewpWVFRISErC3t8fOzg47OzuOHDmCUCh8I+bss88+w8zM7A3o6XeKbm5uODk5GbpFPSRdXV05duwYDg4OHDt2DIlEglgsRiKRIJPJCA0NRS6Xk5CQgFKpRKlU4uvri5ubGzY2NgaV6aeffmp4FbJTcWpsbPwGmPTA3GnJ+FN3jDsh9y74vQ1APQT/Uih+Hwh/aO3sFvWg3AnRnY99VwmFwjfK/JApAhNzBGa6DtLc0grLY0c55iHC3c8Xz+RU/HLzCC07i7KqkvC6a4Q21iJtqUPa2oiiqZ6whlpktdcIuVZDSM2117cY6wlvaEZdX4O6vpboxjqiWhqIbmshqrONqK4Ooro6SNW0k9jSSmJLK8kdHcRr2ojvbCe2vQ3fi+exV0ZzNDaRiPJqsnt0UWOnh8e4PDbOleHrnL1+nerZ21TPL3L59gKX55Y5O71AVucwUdUaPC9eJqSmjpi2dpLaO4ltbiaiqRZlRxNRAxrSr/eRcb2PzP4e8vp6OdnXT1F3L9nXGok/dxnfrAzEyUk4KZVYePuw98hRfm1izi/3GfPrfcb8zNiSD4T2fHrMnQMSf8xlCuziEvHIyce3qARZ2XkiyisNe7i4tlbUbS2o2pqJ0rQQ3VRPdGsj6o4WlJpmYjo1qJobcTt+EmFcIv4lZWT3jXJ8Yp6Tw1Ncmpyg4sYURSOTxLYPE9PRTWJPPylDun1e4mA/8f29JA72kjQyQPrgIOn9A2QM6G4v5o2OcWJiklNTNwxVODZOzsAQGR1aEhtbiS6vQVZyDt/8UzioEzmijMEsJJz9fkHs8vFnX0AwxqHhCJRR2MYmYJuQxLHUdFyzcxGfOElAaRnyK+Uoq6+iuFZLZGMTyqYmwhrqUWs0RNTW4ZpTwNHENEIq6zg5McOV+RXK51e4ened6uV1qtY3KF9b5+LyOmWLy5yau0Pe9C0ybsyQNnWT1OlZUmdukXp7gbS5JV1nOK/rCBMWV4hfWiP2dUcYt7yFamYJv65hHGo1ODZ24tk/SuDMHMGLq4Svb6PYeoh0fRv/1U38Nx8Q/OAp0ofPCL+9ReD4Eh6907h2T+J+fRbx/Bo+W4/xffYSj+df4/70FR7PX+H3xVcEff6KwAeP8F9dx39xhZDpBWS3NpFvfoHPs9/i9Pk3iH/77wS8+AL3W3cIL7nAUXkENu6eiMVe+InFBEo88ffzwstH8kbSix56b4dh61Wg+uO44eHhREVFER0djbu7O5aWluzbt88ANj383q6dneCf0hV+V33fjlDvTtBbJ/TG+j+6PvH2vT+9+V3vAQRdEoz+7fnz57S1tREWFoaPjw+enp44ODjohBdGRuzevZuPPvrojZQAc3NzHB0d3wlCFxcXA/xcXFwMjzk7O+Ph4YGbmxuenp6GDtLV1RWxWIynpyfu7u4GMOrFOPquUS6X4+Pjg5WVlUGhql/S6l8h6IU4O6PZ9ONEfWzbt3WSemDu7P7eBcbvAuH3QXDnLu+/KwiPCG2wFdpgJbTG3NwCo8OmHDh8mIMCc4yEFuy3PYqJozuW3v4cDVPgHJ+AV34e0rNnUVRVEFqjg6NeBapoaUbe2IC0vo6g2mvIr1URVlutU4rW6sz0ymt1KK/VEVFTi7xad31DWVeLurnJMDZUNTfida4M64ho7ONSiK5poOD6BNl9w5wYHOHi2ATlI6OU35ilem6ByzO3KB4ao0A7SHpLJ+qKehTnq/CrrCao4iqK6loSGlvJ6taS299Lal838d2tqNoaide2kzqgJbWvm/QeXUxcfn8fBQP9nB4epKivh5yWZhKuXCE0vxDXKDUWXn7sd3Bhj4MHn9m78aGtEx9YHuXfrI/xoYMbe8V+GAfKsIqKwT4hGbecPLyLigk4f56QinJdsEBTAzHNDSS0t+ou1He2E9fZTmR9Hc45+ZhGqvErLv1OEKrqW5BX1RJ8uYLwqmsktLWTMzDEyZFRTo6MUjA+Qd7oGNkjI2Rev07G0BDp14fIGL5OxrDuNmP268obGqZwZIyisUldlNvIOPndveR19ZCl6SSxsZnIymqCy87hdeIUorwC7JNTsUtKwSY+EYuYWExVURgrIzGJVHFYFYVNajpHc3JxKyomoLyclJ5e0ju1+BWX4piUgbSilpMTM1QurnP17ibXVjapXFrl4uISpXPznJy+ReGNm+TdmCFn6iYZN2bImL5FxuwcGbfmSZ9b/E4Qxqxsoby9TPDwNN7dw/j1jxN6Y56Iu+tEbGwRurFN0LIOWrLVbVQPnhO1/YKgOxu4jtzEuW0E544x3Pqm8ZpaInD5PoEPnuH95DkeT57i9/wVPk+/wOfRc7zvPUa8tIn77F08pxfwuXkXr82HiDce4/34S9xffoPTl9/g9dvfEPz0GZLpWRTFZ3EJV2Ev9sbLywd/iYQAbzGBAX74+fkYOr2dQNSLGYODgwkKCjKoQ2UyGXFxccTGxuLr64uVlRUmJibs37/f8PNUL2LUNx8/BIbf1xX+KSB8G4Z6EOr3g98KQj3svs04v9Mycfv2bU6cOIFSqTSoRU1NTdm3bx8ff/wxH374oUEdpF+I7t27F4FA8AYI9aXfE+pHo66urm9A0dPTE09PT5ydnXFxcTHYL9zc3HBzc3tj3CoSiQzfsICAAEOnqFariYyMRC6X4+fnh5ubG7a2trqcz9deRf03SP9qRi/E0ce67bRnvA1NfVf39umnPxWI3wa4/+4gtDQTYmWuE94IhVYILCwxtRByWCjkkNAC44NmGB8yx8hEwEEzKw5aH8HM2Z0jvgE4hYYhzs3B79QJQi6cJay6grDaasOljJCGa8ib6ght1N0ZlL++sxh1tZ6YmkZirzUR1lCrs0s01KFsaiC8Tmeyj21tIeTKFYTKGITRCYRV1pM1OEl6z3VOXh+nenaehlt3uDp3l/KZeUr6R8hu0pBcVUdU2QVkBaeQ5hfiXlKG0/EinLLzEeedILzsAsnX6shoaSWztYXM/h6yB/vIGOwlua+LuN4OYvs6UPfrKqlTQ2J7KwmaFtLaNWR36ca+GS2tJF+rQ378NMG5J/FOzcE1Jhm78GiEweGYB4Ri6hfCbt8A9voHsTcgmH1SGQfDwjFXx2CbloZDXi5+p0sIOn+W0CodHPUReuLCU1hFx+NbdIas3hEDCC9PTVI5fYPi0SldR1jXiuxiFe55J7CLT8U+JglRag7BhcUoT58nvqmZFI0uJD1/RDcizR4b1o1QB3VWitS+HhJeqzvjtZ0k9naTNKhTj+aODpM3NkLBqK7yr18nr3+AzG4t6R2dZHR2kd7RSXJrG+q6eiKqqgm9fIXgS5cIvnSJ0MsVhFZUoayrJ6G9g1MTUxT0XyegqBQ7dSKyqnqKpmapWFijcmGNyoUVLty6Q/H0DAXjE2QPj5M9OkH2xBQ5UzfJvnmLnFt3yJ5bIGtu4Q0Qpty5S/LCigGE8UtrxC9vEX1njYjpBcJnFlAtrhOz+YDIe/cJWV0n7N4DFFsPUd57iGr9EaF31vEdncOtexzntuu4a6eQjM4TsHCPoK2nBDx+gc/TF3g9e4HXi5fIHr8g4N5DvBY2cJ9exGV8HrfJBbzn7iFdfYrd199g9/JLHF68wvHFFzg9f4b/iyco1teRXh9BkV+EKFyFq89r35+PN4E+EoICv70TfPtorkKhID4+nqioKPz8/Dh69KjhDJ4eNPppm17cuHMn+Od0hX8JDL8LhHrR5bfeI/zd7373nSPSrq4u4uPjiYiIwMfHB2traz777DM++OAD3n//fT744ANDF6hXd+7atYsDBw5gaWmJk5PTGyDUv69Xneq7PX0XqN8X6p/n4eGBh4cHDg4OHD16FDc3N7y8vPDw8DD8vlgsNngaxWIxYrEYHx+fNxLOVSoVSqWSsLAwQkJCDJ2m/tXN213jzqSbnaPPnYB8e9+4E4A/dF/4PxWE1gIrLC2ssBJaY21ti42tHTa2dghtbBFYWWNnJsTWzAJLUwtMTcwwOmTCAWNT9puaYyQQ8pmVNQccnbHw9cNBGYFHWiqBxSeJqLhMbP01whpqCW/UhU/r49jCrtUhr6lFXlOLtL4GeVMdYQ21KJsa/iAmqa/H7+xZbONTsYxLJbS6idzRGXKHpzk3PU/dnRVqZ+Yp6BqgQNNDTm0LqZeqUBWeQhylxi4wkKPSQESnzuCUewKruGSMgsM46BOEtTwCSXIGYYUnUV+pILb6KomNjaR3dZA+0EPSoJaoXg3y9gZC62oJqq7Cv6KcoMpKwurqiG5pJa69g7j2DjI6u8ju0pLT3UNOR7fOVF9TT/TFChSlF5DkFeKZk49rRjb2yanYxCdinZCIbVIydqlpHE1JwT41Bce8bLzPnCGupYWUNg3ehUUIFNH4nDpNZs/wGyCsmpmmeHSKuI4RIhtbUTdpUNbU4198FofEdCzDoxGG6KwT1uFRHItJRJyVR/DpMpQVVcQ1NpHc0UFaj9YQtZY+oEvUSbnerztKPNRD/HAfCQM9xPV2EdfdQVxnOwldHaRqu8no6SGrr49sbQ/ZPb1k9/SSpe0hrbub1K4uUrXdpPVoKRwYpmBwmPzrI+QOXuf49VHSNV34FhZzLCaZsJomTk7McP7mAqWTtzgzMcOp0UmOv+5kCyamKZiaoWBmloKbc6/j1RbJvbNEzp0lMuaXyJi7S/r8XQMIk5ZWdYKZu+skLW+TtLxNwso2MStbRK1tEbm+hWJji9DNe8Tde4J6/SGKxQ0CJ+/g3DWMXVMfLp2j+I/OI11+gHTzCdLHL/F//jk+T1/g/eQ5Po+eEfDwOQGLK0hm53GbmMV1Yh7R7VU8Vx/j9eBLJE+/xvw3X2P9xZe4vfwCrydP8FlfRXr7JoqeXuRXqpAlZSCRReDprxO9BPv7EOzvhzQ40ABAfQC2VCp9QwUqlUqJjIxEqVQilUpxdXXFzMzMAC49/Hba2vTiGP207Yd2hd8FxO+qH7Ij/LNA+B//8R9vjEL//d//nfb2duRyOWFhYchkMg4cOMB7773He++9xy9+8Qs+/PBDw3L04MGDhlcC+l2btbX1G1B7Fwj1+0F9R+jm5oZIJEIkEiGRSLC3t+fjjz/mpz/9KT/72c84ePAgTk5OeHh4GPaJOz+2vmPcCVQPDw+8vb0JCAggJCSE0NBQlEql4Zstl8vx9/c3KFT1r3rehuPOz+1dENvZIX6fgOaHjEj/O4PQSmit6wYFllhaWmNlZYO1ta2uOxQIOSIUcsTKElsbK2ysrLG0tMTcQoCJuQBjM3MO7jfmkJEpRofNMRJYcsj2CKYurtj4+eEQKsM1Mx3x8XwCz5Uhr67QnZNqrie0tQFZWxOqtmZULU2GHFJ95Fp0QwP+585hpopFoE5CVlVPzsg0edcnKR6+QVn/GCeaNGTUNpNeUYP65GmCY1Nw8g3A+Igdh48dxTHQH8nJUgLLLhNUdhGPnEKsI6Ix9g3kgJuEvU5uWHgFYidV4BmfQkD+cULOlBJ64QJhFVcIq67A/9JlAisqCLl6FXltLeGNDSiaGg25oBGvP4fo9lZiOzQkdneSqu0mXaslo6eHXG0veT195Pf2k6vtJaOzi6SWVuIaGlHX1hFVXY2iohx5VTmqujpyBgbI6+snsLgM66h4vE+WkKG9TuH4HKdGbnDlxhRVM9OUjN0grmOEkJYWVN1akgcHSRsYJLmji6irdQSVlCLKysU+JBKrwDBMvYIwkugUoVZhKpwTUhFn5OJTXEJAaRnhFZXEtrbo7CD9PSQP9ZE2MkhCT5eh4rs6iOvQEN3a/FrxWouisoqImhqiGxoMOaqp2m5dpun1QTK7e8nS9pE9OER6bx8ZPX3EN7TgW1iMc1IGAZeqyeof5uTwFIUDYxwfHOX4dd0e8/jkFEU35zg1O8eJW3Mcv6XLGc2fXzKAMGvuDyDUWShWDSBMXFondeUBiXe3UC9uELm0TsTyBpHrW6i3HhL76CkJ8/cIHprBsbkH++ZeXHrH8JqYJ3B+HdnqA3y3nyC5/xjPB4/xevwM36cvCHzwDN+7W3jNriAam0Y0MYPH7B0kK1t4P3qO+OXXOL54hfXTF9g//RzRg2eEbjxAObdISG8fgVWVBOQU4BsZT2B4NF5BIfgEBCKVBiEN9kcaHPh6/CkzJIPttEPoD+Oq1Wrkcjlubm4cPnzYkFGsf8H/Ll+3Ho765kAPw79kTPpDQfhto1I9CPVKVj0Ip6am3r0j1ANRfyD3t7/9LV1dXQZYhIaG8sknn/DjH/+Y9957j1/+8peGmDQbGxscHByws7NDIBC8IQaxtbU1jD7fBqEeWh4eHgZzvYuLCxKJBB8fHyQSCZaWlvz85z/nH//xH/nRj37EX//1X/Pee+9x7NgxQ0fo6emJSCQyWDT0XaFIJDJA0cHBAUdHR1xcXAwpOJ6ennh7exvy8FQqFdHR0ajVaqKjowkO1nltXF1dsbGxMYxUd87B9baNnTcQd+4Nv0uB+kMENf+dQWhpaY2FhSUCgRChwBIroTU2VrZYW+r2hlY2FljZWGJta4W1rRVCG2sEVpaYCXUjVHsTAbYm5ggPHcbkgDH79x9k934j9hqZvD5M7ICxuwjL4CCOxahxz87A90wRIdWXUTReJaaunriGRiKv1hB1TXe5Xt3YiLKuFt9zZzEOj0AYl4j0SqUuI7WlixyNlvyGVjIvVZB68RIRWbm4B4VwxMENCys7DlvZcsTdHW9FOKL8ImQXKolvaiO1vYuEhibkZ8/hkpCMqX8ghxw82GXrxC8FtvybuQ2/sj7KbmcRxt4BWErDcMvMwef4KULOXUBZVY3y2uvLG82NRLc2E9neQkRbE2HN9YQ21hLaWEtYcz1KTTNRnW3ENTYR19iks1g0txiEQUmtbSS3aUhr15Cs0d0yVLe1kKrtJrGlFY/8EwiUaiTHi0jvHnoDhNU3Zzg9Pk185yjS1hYiurpQ9/YQ19dL6uAAWcO6oO2U7i7Sq2qJOXuJ4NzjuMUmYRUSjomXP3tdPfnM0Q2jwGAO+AdiHByCpSoKp5RUPHJzCSwpIezSJaJr63QdZJuGpPZ2EtraiG7SfX8U13QAjG1uJqFdQ1JnB4ndnSRpu0ju1ZLS10Nadw8p3VrS+wdIG9Al2MQ36T4/y8hYXE6cIb6ti7y+EQr6RykamaR4/Aanb85SfHPWAMLjs7cpnJ0n7/a8oSPMXbhL9vxdsueXyZxfNoAwdWmN5KUNku5ukLJ8n9ilTaKWNnQWiu3HxKxtE35zkaDRGSStg7i19OGqGUA8PIN0YR351hNk958SdF8HQZ9Hzwh4/ALf7SeIl+/hObuM5+QCnuN3EM8s4r24js/WY93I9PMvkbx6hcfLL3F9+oLQtYeEzywQ2TWkCyzPz0MUrUYSFIq/JJiAQBn+AVICg4MIkQUiCw0iJETXAYZIwwwgDAoKMjQGSqUSmUyGn58f5ubmmJiYvAE7va7iXeslvV/QyMjI8PPxu2D4lwLxh4xK9bvB7wTh22rQnSrRsbEx5HI5arUaqVTKp59+yj//8z/z/vvv84tf/AIjIyNDioxIJDLs8ywtLQ3jQ4FAgJ2dnUEg810g1APL3d0dDw8PHB0dMTY25ic/+Ql/93d/x9/8zd/wD//wD/z4xz/GyMjIAD5PT08kEglWVlZ8/PHH/Mu//As/+clP2L179xt/5rtq547SycnJIMbRm/71vsaoqChUKpXhdpZIJMLR0fGNV0RvX834cywZb4PxvzsIjxyxx9bWDmtrHfysLXXiGRsLa3ZA9G4AACAASURBVGwsrBFYWyC0skBoZYmltZWhY7SxssXGyg47KwvsrCw4IhQazPyGjtv0MPsPGLP/0GH2m5pzwMKSQ3Z2CNxF2AUG4qIIxyergPAz51FfqSKlsYXMLl03Fd/ZjvzaVfyLTiI9e/a1Ab2JqOpaUmvqSLlwmZjC47iG+GPv4Y7QxhZba3ucHd1wcBZx1EOMc5AUcUEJQWevEHGtnpg2DSm9WjL7tCQ3NxNVfgXPxDSsZQp2O4t4X2DDz4zMeW+/Ke8fFPBLEyt+KbTj06MuHBT7IgwJ41hsPJ45uQSeOUP45ctEVFX/AeDNTUQ2NaBo0I16wxpqUTU3omysR1FfazhfpW5sJKGtjaT2duLbmonXtBDb2Up0WwvxXR2om5sQFZ5EGJOAuPAUaV2DBhCWT994A4Sy+kaiO7sNIdfx2m7SBgbIGh4ia3iIU2MjHB8eIr+/j5zOTpLrG1Ceu4B3Vi7OMQkI/KXscxPzoZ0jHx1x5BN7Z3Yfc8PIzQtLn2DslTE4xSbjkaF7QRBQWoasvJyoxgbiOjQkd73ugHt7SO3r0QULdOnGqLEdGpK1PcR1dpLQoyVW201cdxcR9Q04ZuViJI/AsaCYuNZOCgfH/2Con7lN2e05Tt+6/b0dYc7cH0CYubBC2uLaGyBMXrlP/PIWsavbxG08IPruJrKxWbw0A7jXtGPXokU8fIOwuxtEbj0hfOsx0s1HBG49InD7MSHbzwjdfo5s4wm+c+u4js/hODKLaGYJn6V7BNx7jv/Dz/F+/jkez17g+fQZfvefEryyTcjtdZTdw8jLGwjKLMRbGY27NBg3f1+8/AKR+Yci85chCwxBFhKMLDQImTwYmTyE0NAwQmUK/P39CQkJITIyktjYWCIjIw2rLz2k9BMwvbpeD7Cdfm39WFSfAqYX0PwQEP5nw/Dt8agehDuP/Lq5uTE5OfnHo1E9APW/bmxskJaWhkKhIDIyEmNjY37605/y85//nI8++ggHBwdUKhXe3t6GrszR0RE7OzuEQuEbPzjt7e2/FYR664S+3N3dEYvFODg4cODAAf7pn/6Jv/3bv+VHP/oR/+t//S/+9V//FTc3N8LDww0AdXV1xdzcnH/5l3/h7//+7/nRj37EX/3VX/Gzn/3MMG7Vj1n1HeJOlep3lf7v5OXl9cauMSoqCrVajVqtRqFQ4Ofnh4uLyxtKqr17974TiG8rTd8Fx/8pILS0tMbS0hqhULcntLGwxlZog52lLXaWttja6uqIjS12VkewszqCvaU9Ry3ssBccwcpWgPURC6xthdgc0XWOltb/L3HnHRflna59TbGlb3YTk81Jz2YTTaKxxBZjRYr0DkOZSh1gKswMQwdFsGHX2I0Vld4VxG4Se0WKPb1sNrs5e3bf/b5/jM8vA0Hjnn3Pef/4fYAwQcrM832u+77u656Jh6c7bh7ueE9zxdfFHV+XmXhNdcNt0nRmvD+dGZNm4D7VndH+4bioEpmZbCIwI4foBSVoN27EVlNFel0NJc0NLLg9m2jZUYp+zVqMS5ehsFrxlsuZ5uvKTP+ZhAT4Iw+JQClTIotQEKKJQ2GyEFG8mITVmzDuKhOlTGtdJelV5Vh2biNz507s27Zj3bCJpPmLCTJYmBwSzXtu/rzn6sfoGd6MnOHFuy6evOPqyTBvP0YGhzJermBSbCz+aRlE5s8hcckKzBs3Yy3d6UiPqazAWl2JqbLMMT9YXSEWK1uqHNs2HE5ZR1RbWo1j1tDe6FhBFb5wETOs9l5BuOPMaQFC0/YysqobmdXUQl7jXqG+pNVLeR/vJ+9YK7OP7mfh8aOsPHWcD49/yorDh1nU3ELxll1kLl+LvnAh8RmziNbZ8I2KZ4Z/FDN8IxjtFcLYoEgmRKiYqI5nkjYFV6sNvzmFhC9dTOy6tSRs3oRhVynW6koyG+vJa9nLrIOtzDlykIID+0lvasTa1ICxxuEoTty6lYDiuUw1W4hYupr8pn0sO3qSVZ+cYf3pC6w9fZ7V586z4sxZVp67xIrzl1h24RJLL1xm0aXLLLzYfk8gzG+/7gBh5y0sbVdJ/PQskY37CdtVj6aihdSmT4i/3EXK9VsYP/uSlOufk3jtFknXv0R36xtSPvsGfdtnxJ3oIHrfKSL2Hif6yDk0568Sd+Mr4r78jtgvf0L1zU9EfPtnZF9/g/zmF8Sf6yBhz8fEbG1CvnAVUfZZRMWnoFRpUCfEoE6KIy45mZRkI6ZEHaZkHXpdMim6BFL0WnSGFPR6I3rdzzf5ZrNZGGEkr4S071VSfFL1S3o7depUJk2aJK5h0uMkODovS/jvwPD/RYn0XwKhVB6V1OFf//pXNm7cSFJSEoWFhcycOZM33niDoUOH8vbbbyOTydi+fTvFxcXExsZ26+sFBQXh5eWFh4cHbm5ut1WBnzDLOLs+JVNMVFSUKI0qFAqCgoJ46623ePDBBwXYHn74Yd5//30xzyKVTyMiIpg4cSJPPPEEffr04YEHHqBfv368+uqromQqjV9ERkYSEBDAW2+9xVNPPcUrr7zCzJkzBaSlYPDAwEChNJ2BKH0NqcwbGxtLUlISBoMBi8VCRkYGGRkZWK1WkpKSkMvlolR8J9XovEFDgp/0xJJcq84mHQmSrq6u3QblnXcvSp+X/rszMHsC716g+O+B0FMcLy+vXz3e3t69Hh8fn25HAmhvn/Py8sLT05OZM2fiMmkaM6a44OLiyjR3d1z8fPCSRxBhTCIuJ524tetJ276DnF27sa5ZgyojEx+FAq+QUPxvG6+kmyHpRkoulwt3cvD8D1Gv3o5+Rw2pu6oxlZZj2rETc2kpqdt3kFpVir2ugrzGGmY31FJUW8fsXeXYPtxI8twleMVrmRatZLRfIG/P8GDINFfenuHBKE9fxvgEMCEgUuwinKHW4pVsJsyei6pwPtqS5Y5RidIdpFWWk15bja22Gkt1JWlVFaRWOlSk7Xa2qrG6nKy9jWQ21BG1ZAkuFivRC5c4eoRHTrPiyHG2njjOzhPH2fDpGWY3HcVYXoOtbg+5Lfsp2H+AvNZ95O7bS8GBZuYc2X8bRo4VU4UH91N06IAjKPzQQRZ9fIwPz55i1ekTrPj4GItbW5lbXUv2pq0YFy0nYfY8IvPnEJqRh685nZnJJtwT9LjGpeAWk4yrJompKQbczBYCsvOInruA+Nsh3+aNm0n7aCvGLdsxl+7CWlGJucwRIJC6czdhRfMdpd/l6yhqOcTSj0+x7JPTrD17kTVnLrD6zDnWnD3/CxAuvniZkksdLGhznLkXHafoUgeFbZ3Mauskr72T3PYr5LZfYfb1z8ntvE7Sx6cJrmnCv6oBzdETmNuvYrt6i9wb32C78jmGKzfR3fgC8xffYv7sO3Ttt0g41UFYSytBrQcI/eQE8varxHz+LTFf/ojmy5+I/frvhPz5L0R/92fib3yB4fRFLHsPkrp1JwnzSoiwpBMbG9tt84OU4azX60Xup1T+lByiWq0Wk8lERkYGOTk5YjmudAMvXaMkdddzI9Cdkrx6Oz0ffzco/nfnDCWHqgQ8yawpAXH06NHCvDNq1ChGjRpFUlISx44d44cffuCvf/2rA4T//Oc/+cc//iFAePjwYaxWKxkZGSQlJfH+++/z+uuvM2LECEJCQigpKaGhoYEFCxaIkQQJFD1B6OnpeVcQxsTEdBuBcHd35+WXX2bQoEH079+fPn368Lvf/Q43NzcSEhJQqVTiohQQEMCQIUNE2XTgwIE8/PDDTJw4kaSkJNRqNSEhIaLfOH36dJ566ikGDhzII488wv3338+wYcMICwtDrVaL+UWlUolKpcLPz0+UaZ3dq84wdAa5tHvLYDBgNpuxWq3k5+eTnp5OSkqKSOGRQgecLcfSnZWzK7XnrkXnPmJvoOsNcD0//jU1eScI3isM/ydAeCcIOh/nfFtfX198fHzw9vYmwNufQB9Hedbdy5upMz34wMOND7w8mOLnzVR1DN6JKYQZUpEl6QmMVuAdEIyfXwBBAYHiee18syb9rWNjY4kpWYVu9Was23Zj3VmOsdQx+K/dtZ3EXdux1OzGWluGvbqCjOoK8mvrKG7ay/ymZubW7WVZfSMLdleQs34TunklRKdn4RufzJTwaMb7hTAuOIqxQZGMDpAxMlDGe2HRvK+IxSVBh4c+FXd7Bn75BUSVLCJ2zRp0W7aQunsXtsoKMmqqsZaVkVlb4yiJ1tU4lvXWVBO9aDHu6fZfgHDbyRPsOnmCTSfOUdT8Ccml5SRs3UnC5u0Yd5WR29jE3IMHmH9oP8X7W5j3yVHmfeIYmZh9aD/5+5rJk/I/m/eQXV9DVl01OfU1zG6oZ35zM6sOH2HTpyfYduoMyw8cZlFzK3NrGsjbWY590zYMK9eSULIMTdFCZIXFhBYUEpiTj489i5mWdNzMFlxNacwwphIwaw5+s+cQtGAh8lUfklpeIdZMedgy7wmEEgwlEC662CFg2BsICy53kncbhNntV8ls68J8pg3tJ6dJOXWB9K6bZN/4EuuVmxg6b2C69hnmW19iuvEVyZ030Zy6jOzACYIaDyM/cgLVqYvEdl0n8evvSPj+L8R9+xdiv/oz8V/+hdhrn6Ft6yLpyEnid9egXrwSeUYeYYkpBEYrRNi1ZP5LTk4W7xuNRuF9MJlMpKSkYDAYhAfCaDQSEhIioiudb9Cl69L/axD2hOG/O2fYG1ilz48dO5bJkyeLlUzjxo3DxcUFmUzGokWL6Ojo4IcffuCnn35ygFAapAf48ccfWbZsGfHx8cyZMwcXFxfefPNN3nzzTVxcXCgsLKS1tZXW1laKi4tFooukqgIDA/Hy8hLlUU9PT/z9/YVzs2dvUHpfqVTi7+/P66+/Lkqh9913H0OGDEEmk6HX64UCVCgUzJgxgxdeeEEAsE+fPvz2t7/Fx8dHQDA6OloYXUaMGMHjjz8uvvb999/Pm2++KQb3pTt9mUzG9OnTGTp0KIMHD+aVV17Bzc1NGG8kdRAdHS0UpNQbDQoKEj+nNNcol8tJSEjAYrGQm5tLfn4+mZmZwqUaERFBQECAmMd0joeTSqcS/CQQOe8U7M1YIwHNw8Ojm5O1JzSlm5U7AbBnafT/Bwh7QrAnCKVUo4CAgF5PoH8QQUEhhIaGExoaTmBQCH7+gXj5+ePl54+bTxDeAWEEBMsIC40kPFRGVGg4yrBwNLKIbn9r6e8dHR2NUqlErVYj0xmJzc7HvGQZ6Zs2YS3dRmrFLgw1u0mpdaTdWKvLSa3Y5VggXLYLS7VjdVB6XR1zG/Ywv3EvJY3NLGpoZnHtHuaX1TJnaxl5G7aTMG8x8rw5+JhsTInRMjZazZgoFeOUMUxQxzEuJp7347VMTtIx3ZTKzPQMAgpmETF/AcolS0levwHT1m2OUmlFGTkN9eTW1KJavBQvWwbRC5c4xieOnmHl0RNsO3mC3adO8tHJ8xS3fIpuVyXqdZsJnrcIr9xZBBbMQbNoKbZNm5m12+HkLGxuZv7hQ8w/7FjYW3T4IAWtLWTuacBeXeG4CaipJLO2iszbPcuchlpyG+soOXCQRQcPsfTIUVZ+8imrT5xkzclTrD5xktWfnmDe3hZm1zWQsasMw8aPSFi1GvWSZShKFqMoWUxo8XwCi+YSvLAE5dq12GvryG1sQr105a+CcO25C6xyAuGy878E4bwLP4PQURrtDkL7xQ5yO6+Te+Uzsjtvktl5g4yuW9iv3CK96ybJ125iuvUlqTe+IOFMO6EtR/GrO4DswAniT3eg7/wK3a3vSfrmz8R//ydiv/2O+C+/IuH6DRLbr2BpPUpKeS2qpauJyMgnNFFPuFKDQqEiTq0Row96vR6TySTMLtIOQGlMTKfTYbPZyMnJIS0tjejoaDw9PUUJs+eeV+d0sDvtir0XEP6aKvx35wylt87GGOfPS2k3U6dOxdPTk9jYWAoLC9m9ezddXV386U9/+rk06jxDeOLECdLS0rDb7ZhMJt5++21ee+01xo8fj1arZdeuXZw8eZIDBw5QWFgoArElhSSBUCpNeXt7ExAQ0CsIpZJqSEgIcrkcX19fnnnmGQG1cePGCSkv9QJlMhkTJ07kySef5L777uOBBx7g/vvv58UXXyQkJASz2YxCoSAwMBClUomfnx+vvfYa/fr1o2/fvvTp04fHHnuMDz74QADTWaV+8MEHPPbYYwLE/fv3Z8KECUIJhoeHCygGBgYKs5CzcpT6nZIKdh4biY6OJi4uDpPJhN1uJycnh9zcXLKyskSOalRUFN7e3uJJKNXepfq78x7GnmrvXtJr/pUe4d0+9/8DhD2VoDMEAwMDCQoK6nYCggIJCAokODiY0OAQwkJCiQwLJyo0nOgwGdFhkbePDHl4BAqZDFWU46ijZUIBSnOpEhAlEEYq5MjjY1AZUlBb0lBmZ6IqmkPs4kVoV63AtGUz1tIdpFeWiegzU3UVyVXlaCt2k7h9GymlpZjLysmsrWP23hYWth5i2eGPWXH0UxY1t4qdg3lllaRv3UHK6nWoS5YQWTSP8LzZBGfl4WfLxN1sYYbBjKsxFfdUKzMt6fhm5+KXl09QcTHyZcuwlZdTUFePZtFS3M0W5CVLBQil0qizIjRV1KLfWUnChi1Ezl+Mjy0bjxQz3ikmgkxWZDn5aOYtQL/yQ6wbP8K+YwfZ5eXkVleRU1VJXl0NuQ215DXVk91UR0ZjDekN1Vgbq7E11ZBRU+1QrHW1ZNfXkdPgmCXMaqwnq7GegvoGcWY1NFLYtIfi5hbm7Wtlwf4DzD94mLkHD1F08BCzDxxg/scfU7ivlZiVq/HOzEW9bB1zmw+x4uPTrPzkDBvOXWLdmQusPX2O9Wd/CcKlF34GYcmlDuZf7GT+xU7mXeqkqK2LOZe7mNXeRX7HVfI7rjoMMx3Xye/6jJyuW2R0XMfWfl0EcRtvfE78uctEHPiYkIaDhLccQ32yjaSuz9B/8R2Gr/5G0jd/Jfbr71F/9hlxN66S0naR5MNHia1pQL9kBcqsAoLjUwiRa5ArVCTEaDAkxWM1JZOamorRaBTjbWazGbPZLEbd0tLSsFgspKenY7VaiYmJwdPTU0CpN8Oe84x0z3Mv4PtXgfjvzBn23DDRc5B+woQJ+Pj4EBMTg8lkori4mI0bN1JfX8/ly5f54Ycf+K//+q+fS6MAf/vb3/joo4+IjY2lqKgIT09PhgwZwtChQ/H392f16tUcPXqUEydOcPz4cRYsWNArCL29vcWFzcfHh8DAwDuCULrQKJVK3Nzc+P3vf8+zzz6Lu7s7RqOR2NhYgoODxfjDsGHDePjhh7n//vu57777GDhwIO+88w4ajQaDwSBKWXK5HHd3d5555hlRYn3wwQd56aWX8PT0FOkJ0vfk6+vL22+/LdTlAw88wOOPP86MGTPEAL800xgaGsr48eN58cUXeeqpp3jzzTfx9vZGqVQKIGo0GvGzSaCVfk/SzyOBNSYmRuT3ZWRkkJWVRWZmpkhykGLsvLy8cHV17bZmSqrjS/3GnqDr7WPnfuOvlUXvBZb/WyDsrRzaUxFKMAwODnbALzyMkLBQx8eBQYQFBSMLCiE6OMxxwsKIloUjj5ARFRlGRGQosshQwqPDiFD8EoRKpVJAUKPRkBCrJF6jRKNWolApiVSokaliiI5LQqU1EpWdg3r2HJKWLsW0cT1ppdtJK9vp2ItYV01KbSXJNRUkVZahrdhNUtkuksp2kVK2G115GQX1DRQ27WFB636WHjnKio8/YdnRYyzcf4B5e1sorq6nqKqOWZU15JVVkrljF5bN2zCs20jK6nUkrFpNzIqVaD78kOSPPmL23r0saN1P4ooPmZlmQ7FoGUUtRyg5cprlhz9ly/FPKT3+KRuPn2XO3o8xltdgrW4kp34vs+r2kL2rEt3y1URm5+OjM+OmiMMlSsPUSDUzVPF4J+oJSU0npqAI/aLl6NetI23zZuy7d5FbW01uYx25exvIuR2UXdDURP6eJvKaHGHltts7Iw3lu9CX7cS0Ywfm0lKxYiq9ogJ7ZSUZVVWOsYraenIbm8jZuxd7YwPZe/aQXlUtXLGa5et/AcL1Zy+y7sx51p+9wOqzl5xg6ADh4gsdAoYLnUBYfMkBwtmXu5jV7gBhfucNMi86Argz26+Tf+0L8q59ia39OqbzHUTtO4ZszyEimw6hOXQa/aVrjh7h138i9utvif3sW+I/+4a467eIa7tI0icfo6utJXaF43csS0wkWKEiOEqOSqMmSZtASnI8Kbo4UgzxmEwmzGazAGJKimM2UFqJlJWVJVpc/v7+AkA9s5R7AlAKEekZKfnvAvF/okwq9TUlM4wUhOLm5oZcLsdkMlFUVMTSpUvZsGEDu3btorW1lVu3bvHjjz/y97//vftA/a1bt5g3bx7JycnMmjWLCRMmMHToUIYPH058fDxNTU2cO3eOU6dO0dbWxpIlS34BwqCgoF9cvCTzSW8glHpyCoWCmTNnMmXKFMLCwkhOTiY+Pl78f56enrz66qv06dOHPn36MGjQIJ588knGjx8v1oCEhoaKEO9x48bx6KOPijLowIEDefPNN4mOjsZoNKJSqQgPD0ej0TBt2jRefvll7r//fgHB119/HQ8PD3Q6HXFxceJ7DAgIYOjQoQwYMEB8L08//TSurq5ERkaKf1/6+kFBQfj5+REcHIxCoUCtVgvnqnN8XFhYmFhRpVQqRW0/Ly+PnJwcYW1OSkpCqVQSEhKCn5+fUG3Osz49Q8OdU3F6S665mzq8V+X4PwnCu/UDJQBKMOwJwpAwxwkNDSY8PJQI2c/gU8hkhMuCiYwKI0ouI0IRSbg8ghC5jDBlJLIYeTcQSr1j50WmcWoVcWoViRoNyXEJpMTEo1XFkSiPIVEeR4gmjmBNHMEJiYQajITbrETn5RG7YD5Jq5aTtG2LY3Fw2S7MVQ5np6G6/HYggCMJx1S2C1PZLkc0XFUVeQ0NzNmz16GMbg/UL9y3X5QZFx44yPzW/cxt2ceC1v3M29dK4b4W8pr3sPDoEea37id+5Yd42TJQLl7+CxDuPHFcKMKU3VWYKmqx1zVR2LLfkeLS0kphbS05u3ajm1eCIjMXX60OF4WGD0IiGOcfwqTgCFyj1LgmJONjSEWWk0/cwkUY1q7DunUr9p07ySorI6eqmryaWvLr6smpqyOjxrFvUbdzB8k7tmEs3YGxdAemnaWk7t4lAhHs1VVk1FSTUVOLvbYOe309qdVV2OrrMJeVEzp/Ia4WO5rl65nXcviOIFxzro0Pz7ex6nwbKy+0s/xCO0sudrL4kuMsvNgpYFh8qYuitp9BOKv96s9jFB03ye24ib3tKvqTF1Ee+Jjwpv2E1LQQc/AEqRevknH9Gyw3vkZ/82uSPv+GpG//hO7qdQztXehOnCKxtoGYtetQ5BUQkWwgNFpDiDyaKKWKuIR4dDodBoMOnSEJrVGLNtWxmUfqAUpudrvdLox7Wq2222qkKVOmiNZKz9Qs55hISR3eKWP53wHivZpn7gWI0sdSoPaECRPw8PBALpej0+mYPXs2JSUlrFu3ji1btlBWVkZNTQ1Hjhzh22+/FduUhCL8+9//zqlTp0hLS8Nms5GamsrYsWN56623eP/99yksLOTTTz/l0qVLtLe309XVxZIlS4RZRgJhcHBwtwuVn58fQUFBAmg9c0blcrkoMUoASEhIQKFQCNXk4uLC4MGDBdQGDBjAiy++iIeHB2azGblcLv4NHx8f3nrrLQYNGiSg9sgjjzBp0iTi4+OJiYkRF7KgoCDGjh3Lb37zG/r27cv999/Po48+yptvvklgYCA5OTlCCYSFheHq6srrr78ugDlo0CD+4z/+g4kTJ4qUG2mw39vbmwkTJvDcc8/x3HPP8c477+Dj44NSqRS9RmcDhqQknSPmQkJCCAgIQCaTERMTIxrdmZmZZGVlkZWVRUpKivh9BQcH4+3tjaura7f+Ys87P+d+4786jvG/DcJfM8YEBgaK509PEIaEhBAcHEhISJADhuEhvziyiBAiI2VERkcQGR1BRFQk4VGRyKLlRMgV4m+qUCh+AUGNRkNcrBa1OgalUo1GpSZGrSFWpSROrUIbF4s2NhGNKga5XIksWkmIQkmgUkVoXByRKSmocwqIm11EcsliDKs/xPjRBkylW0itKCWt2jE8b6x2jEek3Z4ZTN3tmBk0lzqCxk07SzGW7sCwq5TUijIs1ZXYbjtI7ZWVZNY6Umks1ZVkNNRhr64iqmQRbrZ0oQil0ui2kycoO32KrWcuseDAKZLLqjBU1WFtcCzCzW1uJn9fM7P3NzPn4D5WHDvMwuY95O/ehWn1amLmFBNstuCmjmOqTM7E4EgmBMoYGxDOhOBIpkaqmRmXTJDBgsySiXzOPFQLFhG3dAXa1WtJ3rCR5I8+QrdtK4Yd2zGXO3qbaZWOoHRrtcMFKx0BwsYGbPV1ZO3dQ3pNLVFLluGZlUvMsvXMbznMyo9Ps+qTM2w8e4kNZy6y/vR5Np69yJpzbQKGEgiXXewUMHQG4bzbIHSowp9BWHjlM2Zf/QLLmcto9h8jvH4fsoZWIpsPYbx8DXPXTVKvfU7aZ99i+fw7Uq9/g77jM5IvXMN29FNMjXtIXP8RqllziUgxEyaPITJKiUqhJD4+EV2yHosxDYsxjTRDKiZzGiabDYM9XShBk8mEzWYjOzubjIwMdDodarVapGNNmjRJvL6lG+aeN8dStai38a47AfHXoHe3/uK9gvBeYPjBBx/g6upKSEiIEHJLlixhzZo1bNq0iV27dlFdXc2ePXvYt28fx48f5/vvvxf+mD7w83aJ1tZWoqKisNvtKJVK3n77bd599128vb3Ztm0bbW1ttLe388UXX3D9+nWWLVv2C9eoBELn1Ux3A6EUsyaVD6W3kvlm7NixPPnkk2I28NFHH+Wdd94hPDyc1NRUAQ+ZTIaLiwvPhiW/mQAAIABJREFUP/+8UGr9+/fnqaeews/Pj9TUVBISEgRwfHx8GD58OIMGDRIQHDRoECNGjBARbM7O0EmTJon+pTTO8fzzzxMQEEBCQgKxsbFiBEMy/fTr1088/tlnn8XV1VUoS0k1RkZGEhgYiK+vL0FBQd2i5aSfLSoqSqhu6eZAylCVknAyMjKw2+0iF1AyFkmLkqWSqvRklPqMv7b94tdg+L8Nwt5usoKCggQQe4IwJCSI0NCfIRgsCyFIFkJIZBghchny6EiioyKIiogkOjIKZaQCVZRaHAmCzuVQ6ajVatSxySjUicg18WgSE1EnJaDUqpFrlSiSVKTGxGPSxGGIScAQryU5TotaqSE6WkG0XE1AiJLgyFhCNUlE6FOJyshCVVxEwoql6DasQVuxE31VGSanuDhLVYUjJq6ygrSaSlKrKzBXlTver6sita4KY00F+qoy0qsqyaivxd5Yh6mmgvSGWmw1VUQvXYpnVnY3EK48eoIdp09Ree4spRc6WHzkHMllVegrazHX1mNtasTevIfMfXvIbG0ks7WRnP2NFB5pYd7R/Sw6vJ8l+/dR0tBAwbYdpK38EE1aDpEpVvxUScwIVTLJN5zxM4N4z9WPUS4+/NHTn7f9Q3kvUslkbQoeNjuhRcVoVqwkccMGdDt33DYYVWKvrxUbNOz1taTX1WApryC9ppbMPU1YG+rJaGoUi4c9MrIFCFd9cuZXQbjq/C9BWHLh7iCc1XmTgo4bWE63oWk5QmjNHuR7D6E/eZGszlukffENaV99i+mbbzF//T2mW1+jv3iDpGOXiG85hW7DFtTzFiMzpROu0hIZoUYZqSAuJhadLplUnQm70UKWyU6GwUaGMR17WiZplgxSTBahAiUFaDKZRBrXxIkTmTZtmnjdSi0VZ0NMb31BZ5XoPP/cGwzvBYR3g+G/O2c4ceJEXFxcCAoKQqvVkpeXx5IlS1i9ejVr166ltLSUyspKmpqaaGlp4dChQxw7dowLFy4I7gkQ/vOf/+TPf/4ze/fuRS6Xk5WVRUhICEOHDuWtt95CLpdTV1dHZ2cnN2/e5IsvvuDrr79m2bJlqFQqUfKUckOlC5NUFpVmsZz7ZM4fS71CCX4KhQIvLy+GDBkiYtX69OnDM888w5QpU4iNjSU5ORmZTCa2YIwfP14As0+fPjzyyCO8+uqrYoOyNHsYFRXFzJkzRVrNAw88wIABA/jd737H1KlTMRgM6HQ6YWwJCQlh2LBhPPLII9x333306dOHgQMHMmLECBQKBQkJCSiVSqKjowkLC8PNzY3/+I//EI/r27cvr7zyCt7e3t1mLlUqlVCvgwcP5ne/+x0jRowgKChIlE6lnmRkZCRqtVqoTblcLqLopDQcyc6fmJgoegM2mw2bzSbKu5Ky9fX1FbCbPn26eHL2fIFId4i9hYBLEJw5c6Yoz0pQdXNzE59zBmFvUPy1XmDP/96zL3i3/mBwcLDImpWec86OZeebDunGQwKfcz+wt5Ko8zLT3jZ3S+n9zu9Lxi8p0iohIYFYTQwqhZLoyChxkxglj0alURMTF4si3UL87AIMy5aQunEDptJt6CvKMdTXYmreK1SStaoaW2UV1vIqrLsrSS+vxl5RR87uUvIqysipLCO7sozchloyaipRrF7FlIx0lPMWs2DfCUoOX2LF0QuUt12hqqOLDRcuk9P6MZrSUuJ37MRYXkFO0x5mtbaQ3dqErbWB1IN1FOxzLMedvb+Z4sP7mXvkAHMPtjL/8AGWfHqMJUf2U7K/mdnVFaSuXYM8Nw/PBC0fhMgY4xPASO8QRvmEMsovjNH+4YwNjmJilAaXmCTctQY87BkEzJqNfNkyEjZvQr+rFENVGea6KsyNNQ4XamMt2c0N2JrqyNzTQFplOeELF+GWnkncknXMbT3G4hNnWPrxCT46eZ4dJ8+z5cxZNl44x/qzFx1OUqEK227DsJ0ll9pZfKGDxZc6WdTWycK2KxS3OUwzxR1XKe66TuFnX5B/5Tq2s20YPjmL6dNLpF+8SU7Xt+Rc+x795z9g/OIHTDe/wNzWhvXEJ6Tvqce8aT2JC4pJTExEoVCIueWEhITbJVCD6PNZLBasVqtIt5J2AUpmu+zsbNLS0lCpVHh5eYkbXefXpHTutCu1tyUBvSnDO0HxTqXTXwNhT9OMMxAlk6Ck/CQgSu9PnTqVkJAQ4uLiyMrKYsGCBaxYsYL169dTWlpKVVUVDQ0N7Nu3j6NHj3Ly5ElOnz7NqVOn6Orq4qeffhIm0T7S7sGffvqJxsZGIiIiyMjIICQkhHfeeYehQ4cSFhbGvn37+O677/j222/56quv+OKLL1i9erXYFi/155zvzqU79p4gdL4gSQP0gYGB4kI/bdo0XnzxRVHeHDRoEC+88ALu7u6kpKQQExNDcHAwarUab29v/vCHP9CvXz8efPBB+vfvz0MPPcSIESPEhUlSagqFgilTpvD8888LU0yfPn144YUXCAgIQKvVCkeoVN586aWX+M1vfiMe+9xzz+Hq6opKpSIxMVGouoiICMaNG8djjz0mvo9+/frx7rvvotE4bM7Sz6tSqXB1deWFF14Qztc+ffrw/PPPExYWRlxcnHCnKpVKwsLC8Pf3x8vLi9DQUBQKhfhaEtykMRAJyJGRkcTHx4t5IqnkbbfbBRylNJyAgABH2PXtF46kHCVXWc+Em55OVGfwSUcavXBWkdJj7jY4f7eRCUkF9jYu0bsaDLkrCJ2H5KXfnbMCdIbgr4HQebO3BD5n+Ek73noefYoOXXIK2gRH8LFKpSJaIXeUaCNkeIWF4SuXO3qMJjMRmVkoi+aSsHwVuvUbMe/cTlrZbuzVVWTV1ZJRV096TS226lqsVTXY6yqw11U4lhZXljkeU1WFetUqZtgziV64hPn7j7P0eAdrjrez8+wltnx6nMUHjpBW2UjKjt3Ert2EaslKEleswbJ5GzkVFeTU15DTWM3s/c0UHmhh9v5mCvbtIbelkdyWRvJb95C/fy/FLU0UtzQxt7mJ+XsamVtfx5yKCvJ3lJK9ZStJi1YQO3cRETmz8TWn46o1MC0umamxSUyLS2aaVsf0JD3TUgxMNZhwtdrwzcsnfOFCFCtXkLx5I8bSbVhqyrHWVIkIOfniZXhn5RG3ZB3F+472CsIN58/+KghXdlxnWftVFrV1suBSF3MvdzG3/SpzO68xt/MaOec6yG+7Sl7HTbI6bpJ55Qsyb3xL1s3vsF//jvT2z0m/eB3rifOYmltJ3rad2JKFRNosBMXHCSGgVqtFOIfU75PaINIqOckUY7PZyMrKIi8vj7S0NGJjYwkICBA3qlK1pjcX+X8Hgv+TMHQ2+0k7YHvCUErpkoA4bdo0goKCiImJwWKxUFBQIIww27Zto6ysjPr6elpaWjhw4IAweJ47d47z589z5swZrl69yt/+9refQfiPf/yDn376ib/+9a/U1tYSERGB1WolMjKSYcOGiSH65uZmvvvuO7766ivxduXKlWg0GgEC59Dr4OBgAgICuoGw5924c4SZdFc0ceJEnn76aZEQc//99/PHP/6RyMhIkpOTu/XUJJfpE088IdTaU089hYuLi0hZkBycQUFBjBgxgqeffpoHH3yQvn370r9/f9577z3CwsJISEgQc2IKhYLp06czePBgAeM+ffrwxhtvEBISItLapYumlFYzaNAgAbWHH36YcePGiZ1eUvKDTCZj3LhxPPvss+KxDz74IK+99hq+vr4CrJLKc3d355133uGpp55i8ODBjBs3jqCgIAF3SUGr1WpRdnUOAJC2csjlclQqldgyLQ3XWq1W0tLSMBgM3XqzPj4+uLm5dXtyTpw4UQz+Sy+4Xyuf9lYudS6l3g2IPc0yPSHoXA69Vwg6l+V7grA3NegMQQmEvUHQWQ06QzAlJUU4+ZKTk8XHOp3OMQCtTSIlKRld8s+PS0zSEp+YQGx83O3npILwqGhCIqIJiFAQJI8hNFZLpNaIrCAf+dxi4pcvxbBxI5adOxzOyroashrrMTdVkdZYRVq9o2+Y1VhPekUVyqUrcLXYkS1aQFbDXmbt+4SF+z5m/YEjrGpooqiiltQt5aRs2IZmyWqCM2fhoTXjnqAnxJKBdt4iLB+uwbJjO7nVVRQ176GotZmi/S0UHWqlYP9eMppqHb3LHdsx7NiOpbyM7Po6Zrc0U7S/laL9rcxr2cfc5haKGvcwq7aenN0VWDdvQ79mPcnLP0Qzax7KvCIisgoIsmXjb80kwJ5NUE4+Ifmzkc2bS/j8uUQtW0zcpg3kNTUyZ89e4leuwTcjl9jFax2Lh4+fZunHJ9h86gKlpy50A6EDhj+bZiQQLrvYzvLLV1lysZOF5y8z/2InC9uvsqDrBvO6rjtU4cWbFHV8TsH1L8m48QW2G587Nk9c/4rMq18y+5MLZLccxbKjiuTFH6Ky5yCL1xIUGU1geCgajYbExETR45NUnwQ7u92OxWIRyVX5+fnk5uZisVhISkrqtkJOco47g7C3m9c7AbE38N0NhL/WP7xXY43zMt+eqrDnjlhPT0+ioqJIS0ujuLiYZcuWsXbtWrZv305FRQV1dXXs3buXgwcP8vHHH3Py5EnOnDnDhQsXaGtro62tjfPnz3P9+vVuY4N9/s//+T/85S9/4dtvv6WxsRGlUolOp0Or1TJixAjGjx9PQEAAO3fu5IcffuDHH3/ku+++4+uvv2bFihWoVKpuFxLJzSjFX/n7+xMcHNwNhBLIpDKpNFAvzfxJs4EPP/ww48ePR6lUkpiY2C0ke8KECQwePFgou379+jFkyBB8fHy6KcHo6Gj8/f156623eOSRR7o5PV1cXIiPjxdKUALze++9xyOPPCJANWjQIEaNGkV0dDRJSUmiHKxQKHBxceGll15iwIAB9O3bl/vuu49nnnmGGTNmCOerFNXm7+/P8OHDefzxx8VM46OPPsqoUaNQKBTExcURERGBRqNBLpczceJEnn/+eQHjvn378vbbbxMZGUlsbKxwmDqHnXt4eBAZGSncvHK5XLhzpYu+FE8n9TZTUlLE/JFkxzaZTOj1euLj48XIiARHZ4dqz0g3Z7epVHrt+XlnOP4rEHQG4b1AUAKhNNfZGwSdlWBPNShB0FkN3osSdI6y0ul0An7OEJTmvox6xzHo9CIaS280oDcaMJiMmE0GjAYdOm0i2rh4YpUxqKKUKCKUyGUKvBRKfDVxBCfrkFmtqApmkbioBNPaNVg3f0Ra5W7sdVXk7m2gcF8LhftayKqrJ37dBgKL5qLdtJbM+kbsNc0UVNazpLKahZu3kL16PSlL1hCzYh3aNR+RuGItstw5eCQamCLXMCVKzbRoFe4JKQSmpaOYXUTS0uWYN2zEtmMHtp2lpG3fhm7bdpK2biNx61aSSneQUrYbQ3Ul+toq9LWOvNfMxnoK9jUz9+ABFh4+TMmBg8zf18rcPc0sbmxhcWMLJfV7mVfbyKzKGrJ3lmHdsp3UTVswffQRSevWkrhxHaYdO5i73+GeTVyxBs+0DGIWrXH0QO8Awo1nLzlmC89dZu35y3x44TKrLnaw4mIHyy91sPRCB4vOt1NyoZ2SS10suHyFeZevUnz5CnMud1F8+XPmXP2K/Ftfk/PlN2Te/IyMy1ewHT9L6oFPyNhZiX7FOtRZs4jWmoiUa4iKkqNWK9FqE8Tsn9Tndz4SCDMzM8nLy2PWrFnk5uZiMBiEk37q1KnMmDFDvKacy6G99f3vBsRfU4R3g+G9ArEnBKW8UgmAUo9y0qRJYk5w8uTJeHl5ER0djV6vJz8/n8WLF7N27Vq2bt3Krl27qKmpYc+ePRw4cIBjx45x8uRJzp49y4ULF7h06RJtbW10dHRw+fJlLl68yI0bN3BeONHnH//4B3/5y1/46quvOHr0KHq9HoVCgcViYeLEiWLVUk5ODl9++SUAf/7zn/nmm29YuXKlGAAPDQ0lMDBQlNgkc4aXl5eYI5QuRtIFWbpQS9srvLy8eOqpp+jTpw+///3vGT9+vIgQknploaGhjBkzhieeeEIMyQ8cOJB3330XhUJBYmKiUERKpVJsr5BMMX369OHFF1/E399f1OelC5+vry9Dhw7tpgIfeughJk+e7IjTiokRmynCw8OZPHkygwcPFnOK/fr147XXXsPf31+sb4qIiECtVuPh4cErr7wiRjqkkqybmxuxsbFotVqh2sLCwnj33XdFmVXqN06cOFGoa8m8ERsby6RJk3jppZd44okneOKJJxg9enS3ODjp9yE9XlI90tiGMxykmw5JnaSmpnYb0JXKwVJJVUq4kZ680pNbcqb2BsA7mWd6lkZ7M8n0BkLJMCOB8G4Q7K0kejcIOitBCYQ9VWBvEJRKn84AlBShcw/IkppGmjkVs9GE0WjEaDRiMBkxmk2YUs0Y0vSYUvWYUo2YzQ4wmnQpGLRaUuITiVPFo1bGIldokMnVhKo0hMdriTIYUaVZiCmcQ3LJYtLWrSOrdAf51dXMaqwnt9Gx+29ecz0lBw9RULuXnC27KVy9hsyiIpKy8lClF6BYvZ6kraXYKqrJqKrBur0U7dLlBKVnMi0mjqnB0bzvG8ZYnxDGB4TzgUzBDE0CPjozYbYsFIuWEffhWvRbt5NWUYmtthZrQz2WxnrS9jhi36w1Vd2WJqdXVZJdW0teQwNzW/Yxt2UfRft+PsWtrUJRFjU2MqepkdnNTRQ0NTF3/35mNzQSs3gFPrZsNCWrHYEB9wjC1U4gXHGxg5WXr7Ly8lWWX77KorYrzLvQQdHFToovX2FexzWKr3/NrKtfkHP1JjlXrpB74RKZB46StrMa/erNKHNzCNEb8JOrCJZFER3tuH7o9SlYbGbS09PFuIPdbhdB/tIauFmzZlFYWEheXh4mk4no6Gi8vb0FuHq2Ie40+nQ3IN5NGd5JKd4rDH9t5KJnoo10ky19zs3NjeDgYBISEsjKyqKkpIS1a9eyZcsWtm/fTn19PU1NTezfv59jx45x6tQpzp8/T1tbG5cvXxYqUDJ6tre3CxB2U4R/+9vf+Omnn/j222+5ePEixcXFhIWFYTab8fPzY8SIEYwZM4bQ0FBqamr48ccfxa7CVatWoVKpCA4OFhcub29vAcPJkyfj4uIi9hE6g1AaJpcuTBqNBi8vL1544QVeeOEFPD09RXC1NHDv4+PDa6+9xsCBA4VqHDx4MF5eXuh0OhH3JqkhyUAjKbt+/frx1ltvERUVhU6n61ZKnD59Os8995x47IABA/jtb39LUFCQgLFKpRJGlVGjRgmF+eCDD/LQQw8xcuRINBqNcG1KSnD8+PE888wz4mv37duXP/7xjygUCrRaLSqVSgA2ODiYP/7xjwwYMEAA9vHHH+eDDz4QRgvJMBMVFcWYMWO6mYQeeOABRo0a1e1i7zxeIQHIeSQgOjpaQFEaaZFubiTDjmRQMhqNQj0ajUaheqUFyTNnzsTFxUU8kXvbvOFs23Z2m0rfm7MavJfS6J1AKBmKepZE7wTBnrOCd4KgMwh7M8MkJSWJUmhvJVGhBo1GDDo9Rr0Bs9EkVn6lWS3iGO1pmNNvH1sqadZU0tLMpJr1mE06MvRm0lOMpCamkBynJVYZg1IRg0IZg1wdS4hcQ2hMPJEpehTpduIKZ6NfsZzM0m3MqatmcX0FC+rqyPpoJ8a5izHYM0nS60gwpZKUOQvV+k3EbduBsaqKzOa9FB4+QNH+FnKqKknbvAmVPQ+/BD3vB0UwzM2HP0525fWJLrw93ZMx3sGMjlAwKSaRmSYLwbkFRM9dQOzylaRs2Ihp6zYyyiscexTrbu8jrK8ju75OJMuYq8oxV5VjqizDWLEbU2UZqdUV2OodSjKvppq8uhpyGmrJqK8V+xaVi5bhnZ6NeuGHjizVT0/dEYQbz15iw9nLrDvnAOGHFzoEDFe3X2dV+zWWtV1h8aUrLLjUxcL2ayy++hnLbn1FyWdfM6fjKjmnzpFx8DDpNbWkrl1PckExcWmZBKpVBCgUhCjkqOLjSTboSbWYSU1PI81uITs7m5ycHLKysgT8MjMzyc/PFwCUViNJfUCpwuLh4dEtzvJe5oB/TSHerY94r0C8197h5MmTuy05nzRpklh87uHhQVBQEImJiaSnpzNv3jxWrlzJhg0b2LFjB9XV1TQ2NnLo0CGOHj3K8ePHu5VAL1++LEAovZVAeOnSJW7cuCH27gL0+a//+i9++uknvv/+e7q6uti1a5foJSkUCkaPHs3w4cMZPnw4wcHBLFy4kD179lBeXk58fLxYu+Tp6YmPj4+Q59LFcOLEiXh6eoqLktQTlEDoHFotOU0jIyOJi4sTiiomJoZJkybx5JNP8tBDD/HAAw+IlBiZTCYceM5D+iNHjhSu0L59+4qenbSFWbrgR0ZG8v777/O73/1OGG6k7RXBwcFotVoBNblcjoeHB6+++iqDBg0SX//JJ59k+vTpYsO9BPbQ0FBGjhzJY489JmYP+/fvz/jx49FoNKSkpAhlJ5VZBw8eTN++fYV6ffrppwkODkan0wmwJiQkIJPJGDJkiIDrAw88wLPPPsv48eNFWo10AxEVFcWkSZP4wx/+wOOPP86TTz7JlClTuvUSJeBJYwGSIurNTCI9TlKyKSkposFvNBpJTEwU4xuSYnROw3EOE3eGoru7ezczzb2YZXqWRnvC8E59wTuVRO+mBHtTgz17gs4Q7KkCnQEoHZPBiNloIs3sWH6dlpZGqiUNc1oqplQzFms6Vpsda7oNa7oNm81CeroVu91GRqaVDIuZTGsqmRYLdksaVrOJVINRlFu1CUnExsajjIklOjaeyPh4IpKT0VgtJOfnkrl0AbbFy9EVLiIuLZPkFD2pBj3WjGxyipcQs2YjiZu3Y6isxLanEXtzI/bbbs2cmgpmVVaRsWUb2iXLiMjKwyNRx4TQKIZ5+PHGNA+Gu3szzM2Lt929GO7py9jAUKbJ1fgm6Qk1W5HlzkYzfxH6Neuxbi/FXubYmJFeW+0Yj6itIr2hlowmx/5BW221WDVlra4kp97xvdjqKrHWVN0O+q5DvngZbtYMVAtWdQPhltMXBQjXnzvDpjN3BuGqix2svHRFjFMsvXyN5V03WXr1M0q6brKg4zqFx8+Rd/Bj7LWNWLdsx1CyGI3VRqQmlvAIGSqFkoS4ePRGA6k2K+lZmWTlZDvSo+wZ3YbfpRJoYWEhhYWFFBQUiKUEM2fOFFUWKbnLw8NDlEWlWEvnpej/ChDvRS3+T5hopCqS8+IBf39/4uPjsdlszJs3j1WrVrFlyxZ27txJeXk5DQ0NogR66tQpzpw5w7lz50QZ1PlI8Gtvb6ezs5POzk4uX77MzZs3u4MQED3Czs5Ojh49isFgICQkhNjYWLy8vBg3bhzDhw9n2LBhTJo0ScBv+vTpovzl7u6Oi4sLY8aM4d133+22/8nDw0OA0DlqTVIgzoksCQkJaDSabiaa9957j9/+9rc8/PDD9O/fn/79+/POO+8IQ4xCoRClQG9vb1544QX69u0r5vh++9vf4urqilarJSYmRpQLw8PDGTZsGI899piA4IMPPsiYMWO6ZZxKcWlTpkwRblbJnPPSSy8RGRmJwWAQ4yOSOeell16if//+whkqKTsJ3NIFWaPRMGnSJB5//HHuv/9+YeR5/vnnCQ8PF4uAFQoFMTExuLu789JLLwnTj/OGDp1OJ/qjUpl13Lhx3Xqeffv2ZezYseLnkkqyUpSbFIvnHEYu5WxKal4CivOMXVxcHFqtFr1ej9lsxmJxzDlJDlWZTIafnx/u7u7dUiskIPaEoRTRd7fxiV9ThXdTg70ZZO6mBp1BKJVEe3OHOitAZwhKg8/Ox2z8+Yi4LEsaFpsVa7qN9FQ7GZZMMq0ZZNkyybSlY0+3kmG3kZmRjiUjFVuWBXtOOpnZ6WRk2bHbbaSnO/Zl5mTYsVnTsKSmYU2zkJpqISVFj1abTFKyAZ3dRnJ2PinZRRjS88nNzKIoN5v8/FnkFJWQvGoTSeu2oNuxE2OVY5WTfvd2zLt2YC/fiaWmnOymOmY3N1HY2MCsyioyt2xDt3g5itzZeEfH4BIcyTgPP96d6s7Iqe6MdfVmomcAk7yD+ECmYroyAbckI95p6fjk5BI6fz6qdWvQ7tiKqWyXA3gN9eQ1NZJb7wgNl461YjfptZVkNNVibawlu7kJW00VUUuW4ZWdh3L+SmbvOXjPIHT0CX8G4aq2q6y42MXyS12s7LrF6htfsuTKLfJPX8Ry6BNyavZh216BbukaNDkFRGpTCJFHI5NHoIqJxqKJJ0NvJCfdAT2bPZ2sjGxmZedTlFUgwjFyc3MpLCxk7ty55Ofno9VqCQoK6ua0ltSfcxh+z4+dz73A8Nfg+L81XjF9+nR8fHxQqVRYrVaKi4tZunSp6ANWVFRQX1/Pvn37OHbsGCdOnODEiROi/3f58mUBvI6ODjo6Oujs7KSrq4uuri46Ozu5evUqV65cob29vXcQ/ud//ifff/89n3/+OefOnaO0tBSdTsf06dPF3ciYMWMYMWIE7777LqNGjeL9999n9OjRYsXFe++9J87o0aMZNWoUI0aMYNq0aXh4eIg+Yc/xieDg4G6OU8kFKSmKt956i0cffZQBAwYwaNAgHn30Ud5//30BE2nMQArjfuaZZ+jXr58A1SuvvEJ4eDh6vV5cyDUaDTNnzuS1115j0KBBQq0999xzBAUFCUNM1O0NEpGRkYwcOZLf/OY3wpwzYMAARo0aJWAsuT3lcjkzZszg97//PQMGDBBge/bZZwkICCApKUmorqjbW+6HDBnSzXE6cOBA3nvvPeLj43/hBp0+fboohUr9w+HDh6NUKjGbzcTExBAVFYVarSYwMJDXXntNqGgpcNzFxUWoXAnE4eHhwlX76KOP8vvf/56pU6d227ggKUwJCtL3JAUESLFx0pF6klJ/UUpZBbcdAAAgAElEQVTIl9Jw1Gq1AK808CsN8/acVZSg6Dxb6O3tfUfDjARCKbbOeV5VArwEdQn2zkPzEvTuZI6RSqLOoxC9lUKlDQDScVaDRqNRbAtITU39xcyYtC5HOna7/RcKwvlIaUPZ2dn/0pGC3/Pz80VPas6cORQVFaHduBHDju3YKquwVddgrqhEv7uMlLIy9BVVWGvLSK8tJ6u+koI9Dcxt3suCllYWNbeycE8LcytryNuyA8PS5UTn5eGjNzBZqWBUcBDv+HkxMSia9wOjGBcYyfhQuWOGMC6ZmbpUfFLTCcrJJ6KwGM3S5eg3fYRl925HSHdjPdl7GsmqqyWzoY6svY1YGx3K0V5Xg3zZMtzS7UQvXE5BywFKTpxk2acn2H7qPGWnzlN6+hxbz55hx4U2Np85z0enz7H5/EU2X7zEhvNnWXf2NGvPn2HVxS/ZeO1PbPzse1Z0Xmfh6bPMO3KUwvpGsreXkrViKUl5OYQlJhKkUCCTq4iJiUOv1WE1pom/W3Z2Nrm5ueTm5pKdnU1mZqb4GxYWFjJ//nwKCgpEkIcEvZ7zt3dzYPd2fm336K+VS50/dgahBLyekHS+uXV+nFQJcq4USo50b29v1Go1aWlpzJo1i0WLFrF27Vo2b94snKD79u3jyJEjfPLJJ936gM7gk+DnfK5cucK1a9e6nStXrvDll192N8tIOaNff/01165do6uri08//ZQPP/yQ+Ph4XF1dmTp1qrCwjh8/nhEjRjB27FgBwvfee49Ro0YxcuRIRo0aJTLfJk6ciJubGz4+PsLG7zzILCXCSKYOCYLSBf/VV1/liSee4IEHHqB///68/PLLeHh4iDvx8PBw0ZsaPnx4N1A99thjjBkzRlzAnO/+J0+ezDPPPMOjjz4qxjTeeOMNwsPDSU5O7qaUvL29efnll3nooYdEz06KbJOWs0ZERKBSqVAqlUyYMIHf/OY3ood53333MWzYMCIjI8U4hwQMT09PXn75ZQHMfv368dRTT+Hj4yOi4yTghISE8O677zJgwAAGDBjA448/Tp8+fcQWjaSkJGQymShrTp06lcGDB/Pggw+Km4JnnnkGX19fUcKVgCXtdezfv383GE+bNk2UySMiIsTmDF9fX5EJKwFEUlXOc5iS+1UqQUtWcSm5JykpSayLSU5OJjY2lqjbeyalUpBzJJzkMnXuG0rv+/v7d4OhpBCd04x6C3vvrTSqVqsFAHtTgs59wbtBsCcIRTnUSRH2hKDzwLQzCO8EwZ7wy8nJEWC7l5Ofn09BQQGzZs1i9uzZAoISCI1Ll2P5cA0Zm7eSuaMU++4yrBXl2GprsTc2YN9bQ3pjJda6Sqy1FaTfHtvI3bOXvL3NLGray6KmvSxu2svihkYWVtUwu7SUjHXrMS9fgTynkFBrNjOTTUxWxTMuSs3YSBVjo9WMV8QwPUnPdJ0RN7MFr4wsAmcXIispQblqJep1azBu346tsoKcvU0/p85UV6FevgLf3DzkJSvuCsLNp8+x9ewFtp2/xJYLlx35o2fPs7Gtg63XbrDl6jesa79FyamLFB46SsHeZnIrq7GsXUdi0VzCExIIVmsIVqiIjo0nMcWA2ZxGpjWD3IwcCgoKKCgoEGMPOTk5wgFaWFjIwoULyc/Px2AwiNeiMwQlJfivAPFu+0TvBYQ917bdDYS97Ut1fowEP+f0Gskd6unpiUqlIiUlhZycHEpKSlizZg1bt26lvLyc2tpampubOXDgQLdRCAmCnZ2dvUJQUoFXrlzpBsLr169z/fp1rl692jsI//nPf/Ljjz/y+eefc/36ddrb22ltbWXz5s0kJibi6+vbDXYjR45kwoQJjBkzhpEjR4oyqPRDO0tuHx8fAgICuvUInee7nOcJw8LCCAwMZNq0aUKtPfzwwzzxxBMMHTqUkJCQbikxcrmcmTNn8oc//EEoqn79+vHcc8/h7u4uxkAkB2l4eLiYyZNWLfXr14/Ro0eLnp20xzA0NJSZM2fy3HPP8dhjj3Xr2Xl5eZGUlCRGGKR/Y8iQIQwcOFCsb3r44YeZOnUqiYmJYgZSWvs0fvx4nn766W6D/W+88QYKhYL/y9t5R0V5bt//JsZYEBVUEqJGY9SYmBiTlWss0ShWLCgdpHfBAkiXjvRhZhiGLpaosaRYERErFsBCEWliL6gxGmOLmrZ/f+A595nXwZJ7vz/XepYIw4gDvp93n3P2PgEBAQyRBQsWYNasWejfvz90dXUZxl27dsXkyZM5U9DFxQXe3t7cH+3ZsyevkiJriaurKxYvXsw9SQo6p0Ee6r0OGDAAs2bN0ugzent7w9zcHIMHD0bPnj3Rq1cvdO3aFebm5qwK6caEbj48PT15EIgmUqnPSWpRuliUNmsTKKkyQBPJYtrN9OnTNQZptK1iEv2E4i5JGhQSjfPSBJnngZBKotKeoOgRpDADKQBp2IgM0tQb1AZBAmBbSpDAJ8IvPj4e8fHxSEhIeObQhTkpKQlJSUkMvbZOvEyFeKUaS7PyEJu3DJEFKxD2zSqErluDkI3rEF68HRG7ChG5uwjhe4oRtnsnQkuKEVSyE0ElOxG6aRMit2xFfNFOyPfuR9ahQ1h2uAwFh8uw7NARpO89AFnxbvYP+i9fBR91DlxlSjgmpMJ0SRRmhUVgWmAIJvkHYkJAICYGh2BK2BJMjYyEeUIiLJKSYZ+phseqFQjfvg0Jxbvgk1+A2RHRcFXnI6n0CFRV1c+AcP2pWqyvqcWGk/VYd6oBa+ubsa7pAtadu4o156/hm7NXsby2CeqKE0jdewBx2woRuX4dAtVZcAsPh7X3fLh6+MDdawEWLlqM4JBwREREISoqBrGxS5GwtDUwn24wCIZJSUlIS0uDQqFAYGAgD8JQBWTOnDlc/qdJaumEtTYoihBsKxv4ZVWh+P9M2i98lSxSAiSpP/IC2tvbY9GiRUhMTER6ejqWL1+ODRs2YMuWLRoArKysZAXY1NSkYYW4cOHCM2XQixcv4tKlSxoK8OrVq7hy5QquXr2KlpYWXLlyBT///LMmCP/++29Qusz9+/dx7do1NDY2orq6GidOnEBJSQlWrlyJiIgIuLu7Y+bMmbwHjwycM2bM0Mh9NDMz48btrFmzYGpqyquHxDtzcRsFXSAnTJjA8DEwMEDPnj3ZvjB//nwua1laWmL8+PEYNGgQunbtCh0dHfTs2RMffPABrKyseMMEpTbMnDkTQ4YMQa9evbi3RkMu5CWkniVlnNI2e3Hi1N7eHn5+fuz5c3V15QEaXV1dLlf27t0bZmZm3JckRWVnZ4fPP/9cA2odOnTAyJEjWemSYnFzc2MvIanGN954A3379sXs2bO5FEoXeGtrawwbNgw6OjqsAvX09PDVV1/B3d0d/v7+rLidnZ0xbtw49OrVi+0ib775Jj799FMG5rx58xgQxsbGGDBggAa4u3TpAhMTEwYgAYYyTo2NjWFrawsvLy+OoaPvs52dHaytrTUW3pIKJ9M/GY2ptDp//nz2cFpZWfGFgi4GYhmVVCIpRLoR0/Zzp00RPq83+LzhGAIgeQJFCIrwkwJQhKC0HNqWCoyJiXkpAIrwS05O5gtzSkoKZDLZc0+6TAm5TIFUmRJLZXJEpcmxJC0NIXIZguRy+GSq4bssHyHffoslm35ARGGrcT+iZCfCd5cgqGQHgnZubw0P37YZIVu3IXx7IWKKihG/swSpRw5BUXYEGRUVyDl2HLnHjiPncDnS9+xHatEuJG7bgaWbtyHq+00I/XYD/L9ZgwUrVsJ7WQHm5S/DwuUr4Z6dA/f8fPh++y1S9u9HVnkFAlatgcmSSLhlLmMQZp+oegaEG0+ewnen6vFd/RlsaDyH789dw4bzN1BQdwmKijoo9+5Gyo5CxG5Yj9DcHPjExcHJ1xeOnvPg6umFEL8QRAZHIj46AUkJyUhKSG59zZOTkCJL5e9JfHw8kpOToVQqIZfLsWTJEnh4eMDMzAxz5sx5ZkCMVCG1AMTTFhS1JTppU4jPC9V/1QEaqtq0pQ7FJeMzZsyAg4MDfH19ERMTA5VKhYKCAqxZswY//vgjT4JSGbSyspKHYMRJ0DNnzmhVgARAgh6dlpYWtLS04Nq1a7h+/TpaWlpw69Yt7Yrw999/x2+//Ybbt2/j4sWLqK+vR01NDSoqKnD48GHs3bsXRUVF2LhxI9atW4c1a9ZAJpNphEJTxJq5ubnGnbq4j1Bcgiv2C6nPN3bsWLzzzjvo1asXBg0aBEtLS42UGBsbG5ibm2PMmDHo27cv9PX10bFjR+jr6+Prr7/mixWVX11cXPgirquri06dOqFdu3bo27cvTE1NsWjRIn48XZy/+OIL6Orqsk9RV1cX48aNg4+PD0+FUjl3/Pjx6N27N6fgdO7cGZ9++inf8dC/lXIA+/Xrh06dOvEgj56eHqZMmcLlShsbG+4fjh49Gnp6ehrAHDp0KJycnBAQEMA9LTGyjaDWvn17tqH4+fnxv5GWFg8fPlyjFNqtWzeMGzeOjfbu7u4MijFjxqBXr1782v3rX//CwIEDYWdnx1OWBAwzMzN8+OGH6Nq1K7p27Yq+ffvCwsKCFS6pMFKCBBxSflQqJ2DTDYG3t3drJNlTuFC5kdQtTQvT5DEBUhyyEZOOpJFr4uCPtoEZgqHUMyiWRl8GhNoAqA2Cr1IKFUudUhBKFaAIQWkZlE5aWhofhVwGeVoq5LI0pKXKIJPJkZqahuTkVCQlyhAQl4TFCSkISJbDL00J/3Q1FufmIeSbVViybj18d/6AxcWbEFiyDUElOxBaUoSQXTsRWrwTocXFCNq+BUHbtyC0cBsidu7gFVPypyum0g8chKr0ENSHjiDzcFnrmqlDh1vXSx0ohWLfAcj27kPK/v1I2rsX8kOt71+0bAXmRETDI3s5kg+WMQi/r23EtlNN2FTX2NojrGvAtjMXsP38VWw6cwnf1p3F8hMNUO4/jvgdh5DywwZEFuRgYeJSuC72x1xXd9g7t1ZqIsMjEBMchaTIBKQlpkKenIbU5JTW1zolGUkpiUhOToZcLkd6ejpSU1MRHR2NRYsWwcbGBtOmTcOsWbM4XF4MIiGwSaMGtQVPiDAUy6MEwrZKpq8CwpexWkhjF42NjTF+/HjMmjULdnZ2mD9/PqKjo6FUKpGXl4c1a9Zg06ZNKCwsZC+gGIdGk580CCMtg4rlz0uXLmmovmvXrvG5fv06rl27hhs3buCnn37C9evXcfv27WcVIf16/Pgx7t+/j19++QWXL19GXV0djh8/jrKyMpSWlqK0tBT79u3DoUOHsGfPHuTk5CAiIgJBQUE8Mk8XJMoPld6RE/yk0VdiyUq8GJGX0MzMjNNRvvzyS/To0YPj1fr164cJEyZweZNiwpycnPDVV1/BwMCAL8wdO3bE8OHD4e7uzlOhNAVpYmKCQYMG8cVeV1cX/fv3h5mZGWeckqqZM2cORowYAV1dXVZrXbp0wb///W8OvqZeoLOzM6ZMmYK33nqL1VSnTp3Qp08fWFtba8DYw8ODB2jEMquenh5Gjx6N+fPnY+HChXzz4ODggJEjR3IplJTaZ599BmdnZ/j4+HCP1NnZGSYmJnj//fcZgq+//jp69OiBqVOnIigoCL6+vhrGfropoDJrhw4dMGzYMDg7O/Nr7enpCXt7e0ycOJGfmwaKBg4cCEtLS+4jkh+TVkZNnjwZFhYWHBNHoKT+MZVTxWlV+vro+81xZb6+PHVMfUnqF9LNGQGRYEhlU20/g9JyaVswlE6LarNKSEEoAlAbBP9JL1AbBEUAtgVBEYYEQLlcDrlcjtS0FKSlpUIul0ElV0AtVyIrTYXMFCXUyQoo5RlITVEgbmkywqLi4B8Rg4UR0VgUEwffuES4Zcsxb1km/L5diaAf1rcuJd6+FaGFhQgtLERUSTGb6sMKtyGscFvrxoyiHYjduRPhW7ciYts2RBUWIqaoiP2GtLWedhkm7tuL6JKnHsTthXDPzIZJeBQ8c1ZogPCHU00orG/GlobT+L6xAdvPX8WWM5fwfV0z1h6vRcGhY1AV7UP8us0IyVsN/4Sl8AwOgpP3PLh5zYPvQj+EBQUjLioaSQmJSEtMRVqSDPLkNCQnJj3t/SUhRZaMFFmrAlQoFEhISIC/vz9sbW25ckF2IFKAYiWDzsuAUFSJ0lLp84Zn/ikQxSP6gkV1SO+3tLSEj48PIiMjkZqaiuzsbKxatQobN27E9u3bsXfvXhw8eBAVFRXsBWxqasK5c+dw6dIlDdUnQk8sfYoKUITfjRs3GH70O+Vk//LLL5ogFN31f//9N548ecJ2iuvXr+PMmTNoaGhAdXU1ysvLOcy0oqIC27ZtQ0FBAbKyspCWlob4+HhEREQgICCAL76iAtQ2qOD0dNMC5ZO6uLjwRcXb2xvW1tZs+qY7/pEjR6J3797o3bs3hg8fjrlz5yIkJIQ3Ori4uLA1wsDAAAYGBujevTveeecdTJw4kUuhpASozNq/f3/ulb399tv44IMP4OXlhUWLFsHR0RE2Njbw8vKCubk53n//fejo6KBr16547bXX0L17d96P6OHhAQsLC56K/OKLL3gwp3v37ujatSsGDhwIb29vBAcHw8bGBvb29vD09GRjP1k03njjDfTv3x+Wlpbw9fVl9UN7HIcMGcKPfe2116Cnp4dJkybB29sb/v7+bItwcXHBxIkTNSZOdXV10atXL3h4eCAgIIBLnI6Ojpg8eTKGDRuGN954g4Gsp6eHadOmMXTEhBryYpI94+2338bw4cPh7e3Nq7oIZlOnTsXgwYPRsWNHdOrUCR9//DFMTU01yqTiCiqpzUHMm6WSs7h9QyxXUi4s9X4pC5du1AiGogGfnlNaNpXCkMqkBEMpCEUYagOhCEGxJyhCUCyDSiEYFxf3XPX3Mj1AqQokAMrlcigUCsjTUqGQy6CUK5CuUEIpV0ApT4ciTQlFmhLZcgXUcjmUsjTIUlKRmJiI6KXxCI+OQWhUFLyCA+AdFor50VFYmJQIX0U6FufmIWz1WkRs+B6R27e3Aq5kF+JKWic+lxQV8okoLuLdiuFFhViyYzsiCrcjckdha9B4UVHrgt6nHsOYPSWIK9kFz7x8zIyK1gBhTmU1NtU3o6jxLLafPosfTzdhU/MVfHPiFDL3HkL69l2Q/7AZ8StWIjAlFV7hEXD28YabtzcWLvRFVGgE0pYmQ5kihywlDYlJKUiTKyFLUyApORUJSYlIkaVCqVIgPV0BuVyGlJQU+Pv7w8bGRmO1mFihsLCweCY8guD2siBsq2T6MiD8pzCkuEUCISnDmTNnwtLSknOr09LSkJ+fj1WrVvEgTElJCY4cOYJjx45xH7C+vh5NTU04c+YMw+/SpUsaRwo+KnuKpU8Rgjdv3sTNmzcZgrdv38bNmzdx584d/PXXX5ql0T///FODjr///jsePHjAuaKXL19meUrmxdraWuzYsQMbN27E2rVrsXLlSixfvhwFBQXIycmBUqlEUlISoqKiEBYWprHpneBHZTA6pCbFixJ588RFth4eHqyMxL6avb09J7EPHToUhoaGePvtt9GtWzcMGTIEtra28PX1ZUsE/X1ffvkl9PT0uM9oYGCA0aNH80Z4+jrd3d0xYcIEGBgYQEdHB3p6elwmtLW1ZYVJF885c+ZgyJAh6NSpEzp27Ij27dujW7du7GmcN28ebG1tud84YsQIGBgYcLmS/JLOzs7w9/fnfz95Cfv168c+xXbt2qFXr16YMWMGAgIC4O3tzV+zubm5Rl+yQ4cO6Ny5Mz788EO+eNONiouLCyZNmoQ+ffpoWDTef/99ODg4aCThuLm5wcLCAp9++im6dOnCWze6d++OMWPG8GAOJdN4eHhg1KhR/Fh67qFDh/JNBqlc+toJfiIkRYsGPUaEJqlLLy8v/vkgONLPDJVjaXjL2tqaKxi2trb8NUgX81KZlEz12vqFUhASDLWBUNt06KsoQW2lT1H5paWlPbcHKIKP4CeeTJkC2fJ0ZKarkJ6eAbkqAzKVCinqTKRkZSEnQ4FslRxZKgXUGQpkqJSQy2VISkpA7NIYpIbHICEsEuFBYfDzD4aXXxDcgyLgGbkU85amwjM3DwtWrETg+g0I2bypdfHwjm0IKylqXVf0dL9iSHEhlhTvYChGPD3h21uN9RElOxG6awei9uxCdEkx3PPzMTM6RisIi0+fR2HzOWw+04y8ilqk7zmClC07kbDue0Tl5sEvfincA/zg6OMJ34BALFkSgaTYBMjjkpEWm4TUpamQpSohS1cjUalAskKBJLkMKfK0VghmKJGUlIDwiBA4OTnB3Nwcs2bNYvgRtEgNimERojqUhkq8KKBe23lZVfgqpnvxMVKrBQmRsLAwpKamQqVSYdWqVfjuu++wdetW7NmzB0eOHOE0mLq6OjQ0NGgtgZL3j/x/IgjpiApQCkECIanAW7du8fYkrSB83q9Hjx7h7t27XFu9cuUKbty4gZaWFlRUVGDnzp0oLCzE5s2b8f3332PDhg349ttvsXr1aqxatQr5+fnIzs6GSqWCTCbTUI2UxylezMS7fUo8of4jlTtprZGfnx8PxJCaoR7YqFGj8N5776F379746quvOCKMgErLK4cNG4aePXtCT08PPXv25N4hxRrRY62trTFixAj06tULHTt2hI6ODrp3745PPvkEXl5e8PPz456kk5MTJk+ejH79+uGNN96Ajo4OunTpgoEDB7JPkfqA5PcbPHgwOnTowGVWPT09jB07FgsXLmTzPZXuxo4dy8HdOjo6eO211zBgwAC4urrCz8+PJz3J/kEwptQcPT09jB8/nle4kPnewcEBo0aN4jxUUmyjRo3iYRvqybm5uWH69Ono3bs3711s3749+vTpA1NTUwQEBHD0mru7O2xtbTFkyBC0a9cO7dq1Q/v27dGlSxeMHTsW7u7u8PHx4e+Np6cn2zBE6EnVojigQ6VQAqf4tqjmKBaN4KWtpEo/bxQWL5bvxS0eYsKMtuEZsocEBQVpTI2GhIQwCKX75aRToSIIafReVH9t9QHpSPt/0qNNCYpAVCqVUCqVSE9Pf+aoVKpnTkZGhsaRyWRITU1FcnIy4uPjERUVhdDQUCxevLjVMrNoAbz8/eARGox5cdGYr5TDr2AZgtavQ8im73kpcWjxToTvKkb4zmKE79iJqB3FiC7ajbjtW5BQtB1Ld2xDXOF2JJfsQnzRTnjl5WNKaBic5WooDxxBzokarDh1Gj+cb8GGugv45sgpqLccgHrrdii++xEJ+csQGB8PTz9fzPPxRmCAP+IilyA2NhYJCQlITU3V6J3Sa0Svo0KhQEZGBpRKJaKjo+Hp6fnMEmnqAUozdKXv07aG7J+C8EW2C6kFQwSgsbGxRlKYGHpBQCV7k4mJCQ8SxsfHIzMzEwUFBRprkUpLS1FWVoYTJ05wCVQ0wWuzPkgBKO0BSkugBD46t2/fZgD++uuvfB4+fKiZNfoiED558gS///47Hj9+jEePHuHOnTu4c+cObt++jfr6epSWlmL//v3YvXs3Q3HLli0MxQ0bNvBwzapVq7BixQqGo1qtRlJSksZ/EEpGoX6j2DMSTdDiCidxQa2Li4tGiYw2KFDYNKkeUmvdu3eHvr4+9PX1ebMD5XmKU6HDhw9nX96bb76J999/H5MmTcLixYvh7OzM+xHt7e25dPvmm2+ie/fu6Ny5M4YPHw4PDw8uKRJgp02bhnfffRddunRBly5dWNlNnz6dQwCoV2Zra8tJOB06dED79u3Rrl07fPXVV7zUk0rS1Ivo27cvOnTogHbt2qFTp07o378/bG1tERISwnAhZff++++jXbt26NChA3R1dbnc6+/vz6rbw8ODdy/26tWLbSWvv/46Bg8eDAcHB42JU09PT0yfPh39+/fnqdc33ngDBgYGmDVrFi8ipa+b+nKi0f15MKTXkX5OKKyAepdUmvXy8tLYLE9vS0FGea7z58/nn0Nt5Vgq89PXS89J081SMFKggFQZkjrUZpeIjIx8BoRiL5AA+LxhmBdB8HlqUKFQvDQA2wKhWq2GWq2GSqWCUqmETCZDYmIi52uGhbZO0voFB8MnOBjuwaFwClsCh/BI2EVGYb5aDb/8PISsWYuIH35A9NbWfmFU0U5E7ixG6K6tiNi9HZElOxBZsgOxe0oQuaMQngUrMCN2KVzV+VAcKEdGeSUyyo8jt7wS6t2HkLPjADJ+LEbqyrVYIlfBJywCnv4B8A0KQmR0FBITliI1cSmraqVSCZVKhfT09NbeaWoqUlJSoFAooFarkZGRgbi4OHh7e/PkvKWlJczNzZ8LQ20g/F/C8EUglG6NkR5atC1ulBEVoIWFBXuko6KiIJfLkZ+fj3Xr1mHTpk28FokASFshTp8+3aYHkODXFgC1KT8pBG/duoVbt27h9u3buH37Nu7cuYO7d+/+cxCKJVOg1Xz/xx9/4MmTJ7h69SpqampQVVWFY8eOoby8HIcOHcL+/fuxa9cu7NixA9u3b8e2bduwefNm/Pjjj/j+++958vTbb7/FqlWrsHz5cuTl5UGtVmv0GkNCQnifH/W6pKpRjM0S1zqRyqDUF7rLpzLnnDlz8MUXX2DQoEEYNmwYjI2N4e7uzhvn6XknT56MoUOHonv37ujQoQPeeustjBgxAnPnzmVQ0TCFaF/o1KkTunTpgq5du2L27NkICAiAl5cXXFxcOId04sSJMDQ0hI6ODueFfvDBB3B0dERQUBDveqQx6yFDhnA58Y033oChoSEvK/b39+cynp2dHUaOHMnbK15//XV06tSJlxXT102eP9qi0b59e85mNTQ0hIWFBSs7UlRmZmb4+OOP2dBPnsYxY8Y8TdVfzDcEtra2GDt2LPdR27dvj44dO2Lo0KFwcHBAWFgYvyZi4gspX9GQ39YRM2OdnJw0plLFISFtE6EiFKVKkYC4aAqgtn0AACAASURBVNEiLqdSeZfgKAWzmE5DvUR6TrFkSuXSxYsXay2VivaJtkBIMNRWEm1LBYqKRlQ1UvXXlgrUBr0XATAzM1PjZGRkID09HQqFAmlpaVCnJEOZlIDkuDhER0YhNHQJ/AJDsMA/CPN8g+C+cDG8Fgdj3pIozE9IhK8qA8GrViD8hw2I3r4ZgSXbELqvCNEHd2Pp4QOIP7gfYTt2wH3FSsxJlcF75UbE7ypFbNEeJBXvQfb+Q1Bt34G0bzciPmc5FofHwDc4AgsCQxAQGo6ouKWtfT6lHEqlnP+N4tcsl8uhUqmQlZWFrKwsDQASsMRcXDraFGJbSrEtGL4qCKUWC0+fRZhl5YQJs2wxfqYtjGbNxYSZthg/wwZfT7d+5owztsLX063542OnWeLr6daYPMcBM6zcYOvuD3ffCAREyRCVko14ZQFSs1YjfdkGZH+zCSs2FmH1jyVYv20/vttxEN8XHcIPOw9j064ybNldgU27yrBpVxk2l5Rjy+4KbN1zVOMU7j/BZ8eBShSVVqGotAo7D1Zj58FqfrvoYDWKD9Wg9Hg9Gs9ewu3bt/HLL7/wMvlff/0V9+7dw927d3H37l389ttvz9onXuaXFIgA8PPPP6O5uRlNTU3cN6yursbx48dRXl6Ow4cPo7S0FAcOHMC+ffuwZ88eBuS2bdtYOW7cuBHr16/Ht99+izVr1mDlypVYtmwZcnJykJGRgbS0NMTFxXGvkeK5qAQmHtGWMXfuXF7xRCqMej+UCkNbKOgiRdOEpAQHDx4MAwMDdOnSBe+++y7HjpHioTSXWbNmYfDgwdDX14euri709fXRt29fWFpatt7x+vnxFnlR2VEcXLdu3TBq1Ch4eHggMDCQzfr29vaYNGkSL/Jt3749OnXqhCFDhsDe3h6hoaFc1vTw8ICpqSlv6CAI9uzZE1OmTOEEF5rYdXd3x6hRo6Crq4vXXnsNHTt2RJcuXXgqNDQ0VGM4Z86cORgwYACHjYt7HQMDA+Hn58dBB/b29vjyyy95i0a7du3YhhIQEIDQ0FBWc2TDEBN9pLDRdlxdXXnfIyXR0A5MuhmSWh9IIUrDxUX/oOgZFMuc2o74PKQOxalTEYg0UCO1V9AgTWhoqAYMSRFKrRKiN02qBKUDMFIAShXgy0KvLeBJwSeezMxMDRgSOOj9GRkZyMlQICs9DWqFDCqZDIrkZMgSkpAcl4ik2AQsjYxFVFgkAgJD4e0fANfFi+EcFgy3mAh4JMTBOz8HvquWI+z77xBfXITUA607F+P27kbkzmKkHCiH8vAxxG4pwtIftiB981YkrliBkKRE+AQHwt8vGOFLYpCUKINcroRC0ar45EoFlCoFVCoVA1CpVCIrKwvZ2dlsh1iwYAEnwpARngaxpBOg/ysg/hMQmpiYwNHNGxNm2mKKqR3M5rrCfK4brBw8YWHnDjNbV8yxduZjauMCUxsX/vNsKyfMtnKC+Vw32LstwPzF4QiKSEBMUjpS0vOQuWwtlq3+HqvWb8Ha7wvx3dYSbNl5AEV7y7DrwFHsOXQC+45U8dlfVo0D5TUorTiJ0oqTOHi0ls+hY6dw+HgdDh+vw5ET9Thyoh5llQ0or2pEeVUjKqqbcLTmNJ9jJ5v5lB6vR/Hhk6iuP487d+6wArx79y7u37+Pe/fu4d69e3j06NGr9QjJXvHnn3/i77//BhnwHz9+jOvXr2ssO6yvr0ddXR1OnTqFkydPorq6GhUVFTh27BiOHz+O48eP4+jRoygrK8PBgwdx4MABlJSUoLi4GIWFhQzHH3/8Ed999x02bNiAb775hgdx8vPzkZWVxYM4cXFxCAkJgZ+fH4OJLkJ0EaUwb1KMdCiJJSgoiHtfBB7yNJqamuLf//43PvjgAwwbNgxz5szhkpmoYsaPH4++ffuiW7du0NPTw1tvvYXPPvsMdnZ2CA8P52lFmmolhfn6669DR0cHhoaGmDFjBoKCgrBw4UINqH/55ZcwMDDg3pq+vj7GjRsHb29vBAQEaAwaTZ06Fe+++y6XKzt27Mi7F4OCguDt7c1fB0W2vfnmm+jYsaNGdBz1tkj9ODg44Ouvv0bv3r01rBEff/wxHBwc2OxOwJw9e7aGjeK1115D7969MXv2bF5US1muc+fOxfTp02FjY8MlcLrJob6vFH7SY21tzXsQxXIQ7TKjmxsqi1NAOKk1ikwjUBIspeuWtPUBaViGnsfb2xteXl4MR/oaqa9IE8tUKhWnTKl/uGTJEgah2CtsSxVqi0h7Xi+wrdLny0BPG+ykh4CXlZWF3NxcPnl5eRonNzcXmXlqZOapkZ2rRnZOBrKz1MjOUCEzXYlMhQLylGSkJiYgYWk8YmJiEB4RhcDQMPgFB2NRQDB8gsIxLygc3hFx8E1OQ1BOHiLXr0NyUSGUpQeQcagCWQfKEP/djwjPyUeYXIGA6Ej4hQUjKDwE8iQZFClyZMhVUKsyWQEqVelQpCvZ/qBSqZCXl4eCggIolUoEBwfD2dmZVZ+YaGRpacnbUcTzMlDUBsL/BRA9vRdhwkxbmM11RWBQME8sU3le2wkJCeGbtCVLliAmJoYnQDdu3Iht27Zhz549OHDgAMrLy1FZWYna2lo0Njbi7NmzGhFnZG2gsia9/dNPP7VZ1hRLm7/88gsrPAKbeO7du4f79+/j7r17qGu+hJKyU2g8d4XBd//+fTx8+BAPHjzA/fv38fjxY4jWwVcujT5+/Bh37tzBzZs3eaXF6dOn0dDQgPr6etTX12u8XVlZyRlxBElKrTl27BiXVA8ePIh9+/Zh9+7dKC4uZtUoLamuX78ea9aswYoVK7Bs2TJkZWUhPT0dKSkpiImJQWhoKBvISQ2I64TowkTbL2jMl1SSuJrIy8uLh1VoySotIqb+4bhx49C7d290794dPXv2xLvvvssDIFFRUXwxJ2VHGyk6duwIAwMDfPbZZ7C3t9conbq6uvIgT9euXfnxFIS9aNEi7vERBMeNG6exH7F79+4YOHAgXFxcEBISgvnz57MKtLCwQP/+/TVKm71792YvIU3Kkh/zs88+4+emEICRI0dymZVKoQ4ODpgxYwZ69+6tsR+xX79+sLW1RUxMDNtWXF1dYWtri/fffx99+/bF5MmTNcqMNOyibV2SdIGuk5MT2y8CAwOxaNEiXl9D/kFxdJ1yb8WoNbGMKfYIpYt3xY/Tz4UYr0bqkR5DQQOkHKUGfRGwvr6+GkCk3qGoELVBkcD4IiBKQUhK8GX7fNrgR8DLzs7WODk5OcjJyXkGftKTuXIZsla0nuyCXGQvy0FOXjZycrKQnZ0JZWY6VOp0qNUqqFUZUCvToUyRIzU2EYmRcYgLiUZkQDgC/EIw3y8QHgHB8AyPgE9SAvzSlYhY+Q3iVq1GhCoTQUvjERoZg/DICMQnLoVarUJmhhqZGerW51aJ/+5MZGRkIjs7G3l5ecjJyUFaWhrCwsLg6ekJGxsb9jZbWVkxrCwsLHgd2MsC8WWV4X8FQxsXTDNzQEDgfyC4ZMkSLs3Tn2ljDA14hYSEICoqCikpKcjNzcW3336LrVu3YteuXdz7IxN8Q0MDA5D6eleuXOHeHvXyxNMW/Ah84tEGwfv37+P+/ft48OABHj58yOdY3Vkcqmpi8D148AC//fYbw/Dx48caXHslRUjJMxRcSs7/xsZGNDQ08KE/ExTFxigtRqTH1NXVcUm1srISx48fR0VFBY4cOYJDhw4xHIuKihiMmzZtwg8//IDvvvsO33zzDVavXs1TqgUFBcjMzERaWhqSkpIQHR2NkJAQLmOJgxakjqh3KAYC0EDEokWLeAktqUa6kLu5ucHExASff/45Pv74Y3z22WeYOXMmm6hp1yJFthkaGqJHjx7o0qUL3nrrLYwdO5b7am5ubrCxsYGLiwumT5+Ovn37onPnzujUqRN0dHTQr18/zJkzByEhIVi4cCGXIG1tbfHRRx/xfsSuXbvCwMCAjf2BgYFcDvbw8MD48ePRs2dPDgTX1dXFoEGD4OzsjKioKDg5OcHa2hqenp4cCi5ur+jRowdMTExYzVCP1NnZGWPGjOFkG9oW8sEHH8Df3x/h4eEMt3nz5mHatGl45513ePHwrFmzeDiFbkbE75fU0ycOyNjb28PY2Bg2NjYMKsqZpd8pDIFufmhUncpZtAWFVl1RKVNqj6Ajege1rV0i5UtwpBsqaVmWlCeVbqkvKW7rkIIxIiJCw2co3SAhAlFqlpeC8EXlzxepPwIeHVEB5ubmPvNx6cnMXfb05CE7Jw/ZuTnIzv3Px7Pys5GZl4XM7KfAzcxCrjoH2aosZCnVyEqTQy2XQ5EqQ0JCAqLiYhEeG4vQ2BgERUchTJmGaKUCsakpiI9PRFqSDCqZHBkKJbLUmZBnKJCepUJmthqZ2VlPS7aZyMzIQnZmDjIzM6FUKhETEwMfHx8OhKdl4/SzQ5Yv8gWSQhS3ozwPiP9XZVJ63KTZdjC3c+MbKxGG9DMlKkRaECyTyZCVlYU1a9bw9OeBAwdQVlaGY8eOoaqqCrW1tWyCJwiSt08cbHkZ9dcW/EQAksIji58IwN9++w2PHj3C6Qst2Hes4Zn3EwyfPHnyaiCkX3fu3MH169dx+fJlnvBpamrSgGBjYyO/r76+nlUgmSRFGNKkEMG0qamJj9hvPHr0KMrLyxmMBw4cwO7du7Fjxw5s3boVhYWF2LRpE9avX4+1a9fyoSEc6jVmZWVBLpcjNjYW4eHhCA4OxoIFCzR8ajSsIY19ox9usm+Ik4MLFizgrfR08fPy8uLepJOTE8aMGYM+ffpAX18fPXr0wIcffggzMzMEBATA39+fbSLu7u7cD+zSpQu6deuGbt26Yfjw4RzGLYJi+vTp+OCDD6Cjo8Pg6d27N6ZPn4758+dj8eLFsLa2ho+PDys7ylqlhcIjR47kLQnisImRkREMDAzQoUMH3u3Yr18/WFlZISQkRMOnaGVlhU8++YSN/a+//jp69eqFUaNGITg4mO0fNLwyevRoGBoasmo0NDSEubk5e0ylAzRSQ724QJc+Z+bMmbC1teUSuRjfRlPEpNZIqbm7u/PEMcGRMnPphkdbj0+EnlQJassdFXuCYqA42YekSlEsxdLzBAQEaJRO6eIllk6l9grpSqV/oghfVP6Ugk9b+VPboY8vz12JgpwVT89y5OcuQ37uMizLy8eyvHzkFyxDbn4ecvJykZ2Th5zcfGTnt8JTnZMPVW46MvMykJmnRkamEhkZ6cjKzECOOgNqpQLxqlTI1UpkqlXIUahQoMrCysx85GZkIzszB+nL1FDkpkOuVkKhVkKdlYns7FxkZ+YgJyObE2Hs7OxgamoKKysr/pmxsLDggAYCnQhAcV/mP4Hhy6jClwXhxNn2sLR3ZxBKYShCMDo6GqmpqcjIyOCN8EVFRdi3bx8OHjyI8vJyVoAkcqQRZ1T2bD53EWUn6lBeWYeKynocrWrA0eoGHK9pwomTp1tP7WlU1jaj8lQzrl67wQCkSU9tABThJ4Xdo0ePcObidew71sDg+69B+OTJE9y+fRvXrl3D1atXce7cOTQ3N/OQDKWB0xHBRhuDxZBUcWSWEsQJrGfPnsWZM2f4uen5GxoaUFtbixMnTjAU6ZSWlmLv3r1s3RD7jBs3bnzGvrF8+XLk5uYiIyMDCoUCycnJiI2NZdUonVAVPWQiBGmykWLMyGJAwzCkMO3s7DB16lR8/vnn+OijjzB69Gj221BU2rx582BmZobhw4fj3Xff5RDxd999F0ZGRvD09MT8+fN54MfW1hZGRkZ45513eBJTT0+P1z35+fnxxCkN/Xz00Uecn9q+fXsYGhpizpw5CA0N5cW/NF1LSTg0bNO1a1d8/PHHcHFxQVBQECtnZ2dnTJs2jc33r732Gjp37ox+/fph+vTpnA5EqtHMzAzDhg1Dly5d+PF6enowMjLi10v0KdLNiLQcKipCLy9vODm5YOpUY9jZOcDTcx68vLzh5eWNefN8tB76uJeXN3x8FsDbez48PefB1dUdjo7OsLW1g4WFFczMLGBhYQVLS2tYWdlg7lx7ODu7wsvLG4sW+WHx4kCt5nkReosX+/EJDFyM4OBABAcHIjBw8dP3typrAjQBnCAv+h8J5iIUxSEbGq4R+4hkutfmg1MqlRrWAIKf2DeUwo/KngSztiCYn5+P/Pz8Nkui9Dn0uH96XqQ42wI0l2Yl5d28vDxkZWVh6dKl8PPzg42Njcahsicdbe8Tt5+8CIQvKpe+6pCNCEfaYm9iYoLJcxxg7ejJ5U9xSplAGBkZiaSkJGRlZWHt2rX48ccfUVhYiJKSEo0YNOoDNjc3s7FdBCBZGuqazmHXoRMoPXoSh4+fwpHjdaioasDR6kaUVzXgWE0TjtU04WhNE6rrz2JHaSXOXbz6XBUoQo+gJoLu8ePHePLkCc5d+Qmllafx5MkTPH78WOM8efIEf/zxx8tNjf7999/4448/8ODBA9y8eRPXrl3jFU0EKJLDotIjmBEQxZUZFy9e1AAfvU8bIOm5CIh1dXU4ceIEDh8+rBHOSuVUGsIRVWNxcTGD8YcfftCYTl29ejVWrlyJgoIC/g+hUCiQkpKCuLg4REREIDQ0lPfnUeoJqTxxk4J0YlU81JckKweV2shuQQMjI0eORI8ePTjd5pNPPuFyobe3N4PAxsYGI0eO5MDx7t27w9DQEEZGRuzJo9QUNzc3TJw4EX369NFIlRk8eDDvJRQVmLGxMT755BPo6+trDOeMHTsW8+fPR2BgIP973N3dOSCdLB06Ojo8JLRo0SJOEqLtFf369dPoNQ4YMACWlpY8YCKWP8k68TwIviwIRfB5eXnD03MeHw8PL43PoY97eHjB3d0T9vaOsLNzgK2tHaytbWFlZQNra1vY2MyFre1/whkoGJ4g9Z9NE0EICgpAYOBiBAT4IzBwMYKCAhiIYWFhGoMJBFJSmeIQjzjAQwqVfIlhYWEaPUQ6okKk35OTkxmA5DUUp0jT09ORkZGBzMxMDUBqU4fScqgUNFJwvejjr3pe1IOk/h59nfR5ubm5yMrKQk5ODpYtW4bly5cjJycHKSkpHNdIoHseDLWBUIShFISvCsOXnTjVBsLZs2dzC8Bo1lxY2Lk941UNDQ1FZGQkr0NatmwZ1q9fzxvhSQFSCgyZ4MU+oOjv42Drn37CrkOV2HW4EgefToGWVdbj8Ik6lFc1oKK6EWVVDTha3YTjJ0+jvLoRxYdqcPHq9WdUoFQJispPPAS533//XQOEBEN6myDY5tSoOEXz559/4sGDBxpq8NKlS6zWaB2GmANHoCOQUWSOGJVDjyPTpPg5tFGYDpVOGxoacPLkSRw7doybsydPnmTVSaXYkydP4sSJEwzE0tJSHDlyhAdxSkpKnlGO33333TOApP8U5GtMTExEVFQUgoOD+eJEJm1x8wENxogmbDJd06Qgle7IYkAAmDVrFkaPHo2RI0di8uTJmDt3LifQUHqOiYkJvvzyS/Tp04eTbQYOHAhTU1MEBgZqmN5tbW3xxRdfsPXjjTfeQMeOHfH555/Dw8ODTewElZkzZ2LAgAEMtS5durBqpD4b2QHMzMwwdOhQ9OzZk9c99erVC0ZGRvDw8OApUuq3jRgxAm+99RZPp7Zr1w5DhgyBpaUllxulJnrasdgWANsCoRRsIvQIcOJxc/OAm5sH3N09+XOlkKTHOTu7wtHRmeFoZ+cAc3NzzoykYSsasvL390dwcCBCQ4OxZEkowsPDsGRJKEJDgxEcHIigoFYFSVN5YqpMZGQk921CQkIQEBDA4eziVCqpRm9vbyxcuJC9iTR5GhUVhZiYGA2FKJ62UmVUKhXUajUrR5VKhczMTA1FKO0BtqUKn3eWLVv23PPffr74deTm5mp8/fn5+Vi5ciVyc3Mhk8k0BmHo+2pra/tCEL4qDF8WhP/EeqGtbGpiYgKjWXNh5eChAcGIiAjExcXxJOiGDRuwfft27N69GwcPHkRZWRmqqqpw8uRJngS9cOECLl++zOpPCkDqAV6+0oLig5XYUXqCT9HBSuw8VIWdh6pQfLgaxYersetIDUrKTraeIydx+vwV3Lx1G3d+vau1DyiFIMGNAEjn/NWbOFjV/MzHCYLkgHghCB8/fozbt2/jp59+4uGYCxcu4PTp0zh79iyPw4p7ny5fvsyPE3uB4q4oegz9WVSJYqIATaQ2Njbi5MmTbL+oqalBY2OjRi4dPa6mpgZHjx7FkSNHUFZWhvLyctTW1qKmpgaVlZUMUjL9iyVVKqeKhv+1a9eyrzEvL489jYmJiYiOjkZ4eDiXtch0LqaQ0EWdyqs0OENRYtSPJGO7OJBBYdFiifXTTz9F9+7d0a1bNxgaGmL48OGcQyom1piammL48OF46623eODmnXfeweTJkxnIoiWBdi/q6Oigc+fO0NfXxxdffAFHR0cu11Ek3LRp0zB48GAub/7rX//Ce++9B1NTU+590VSuk5MTPv30U/Yp0taNkSNHciwdhWGLE72kBMWkGSkAqa8mgnDuXHutMKPj7u6pcQiCrq7ucHV1h4uLG1xc3ODs7AonJxc4Ojrz+7QdZ+f/TB+LGy5onN7a2ppvhEitBwUFcSmTTPNUniJVKA7HiOouKioKERERCAsL4wEucQiH4Eh9UR8fHw3Q0iJfUSXStKmYSEM9RTKOS1WhqAy1lSBfBVQFBQXPPS/6/Jc5pAoJfgUFBVi+fDmWL1+O9PR0REVFsW+XYEM9fjGQXRsQX1Q6fdUyqRR8LztlKu0pinsNTU1NMcXUEdaOnhzlFxcXh8TERCxbtgxr1qzB5s2bNQZhTpw4wQtxqQ9IVggahmlrCObqtevYW16Dwv3HsfNgJXYerETxoSrsOlyNXYerUXKkBrvLTmJPee0z52htMw4cr0dt00Xck5RCReUnqj9th0BIfxZVoMi554Lw77//xsOHDzm1+8qVK7h48SLDraWlhZ36lPnW0tLCMJSWO+kuoi0QigqRIHj69GlWeVVVVexREVUo5dKdOXMGdXV1qKysZN9iTU0NT63SqaurQ01NDRv+KfyV1kyR4b+oqAjbt2/H1q1bGY6UoSo1/NOizeTkZERHR/NKKhqZp6W81O8SVwpR75Gi5Ggkn1Sira2txsTk9OnTMWrUKIwePRpTpkyBu7s7goOD4enpyXFz5ubmGDJkCIeCGxgYYODAgRpeQgIMJeH07t2b+4F9+vTBlClT4OnpCX9/f9CiXBcXFxgZGfHOQ4pKGzZsGK+SEgO258yZgw8//JC9hKQap0+fzl46GkQhKwOVdAmE1FvUBkA68+b5PANCOp6e856BnhR+4tvajqOj8zPHwcEJ9vaOsLd/NsyBhicsLCy4tEWKkcK8CYx+fn48oUdqkGBHJSzq5YjqTgzfjo2N5WB7UTVSGZXgSL3GhQsXIigoiFNrqIcoxrGlpKRwUo02DyKVTtVqtYZdQgpCbYruVSD4vwAhzQTk5OTwEthVq1ZBrVYjMTGR++M0+UktDcqYFUGoDYavAsKXLZVKQfgqtgspFOlnkEAYHR3NVojVq1djy5YtKCoqwv79+3kbRFVVFerr69Hc3Kyx608sgUptEAzBllYIHq1qQMnhKmzffxw7SitRdLAKRQersPNQawLMrsMn+ZSU1aKkrBa7y06h/GQzSo83YE9FPa7/fLvN8qc2FagNhFIAaoOg1h4hmeXv3r2LW7du4ebNmwzCS5cuoaWlBXfv3sXvv/+OJ0+e4MaNGyyRW1paNNQj9QLFO4krV65o7JESX2iaSD19+jRDiwAojueKp6mpCadOnWLFR4Guzc3NGjA+e/ashrosKyvD4cOHUVNTwzFxlZWVOHHiBCoqKrjXKBr+t27dqmHd2LBhg4avUew1kuE/PDycS4u08FaMiaM0FfLhSTeoE+A8PDzYDkGxZ7QeiqZZzc3N8cknn0BPTw89evTAO++8g3HjxvHuQA8PD7ZdmJub46OPPkK3bt2gq6uLHj164IMPPsCMGTN4WtHJyQkLFiyAjY0NPvvsM+jr63PId+fOnTFy5EieqBS30M+YMQPvvfceD8R06NABAwYMgLW1NQICAjjGztXVtbVsY2SksYZJXLfUFgD/MxHqA2dnVwYhlTilpU8pAKVHVHnOzq7P/FlUiQTC1t6h7TMDVeJQla2tHWxs5sLKygbm5pYwNTXXGMKhmx1Sb9TroxVL8fHxnMtJoNQWzC2CMTo6msuqNJQlDuGIKTikUsPDw7mnSOub0tLSnpk4pTKpNj+hFIjiUIy0XPoqMHzeeVHptKCgACtXrsSaNWvwzTffIDv7P5Og1EIgiNEKLkqlkkJQGwzbgmNbIGwLhm0B8Z94EMVDk6NTzZzg7OULlUqFlStX4scff0RRURHvAyTxIOaAkhFeWw9QGwRv3bqFmvozOHSiDrdu3cKZ85fRLJwzF67g7MWrOHepBecuteDspRacv3y99Vy5jgtXbqD5Qgv2Hm1VhG2pwOcBkCJAL7T8jEPVZ/DXX3+1qQKfAaH4oD/++AP37t3jfDZShFeuXMH169fx66+/8rTNo0eP+MUgIIrKkHqA4gsqllLpcfT2pUuXcObMGbZPkDSnOxOC5YULF7gHSYrxxIkTqK6uRmNjo8Y0Kj2+ubmZVSMZ+Y8fP64RAkDeR1KNZWVlfCgubu/evawaycLxww8/YP369Vi3bh3bOKicmp+fz6n0KSkpiIyMRFBQEJvzxag4GrwQIUBqkaY0ycTt6enJPSmCm4ODAyZNmoQRI0bAyMgIJiYm7KkjsHp4eGDq1Kl477330KNHDxgaGkJXVxdDhw6Fh4cH53+ScrGyskLfvn2hq6sLXV1d3tU4depUjSlb6vGNHz8eenp6eO2116Cvr4+OHTti1KhRnIRDsPP09MTMmTPRu3fvZwz1Yom0LQA+D4Tayp/aIOji4sa/nc6gawAAIABJREFUOzm5aCg9bYf6gnPn2vOhcAVSgtLekZWVDQ/Y0LG0tGYoSn1h5ubmsLOzg6enJ3x9fTW8gmJvj8CnzTaRkJDAj0lOTkZiYiKWLl2K6OhoLFmyhG9GaLKYKgReXl5YsGABAgICGIxkwZCGdFN8m5hKQwM2osG+rR7i/6/S6fLlyznoPzU1laeeSe0R/Ozt7XlPpbW1NadMaQOiFISvCsOXBeGrmvG19RQtLS3h6OgIW3d/hEYn8UJcSoSpqKhAZWWlBgClXsDngVCE4O3bt1F3+gJKjlTjWE0TqurO8KmuP4uahnOoqT+HmobzONl4AScbL6D29AXUNl5AzdNzov4cjtWdw737DzQA+DJKUFR/F6/dwuGas22qQK09QpGYT548wS+//IJbt27h/v37vHqppaUFt2+3SlX6de/ePV58SGVUEYYELjFeh5QjlVTF5YqiwqutrcWpU6c0SqkEZOpV0uNOnjyJ2tpaHuclvyNNntJjq6qqcPz4cQ3pT7A+d+4cl2OrqqpYFZaXl+P48eOorq5m6FIfklTjnj17NGLiNm/ejO+++47hKN3VSGk4iYmJiImJ0VhLNX/+fLi4uLCPjUqG9DZ5G8UEFjKeOzk5YfHixYiOjuaEnXnz5jEkPT09MXv2bAwaNAiGhoZ46623oKenhwkTJvDQCoHKyckJs2fPRp8+fWBgYMB2ikGDBsHBwYHjxVxdXbFw4ULY2tpi2LBh0NfXR+fOnXlpsYmJCW8UcXBw4EnScePGQV9fH2+++SZ69uyJmTNn8oANlURFj93/FQidnFw0lB6VP0UVSB/XBkO6cNKaMLpw0oXQ1tYOVlY2sLCwgrm5JStBOtIFrdTXET1gNjY2vDw5MjKSjfOkGEUwSlNmCIxSoz31ByncnsLpxa0urq6ufCMVFhaG2NhYnjglL6I4YCMCkXqJ0rQZ6UDNfwvCF53Vq1cjPT2dJ0Gp9Ek3nlZWVty/JyDSa0ADUM+D4Yt6iP/XMHweBM3NzTF//vzWjOaIFMgzC7Br1y7s37+f+4B1dXVshaChRrEM2lYSjHhEM/xPN3/G2YtXUVFzGkUHq7GjtApFT0Oxiw5Wo/jISewqq8WuslMoKa/D7op67C6vw75jjThwvBF7jzbg6o1bGtOeL4KgCEBi2eUbv6Cs9nybSpAeq7U0+tdff+Hhw4ccTkoLDVtaWnDr1i08evRI44kfPnyIW7du8QsiKkMp8KQ5cyII6bEXL15kL+L58+f5GyIqTCqdUlTbqVOneKJJLLHSEA49liLdqqqq0NDQwGpR3Ibc3NzMjz169ChPp9bX12sEB5BqPHr0KCoqKvgcOXKEwbhr1y7s3LlTw9co9hopQ5W8UGq1mu0bsbGxGiupCHTiVKVYPpQazkXTuQhQWhc1Y8YMjBs3DiNGjIC1tTWrU1KMtEqqX79+eOedd6CjowMDAwNMnDiRpxPFVUdkjdDT04Oenh7efPNNvPfee1x6owlQ+juGDh2Kzp07897DAQMGYPbs2Rqh1dTTeh4EKb7MxcUF06ZNg62tHVxd3eHuNg+uLp5wdtIse4qDMOJpq//3MoqQSp82NnNZ8ZEKtLKygbmFFR8zc0uYmlnwmWNqDjNzSz7i++nMmGmC6TNmYfqMWZgx0wSmZhawnWsPVzcPeM3zQXBIGKKiY5GUnMrb0pNTZEhITEZ8wn8CuWUyGYOReoAKhQKqtNZt8ykpMixNiEd0fAwilkbAN8wfLgvd4OLqAAcHO8yda/P058ML/v4BCF8SjdiYBE6vobKpttQaUorZ2dlajfWiOpSCjNRcfn4+VqxYwZYnUnvLly/HqlWr+P/S8uXLuY+flZXFwRni4IvYB5TanaSHeoV0CIzS87K9RGkP8Z/CkPqAIhzpfTY2Npg/fz4iIyORmpoKtVqN6NQc5H+z8ZlBGLKw0SRoW1FoovKTHm1xaCcbz+PQiQbUNl3AyabzONl0AXXNl1B/5jIazlxBw7kraDx3BU3nr+L0hRacqD+PAycaUXqiCTd+vsPAex786EghCIBB+LK/NEBIlgkpCK9fv447d+5ouPFpoIZejJ9//plVoQhD6eJE+rhYSiUoktq7cOECKzuCpNg/FLNMyad46dIlVqGk8Kh0WlNTw0CjOx/RvkEpOWS/oB+U+vp69swQhElhksGfxoyPHTuGyspK9jUeO3YMR48excGDB3lfI2WoUq+RwEjKcfXq1VixYkVrGPFTD5fYawwMDGSTOvUaxQEcqcdR3OBO7/fy8kJAQABiYmKQnJzMaSiU0OLq6gpjY2MMHDgQvXr1go6ODoYOHQpLS0t+LIHN3d0do0ePRv/+/fH222+zYf+LL77gzQ1kgfDx8YGpqSn69+/PiTmvv/46Bg4ciAkTJsDR0fGZzRBkDdAGQW0gtLGZ2zoA4+rFIJRCUKrypBAUQWhn59AmBG1t7V4IQUtLawZgW6ATz+w5Zpg9xwwms01hMtsUs0zmYJbJHMycNRszZ81mKBpPn8ln9hwzWFrZwMnZFfO858N/cSDCI6KQkJiMNLmSh17ETRS0LDc1NRWylDTIUtK4JyhXKiBXKpCcJkNiagoSEhK4wuDr68tRdZSs4unpiQULFiAoKAiRkZGIj4/nHX5yuVxjF6FozdDmQRTBSFDUBknq/VFffsWKFVi9ejXWrl2L1atXIycnB9HR0RzmQH10qrKIw2ovc/4vYfgyKlHboceTT9DMzAz29vbw9vZGSEgIEhISkJ6ejhUrVmDdunWQ536LdT/u0AjFpiHG5+WBUrXvRZFo4tLbX3/9FScbzqO26QLuPQ3BLqtuwtHaMzh26gyO153j03j2Kh49eoSmCy3Yd6wVhD/d0gShNgD++eefGgD8r0Eo1kqlIKRhmZ9//hn379/XkJJ///03fvvtN/zyyy+8BVgKQ3FhovhiiqVUEZbSVPKff/6ZVSOpRRGApOrom9jS0sJ9RlJwYhbehQsXuBRLwCTVSGAjCIoTU6RGaeCGyqzUa6yurkZ9fT2HCDQ0NHDZlsz+YkxcaWkpZ6hu3br1mTQcmk6lO1sxDYf2NdJEIQ1CkEKTxsVp2+gu2juoT2Rra8tKzNzcHF9//TXGjh2LadOmwcnJiacRKeR69uzZGD16NC831tHRwXvvvQcjIyPMmzcPgYGB3At0dHTEV199hX79+kFfXx+vv/46OnfujE8++YRXWlHPSswQpXzU50GQSr8EQhcXN7i6eMLVxRNOjs8Ou2hTgNoAKD0vAiBBUCx7WkhUoBR4BD0CHkFvxkwTPlOmGmPqtOkwnj6TVaHx9JmYZjwDU6dNx+Qp0/gx04xnsGqca+cAF1d3BAUFISwsDHFxcUhJSeGlsmlpaU8B+Z9gbrlcCbksHbIUBeSpKqTLM6FKz4JKpYZKpX66lFaGpKQExMRGICIylL9P4lYXGvwJDQ3l4Rva4i5GuYnTp6JiFMFHhvcVK1ZwZKIIxeXLl2PlypVYsWIFsrKykJCQwPs2aesIeXylEBTV4T8BohSKLzNc05bnsK3Bmhd5DKks7+rqisDAQCQlJSEnJwfffPMN1q9fj61bt6K4uBh5a7dia/EBrdfNtoZgXiYUu61tELWNrQrwwYMHOHPxGmoaL6C26SJOnb6EuubLqGu+jFOnL+Hs5Rt4/Pgxmi9ew/7jTThYeRo/3fpVqxKUqj9xElTa8/uvQEhJMpToLa65l6Z1//XXXxob66VAFIEnfTHFj7d150F/JmDRqidKNqAJVvomXrt2jfuCZJWoq6tjH4y01EoKjzJRRdV45swZLheIxn4CICm/yspK9jSKqpHUJfUajx49yoqxurqah3uOHj3KYNy7d6+G4X/r1q3ca5RGxVG5KCcnhzdvxMbGYsmSJRrbF8R9jeKmBVKJNJAjevfIxkEj9rTmijZR0ATnpEmTYGhoiF69esHAwACDBg3iNUtUAqUszxEjRnDWaqdOndCrVy+MHz+evZO0X5KULK0rEvNCpQDUBkJra1s4O7vC1cUTLs4ecHL8Tw9QBKA2+LVV+nwZ+IkAtLCw4n6gubnlcxWfyWxTVnsiAKkUajx9ZptKkA49dprxDEyZaoyJk6bAaOJkTJo8tRWQU6fCxMQE1tbW3M/19fXl7epyZRrSFLKnvb5WEKbLMqCSZUEty0WaLB3yNBWUStXTaVEV1JlKZKjlUGWk8l4+MabQw8ODb65EH2VQUBCioqKQmJjIyTbkT9RWRs3JyeHYs7y8PH4fqcGCggKeBI2Pj8fixYu5/G9ra6uxzUQ6zUtwk05qa5vcfh4QX6QKX8WHqA2MYrlUTJshVUgbYOLi4qBSqbB8+XINAB44cABHjhzBNz/sws59Zc8ML7ZVAn2ZUGwRgpQAQ+fU6YuoP3MZDx8+xIUr11F/5jIaz11F0/kWjXPp2s948uQJzly6gQMnTqO08jRu3bmnVQG+7ATo/wyE5OQXg0/FtfbiTkJRDotApKPtBRVhqO1Fv3nzJsPt4sWLXI4klSY2cam8ShCklBkKAZd+46n8SmCtrq7mNVGnT5/msizZQAjCdXV1DDFxmpVKDOJj6+vrNVZNVVZWanyOqBorKytx9OhRHD58GIcPH0Z5ebnGWirqNW7fvl1jV6MYMr5q1Sr2NVKvkUqq5C8j64Y0skzsKzo4OMDGxoaX2tLRtgHexsYGM2fOhJGREaZMmaJh0aDnI4tGv3790KNHD3Tv3h1DhgyBtbU1L/KliUX6u8gMTh64lwXh1KlTYWVlAycnFzg7ucPZyR2ODq7PLX1K1Z8UfCL8tJU/RfCJ8DMzs+DzonLn8yBIICTQTZ4yDZMmT+Uzeco0TDCaxOCbPGUanylTjTFlqjGMjIwwadIkGBkZYeLEiZg8eTKMjY0RHh7eWipVyCBXpgnb15VIV2ZCqVAjTaaCWp3Fgy8qlRIqlRLpqjSkq2RQZaQ9Y5vIysqCQqFo3QQRFcVRe/TzRRs+vL29sWjRIjb6JyUlQalUsjqkzFPeUvF0mS+BsKCgANnZ2bwaieArDryIfXXpESMSX/a0BcX/BoYvKp3S55A6tLKy4sG3hQsXIjY2FgqFAitXrsTGjRuxadMmFBYWYt++fThy5AjPUWwsLMW+I5VajfBSBfi8fYAv2ghBv5+/fB2HKhtx65dfcefXu/jp1i+4eesOfr79K5+bt+/g7r0H+P3333H28k/Yd7wJZy/f0FCBbZU+/+cgJLABraVRcvI/evSIV9vfv39fI6CU4Pn777/zY+gQEOlIX1A60vdLIShCi7yAly5dwo0bN/jxN2/eZAhSGLiYb3r+/PlnVCOVTglEomokCIrBAOfOnWP/IQGTPI1iIMD58+e5dEv+x8rKymcS2snOQROqNGRD5n76O8jCQaqSDP8lJSUapn9RMdKR9hspKo4uTmLAuGjdoAEVgh/5G8XdfY6OjjzeHxISgsjISA6Y9vLygp2dHXsKv/76axgaGqJv374wNDTE559/jnnz5iE8PBw+Pj4MTPp7pQttqbSqDYAEQeoDTZ06FZaW1q0Tn07ucHJ0g6OD6wtLn89Tfm3BT5vyEwFoamr+1Brx4tJnWwCcZjwD04xnYOKkKRrgI8AR8CYYTcIEo0kYP2Eivh5vhK/HG2Hc1xMw7usJrW+PGwcjIyOMHz8e48ePx4QJEzB+/HjExMQgIyPjP4Z5hQypShlS0lOQpEpBkioZiRnJkKUlQq5IhjJdhnRVGsNQnA4lRScdiqFEl4yMDKSkpCA6OhqBgYFcYnd2doaNjQ2HTSxYsADBwcFs20hLS+N+Ym5uLpdEs7KykJSUhPDwcI2paGlPnHqDNCUqqkMxBOFVz3+rDl/kQ2yrbEppN4sWLeIVSfn5+Vi7di02b96M4uJingilPbBNTU1obm7Gj8VHUFpR0yYApQMxL7sPULoVQswEPX2hBQcrW3t+2ozxjx8/bmXI/Yc4euoczly6oTEE88cff2gte/5/AyF9oeI/TLqgF2hVkFRGJUksfZHEF1E89H7xbuPWrVvcN6TpT5oEvX79+jOq8aeffuL+IZnmCWZi/Zt6j1euXGFgUU4pTYyKa0REryLZOUjR0d9BSlPqU6ypqWGrxalTpzRSdAicpBpp8pSi4xoaGjg6Tlx4XF1djYqKCpSVlXFyDiXiUFTc7t27WTlu2rSJY+KonEq9RlKO6enpkMlkSExMRHh4OMe6LVy4kL2BBCEqMZGKpLtpEVA0lUcDN3SRMTY2xogRI3iHIQ3QkCol8JHSlEaEPQ+CIginTJkCCwsrODg4tZZEHd3gYO+iFYD/y9KnqP5EAM6ZY4bZTyH4POWnDX5Tp03nQ+ATAThp8lQYTZyMCUaT+H30ZxGIX483wpgxYzB+/HiMGzcOEyZMwIQJEzBmzBhEREQgNTUVihQ5UpNblaEyW4HEzASEpYViScYSJKyMR3pGPDIyk5CVk4as7HRkZrYurVWlZ0GVns2GelKN2gK6c3NzsWLFCp6Uzs3NhVKp5JJqaGgofHx8uJxKvlhPT08EBwcjPDych3ASEhJ4YwoN7ZDnVerJFVsDohqkHqG4d7StI00O0hZ48b8aomkLhHZ2dnBzc8OCBQsQGhqK5ORk5OXlYe3atdi0aROvSDp8+DBbImhega4nm3aVobSi5oV2CLEEKl6vtSnA561FIjP8has/4WBlE67f/EWrFeLu/YeoECAoHYL5p7/+66lR+gc8efKEt/k+ePCAS6PSYG4CoRSIBEXpCygqx19//VUrCEkN0rl58yY/B+WfksoT+30XL15ES0sLbt68yeVXeqwIQbGkKU5LkRIlWNF+xbq6OtTX1+P8+fMMVxGYpDAJgrW1tdyXlOavEjBp2EZbEg6tojpz5v+1957BUZ/buuc5U3U/TM18mDtnaqrOnHvPqX3usfe2jY2xMYgkkslg8jbGxoFgokCAckR0S2q1Qrc6KQsJbMw2yZhgA7aJEiARlFCWGuWc1Qrdaj/zobVev/3Xv4MAb7PtfqveslEWSP3rZ61nPauCGW4oP5XMPJSGc//+fbbM+Pbt21bjGzTbyG/foPENspuTMYGetUdERCA4OBgHDx6Ep6enlUOVzCtUtuTHMvg4NILmnj17mFEjKCiI7d8jRyvBjJSgmCnGVjnUFgg/+uhjS0l002Zs+uizMWVQMQDyIHRkfhFTgQRAguDKlavZdVT+JPjxAOShN//dhazvR6AjFThv/gLMmTt/DPxIFc5yn8OU4PTp0zFr1izMmTMHM2fOhEQiQXx8PHQKncU5GiuHXCeHT5Q3Nnq9jw0B78MjfjfCZQchi/ZDdOwhxCkioVDEQqnQQBWfBI3qCNRqNSuParVaq6QZ6vGJRbDxrlCKYtNqtYiKioK/vz927dqFzz77jPXCaLZx48aNrERI5hx+lEhYAuUjDQmIvDIcDwjFYPhrj1dQMD8BUKfT4dixYzhz5gwuXryIq1ev4vbt26x6xKdw8Ulc5364h9u5hTbbUcI+IMHPHgR7e3utNkLwl49Da2jpQNajctQ2taOzuw/tnT1o7+xFS3s3coosELRlhrF3bBllngsIybI6NDSEwcFBtgNqeHjY6gszm80wGo1WO6F4o42weWoLmPzyxY6ODlbCbG5uRltbm9WzEuo58qVTSkFobm62KrXy7lVeNdIPR0NDw5gyAQ9Bfp8iAZNXlqTw+ExUyjetrKxEbW0tK8USqIWq8dGjRwyY/CYO/m0fPXrE3Km0cYNgTtCkFVV37tyxMufk5OTg9u3buHbtGjPiXLx4Ed9++y3rNVIaDvUcMzIykJycDJ3O8mw/PDycGXFo6J9MLAQvUol8KgwtDyZo0gMSjVPwi2jp8vATjk0IAUjvs2/fPrYXceXKlVaGCItbULz/t3HjR/jww01s1yCtVqI4NAIeD0Qh+FatWmN37EFYChXCT6j4qNzJ9wHnzV/AIEggtAU+gt8s9zmYOWs2Zs6ajRkz52CW+zzMmDkH06bPxLTpMzFrtjsk4VJEx8ZAK0uCPFoBWWwklPFR8JZ5Y6bvIqw+8T72P/wc0hvzEHLFHT7fTIXvyVnwSn0Xvsq/IkrjBUW8BLI0OZIUSnylykRcvA6yI1rEpaiQpEpCckwa2/hAT7oImnwgdmJiIpsHpOCJpKQkxMfHQyqVMnc0JR2RWWTZsmUshoyMXvQzJgY9oSp05trrEYrNIToCo/Dl69evHwNLCmv38PCAv78/wsPDodPpcPToUXz99dc4d+4crl69ilu3brFEraKiIqvRMLr0OPXtjznIGo0+E7vCXqBwMa5QAQoBaK/0aTQa0drRg9t55bj1sBy3Hlnu9ftlKH/SNG4jjDPnmUBoNpthMpmsQEjf6NDQEEwmE/tiR0ZGYDKZxixIFIOhEIL86/m/ZOopUq26o6PDqu9IgCNYUiINlU3pH5LvNYrFvZFbineukuuUXxBMAd9UaqURj/r6elY6pXEO3j3Kq1m+dErRcYWFhSguLkZpaSlTjaRsedVI5pyHDx8y1UhzlpWVlawnWlBQYLWiip4Z8tDlTTnXr1/Hjz/+yBJxLl68aKUa+UXG1GukBya5XM7mGn19fdlCYj7HkiDGLzgm1ciPRwiH/8XguGfPHqudfPxePtoB+Mknn2DRokVYunQp67tQT0g49C7s/xEk6c9C9SdUe8Jrb+ZP2APkS6Bi6o+HIClBAqAtCBIAxSBIIJw5ay5mzJwDt2kzrEAYExcLlVyLaIUK0coYKJTR2Cvdhze9pmHBqfnwrP4QZ3pkuNgfje+75PiuUY4vHkoR/70EkV/L4ZMUjl1pXghXHkaGOhUKpRby5ATEJaiQrE1CujpzzLom6vUlJCQgLi4OKSkprK9I4xBJSUmIjY1FUFAQC3AIDg6GRqOBUqlkvW5aCbZ27doxIBQbHXoaGDoyyzg7YiFMoyEo0p/JGEOzvl5eXpBKpYiPj0dKSgpbkXT58mXcuHGD+QnI40BPjIUjX/Q4dP6n3DEgFJpgxIwwwsdwYRnU1l5AIQiNRiMelDzBrYflyMqrQHZ+JW4+rEBdc+dTmWF+VRCSG5RgSCVSgiK/3ddkMjFFKAZDuvwzCOHlX0dgFA5m9vX1sV4jn15DVyjn+bdrampiPxR1dXVWSpPep62tjUWyUWmS7xnS5+P7jbSgmJJmeNXIw1LoJKW+Ic00Uk+ST9ahwHFyndIALJltyM1aVVVlNaaRm5vLyqYEZd5ARNFxd+7cYe5UUo1ZWVm4du0aM+PwIeMUME6KkRYa04MZGS7CwsKsNiDQbCOv9HiDC18S5QHIqz1eBQoNMrt27WJbLHbs2MHMPmTC+fDDD0czI38BISlBAh/v/OTLnWJRaPQ2zATz3iqscOD8FPYBxZSgLQCSEiT4iZlhePhZq0B3dqdNd8eMmXMwfcZsTHWbzkAojQhHrCIOMfJYyOKViB0tcR6M8cV/7vsz/kP3/2B+9r/DK3sh1OWf4tvWQNzqicOVNiW+rIuFvDwc22/txeuRc7EpfDM06nho4pOhSUqFRqdFoi4BCYlpzEnKq0Aqn/LzgJTNGx4eztaErV+/HqtWrcLy5cuxadMmxMTEICUlhfUcJRIJVq1ahdWrV7Ny/HhA6Mx1ZJaxpxbFlCGpPl4l0vts3boVBw8eRFhYGJRKJXOCkhGGViQJs0H5gBB+uQE9vtTX1+PCtfvIfvBYdA7QmR6gcCegIyUonAMcGjIi93E1bj+qwO28SmQXVCIrrwpN7T1PbYj51UBIMKQSKRGdQChcg8G/XAyIBEXhXyD/Ovoz/4yDByPBkcqivFrs7Owc41Yl1ciXMUkB8m4oKgXwpVP6gaqvr0dzczNaW1utPh5fjiUjDa8yCc6kLvkyKx8EwJdmaa6RIEjGHMpPJVVKYBX2GnNzc9mGDmGZlcBOYyJ37tzBrVu3kJWVhQcPHlhltRJ4+V4jLTO+dOkSW0nFb97gjThU9qK5Mgp59vf3h7e3N/bt28fWA/HJMby6E/b+aHO90Byza9cutrJq9+7d2LdvH3x8fHD48GFERkYiNDQUvr6+o27Wg9i5czc+/vhTVvIUjjwIX2Y1ByhQgNT7E4LQlvvTGQAK4cerQFulz7HKzwK+6TNmsTtt+ky4TZuF6TNmw23aLEyZOg1u02Zg1mx3hEdGIE6pQFxcDKI0SsSqtFDF6+AVG4CXvV7BfyT/n1j08F/hXTgZmpr3cfKJF84UhyAx5yD8736Ilbem40+n/y/8b4H/jgVh7yFep0CaNgOpKZlI0Fp6gurUFKYC+X2AlDGamZmJjIwMREdHs3ViH3zwAZudW7vWEkru7u6O+fPnIygoiKnH9PR0BAQE4L333sOqVauYOYZASBWIZ4Whvf6gMyMWBDr+9bxCpFEIT09PBAUFITY2FsnJyTh+/DjbEk9GGDLV0eMItWD4y8OPD8y+cO0+7jwsdmoMgleAYgYYewrQXiRafUsnch7roW9oQ06RHqX6pucGPuF5qjlC4SFVSN+EWPjp0NCQzb8Y/tp65iAEJy+7BwYG0N/fz0qnBDh6NtPV1cUatbyS5A03pMzIOMPXu3nVyK+Oor4eAZDejkBIhhteNQqj44Ql1pKSEqtQW1Kmwug43p3KzzRScADNVJaXl6OkpMSqdFpYWIiKigr29ZO6pPIp9RDv3bvHVCY9mywtLUVZWRlKS0uZMYc2bty9e9dq8F8YFXf+/HlROFI5NTU1FRqNBgqFggHKz88PBw4cgIeHBwMaAZLf4cirvt27d2PPnj1WlyDo4eHB1kZRigqtMZLJZAgPj0RYmAQBAUHw9vbFvn37WVD3xo0fibo9+Ss0wRAAV6xYieXL33MIQrESKK/+CH62+oDOqD4h/CwAnAG3aTMw1c0Cw6luM/HOFDdMdZuOWbPdESGLhCJeiZhYGaI0cYjTaKCMU8NPHoIpftPxVvKf8P6915DUtRE//ixHOa6iZqQUalhBAAAgAElEQVQQOT03kdGuwfYnazHh1v+Nfwr5DyyIWAVNihoZuiNIS0xHklaHpKQE6DLTWMmTVpTRItjExERIpVJ4enpiy5YtzHiybt06rFixAosWLcKcOXOwYMECTJkyBe7u7ggICGD9xqNHjyIoKMguCPmUpaeFoaNyqT1HqbCPSMqQUm4+/fRT7NmzB8HBwYiJiUFiYiK++OILnDp1ChcvXsS1a9dw9+5d5ObmjtkSz5c/eWc6gVDomr904yHuPiqxCUCxUQgSKsLHbyEHHG2EIBNMT98A8spqYTKN4FFZHfT17c+TfVbnuYCQ7wHaCj4lEPLPBsSu2LMGoZLklSP9xRMIhXOJNNdIb0sg5GHJu6L4f1wqs/K9Rv6HhleN9PmEKo/GLerr68ek4RBYyUlKFmZ65kbRcUK3K5VDqd5PUGtubmb9Q4IwuVipJCrMWhX2Gknt0WAtKVJ+9IM+Lo1p3Llzh5VZSZkWFBSw+Uh++wbFxV2+fBkXLlzA2bNnrRyqx48fZyac1NRUq6g4mUzGNq7Taqo9e/ZYKUG+ZCoGRcpepff7/PPPmUr08vJCQEAQgoNDIZGEQyaTQy6PQUSEDMHBofD19YeHxz7s3LkbmzdvZeaZ1avXMuhZqb/l72HZshXW184s4JKlyx0C0Fb/jxSgM6pvLPyms/vOlOmjEJyOye9MtQJhvFoFtSIO0apoKDRK6JQqxKoV2Cj5DIsiZmO1ehIO/fguTjwOQFH7FXSZ61FrrsSF7hPwKfsQbhf/Bf/twP/C0uB10OrikapNRVJSChJ0KiQnJSBhNBqQAJiRkYGkpCTI5XIEBQVh7969rMe7bt06LFu2DLNmzcI777wDNzc3TJ8+HXPnzsXs2bOxcuVKhISEQKlUso/Hg5AvjfJJSeRQft7q0JmeohCIpA63bt2KvXv3wsfHh41CHD9+HKdPn2ZO0Fu3brEgDt4IIyx/8kvNhbmh/ALdSzce4l5eqSj8xAAo1gMk6PX1G1Db1I4yfSNKqhpQVdeC5vYuGAYGxwRi8/2/nr4B5FfUw2gawYOSGugbXiAQCl/A12uFypD/Jm2tyBBeW28jBKJQLZJKFPuH4qW6UDWSkqN/cN7AwwOTV3qkAIUJOZ2dnVbh4PRsi8w5nZ2dDIT0sXi48Jl+VGrljTl8iZX6etQHJDDzpViaK+RDAPheAB9HRwk7fBIORdPx5iEy8vBZq/xMI41xUIk3Pz+fGXNobon+TGk4V69exeXLl3H58mWcPXsWZ86csVKOpBqPHDnCUkMoKo5GLXx9feHl5cUUHylHgqGHhwf27t3LXKwHDx5k/UlahGyZi9wHD4992LvXEwcOeMHX1x8hIYcgkYQjIkKG2FgF5PIYSKURCAoKwcGD3ti1aw+2bNmGTz75jIFw+fL3sHTpcixZsgxLlizD0qXLscyJWUBbJVBHACQFKKb8xODHA3DK1GnsTn5nGqZMnYHJ70zD25OnYMrUaZg12x2RUTKoNGqka5MRp46FQhsNbWw0UjQpCIuNxv4Ib+wN/AzbwxfBN/YjKJJ88dVpNb44r4L8G1/sOL4W85Sv4t92vY2Nfp8iVa1Dqi4ZutRE6JJUSErUIUFn2RKhVCoZCKVSKZtX3b9/P3bs2IHly5fDzc2NAXDWrFmYN28e5s6di3fffRerV6/Grl27EB0dzRymKSkpCAsLG9Mj5JWgIxA6cx0B0RYkeRiSSt22bRs8PDwQEBCAqKgoaDQaZGZmsh7gDz/8YFUCpfEtMTcov2lHDID0BJ6erH9/Kw85+WVP3QOkx+uGlg7cLahEYXkdqupaUF3XinJ9E/JKa5BTVIWS6gZ09fSzeUCeJx3d/SiuboRhcBh3CvRoaOt+rvDjzzObZYSNSyEMedrzatHWviixl9sDJcGRAMb/YwnLqcLyKSm5np4eq7fn1SXfHyT12NnZyUqtQnVJ4OKz+ag8y7tceQhSqjuVWWlep7W1lfUtqZxBexArKiqYOYeMPvRDXV1dzZJwCgsL8fjxY1RVVY1ZdcWrxoKCAhYGzqtA6jOSsuUDx6kJTxs36PvhE3Yo6YZGNWjGsqioCAUFBWP2NVJJlXqNtK+RVCNt3vjiiy+QmZnJorMsAc+xY8Y39u3bBw8PD3Yp2/TAgQNMUdIMpKenJ/bvP2h1PT0PWF1fX38EBgbj8GEpU4wymRwSSTgOHToMb29feHoewPbtO7Fp0ydYu3Y9VqxYicWLl2LRoiUO5wDFlKBYGoytPqAtCPIAFIPgO1Pc8M4UN7w92W1UDU7DW2+/MwaEmkglFKpoJKUpoI2JhCpcgfAwFSIPqSD3lsHbRwYPD398vnUn9nrshMfB7djm8zk2BezA8v2f4N2gD+ArDcDXKUeRlpgKVboGmmQlUhMTkKI9wsqiKSkpiIyMZPmytINzxowZmDBhAl599VVMnjwZ7u7uWLJkCRsroGXUQUFBiI6OhkajYSH0BMI1a9awOVZ7IHxeMBQDoT0Ybt68Gbt374aXlxcOHToEhUKB9PR0ZoS5evUqbty4gezsbAZAqiTRYwkf+8g/WeYrWnybht8T29bWhu9v5SG3oHzMHKAzPUACYWtHN7LyytHS3o3Wjm6mCKvrWtDa0YOu3n5U1bUgp6gaJdWNMAwMWsHmcXUj6lu70NDajaz8avT0D/4qRhngOShC4RFmvQmvLegR1MTqxsISqz11aK/vSIpQLOWA/0c1GAwMcDwsxZJweFi2t7ezHzBhn5HejuYaqSRJCrC1tdUqOYeCAMgYQ8Ak9yifnENgpTENUni8aiTFyJttaLCfFKPQbcqPdFRWVrLxCopjor4kPePkx0QoMICAWVBQwPY6Ui+SyrZ5eXnIyclhS41p+wapSFKOfMj42bNncfLkyTHjG2lpacyIo1AoEBUVBYlEgqCgIPj5+eHgwYPYv38/U4f79u2Dp6cnDhw4wOB44MABeHl5wdvbG15eXux9PD092Z8PHjwILy8v+Pr6su3sEokEkZGRbGWRRCJBYGAgDh48iB07duDjjz/G2rXr8d57q7B48VIsWLAICxYswsKFi7FgwSK8++5CzJ+3CO/OX4x35y/G/HmLMH/eIsybu5BdIfjozzNnzWbg4wE31W06Ax+v/Ah+k9+ZisnvTMXbk6fg7clTMOmtyZj45lt4c9LbeHvyFEx88y3MnfcuIiKjoNbooFKlIjZeCZVKjiStHEGxAVgWsh4fadZih2ohPOXb4SH5CPslm+AVZFkO7H8wFIcDJYg8HApNVDJS5ck4lnAMMZoEqFPSkJ6YiiMJWqiTFMwoExMTg82bN8Pb2xuJiYnYvHkzXn/9dfzlL3/BG2+8genTp2PNmjXYt28fAgMD4e/vD39/f/ZvEhoayowkpApDQkJEXaP2QDheMPJ9QB54VPakzRs08M9/TNrXeeDAAUilUqjVaqSnp7NQ7O+++w63bt3C3bt38fDhQxQVFaG0tNRqR6ot8wu/41W46UcsKeby7Xw8KKoco/zszQIKXaAPS56gprENDS2duPGgbDQkuxzXcktx40E58svr0NHdj2GjCfr6djwoqUHZk2ZU17chr7wOFbWt6B8YQs7jJyioqH8m0Dk6zx2EQpUovEKF+DTXVtnUXs+Rrth8iz3lyJdZebcqn4Qj3KRBClAMlrxJhq/L871GKqEK1SD1//jyLKlQAiuVJgloNDcp3NVIypLKKfTLRECjtxPuX6S8VX6kg4+3o9ItqT1+ppE+FgGdhvsfPHiAnJwc3L17l/UY6fMUFBTgwYMHzMF6/fp1q5i477//HufPn2eqkUw4wj6jWm1ZCxQREQGJRIKQkBAEBATA19cX3t7eDIL79+/HgQMHGOgIiD4+Pux6e3uz6+PjAz8/P/j7+yMwMBA+Pj4ICgpCWFgYJBKJ1WJby66+MPj6+mPXrj34+ONPsXbteixbtgLvvrsQs2fPxdw5CzBn9ruY7T4f7rPmYbb7fKs7Z+58uM+ey1SfsBRKr3ObNsMKegRCUn4EwbcnT8Fbb7/DrhCEb0ychDlz5zMQqlUJiFeroFHHI0Gtgo88FHND1uPDv32M4JvbEHP5c8jOf4CoU2sQlrIGvrKP4B/hhcOxkYhQxUGdlopEdQKOJB6BQpOAhJRUHNElIVWngypVzVKLdu7cCT8/P6Snp+PAgQOYPHkyXn75ZUycOBErVqyAh4cHIiIi2IB9VFQUgoOD4e3tDT8/Pxw6dOg3AaGttycoUrA3rwI/+eQT7Nixg22FiImJYU7Qs2fP4rvvvmOjEDTzyxthqBpjD4L0GGALgsJB+StZBXhQVCn6GOloDILyQHOKqtHV04d7hVXIzqtAQ0snunv70dzejZLqRmQXVOHmwwqU6pvQ0z+A3v5B1Ld0oaapA+3d/ejuG8Cjsjpk5Vejs8fwTKBzdJ47CB0dXh1SXZi/whBVR3e8kLQl6YVjGUJg0vsIYSnsEQoDAYR9RgIfuVPFMvr4MQ1+dpBXgXwiDvUQSY2ROYcAK5auQz083p3Kl1eFqTk03E/uUeFeR3KoksIkw0xxcTGqqqpYaYbUI5VZabkxH/pbUVFhVWKl3iWpRnKzkkM1KyuLDf1///33LGD8m2++wZkzZ1ifkVQj7a2Lj49HbGws27wRGhqKgIAA+Pn5wcfHh6k/Hog8AH18fODr6ws/Pz92fXx84O/vj6CgIAQHBzOlKJVKRxVjFGQyOWQyOSIiZAgLkzATzuef78CqleuwdMl7mDd3IWbOmIPp09ytLu8M5U0xpAQJcjT6QKVR/nW8CiT4vTnpbXbfmDgJE998C2+9/c5YECriEK9WQqdJQpL6CPbLI/CqzwLM+HIudpasQ2b9fpxu3Y/vOg7iQq03vrzvj4RrEkSdj4bvcSkOZoQiTC1BcooOCUmWYfk0tQZpCQlIOJqOhIQE7N27F56enkhPT4dUKoWbmxteeuklTJ48GStXroS3tzcreZKhRiaTsSc2AQEBbMuCEIQrV650ukf4NCAUW+PEq0NhYAQZYWg7fGpqqmgoNj2hpBIoH8QhhJ8zAORbMGIpMT/cKcKj4mqnxiDE2lkt7d3IK61Be2cPrt8vQ3V965jtEH2GQVTUtiArvxq386qQV16HytpWVNe34XF1I7ILqpFdoEdjW8+zYsfh+buDkI5QKdqDozPAdFZB8m4moaNVbI5R6GAlGPKGGl45iilLHoT0w0cjHWLqkhYM8+5Uej+x+Uc+DYcUIB+Qy881kiqrrKxkqpH/HPw8Jak7KpuWlZWxtVakaulz86VTfqifmvL82IlwByP1OfhhX/p+SDVSCEBubi6LiCouLmbBAzQaQguN+WXG/FqqM2fO4OTJkyxDlUY3aF+jQqFATEwMIiIiEBYWhuDg4DFwJBD6+vrC398fAQEBCAwMRFBQELt8uY6un58fQkJCEBYWxhbQRkVFsSuTyRAZGYWQkEPYv/8gtm79HBs2bMSKFSsxb967mMGVPglofPnTbdoMTJ8xC1PdLI5Pghz9d9Jbk8coQYLgxDffYvf1N97EGxMn4c1Jb+P1N97E7DnzEB4hg1qjQ6IyFiqVElpNMhK1GdgfG4Z/83wd/5r4L1hY+F8IefQ+tNW7cbotBJc7ovFNUwyO6GWILPTHth8+xrSopfgs6nPoUlVITU5BWlIi0tQqpCenQHf0KAIDA/HBBx+wxbqzZ8/Gf/7nf2Lq1Kn461//irCwMCQmJiIzM5OVwOPj49m4TUBAAIKCgiCRSKBQKNhAvRCEzvYIxwtCW31AUoP8BhUywsjlciQlJeHo0aM4efIkvv32W/zwww/IyspCbm6uaB4oD0AehAQ+IfyE2yLsDcr39PTgx7uP8ai4WnQUwtEIhNFoRENLJwor6tDc3o1bjyrR1WsYs6idbm//ICprW/GgpAZ3C/W4U6hHbvETlOqb0dM38LyQY/f8ZiAUOzwQbV1HIHRGMQrfjgApdD2JqUoh6GyFyJK6FKpGMesxuV27u7ut0nBI0QnneKh0ShDkG+D8AKzYdg5ypxI0eWDyb8uPdFBUG6k6crOS2YYvhz5+/JhFwfHJOVSOpVlJgheVTakkK4yZo/lHWlNFH59S8ikJh5Ywk0mIepm5ublWZVXKT71w4QK+/fZbtrOReo1ffvklM+HQvkbafBAREYHQ0FCEhIQw2AUEBDAQBgYGIiQkxOYNDQ1loAwODmYvozKqVCqFXB6DqKhoREVFM9UYEnIIBw54YefO3Vi77q9YvmIl5r+7ENNnzLIC29uTpzC1N/mdqWwOkMDJv15MDRIIJ7w+Ea+/8SYmvvkWXpvwBtxnz2UgTFfHQ61VQqNNgEadCJ9Yf7zs/TL+Lfm/YVHRvyCoaB60+s04rg/D38oUSHgQhpC72/FZ1jLM+Oa/8N/9XsJ7h9dBm6pBakIKUhMTkJmkQ1pKKqI0ifjoo48QFhaGkydPYsuWLXj55Zfh5uaGJUuWwNfXF0lJSThy5AgredO8IfWCg4ODERoaivDwcOY+JRCGhoZagZAybbds2eI0CB1d4e5OUocEwW3btmH37t3w8fGBRCKBSqVCZmYmTp8+jfPnz+Pq1au4efMmcnNzrVa48T14vn0h/P0XM8DwPUBe/dnbE/jTvWLklz5xGoDCx9vm9m5k51ci97Eed4uqMTA07PCx32QawcDQMAyDwxg2muy+/fM+LxQIAcc9RkfK0BnFyL8t72YVM+sIYWgrNZ1+SHhIioWJi6Xl8LDkf2B51Sgss/JpOGR7FkKTgNnQ0MDKkWSEIUMP9S75EABSjfzKqcbGxjFZqwQrApFwsbHQnUrqjtJpyDxDv8xUbiUlSGqPepOPHz8WHeegZ8oEWn5tFpVqCbxkxMnKysLNmzfZ9g2KiTt79iwDIzlUjx07xlSjRqNhJVWZTMYScYKDgxnkCIz0oEzAs5Rfg3HoUAgOHQpBWFgoDh8+hMOHDyEsLBShoZbBfolEgvDwcMhkMkRHRyM6OhoymcyyqT1WgfAIGQICg7F7z158tOkTrHhvFebMnQ+3aTMw8c238MbESay8+eakt5kafHPS21bqUAyCb0ychNcmvIHXJryBNyZOwquvvW4FwtRYJRSaOMQna6HRqBAWF4Q5ftMwWf1vWHvrfyG+eSq+M3miEF+hGlnI6j2HhCdS7Hm8HtMu/xf+j4B/x3LpeuhSEpCsTkFSog7HMpKQmKDFAf9QbNu2DadPn4ZMJsOkSZMwYcIELFu2DDt37mQb1Ql+BDitVjvafw3FoUOHEBYWhoiICJa7KQZCghKB61kByIOQD5KnDNutW7dix44dLBJNpVIhLS0NX375Jc6ePYsrV67g+vXrVqMQfA+QX83Gt0p49ScGP2HvT6j8hHPT9MT+Wk4JCspqbJY+xR5P+dvW2Yvs/CrcK9LjQWktBoeMvzY6num8MCB01hIrVk4VK6s6qxjFIGmv5yimGIWvFypGsT6jPdVImanCYPLe3t4xxhw+PUe4BoXMOVTCpCg4GgHhs1b5RcT0y8fHwPHxcXxYAM0OUt+Qf0ZKYOXVJR/6S5+DYEkzT+Q65Y05VBLiy7HCpAx+1KOyspJd+txU3qWkHRoZoai4rKwsK3fqpUuXWCIO9Rr5NJy0tDSrXmN0dDTrNRIE6f9DQkJG02siIJUeRkhIEIKCAhAcHIhDh0Jw+PAhSCRhbLUV9RT5Emp0dDTk0bGIjolDTKwCsXFKRMfEQRoeicCgEHj7+GHTx59i3fr3sWDhYrhNm4E3J72NCa9PtIKbvfv6G2/i1ddex6uvvY7X33gTr7w6AbPc5yA8QgaNNgHJ0UrEamKhTFNDq1FBqYzD5pBtWBm5FB8kzUdk7hx8UxeEkr7vMYgnaEYBzvelwa9qG9y+m4D/3e9/4L2wDUhKTEeK6hiSkpKQkaGDIk6Oz7buhkwmw/Hjx7Fhwwb8+c9/xvTp07Fhwwa2VZ2cwTRikZ6eDp1OB5lMBqlUyp5IyGQyxMfHM+XIg3DNmjXMoUnh288LhMJS6ZYtW5gCDA0NhUKhQFpaGk6dOoULFy6wTNB79+7h0aNHVou5eQjyDnMefPzvp9i6JGH/TwyA/OMUPTZdzy1FYXmt3fKnUFTwWyGGjSb0DwxhYFTdPf2mwL/PeSFA+KyzIWKK0RkQ2nuZWEKOyWQa018Ui5Tje4nCXqMthypBjOYT+bfnlaXYDjDhOIdQNfLOVP59uru70d7ebuViJZjQXkd+OweVT/mRDlJidXV1VtmuVJatq6uzcqjyyTnUO+R7nGS4IbMN32skAPOwpmfIVFaljyd0s9LXykORQtAJitTffPDgActQvXnzJq5du4bLly+zlVRUUuWNODTwT+YNlUqF2NhYREREsFKqRRkGIyQkCKGhwZBIwiCTRUAulyEqKhIREb/ALzw8HBEREYiIiEB4eDi7kTI5u/LoWMTGKaFQqthVxqsRHROHw5Jw+Pj6Y9vnO7B23V8xb/4CTHWbzoD42oQ3MOH1iawMyl8C4YTXJ44B4TFNEmJ0cZAnK6BSqpGmykCYTIldUn9sCduJj2KXwUe7G8rEKHx74Sucy05D9O2D2HBlCf4/7f+Lf979L1jqtw4pCV/iiO4kklPSkJymgixSgg8/3IK0tDRER0djypQpeO2117B27Vrs27cPqampyMy0bKdITU1lOwkplDs6OpqVR6VSKWQyGVQqlUMQ0iaT5wVCKovSwmgywlC/8sSJEzh37hwuX76M69ev486dO6wHSC0IoQuUL3sKRyCo9cBXheytSnI2GebG/TIUltc6dPALQWjvsdnePsDf+rwQIPx7Hkc9xPG6VG2FBNiLiLMVOC6MKBIm5vCKT6zP2NfXZ6XyqExCKTjCBci8GiQzC2+04WcaSYHyWzKoV0Eqk4BJapD6gpQ0U1lZaTXTJCyd0taLx48fsxlFegCgkqmtwGAehsJgYaFq5Bcuk6LlTUF8SZVU44MHD3D//n0rOPIl1XPnzrHVVARHGvonBaPT6VhUnEQiwaFDh5hqpBIqPaDLZDLIZDJERUVBLpezl1GplGYV6dLLo6OjERsbi/j4eLa1QalUQiaT4fDhw9i9ezc2bdqExYsXM9j85S9/wZ///Ge8/PLLePXVV/GXv/wFr7zyCiZOnIiXXnoJ8+fPR0REBLRaLVIS4xGvkiI+Xo0EzVdITo5DWuZWJCR8iOjQfQj0k2D/noPYvX0r9u3bAk+vLdix/yN86vEBPt73ET7ZtQfBkTIkJB+BVp2OI8kZSEuOx+4dn8Hb0wenTp3C5s2b8dJLL8Hd3R3r169HXFyc1colWtFEIKS/V/4JRGxsLCs/0s5C3izDg5AC3bdu3WrV46M+n7D3J5z9419GodgHDx5EaGgoS7ehWUBygt67dw/5+fnsZ50qHkLzi9D5Kdb/Eyt92soHFS4rEI5H8CAsqqgTrZbx8BNW5f5Rzx8OhPbKqeMd37BlxHGmtCoGRaFDS6gabe354mFIvxDCpjifEEHJOjy46Nkl/WLxTjJh1ipdPm+VQCksiVKfkZQbfT56OwIcRcJRag4/AsLHzFHJiFeCvG2cDwIQgyKpT5plJLjyblq+nEqALCoqstq+QS5WXjneuHGDGXHOnTvH+o3CtVTp6elsJVVsbCzkcjkiIyMRHh4OiUSCsLAw1u+iMl9MTAwb9ZDJZJDL5exlMTExDKAExZiYGMTFxUGpVLKrUCgYkJVKJSIjI+Hn54ctW7Zg+fLlmDVrFiZOnMgG1//85z/jT3/6ExYuXAiZTGbZKB93AiqlFlpNKhK0x5CS5oOTF91w7e4k3Lu7Bn/7ZjHSMpdDoXwfEYd3IsjfC95e/vD1C0ZAqASSWG/EqKRISk5Hou4Y0lIyoFZHY/PmjfD19YdKpcKKFSvwyiuvYNGiRdi5cydTgfw2Cn57PZWnY2JiEBUVhcjISMTGxiIuLs5qr2FgYKCoIuRBKAZBfj6Q7wHyQCQFuG/fPuYETUxMZE7QCxcu4OrVq8jOzsb9+/fZWqTKykqraEV7EHRm/MHRmiRhu8ZWRNrNB+VWIBTzYggfS180lTee84cDodixZ8YZ7/iGI6OOPbXIG294ENpbbCk05wizU4VmG1KDwnEOvs/Il06FPUTenGMrOk64poqSc/ioOt6cQ/OP1DckZcqXY2nAn/qFwjlGetAQKkS+TMrHTPE7J4VhA7yKJJiTEUeoIGkDCI1vUDAAP8Jx5coVVlalMY6TJ09abd4gU0d8fDzi4uJYr5AvkUZERDDI0QO9QqGAQqFAXFwce1lsbCwDJL2tQqFgvcy4uDjEx8dDq9WyJBeCckBAADw8PLB+/XrMmTMHb7/9NtatW8egolaroU0OQmJyDJI1R5GW5IULl19DScXL6G79Kxpa16C6fhXyS9/D7ZxVuHR1PU6d/RRffrUDx47tw/GTO5GY5ItEjRbJui+QnnYUMXFR+HTbx4iMliMgIABTp07F66+/juXLlyMwMBAZGRns74dAyF+dTgeVSsX+3iIjI9n3SL3EtLQ0HDp0yAqE27dvx5YtW8YsiRYCUXjpbQiGn3/+Ofbv388AqNVq8cUXX+Dbb79lJpjs7Gzk5OQwBSgMxObXrAlTYOjJIO/w5n9vx7MmSbgo11ZGKIHQVg9QCMAXodzZ3t0Pw+AwevoH0dU7vgF8FwgFx5Fr1ZGSHO+so62yqthKKrGMVSEI6ZeA/6HnFSNvyhEqRiEwecBRL0IsOYfcrsI1VXwUHH0eXjnywOTdqZTPSkqUd70SCClhh1QlDzR+bRV/6Zk2v0aLzAdib88/Q+fHOngwCl2z/Nqr/Px8q+0bFBX3ww8/4PLly7h06RJTj0LlSA/+pN5ofCM8PNzKSBMREQG5XI7Y2Fim+uLj46FSqaBSqdjLFAoFlEoltFotVCoVe1l8fDzUajUro1IZkeAolUoRFRWF5ORkKBQKJCQcQ0JqBJKSNUiOP4P0hGCcPenLOYgAACAASURBVPcfuP/wn1Fb+TJ6u/4KQ+92DPcHYcgQg8GBGPT2BKKh6VOUVy3GtZurcfzYHqRptEhL+gpp6UchkUnx0eaPEaOKw/79+zFhwgRMmjQJS5YswaFDh5CZmcmW9PJ7ClNSUpCUlMTi9Egly+VyqNVqttyX3pZXhFu2bMH27duZkiMQ8pcWQNPll0LTlpM9e/bAz88PcrkcOp0Ox44dw8mTJ3Hp0iXWA+QX49KTQ2FZ35YL1F4CjC0FKAY/W6NetsYjbj2swOPKevZYZjSZYBgcwtCwEYNDw39X+JkBjIw4Lru2dPTicXUjiqsb0dVre/5wcNiIYeMIBoaMGBkt57pAOHocAdAWEMfjWHVGMdpSjcIQcjEQCoPGhaYc6iEKf2mEvyw0psGvqKJfQGEIrxCWBBBSdLw7lY+Y4yPceABSw58UKxl4CD6kBqmXycOPHkD4BxQhHPnYOt6KToAUy2cUQlHMjMM7Xkk1UqmXknkKCwvHuFRv3ryJH3/80cqMQ7ONNPjPx8URyOLi4iCXy0eH8CNZyZT6iAQ5giLBTqVSIT4+Hkql0up1dOnjq9VqBsP4+Hj2/4mJR5GQIkdiog7J8adwJOEQTp1+CTdv/ROKC/47ih++jqqSBait3oL6Gh80NfihpXEbaqrno/jxS/jp2sv4+tgmZGiTkJb0FZLT0yCJCsfHm7cgVhWHXbt24ZVXXsE777yDJUuWQCKRIDMzkyk7viRKkNPpdExJ06gJgZDePjU1FUFBQSx0WwyEpPSEwONV4tatW7F9+3Z4eHjAx8cHUqkUGo0Gx44dw+nTp/Hdd9+xrRC0mozP8KWfOWEKzLMOwAvh50wf0F4yzO1HlSiuamCPb7XNHaht7kB1fRu6+wbwpLED3aPD7h09/dDXt8MMoKquDX2GIQBAQ2s3mjt6UN/ShWJ9E8qeNKO4uhHNHb1oau9Bib4JJfomNLX1YHDIiFJ9M0r0zdA3tMNo+sV4U9/ahaKqRgxwIxj6xg6U6JtQrG9CZ48BnT0G1DZ3wgxg2GhCZV0rDIPD7OsorGpAib4JA0NGlNe0oL6lC4WVDegfsLzNHxqEz+JkckYpigFvvCk5tvqOQtVI1xYond3OIUzDoV8++mXjgckvLaa+BV82pfehUizvYuUVGq8a+X5jc3MzG6vgRzoIsrwxR6yMxDvr+AcZfpyEh6dYRBUPQ+EDmBCOYgHp/DgHmYbIFMQP/t+7d4+FjF+/fp0l4vCD/2fOnMGZM2dw6tQpnDhxAseOHWNwVCqVzIgjvKSU4uLimPLTaDQMfjwcCYQajYaVIbVaLXQ6yxZ5rS4OCcmRSEhUIlmbioyUYJw8OQM3b/1PVJT/BQ1VS9Hd+ikMAz7oMQSguXMXaupXoqz0DRTl/SvOXfhnfJG2Ekc0qUhOPIbkI4mIipNj65adiIuKxebNmzFhwgS4ubnhvffeQ3h4OL744gtWwk1NTWVfV3JyMvt/nU5nFX6g1WpZf5CG8ClrdO3atTZBKAQg7wLdtm0b21xy6NAhKJVKZGRk4PTp07h06RKuXr2KrKws5OTksDhCKoHaWnsk7Pk5E38m9kTWWfg5Go6nx6CsvCqUVDeybUKPymrR0NqF/PJ6mM1AXnkdWjv7YDabcb+4BvkV9TCbzXhQWstyQStqWlBV14ahYRMa27qR8/gJWjv7MGQ0oUTfhKq6VgwMWcYrOnsMuF9cg57+QRRU1EPf0I7BYSOKqhqQX16P+yWWz6FvtOwkfFRWh/rWLhgGhzEyYkZ9iwWWAKBvaMetR1XoHxhCa2cfcoufoLPHgLauPrR19aHsSQuaO3pR/qSFPZ7/oUEIiK+SepaP4ciM46xRR/gye0P+9kw69kY5xNZYCWPjhIuN+XKrGDCpP8nHx/FrqvgHAN6ZSpeUIO9kJdVGIQA8LIXrY/g/88Yc/lk23++klwlXWYkpSlvw41UiQZY36pCipQFpIRh5Yw5t5ODXU924cYOFjF+4cIFdWlF18uRJVlIlU4lGo2FxcWSkoRsTE8N6hAkJCdDpdBYjjEZj9f8ajYa9TVJSEtLS0qBTZSBJcwKJ2hNITEhFckoQ0jJW49S5Sbh17xXUlK9HZ2sIzKZzAO7BaLqIrq5Q1NW7o7rqX3D+yj/hq8y1SFdnIiEhE8mZ8YiJleGT97ci9EAQtm/fDjc3N7i5uWHFihUICgrC0aNHkZiYiMTERKYCSSFSuZT2U0ZGRrLEloSEBAbx5ORk+Pr6WoFwx44dTOERBLdt22a15Hnbtm3YsWMH9u3bB29vbxw+fBixsbFIS0vDyZMncfHiRfz000/Izs5mcWikAPk+Nt9fF4ZeC5eDO6MA7Y1A2FN/tiAofNwhENLjWnffAAaHjejpt6xKKqioR1tXP/QN7XhUVovHo9DMK69DRU0L6kehSct0+weG8LC0FsNGi9Ire9JsUYPtPRg2mtDVO4C88joAQKnesoGiorYV+sYOdPRY9hIODhmRW/wE/QNDKKxsQFVdK5rbe2A2W1Rfqb4ZXb2WoO4HpbXoMwyhRN8EfWMHe6weNprQPziMgSEjBod/UZh/eBDSed71bkelVEe5qvzb8Ok3YjOOJpOJNa0dlVHFZiCFoxpi/QR+e4dYz1Gs1Crc6cgvJibFyMOSfvlpaJ8PARAuQhaWbQnG/AOKLSjyfUX+GbmYguRLrWKQFJZe+bIpryAJjFSW5VUuXTIN8aVVflUVlVSzs7PZ3kbawEH9RoLj3/72tzG9RjLEEBippBodHQ2lUslKo/xYgk6ns3JppqZEIjU5DUkJXyIxIRU6bTxiZYcRK9uBJN1aXL70CrLvLkNFTTDaDEfQNZSCpnYvlFfMRkHe/8T5q/+Eo0fWIFF5BBpNKlK/UECpkOOzddsQtMsPXl5eWLBgAaZMmYKFCxeyGUIqb/I9QsojVavVkEql8Pf3Z0PswcHBTAGTIgwMDBwDQgKfEIQ7duzAjh07sHPnTuzfvx8hISGQyWRISUnB8ePHceHCBfzwww/MCENrycgFysegCcv2Ytsf6OdTbAbQXhTaeJbk2iqDirlBs/KqUKpvsvmYWFTViGJ9E0r1zWjp7EVhpaWMml9eh7Inzaht6kReWZ0VCB+U1rLotLInzXhc3Yi6li4LYPsGkPP4CYqqGlBc3YRhowllT5otIBxd0DswOIz7xTUwDA6jsLLBUuJs7cKI2YzGtm4UVNSjoLIB7d39yK+oR0//IIqqGlHb3Onw8doFwr/zcTZL1Vm3qjP9Rv4KVaatEqutxHl+ZlGsKc+/v7DfSCVTXjXyTtaurq4xao3Ksvzb0OWVpPAKx0j4WUgqm9pK6LClJvkyrFjv0VZJdTzjHUIwkoKkHimfjJOXl8eyVPm9jWJlVX6x8dGjRxno+N4awVEul0OhUECn07H5PSpJkhojtRUfH4/o6GhIpVJLoHjwZhwK/gjyqA+RfmQL/nbmY3x1ZiUyv56NI3+bgtik1dAd+RzJR8KgS4hHetqXUMUnwcNjH7Z9/hkkEglWr16NKVOmwN3dHe+//z4OHz6MjIwMHDlyBGlpaUhPT0dqaio0Gg2kUik8PT1Hdz2uxfr167F48WL89a9/RXh4OBISEphrNDg4GKtXr8aaNWvwySef4PPPP8fu3buxe/du5h6l0ujOnTvZrsOYmBikpqbi+PHjOH/+PK5cuWLVAywuLkZlZSXL73V2/s9WBJot56eYAUYIQHuqT/hkWswNSudOgR5lT5ptPo4VVjbgTqEehsFhBh6z2YxHZbXoHHVsVtS2oqquDYAFhPdLahgIi/VNVoDq7DHgYWkthjiV1tM/iPyKeqvSaF1LFwAgr6wO7d397G0b23pw81Elapos6u/hqCLUN7Qjr7wOJtMIBoeNGBgUzzx1gfDvfMZrwhkvKJ1N1hFTjM5cvkcophr5UqswCICSc4R9DXKe8ik2ZJqhuDleXQpXVzmCoxCIBEP+WTmBz1F51Z5idARJe71FMTDSCIcQjgRFYUoOravKzc1FdnY2G/znwUguVb6cmpmZydQVwY1m8qKjoxEXF8f6hqQQaQXSkSNHkJiYiLi4OEseapAWgQcicXB3ALw8vODt6QEvz23w2v8p/H22ICxyC+JU/khIioNWk4T01K+QceQrhIQcwoYP1sHX1xfbtm3DvHnzMGnSJMyZMwcbNmxgq5eUSiWkUikOHDiAzZs3Y8OGDVi3bh3Wrl3L/jtnzhwsXrwY/v7+bIQiNTUVwcHBWLVqFdatW8fGJ3bs2MHGKHbu3ImdO3fC09MTgYGBbHby6NGjOH36NC5evMicoBSHJlxj5mjuz1EMmiMIOmuAEWuZCB8HhBDk1Z8jEBaPqjkAo4qtCWYzUFTVwEw0+oZ2PBktSxoGh1FQUc9MMNX1bcgrq0NhZQPqW7pG1VvDmCg2s5n6fw0YGv4liLtE34T8inoUjirA1s4+FFY2YMRshtlsAXWfYQimkREUVzfiUVkd8ivq0WFjr6ELhC/YGW/ouL0epL0+pKMRDr4HyYNQbEWVWGgAHwJAJhuDwSC6yopASCMZ/P/zBh4y3Qjj5fiSqVA1CgHJ9yv5sirfdxReIRjtqUZbcOSdrY4gKRzbsJeWw0OSRlEqKipERzj4LRz8CActNj59+jROnTqF48ePWw39KxQKNpdIQ/uUXsM7MxMTE5GWdAJqRTqiI3WQRyRAJtUi8rAOUdJExEWlQalUQadNRnJSJpISvkBSwlEcO3oCarUW27ZZhtg9PT2xceNGTJs2DW5ubpg1axbmzp2LlStXskvuz7Vr12LVqlVYunQpFixYgHnz5mHq1KlYuHAhfHx8Rkc+LKqQQLh+/XrW+6NyKC3G9ff3Z05Q2gt4+fJl3LhxA3fu3GFpMPxOQJoBFD7BEnN92os/40eSbBlhxlP+tFX6FAOgsDXkCISmETODltkMmEbj1UwjIyBhOTJithp7oLcBgBGzGUbTCIaNJsv7CF7PH8vHt0bkyMgv7z/CHuusPxcfdDM4bLRyogqPC4Qv2HlWxehIRToTJ2fLcMOvqhLrRYqZb6hcyr89bekgwPGlT770yhtzCJDC0qqYuUeYvSq8YgYfoXLkTTm2APlrqUdH5hzh6AYPRHo5nwXL9x0pU5V3qtIIx5UrV8b0Gk+dOsXKqenp6UhMTIRarWbjGxTpRuMY6sQwxOsOQZ0oRUJKDBJTlNAmxkOboEFCUiKSEr5EgvYodNo0pKZkQqdNRmJiMtLTMxAVFY0VK1bg/fffx6ZNm7B69WrMnj0b06dPx6xZszBz5kwsXLgQCxcuxIIFC/Duu+9i/vz5mDt3LmbPng13d3e89dZbmD17NjZu3AipVMpMMwTC1atXsx7hzp07sWPHDuzduxe+vr6QSqVQq9VIS0vD119/jUuXLjEjDClAMjzxYQy8+Uus9Cn8ORMzwNB1VAJ1tBjXkQnG2SF4RyD8vR0XCP/BznhA6UzJ1F5pVQxytvoO/C+n2CZreh9bLlX6xRcm6VCJlcqifNYqX6IVfhzh+isejsIS6njLqs6qRVtwtAdCR05V/vX862wpR4Il34Pkk3x4M86DBw9Yv5GyVC9fvizabyQ4koGFeo0RUSGIiApBVIwEClUUVNo4aBNUSErRIe1IKlJSLNmfySk6ZB5NRfqRJOh0GqSlHUFqSgZCQ0OxYcMGLFmyBO+99x4WLlyI2bNnY/78+Zg3bx6mTZvGFOLcuXMxa9YszJgxAzNnzoS7uzvmzZuHjRs3wsvLi+WNUik3JCQEa9aswZo1a7Bt2zZ4enrC29sbEokESqUSqampOHXqFM6fP48ff/yRLcbNz89nqUe8g1nMkezM+MOzRKA5Un6OAOjscYHQ/nGB8Dc+zzLo76xL1V4ZVagchYrR0QJPsRAAsV94YRAAqTu+VyIEprB/yatLsdQc4bNxZ/qOjpSirZfbc6aKqUQxGNq7fFgAOVaFqpGGuYXA5EuqVFYtKChgLlVyqPJg5FNxTp48yRYap6V9ieTko9Bok6GM1yImVoGoaDnkMdGIjpVDrYlBcooaGl00NLpoJKeokZxiGW9ITU3H0aNHIZFI8Mknn2DZsmVYtGgRFixYAHd3d0ydOhXTpk3D9OnT2XV3d8eSJUvwwQcfYOvWrdi5cyf8/f0RFhbG+pvJyclsjnDNmjVYv3499u/fD6lUOmYUggBICpDPveXNVPy/tfDnwd74g7D0KSx/OjMCYa/0KfYk92myQF0gtH9cIPwHOU9bUh2PGUcsMs7WFe5rtPVLLgwkF8JMDJj2tnmIAZLAyvdhePeqWClVDIpizlRHpVVHPUZbvUZ+PEN4xWLk+LQcfluHEIL8y3gzDl0KQ+ddqhQ0fv369TEl1fPnLuDc2W9x6uuT+Or4FziamYb0tESkpKiRmKhETIwcMTGWbRoEIsvsohoJCZbs0+PHj7O5v48//hhr1qzB0qVLsWjRIixevBjLly/HunXr8Omnn8LDwwMBAQGQSqWQy+WQSCSIjIyEVCpl85KkCENDQ7Fq1Sps2rQJ4eHhyMjIwIkTJ3DhwgWrOLTCwkJUVFSgtrbWSv3ZWnMkFnTvKPtTLNHJ2fgzRyAUPsF9mjlpWyA0jVh2Df4jX5NIr9AFwj/YeZq5RrG3s5VGb6usams9lfAX21agOEHN1korZ9dc8fOSwgciHpC2oCimHO3BUUw1OGvKEYOiPUgSCIVB4nyCD72chyivEvn3oZdTzitt5qBkHLHFxjd+uI5rV37C1UtX8P2Fi7h47lucP/sNzp78Gqf/dgJfffkN0lKOIy3lBHSaTKhVyVCrEiCXyxAbJ2MB4QkJCWzxMQGONnNIpVJER0dDo9GwvFGFQsE2eNBiY0sk3C+RbKGj+wi3bNkCnU6Hixcv4sqVK7h58ybbDF9aWspGIcRKoPbKn7Tv094GeHspMLwJzdECcHt9wPH2A8WOEITDRhOq69vwsKwWD0pq/qHvw9JalD1pZhFsgAuEriM4z0sxjnesw5GD9Wmu2JYPZ8qp9sqrYsYcZyHpDCidNeLYMuQ4Y8JxdqyD1GJDQwMb9uaVZk1NHaqrn6C8vBKlpeUoLi7Fw7xc3H94Dzn37yH7bhZu3r6Bn65fw5UfruL7K5dx6eJVXDh/GWfPnMfJr8/ixImv2eB/WloaWxkVFxfHtmtQ7ikN0WdkZCAzM5OFBajVakRHR7MNHRQtRzFyNFAfFBSE1atXY8OGDTh16hRu3ryJnJwcPHr0iI1BCGf/bPX6hIpPuPfPluvT0ZyuGOieZg7wWQ8PQtOIGYWVDcguqMa9Iv3v4mYX6HG/pIbB0AVC17E6v/acozMhAM6UWJ8WhraUotizczEo2jPhOIKis+rRWUOOMyVVZ6BoD4SkMPm1W8IoPD5Rp7K6AhVV5SirKEVxaQkKigrxMO8Rcu8/xL2c+8i6fQ83b2Tjpx9v4sqVH/Ddd5fZ+MapU6fY4P+xY8eQnp6OpKQkaDQaxMfHs8g4Uo18YDht2uB3MlJUHGWUBgYGYu3atfj0009x/vx5PHz4kG2Fp4XTYoHX/MiOPcOLvdVHvINazEzmqLcuNg/8LD1AR4cHYUNrN7ILqpHz+Mnv6mYX6FFRY8kbrXOB0HXGc551znE8KTnPAk1HM5G2SqiO+o1iJS5nwThexehMSXU84xvjHfwXC0Xnvw/L19uG9vZWtLe3oq2tBS1tzWhubUJTSyPqGxtQU1eLan0NKqv0KK+oQklJGYqKipGXV4D79x/i3j3r4X+abeTHN06cOMHGN2hLvRCOtNyYX0pMs40pKSk4cuQIJBIJlixZgi1btuD7779HcXEx6urq2Nov+j7FACicVbXV97M3+sCPPzjK/nS2//e0pU9Hhwdhqb4Zdwr1vzm4nve9V6THozJLvmldS5cLhK7j/Hlec462wPg84GkPirYWItu69nqOjkqo9gDpyJjztCVVZ8Y3xuNY5cPOLV9XN/d1taOzqxWdXa3o6rbczq5WdHa2M0D+EnLejIaGJqa8yKVqWVFVgoKCIjx6lG+1nur69essMu7ixYv45ptvmEuVL6cSGJVKJYuKk8vlTCXSSqawsDCsXr0avr6+uH37NiorK9k8IMUA2sr5FPv3s7f6yNH4g7PGl78n/PjDg7C4uhF3f6cgfFhaCzOAehcIXed5HkegdGTUcQTQZ1WRjsqn9vqLzwpHe0pSCMznAUhHhhxn+420V9LytZGhqAs9vR3o7etAv6EDhsF2DAx1oLevDb19lpf39Laju6cdXd1t6OgYvZ0taG1rRHNzIxobLSXY2tp66PU1qKqsQXl5OYqLi5Gfn49Hjx7hwYMHyMnJsVpP9f333+PixYsWl+poWfXrr7/Gl19+yQw2FCBOPcf4+HhIJBIEBwcjIyMDRUVFVqVfsZAFZze+i43yODv64Cj9Rfg78fc61iBsYiC8W6jH3aJnh+LdQkuf7t5TfKx7RXrcLRz7vuP9WC4Qus6vdpwB4bOk5TyrOceRahwPNO0pSFtjHI6AaQ+Owjg5W2VWZ5yrtiApBsa2tjYuJ5b6pN3o7etEX387DIPtGBxuw5CxHUZTB4zGTnaHh7swNNSJwcEuDAxY3r6n1wLHzs720a+3C22tXWhp7mALm/lVVeXl5SwyjofjnTt3cPPmTfzwww+4cOECzp49iwsXLuDrr7/GV199xYb+MzMz2fD/V199hZ9++gnFxcWora1l319fXx/rgdrq/zkz8uDI9elMyVPsCeGvqf7EjhgI7xXpUaJvQlFVgyh0nIXk3SI9Hlc3orGtB4/K6sYFsHtFFpPL49H8UN4Ak1deh9xiFwhd5wU4jqDn6G2fJkLOGWAKH3AchZI762gdj3J0Zu7RmTCAZymtOgKlmGK0Dj/v5xRhO3r7W9BnaIJhqAmDxiaY0Wq5P7fD/HM7RswdMI20wzTSCaPJohz7+ttHVWPn6PdmQE+3Ad1dBqtMWX4vJT/4z49w5OXlIScnh+1tvHbtGptppP9euHABFy9exMWLF3H16lXk5uaiqKgINTU1rPc5MDBgNfAuVvYUC3Kwt/h2PLmftqoh9n5/fs0jBsK7hXo0tnVD39CO7IJq3CnU/3IL9Kiqa0NlbStTevQ6AhX9+W6hfnRpbi/ul9Qgu0DPPj4B9Q778y//T33Ktq4+9A8MwWQaQbG+CbnFNejo7sfIiBn5FfVWMKbPSyC/wyvbQhcIXecFOb8WCJ1Vj89i0HFkyBGDoj1IOtt7tNdvdORUdVReFSuh8iA0GGgVVw/6+jvRP9AGw2ALBo1NGB5pgsncAJO5iV3jiOUOG5sxNNyEPkMrevtb0NPbykDY3z+Avt5B9PYMWgFHuHWEdlU2Nzejvr4eer2elVKLiopQWFiIhw8fIisrC1lZWcjOzsbt27fZpZeVlJSgvLwcjY2N7OMaDAa2H9NWr8/Z8qc9CDozp/tbQxCwDUJ9QztK9c0o1jehrqUL7d39qG/pwqOyOgwOGdkewbzyOrYRPq+8DgWVDWho7UZLZy/qWrpgNgOtnX14XN2Itq4+dPYaUPakGdkFelTWtqKnfxC1zZ24V6RHbXMnOnsN0Ne3I+fxEzwsrcW9Ij2GjCboG9rxsKwWtc2dMJpGUMCB8G6h5XtoaLN83lJ9M+qaO3G3UI+apk4U65twv6TGBULXefHOrxE6Ph442lOTzrhW7alFR5B0JiXHWUOOLaXoTKQcvxKrvd1Svuzt7bVAum8IfX30dfSg39AFw0AnBobaMDhsUYD8NY20w2hqw7CxFUPDLegfGL2GDvQbutDfT/maA+jvG7I7x9nb22s1ukHlW1KMfIYqraYqKSlBaWkpuzQu0djYyABvL7ZPLO3FUSiEPdeno5/JF+WIgfBOoR6dPQbUNHWiur4NJtMI9A3tMJpGUKJvQmevAT19lk3zPf2DqG/tQnNHLzp6DCjVWz5WTVMnSvXNMJpGUNPUgaKqRpTXtKCxrRt9hiHkj65q0te3o7ymBfqGdhgGh1FR04JhowkFFfUo1VuG4YeNJuSV1yG7QI8HJbVjQHinwAJRs9mMqrpWVNe3oX9gCHcK9OjpH4S+oR25xU9cIHSdF++8CCB0BEN715nyqSPX6njMOI7cqs46VoWg5M0jXV1d6Ovrs0Te9Q1ZoNXfb4EYA2EHBobaYDb3wGzuAdDHrtncA5OpC0Zj5ygI2xyCkP9+hd8blU6p10kqsampiY198BFywpSchoYG1vckFWjP8GIr9Nqe+3M8IPwtzDCOji0QdoyCUN/Qjs5eA27nV8MwOIxifROa2npGZw71GDaa0NbVh5aOXtQ1d6GipgWGwWFWNh0YMqKwsgHF1Y1o7+5HR08/+gxDKK9pwcCQEVn51bjxsBKNbd0YHDaiobUbHd39KKioR87jJyioqLeUV7v6kJVfjQejS3/zyuuYes3Kr0Z9Sxc6ewy4+bASlbWt6B8Ywu28KnT3DbhA6Dov7nkas83zHPh3ttf4NKMbzgByPIrRUY/RESjF4Mj/PylDWo9lSeYZxMAABRP0Y2CwF4aBbhgGOtFv6IDR2AuTqQ9mswHAIIBBmM0GmEx9GB7ugWGgc/R2wzDQA4OBgqYHR+/Y74f/uikGj5ShsMQr3D0p/H6oJ8gD0Jbpxd7w+3gBaO/n7Lcqf9o7jhShvqEdXX0DuFNogVqJvgn1rV3oHxhGYWUDeg2DaGrvQam+GUVVDSgfBeG9Ij1yi59gcNiIoqoGtHb2ob27H3UtXZblvZUNMJpGUNvcCX19O/SN7RgYMqJU34zymhbkldehpqkD5TUtGBo2obmjF7nFT1Db3IkRsxl1LV24X1KD1s4+lOqbWVk1K78apfommEY/9siIGdX1bS4Qus7v8zwrKG293dO6VJ82Ked5qEdnDDi2VCQfQk5lUcvXMcx9fgMGBw0YGLQow77+TvQbLIAbGOzF4FAfu4aBntHXdQsgyG9cRdp26QAABdNJREFUcAxCPtlGbNidd3fyA+wU4E4AFFN/Yn+/z1IGtTcXy/+8vYhHtEdYpEd1fRtK9E0orm6EvqEdd4ss/bb8inrkldehvbuf9QgJcqX6ZhRU1KOmqYM5RGubO/GorA4FFfVo7exDfUsX9I3tuFekR0VtK7p6DdA3WP5c09SBjp5+1LdaIEdwq2/pQm7xE+SV16GloxdNbT1obrc4UetaulBc3YhifROq69uYEae+pQstHb140mgpy7p6hK7zuzzPqiiftRTrCIzjBaYQkM+iFserHglApAZ5QP/y/xZlaDD0ob+/12KiEbmWEmivRUVaXcdfP28S4t2vvLmFSqZ8v4/P7qR4PVsbTITfnzPKz15lwF7J/UWHIOB4jpBm+XIeP7F2hhb88vo7BaOOzSJrx+aY9+Hcp8w1WmD98ZkD9bG1U5X/vHTpY94rsnzuX8IArD+XyzXqOn/Y4+x4hy0gjhec9kpizrpY+QdfZ5WiLUg604MU+/PQ0NAomAdH7y+A4TeFDA4PYGDIAMNgP/oH+tg1DPZjYMhg5+s1jN6x85jCNVkEQL5nx0OOQDc8PGz1dzg0NMS+HzHlJ6bMx1vydHYe8EWGIOBKlnF0XCB0nd/0jGdO8Xm8//NWk+OBpiPX6ngDx+0BlAePLbVk+fxDMBqHMDzM75AcZtdkHoJxZBDGkUEMmwYwZDSwO2wawNCQkbtDTFXSFX5NQhDyoCM4E+Rsfc309zY8PMwgaK1qf1F/Yqp8vIrvRRiIf9bDg7DsScvvMmv07ugQPuDKGnWdf7DzrCB81s/3NF+fvdkwe+XXp+lDOjLtOIKiLZMIfWwhCAcHhy1QGxzB8JAZIxiyuqafB2E0D2B4xIAhUz+GBkcs1wqGA9wdsgtC4dcoLH3yr+dByb+N2MvFQOhsz0/4b/aPqgL5w4OwpbP397l9Ir8a+oZ2AK7tE67jOuM6z7sHOd6e5NMO/4/nipUHnf58I4MwmYcw8vMwzDDCDCNGfh7+RSGKDJrzMKMyLP2ZVl+RknNWBYt97SMjI06pvfEkv/yjgs7RuVOgZ7N/AFBR28rSZO7+Dm52fjUKRx2qgGsfoeu4zrjObw3C8bpWnxaUTwtCHoI/w8RASCVTW7033gxEILOMaxjYHj9bfTxbVwjB8YDwaSD4ewLho7I6PCqrg2nEMttoNgPNHb0sa7SoqvEf9hZXW1JxTKZfAgxK9c24V6R3+u/HBULX+UOfXxuEvzUoReEmAgdb7zPy87BDENqDL9/zozInD8fxKFvh12w2m8dtenF23Ob3BsKG1i5kcaXD3/Np7uhFVn41qupanX4fFwhdx3V+xfNbl1btKSRnxkNMZiNGfjZZXZPZCOPIsOXaABG9nL5GAiH1857m6xWD2dMC0Jl+7+/tlNe04HZeFQorG1DT1IHa5s7f123qRIm+CVmjZdLx/Bu6QOg6rvMrnt9aMQoBx4OB//g2gWg2jrnGkWEMm4YwbBqyCSB6+c8//2wFwuHh4XEpWkdq7llLn38EANL5+eefUdvcidziJ8guqEZ2gX70v7+Ha/le7hVZQr7N5vHF27lA6Dqu8yue37q0KgY6W4pIFIjmX65xxGR1h01GuyMHIyMjDITU5+PVqDMgH+8TgfGWPP8oEHQd+8cFQtdxnd/wPCvonub9+Qd9R0A042eM/GzGyM9mKyjStQUgoeoT9vmcBbizKtjZvxdHf/+u88c8LhC6juv8hufXBqGtXpjY5xcDzs8AfgZgxs9WUGR/HhkZ87Xw72+r1PlbQNARCF3nj3tcIHQd13mBz69dWv21S7PjLXU+7+s6ruPMcYHQdVznBT6/NeieFwifVsk+6+d3Hddx5rhA6Dqu4zo2z/MG1d8b1K7jOs4cFwhdx3Vcx+Z5VtDYA6DruM6LclwgdB3XcR2bxwVC1/kjHBcIXcd1XMfmeV4g/LVKo67jOs/juEDoOq7zAp+/d0/ted9f2yzjAqXrPI/z/wNd+UY3gv2/f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59746"/>
            <a:ext cx="4767892" cy="304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381594" y="5105400"/>
            <a:ext cx="4572000" cy="9366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VMware ESX Server (</a:t>
            </a:r>
            <a:r>
              <a:rPr lang="en-US" dirty="0" err="1"/>
              <a:t>ESXi</a:t>
            </a:r>
            <a:r>
              <a:rPr lang="en-US" dirty="0"/>
              <a:t>)</a:t>
            </a:r>
            <a:endParaRPr lang="ru-RU" dirty="0"/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Hyper-V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XEN</a:t>
            </a:r>
          </a:p>
        </p:txBody>
      </p:sp>
    </p:spTree>
    <p:extLst>
      <p:ext uri="{BB962C8B-B14F-4D97-AF65-F5344CB8AC3E}">
        <p14:creationId xmlns:p14="http://schemas.microsoft.com/office/powerpoint/2010/main" val="8116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Виртуализация приложений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400" y="4800600"/>
            <a:ext cx="4572000" cy="1248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Parallels </a:t>
            </a:r>
            <a:r>
              <a:rPr lang="en-US" dirty="0" err="1"/>
              <a:t>Virtuozzo</a:t>
            </a:r>
            <a:r>
              <a:rPr lang="en-US" dirty="0"/>
              <a:t> Containers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VMware </a:t>
            </a:r>
            <a:r>
              <a:rPr lang="en-US" dirty="0" err="1"/>
              <a:t>ThinApp</a:t>
            </a:r>
            <a:endParaRPr lang="en-US" dirty="0"/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Microsoft Application Virtualization (App-V)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Citrix </a:t>
            </a:r>
            <a:r>
              <a:rPr lang="en-US" dirty="0" err="1"/>
              <a:t>XenApp</a:t>
            </a:r>
            <a:r>
              <a:rPr lang="en-US" dirty="0"/>
              <a:t>. </a:t>
            </a:r>
          </a:p>
        </p:txBody>
      </p:sp>
      <p:sp>
        <p:nvSpPr>
          <p:cNvPr id="5" name="AutoShape 2" descr="introduction-to-virtualization-2-006.jpg"/>
          <p:cNvSpPr>
            <a:spLocks noChangeAspect="1" noChangeArrowheads="1"/>
          </p:cNvSpPr>
          <p:nvPr/>
        </p:nvSpPr>
        <p:spPr bwMode="auto">
          <a:xfrm>
            <a:off x="155575" y="-1249363"/>
            <a:ext cx="428625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cIAAAESCAYAAABuJtVqAAAgAElEQVR4nOy9d3Bd93Xve2fuezMv9+UmL8VVlVXVshMlNzdxnDhx4iROHCuWLKuwqFFiEcUKEr2QapYlS7JEiRWdJDrAJlIEQBCs6iwg6sHpvey+99mnf94fh2eHlByRCpVLy4PvzJrTcDD4Laz9+6y19m//9n9jSlO6hHK5HNls9qL3MpmM9dkX2QrjAEgmkwBks9mL3r/ws3Q6bb2XzWYtKyiVSpHJZMjlcqRSqas+viu1C8dWGFdBF/riP1Lh+7lczvr5C3/v1R7f5xE/F/6/L1Q6nb7IX4Uxfzy2ABKJhPWzF35+tcd3pVYYw4UqjO9X+eFq6b9d7T9gSr/eymazViDrus7Q0BCHDh1iYGCAgYEBDh8+/IW2gYEBDh06xODgIL29vRw9epSjR48yPDxMIBCwJu/CJPbxyT+RSAB5UE5MTHD8+HEGBgYYHBzkyJEjV318n4d/LvTRkSNHOHbsGE6n87JjyO/38+677zI4OMjg4CCHDx/m0KFD9Pf3X/XxXakdOXLkonENDQ0RiUQuipmCCqAsAMA0TcbGxjhz5gxHjx61flfBL319fVd9fFdq/f39HDt2jGPHjjExMWHNJR/3zdXWFAindFnSNI1jx45ZB7vP58PhcOB2u7/Q5vf7cTgceDwenE4nLpeLoaEh3n33Xfbs2UMgELjID/9RFvvOO+/Q29vL2bNncblceL1enE7nVR/flZrP58PtduNwOKznJ0+eZGBggOHh4UvGjSiKHD58mJMnTzI+Pm7FjMvlwuVyXfXxXamNj4/j8/kIBoOMjY1x/PhxDh06hKqqlg8Kk3+hQixAwO12s3//ft5//33GxsbweDxWHHq93qs+ts/DJicn8fl8fPjhhxw6dIihoaFfOwjCFAindAkVJn6Hw0FnZycej8f67OMtjy+qCi3MCyFnGAaHDx/m3XfftSawC8ebyWSsAzqbzdLX18fo6CjpdNpql/4m+KfQ0rywdRePxzl37hwHDhy45Pffe+89ent7EUXxovd/ndpin4cKgItEIvT29uLxeP7D/3+hjXr8+HGcTqfVdi98lkwmP9Fy/6Kq4APTNDl37hw9PT0Eg0GAT7SSr6amQDilT1Xh/Mf4+Di9vb2kUimSySSxWAxN01AU5Qttuq6jaRqmaSJJEpIkWRPT0NAQvb29n8jkgYsmqmw2y+HDh4nFYmSzWWRZRpZldF2/6uP7vPxjGIb1XiqVwufzsWfPnkvGz8DAAMePH7eAqqoqsiwjCMJvhH/i8TiKohAOh602+ZEjRxgZGbnonGhBhYQqmUyyf/9+BEEglUqhaRqiKKIoyif8/UU2VVURBIFMJoMsy/T09DA5Ofm5zU+fl6ZAOKVLKpVKMTk5SV9fH5qmIUkSsixjGAa6rn+hTZZlRFHEMAxrUhNFkUQiwblz5xgYGLD88B9l+KlUirfffptgMGj9XsMwUFX1qo/vSk3TNGRZxjRNdF0nGo0Sj8cJBoPs27fvkrFz8OBB3nnnHZLJJKIoIknSb0TcXBg/pmlaE38mk6G/v59Tp05dFDeFRKpQCWezWStmCnEnSdJFfr/w9RfVCslyPB4nFArR1dWF1+u9sgnpv0BTIJzSJZXNZnG5XOzevdsCYCKRuOrZ5udhuq4jiqJVwRUmt3g8zqlTpzh8+PCn+qbQMhwcHCQWi6GqKqqqWpP+1R7flVoikbhoHIVKzu12X1ZF2Nvby/Hjx63JvjA5qqpKJBK56uP7vGJIVVWi0ajV8iycP71wJeiF7fJcLkdfXx/BYJBkMmlVgIXYUVX1N+IYKxxLuq7jcDhoaWkhEol84lTE1dYUCKf0qSq0/xwOB7t27SKdTqNpGoIgWFXPF9kkSULTNKvyKVRxqVSKjz76iN7e3k9cNlDQhZeQ7N+/H5/Ph6ZpFjwSicRVH9/n4R9JklBV1Zr0k8kkLpfrskB46NAhjhw5QjwexzRNC4C/CbGjqnloCYKAaZpWdTgwMMDp06cvOn4+3h7NZDK8/fbbVsyIomh1JgpdikI8fpGtMDZVVQkGg+zcuROfz/drd/5zCoRTuqRyuRwOh4O33noLURQvbg2pAkEjTlDV0XQR1dTwmVn8CZAMDUGNX5GJmomomdbrmGJYFpX1S39fNRDV/M/GFAPRSBNRTIKiTkRLWW1eRVEueh6Px/nwww8ZHBz81EUPkK8K+/v7CYVCGIZhtbU0TUOTw4SUOOF4DkHR0ZNZ3Cp4NIhp6Sv2z5WaR0ujGSqaKhDWE0TMLIomIysx/LKOqurIsoqq6iiKhqrqxOMJnE43b7116cUyfX19HDt2zDoHW0g6Cj6KyhqGKqBpCiEjR9TIoasaiiQTkDNX3T+GbBJVE3iMNOE0RE2IyPm/06nGrWq5kCwYhsHAwABDQ0MXxcjHQZhKpejt7SXodWHGdSRZRVY0VM1AEmOYqoghhi6K94JdbZ9cdHwpcSQ9hWpmiQgqhmGiSDKqrCCKeZAXui0ej4eOjg58Pt+VTkmfu6ZAOKVL6uMgLLS2ZFlGESIIahxZVknF3GQiDgwhQkKJguTGVMUrsoQmXfQ6rgiWGXLssn+HoYjEVQkzrqNrCoosEje0zwWEyWSS/v5+AoGAdU7Eam8pYRRNRVNFEoExkFwYYoiUKoESvGL/XKmJskRaCZIQffmxqzqmHMFQBZQUF4FQllUURcMwTJxON/v27b9k7BRAGI/HrcUgiqJYFXg0nkGVIqhRLzEh7/+UHCQpR5FU86r7BykAqp+E7CUh+zEjPsxwCENXCWnSFYPQ73Zg6CqipCDJKoqqWyDUYgEr1n9VTH/82LgalpUC5OQgKSmMEvKS1BUMRT7fRpemQDil3xzlcjnsdjv79u2zJvjCyr94TECTk8RjAubIcdRjbQhH25GOtmEO1qEd3fapph+r/Uz2Wb9vHK8jfqIe5Wgd6rF6jJNNKMcbkY7Wo7+z/aJzeYV2VOE86AcffHBZIEylUvT39+Pz+azvC4KQB6oSRVdi6N4h5OONJI9vQzzahHCiFe3o5++fz2rqsUYyRzeSPLIJ+fh2pBMtqEdqUd/vwnQPoSgakqSgKBqyrCLL+azf4XBdNgiPHj2KYRgIgvCJVqsWdqKdO4BybBvK8UaMk02kj20hebwW8d2u//LxX9IGm9FPNCOfqEU5Xot6fAfJc4NkJQ+SGraSpwLkdV3/TCD0uexoqowgylZVKApR4oqAFPL8yni+0K62f+Tj25GPb0d4pxP/e/uI+23oUgxNM84nTorVCXC73bS3t0+BcEpfTH0chIVsXhAE1JiIpCYxhSjGBz2I3esRu6pRumqIdxYTb1/xqWZ2rPwvt0TnKvSOlRidq0j0rEHrWI3avorErhJrci6MpzBR67p+2SAsVIQFEF4I1ZisIMsiiu0Esd1PY3YXIXeVI+1ah9K+9qr7J92xCtqWku1cidFdjtFdjtZWhLzv52THBy0QyrKKKMpIkoKuxz8TCI8cOYKu65Z/L6wME6ExlGPb0DpWY3SuJNm1mlTrYsyWpYgdpf9H4uPTTOpYh7K7CmXXatTOlchdlSROtpKN2onIMSuREgQBWZbRNM26cPzCGLkUCEVJQVY0C4SGHCPqc/yHcZDoXEWic9VV94/RXYbeVYrYU4PvwAYMx0cYQgRV1c/HjWyB0OVy0d7ePrVqdEpfTF0IQkEQrIpQFEUiokBAS6JrIvpHbchdK4l3ryCxew2Z3SvQ9tZ8qun71n2qfdaf/7ipe6rR961D2ZM3dd+zSLvXI+1ej37wRQRBuGgyKzzXdZ3333//kiAsXBN2IQgLiyhkWcarpBCMBKr9PcRd68j1rCS9u4zU3moyPWuu2D9XbD1VxLvLMPc8jbj3RZS9zxPrqMS3fyO614aiaBYABUFCFGU0zcBud7J371uXjJ2+vj4GBwetRROFuCkkHxFJxXeig3BnGcruCvR964j3lKP1lBPb8/x//fgvYfFdz5F8q4b03tUku5aidRSTONlKUvLj0ePWWGKxmFXp/mdAaFWDkmKBMOiaQN1T/Qn7PxoflzB6VkHnUsz2FUT2Pk/S8T6aGM0nTrF/T3xUVcXlctHW1jYFwil9MVUA4Z49e4hEItZKOUEQiMgx3JqJbEiop1qRO5YS71yE0rMcbddq1O7Sz920njLLLvWzcmcxWk8ZSlcJSlcJak85UmcJQlcZ8f1PE4vFLABe+FzTNN57771LgjCbzVogdLvdVmVQ8I9bNonpJqLtPcLdNaS7izB7Son3VJDoWPlf4p/P5MvOErSONei7qxF61ud91bIC764XUd2jyLJqATAWE8+f99E/EwgPHTqUXxgTjVrQKKySjIkCwaNNCG2rMHuKie+tJr6rlGRPGcau6qvuH6XradSecuI9KzE7n0JsK0E72YEuhZnU0la8RKNRq9L9LCD0OGxIYoyYICGIMtGYiBCLYMgxfPZR5M5i5M5iK34vtKvtG7W7lHTHCmhfQqJlCeGeZzDtHyAJIoKoIsfC1lyhKApOp9MC4a/brktTIJzSJVUA4a5du6x9FUOhEOFwGFEI44zpyKpC4lQ3ZsdKMj0r0XaXo771NNnOp67IMh1LL7LC+7muZeS6ll3W93Ndy8h0LSfTtZxs9woSHctJda2E/WVEo1FrYo5GoxbAVFW1Noq+nHOEvb292Gw2gsEgkUiEcDhMJBIhGA4hS1HEsaMEO6tI96zB3FWBuauCXPfqK/bPFfu3ZyXZ7hVk9pYQ7ymCXcugcwHKnmqyvo8sEAqCRDQqEIuJKIrG5KTjskDY399PX18f4XAYv99PNBolHA5bvs7E7JiDr5FrfwK6nyLRs4ZU+3LoeJJc2+Kr7h9913OoPeUYu1Zi9qxEbCtBOd6GFgtgk41/TwgjEWvC7+/vv2wQTo4NEw4FCIYihCMxgqEIsWiYuCLgs4/+ytj/dTJjTw25PaUku1YT2fcSunsIQVSJxmSUcABBEIjFYsiyPAXCKX3xZbfb6e7uxuVy4fF48Pl8BAIB4pEInoCCJiikP+gh2baSdNtKhLYKwp3PI3eVfqpJnSWfamJHsWWF9z7L9wtVoNJdhtJdhryrEqGrDLGnCvPt5y0QCoJw0fPPAsJ0Os3bb7/N6OgobrebQCBAIBDI7zQTcZGSAxij/UQ7y0n3rCHeXYLRVQxdy67YP1dqkZ5KIl2lRHbX4Osow+heRapjMYE9zyJ5hy8CYSQSIxoVPhMIDx06xMGDB/H5fDidTssvkUgkvwFB1I04uJl4+wqMnhLCXeuIdpZjdBWjt6/+Lx//pSzevR6pYy1a5zLMnpUoneUYJ9pIi36856+nvRCEsix/JhCODp3G53Xj8frxB0L4/EFi0TCmKuYrwo/FQyGOC3a1/RPsWo/WU47WsQb/nl8gO4cJCRqhqIwW8V8EQofDQWtr66fuw3q1NAXCKX2qCgHrcDjo6emx7hpQuFOD1+tmOKgxJIIwuJVkwwPEu9eS6C4m3LUOs2MV0o5l1gIRtaOYVPtywjtWIvRvwuh9icDBNwl316C0rUTdux6tay3GzkVob/8c8+BLiIc2E+ivQxnYjNlTil43h+yOR6FnFb79lWhHf0li4Jdkel8ld/A1zL0/I9m5ilzzfajta4l3FpPsWku8dQWJ9lXo7WsQW4qI732aaDRqTcrRaNSqWGRZvqxzhJCvCA8dOsTw8DAej8e6q4LdbmfM6ccmg3B2gGTjXOhaQnx3DUJnFaH2KvTuZ1A6q4m3FZPa/iR0rURuXk76wM8xD7xIoPdV1D2V0Hg/Zmc5Wkc1mcZHkd96nujhN1AOvUzm2Ku4+utQ9j9HvG4OqYa50PY44t5fEDzchNj3JomB19H7X0fd/3P0rlL01uUYHUUkWp9C21WF0baCVPty1NaVJFueQO4qR3SPI0oK4UiMSFQgGhOJCRKipDA2bqNn18UX1GcymU/cg6+v7xC9vf14PD7cbi9OpxuPx2c9ukUdbXcpNP2Y3J6VmLuKkLtW4+upIbR7PaHd61F2VEL3UoyWh0jvfR6z7xXkQzUou5+DnQ8T6FxHvLsEWuahtzxFuvfnJAZex3m4ndDRFvS9T6N2FCM1L4GuhcjbnyTSt5nIgdegbx2JY1sRBmtR91ST2zEfmh8k3bkMqacCo20VidblaJ2lmO0rSDY/iny8iZisEREVK2YKMSQIAv39/QwPD39iJ5kL4+bfQXgOhzuA3enA6xrF4bJj84WJBrwE3zuA0bqEeMdSkt0rMbtXY3SvRu3Mm9RRhN61CLqXQ+tyUnvXIxz8OfFDz2C2LyXdXkyk53nYVURu+8Pou6uRjjUT6N+GcbwOeeBNvLtfQGgrIlF/P7Q9RHLXWuQjtXgPvEH8yGbSvRsx3noJoasEqX0xRucCEq1PEN/+FMmWEsyOVWgda8i0LETqKEa0DxEVNaLBAIGoYh1PoijicDimVo1O6YupXwVCp9NpgdAzfpoRp49zPoVQ9zqiz9yJ8Ppd5JrmkulcTaprNcmuIuI95XkYthYRbS0iebIR9EnIJUgrIbLv1ELzXLLb55HY+TjavqchZodkCFIxSIqQiYMSQjlzkNie5wlueZjcuT7QIqQzcUiHIReCeJjkxDuIezagtq9F3rmSeOsKjJblmG0r0dvXILetJbF3PZFIhEgkYk1ohQNXkqTLOkcInwRh4fZLdrsdp2OS8YCEu6+BwLo/QX/5b1C2zSfZsgh6ivJjbV+Rb9XumE92x3zih18FI4gBkAzD6H5oWYi24ynUncuhcxl4jkNGIgGQ9EFKgXSU9Gg/sbdeIb5jCYnBzaD6wIzmP88mIJsiFXaiHGsiXL+I+M4nUXsqLwJheue/g1AQ5YtAGI2JCKLM2LiN3Xv2fWpmn8lkLgKhy+XB6XRfBMTJSR+BTY+iPfsn6Bt/SqL+ITI7FmF0rCXZtRZa5qPtLCLeshil6WEyp3ogrQAaOT1Kck8VjtYaIh1laC3LMA5vhNgopAVISpBNQcIPsRGkIw2Y7SsQO0ohfBpMH5l0EtIGZHVQPKSG9iLtXk+seTF66zILhGpHCfG25SSbH0Y61khUUgkL8qeC8D+6Oe3lgDDi9+B/5y18z/4l0Ze/j7blHhLbHyXZvpRE5yqMrjVoXWtROp9CbFpM8MBWVFlDykE6o8PEfhKNC4g0ryC1fQGptqUw0QtpLX8cZSRIhEAPkrYdQd+3jlTTPBj8BRgBIAsZBdIxSAmk/WOEB3cSaikl2fokdC9H71hBvH0lansR6Z1PIHWsRbQPERHUKRBO6TdLHwdhAYIOhwOn00lo4kM8HhfOYAS5dQWRVV/CVzobpeY25Be/i1Y7l0TzYyR2LiTVthSzay2u1mrSkychowNZMkBq8hhq23ISOx8n2fIE0V3rIaPlJ3otAq73QXCTBpKpHImhA6hNC2H0JAkgDAjBcdKRj8iRJg0kAh7i3SXEmp5E2/EUidbl6C1PobWsQGotIr67xjqfV5jMCq8/Kwj7+/s5d+4cbrfbShLsdjsR9wTeYITQgdcJrbkeueQ6wuvuRPvZt0m8+new48eIbUsJ7KpC2rUGT/MitNMtgEAiGycJJIJOtK61qDsWEt/+KIm2J0mF3ahACMB5FIQRyKWJZyE69h7CjpXwbkMeBIAe9hL3jWEacQwgE7Zh7i5Db34C5XyFmGpbit663AKh4BolJkgWCCNRgXAkv7BjfGKSfW8duORWWQUQut1eXC4PDocLt9trPfodAYKvPEBk+XX4Su4kVvNtzBf/jvSmB6BuLrQ8SnDP00Q7qjF3VZMMniEOpFOQBNLvbyewYw1y2xq8TauQT7aSTWdIAtngOLr7LIguyKXJRiaJH/gZntZKMqKfdAZCaVB8NpBsQJZ4Kot06i3EncvItizIJ08tS1Ha12K0LiPR9BDS0XoiokIoJl0UM4XW+pWCcMIbIuhx4jm+h9Dq64iUzkZY98fIL/4Nyus/Qqudi7F9Icm2FcTaV6A3PYLxbhcZwDxvGdGN2bKcbE8x2ZaFRLevAN8ZMpyv3MM2CJ2FXAJSccxzBwg1LEI/uoU0oACie4yE/yTJuEQmB5lQBGHvJuLbnyLduQR/yyLibctR2laTbnkcuW0N4uRpIqJCJOAnEFWIRCKEQiEEQcBut9PW1jYFwil98XQhCLu7uy0I2u32/M1aJz7C5nRg94fQ2lcQL/5DhNIb0Iq/TrhkBu7S2wg/8+eoL/01uTf/kVTTQzg7nwfND5kkafvx/CQVtRPa8zPk1hVkO5YQaC0lp0eRsmCe3oNRPx+zuwh8ZyCXgskBtLr5pE+1kQNMUUFrq8DcMgfj9B7ipNByMtm9FYhNi9F2LiXVvhxjxxLk7U8i7lyB2l1GOBy2FrYUnodCIURR/EyLZQrnhVwul5UkTE5O4rIN4/KHifW9gVI2DbPsGsTy2Yhl05HLZ6E890c4XvpnvLWPEu9egau9hKz/fcgEwL4f04S4LCP3vozc9hTZ9kcwW5eghXzEcqBNvkeu9t/I7HwM+dwhVCCrRZBai+DYm2SzgCGgHXqDRMM8skfegISRT0JObEZtXIDYvjbvn/MgTO1cgNxZQswxTDQmEgpHLQiGwlGiMZHxiUne2v+25YvCnRUK7cCCXQhCh8OF3e7E6XRjtztxuTx4Jl1Ef3kf6prriVXcQazkZuSSWQiV30Sr/ibxl3+AZ8dCwvVLyfRvhpxERg+TcwzlkyTXcfTmJ6DlEcTGhSSObYV0ilQalL7XURsfRTnwEhixfCV0aieezmcwxTByDtL248iNj5FueZyk6wNMIB0aR+taS27HfLQdT2HufBKlbQ3xnU+SaJiHeKSOaEzMJwjn4yYUClmdhb6+vssG4cjZIewuvwVCu3OSMXcAv8uO80gP8dIb0UqnIZfOIFJ6M9GKO4g98xdov/g+5oZ/JbVzAbQ8DPYjkE6QmTgEioe0qZM+tgWheRnG9sX4m1ZBeASyKTLuDwi0rEWum4tpO54/ngwfwc4qYkebMHOQSSfRe3+B2jSP2GAdJE1IpzGP7URpXIzesphA60qM1mUoLStIbX8MqbUIwXaKaEwmGvASCIuWb6ZAOKUvtAoHcGGxTAGCk5OT51t/4wy7Agy5I0RbVqGWXoNSdRPJyhsRK29FK/46cuVsEutuJlt5HYGaO7G3roO0BEoIY+C1fBsrHcHoexmtfh60P4Kw5xlSQAbgw+1oL38Peesc0s73IJcF/3ukdjwOY7vzVY/ggW0PwvN/QurYRjI5jQQJsvvKEJsWYexYkp/oty9Gal6MsOMp9K5SQqGQtQK28BgMBhEEgXfeeeeyQdjX18fZs2dxOp15vzid2Gw2xicmGfOL+Pu2EquYiVl+PULFLcjls9CqbiZQNItwyU2kSq6BymvxbJhLSgpDJoV+ZBtE3JBJkTzThWfHcvTmucS3PwbhScgC3hOw8a9Jb/4h0gc9JAEyGnJnMbnjG/N/qBFE7ypFe/ZOUl2rIS7kq8f321EbHkFqLULd8STJlkWoO5eS2v4YYvtaovazRKKCtaIxFI4SDEWIRAXGxm3su6y9Rg9x8GAfLpcHu92JzWbH4XAxOenA5fJgs0/if+Me5JJriK27HaFyJnLZ9YRKpxEruRZj1TXoT1+PVH0HWl8taVLg6iN3pB4FQAuita2Cxvswah8k2ffy+VZnnOSeKlKv/R1SRzGmFMv/QWc6ce0sh5gjH0eOHtJvfJ/khn/AGO7DBFD9yHueRm9egL79SYztC5Fbi9C3L8asfxBhYIvlj0LyFAwGrYSqAMILY+RyQOhxjjDpsDHq8uNzTuIY7EYtn4VWMRutYjZq+SyUspnIpTNQymails9CrZpN+I178rsXZcE4WgvCWXK5HLGP9hKuX0Jix2ICzSvBdyqfALmOIjY+DvU/wvPuPsilIR1B7KlCP7ol/zoZI7lrLakX/opIexVpwQU5hfipFuQdi0jtWIyyfRXGjiVIO5blW8YtKxEmPiASlfKt3ZBAKBQiGAwSi8WYnJyktbV1CoRT+uKpkNXa7Xa6urosCNpsNiYnJ3G6XQz5RIb8GqG2tQjF1xAuvwm1fDrhyttJlX4FoXQaSvE1JFb9Nq61s5EGtkBaQB45TvTnfw3OY5CNkx7rI9i4hEztPcjtqzHlCOlkCu3MATzt6/AOtiBqSUwgNTaAVDsfc+gkmTRIER/h/c+i7l5Nxn0sP8npOmbHSoSGBWjbn8DcuRBj+0LUHYuRdi4lvquUYDBoTWIFKAYCAWKxGCdPnvxMIDxz5gwOh4PJyUkcDkcehA4Po0Edd18dobLZqGXTCFXcRqz8ZsTKWxFLv4FZfQes+j3Mpf8DuaUYcoDgQn/5H4ifbM1XMt73cbdXoNc/QKLpIfCegpSBz+Um0F5F6OBGzOAEANnIOIHty0icrM3/nYZM+Hg7vu7nUM/2kgPIJIkMNlkg1JoXYe54AmX7knz7r7WImO0M4UgMfyBEMBQhGIoQCIYJR2KMjI6ze8++X3lnjgurwwIInU43k5MOJiYmLSA6nW4cHjfeDXcTLPpD/BUziVXNRFs3HXHdTSjV05HKb0Ff/VtIFbPITpwgR5rU3mKMjXdDRiYDCIfrMOrnY2y9D7lvA2TSkMsnEsG2MqT3ujFzkM6BebweT+NKEM5CKoYyMoi78xlCB36JEfWQBJK+IcLdNUSbFqE1L8FoegJx5wr05icwax8gdmgz4XCYQOjf4yYQCFiJVG9v72WDcPjMWSadPmz2SdyOYWz2CUacPrwOG/bDXUSKpxMrnYlSMRu9cjZ6xQy00uvQS67FKL4G+anfIdK4EIiDPIH0yx/Cidcgq6PJQYymRWSaHkZsWU3Wcyp/42jvBGPdLxPoqCQsyPl4CH2I1LwY8+DPIaORTej4BhrRO54lfro3//sRkN7diti8gGzDI6Trl6BvX4y440lSTQ8h7lxBbPx9IpEYMZ+bYChGMBgkEM2ZeIgAACAASURBVAgQjUax2Wy0trZOXVA/pS+ePg2ENpuN8bEhhhw+hr0isbY1yCXXEK24Ga1iBpGqb5CsnkGw+o8Il80mvvbLBJ/5izz4jBieI+14imfiONKBnIKsHMTbVkFi47+Q6VkNWiB/kJoSSG7IxskBRtSDdOgNIq/dRcpxGnJZkkBc85E1PJDTQY+SO3MIefsSxMbH0ZsXoDU/gt68AGX7ImLNi4l3r7VAWMhcCwfufxaEdrsdm81mPY6NjTHsieDZv4FwyQyM8hsQqr+Rh2DlrQhrbyBc9UeESmcRLL2J9LvNJIDQe7vxLP0d/G+/jhnXQfMj7n2RzLb7YccjEBmBtJFvD0o+SJmQ0UAaxXinDt+2+ahHNwFZyGVJGSoJTc5DIqWSGz1ItHUtasNDSG2rUJsWEt/+OFLTIhIN8xB2riI6cZpwJIbPHyQQDFsWjsQ4NzxKV/cu6yJ50zSttuiFcOzvH7BAaLPZGR+3WUB0OFw4bRP4f3kXYtFXEatvQ6u5hXj1bKIVNxMruRH3M39JcPm1BF7+AVkjQiKexv3GHBzP/Cna6CApwLC9h7DtIVKb70I60kDhv2UGJkHy57sPuSwJ9xkS3cX4axfmF9QkNcglSBkKuWwenihOEkc3ITQuRG14CLVpMXrj44jbl6M1PU689qcI/Zsugl8hZgoJ1WcFoc3hZWLShnNyiHHbGMMOL16HDcdgN7GS6xFKb0Aom45YPgOxfAZSxUyUqtmo1Tchrvw65pGNkBXIfVSPfe03kJpWgB7Jx8b+MuKbf4qyYxlZ9wekOd9liQuQCOerP81H4sgbxGofIt7/CmQUMkBCCpGLefJVZEYhPXmYaFcVsa1zMRsfJr1zCVrzIqTmJSQb5yPseIro2Hv5y2y8LgLBKIFAAL/fTyQSmQLhlL64+lUgtNlsTExMYLPZ8NpOM2Z3MeL0Iex4CmXNl5EqZhGvuJFY1e2Ey2ZjX/eXuCrvRC69Ef8v/glMX34Fo+ddOL0FVYyiAiS9KPXzUZ/5Fmp3KWIaUgDpBCheiI6QPfcW0d3PITc+RmrzXSgTuyDpgVyKVBLiWg7d70E5sQN//QKEpseRmx/H2P54/nc3PorUtIBg3WOo7ausSexCEPr9fmKxGCdOnPhMF9SfPn36IhBOTEzgsQ1j9wQIvPUKwtrr8ucIK29GKpuJVDaTZOVXCK67lXDFdNSaaWBrRQBCZgrGW8B5KD+hpTWEzueIPvMd1Dd+QjI8QZwcqFHQA5iKApNHSL5VhdT8KGrtT0i/synv55QC6QTZZIJkyEHqnSbMnYsxN/0bRsPDyK2rUBqfwGh+FLHxccz6ucR2rCQy8SGhcBSfP4g/EMIfCFkgPDs0THtHF6+88gqbNm2ivb2dgYEBTp06hd1uRxRFstmsBUKHw4XNZmdsbAKbzW6B0Dc2gfjK3cSLvo5cdhvSmhlIRTcSK7kFvexWwuU3kCyehd6ymBxx0jlgfD9M7IB0GjJJiI4Tee0uki/+OUL/JrLpPIhTWUgZKkRHkT/aR6SzmvSmfyVatwC0MDqA4SVh5m9vFHd+SOLgz1A2/Zjkph/CzgdQG5+4CITGtnsR+t/8BAj9fr+VUH0WEJ47fYYJu4dx2wQO21nGJkY5Z/fgddhwHulBKfsaavm1yBU3IlROJ1I5k0DlTfirbsNfczux4lkQOksUMLUQqZHD4LPlwZ9Lwb5K7M/8fX7MzuOQy5JOpyGtghaAiV7MwQ34tz1KqGER8rEGSClkk3EwReJJmWRsEvWdbmI7q1G3PI5R9whi8wKCOxehNT2O2LQ4nzw1L0UYfZdwODoFwin95imXy+F0Ounp6WF8fJyxsTELhmPj+cfTLgFfawXm2j9EqrgJofJ2xPLZ+Kv/N9LaG0mXX8fEmtsQ+l6HhAgkSEpeSEQgOgq5NCYQOvAKoeW/S+iF75IzRMjqJM/uIlT/OJnWJ5CaniDY8DjmjgUkt/4Ihg9ANk1OiSK1rIbau4lvvh+5biGpLfcjb38SqXkJyo4nERsXIjUtQmpaRKz+ccz2FXi9Xvx+Pz6fD4/Hg9/vx+v1EgqFOHHiBAMDA59o/114Z+1cLodpmhw8eJDTp0/jcDgYHx9nfHycyclJxiccnHPF8Ly9hWjZLNSSa4lW3oZUdQtCxU24138HtXw6waLr8NQvzy9vz0FO8IJizycAqQhCFmTHWfTiryKu/RoZ7ynUHOB6D6l+ATTfj9rwCNHND0L9T4hufZjIyV1oAOkI+u5q9G0PYDQ8TKT2MfTmJ0g0zEFpeAyl4TESdQ+iNT6K0PAE1N6N2vgowuRZfP6gZf5ACK8vvwvK8MgYjU3bqa6upqamhnXr1rFu3TrWr1/PCy+8wIYNG9i2bRvbttVx5MgxbDY7k5MOxsdtTExMWq+dE6NEXrsLdc2XiZXPRii9Ab3seqSKWahlN8Da38b+9HdRzvbnW8ZJDYwgGGFI6hiAocURmysQFv4WeuP9GEAa4K1nEBqeQGotIty0DKl2PvFt9xOqWwjyeL4ysu0j0rSE9La7ydbfTWjzHILNy4g2LSLeMA+pYT56w1yUxicw6+aT3vRj5N7XiAQ9+APui+KnsMlEb28vIyMjl7VY5tTps7gnxxiZsDNqc+AYPcM5m5sJpxfP4e0opTeilN6IXHojavl0lMoZSOXTiBZfR3DN19F/cRfEneRygJ7GTEZBGYK4Fz8g2D/CtXYmvmW/T85/inAGiHyA1vgQascKIjueINiwFHXjAyQ234NxYjMJMvlLbvY/jdj4GELDo0jnTW58DKVpAWrzY2jbF6A0PYrQuBCz/kGizU8SHnsn30b3OHAH8rsJ+f1+AoEAo6OjtLW14ff7L7rG8tdBUyCc0iVVAGF3d7cFwomJifzzcRvj4+Ocdgl4W8uIr/kDpIqbiFXchlg+G7PmVij9fVj9P/CU3QHDuyETIzW0m7Ff3svwS3cTev1f4Wx++TdjB0hXfA2x5vbzK0sNYoO12J7/PqkNf09yy78h181Fa3wYaePdGMN9AKQ1mWBrKdmtP0HdOh91+zLSDY+g1s5DrZ2H0fAwWt18jIaHree5tsUW/Hw+H2632wJhMBjkxIkTHD58+LLupn3o0CE+/PBDxsfHGR0dZWJi4nyiYGfIGcV7YONFIJQrZyOWz8Qo+RqUfZlI+U0Yh97Mt4EDQ7i2LiHys7/F9eK/kDv6JgkgLQYwKqcTW/474DkKQPbsbhwv/ADjF3+DtvV+ko3zYft9qLXz0N5pycMyFUPuqUatm4vZ9ChS/QL0pscwt95rgdCsn4vauIBYw0Ky2+5GrHuM4PhpfP4gXl8Ary+Azx/E4/VfBML169fz9NNP8/TTT7Nu3TqqqqqoqKigsrKS6upqtm6tZXDwKDab3aoICzCcnHTgmBgn/PrdqGu/RrTiZoSy6WjlNyJW3oxcMR2j6PcZeeEu8J+DVIzEoVfw/+y7+J79K0Kb5oHhhRwYvRuQFv/fJDb+c779l8mRrpuH8sK3MTffQ7xuDpmGB0k3zSG0fQXIDuLn483V8BTa1p9C81zkxseIbV+K1PAwydqfIjXMR6ufh9S0CKP+IZIb70Y8+BqBgA9fwIvX68Xn8+H15p//Z0Doso1+AoTjDg/ugWbk0ukoZTOQK2aiVM5CrpyFVDGTWOk0wqU3og7WAwJ43kHc9AgTz/8lwRe/R65vEyKAKZJ45dvElvx3GN1DPJ2DybeJPf8XpF/9DtFtP0Hb/gQ0PkKu/gH0k7UkgGxCRdnzIvK2B1Fq56DVz8NofIh408MYjQ+h1c9DrZubT5iaHsesvz8PwpGT+Ra614E7ELkoQZgC4ZS+0MrlctblExeCcGxsjNHxMcbGxjjjjOBvKcNc83uI5TOJVdyGUDaLaMUdmMVfQ1zxh0y+9GNQPZDR0A++iHPFVwmUzEZc8xXSb1Xls/hUFO2lbzNZ+Sf58xjpGErvy4yuvQ29ajrGs99AfuXvULfci7T5fhLj/ZA1yMg+PC2lSBvvJrjpQaKNS9DqHsbYeh/G1vtI1s8hvu1+zPoHidfNQd1yH9kdj1rbxXm9Xlwul1UZBoNBjh8/zrFjx8hmz7eTLlA2m8U0TRKJBPF4nN7eXj744IN8FTg+js1mY3h4mLGxCc46Q3j2v0mkdGYehBU3WyBMl1+HWPR1Rtb9LfiHIAfm2QOMrvkm5rLfIvLU7+QXsJCvcrI7HmayaDbZ8YH8H/JhA8513yFUdguh5/8K5dV/gA3fQ3vj38gdfTNfRRkuxI5Som/+lOjmB4lseQi14SHMrfci1j6MVPcIRu2DyI2PEa5fRGrrPUTrFuAdP43XF8Dj9ePx+vH6Arg9PgLBsAXCyspKqqqqLqoKa2pqqKqqorKyki1btnH48BEmJiaZmJhkdHT8IhjabHYCG+5FKs4nCLHy2SiVs4hV3YpUMQv3mpk4tpfmz38mfajb5iAu/X9QV/w2geIZpEeOkgRyvvcJVtxC9I178wtegMDGe4k9+VtoFTPQnv9fxF/9G8xN/0aweTnExvMrbMcP4mpaTWTzgySaHkJufAyhcSFK7RwytfcQa3gIuW4uQuMi9NqHMTbeTeTgG/gCflyBgBU/Ho/HSqoOHjz4mUE4PD7JyIQd+8hphiZcFgiFslmI5bORK29GPG+xypssc9jHMEnDcDta1c1Elv53hJVfwmhck7+WFqB9Cf6VX4HT+UuNcrYBbBV3IpRNJ/DcnUiv/hPxV/4R7dUfYBx5DdAhIRLe8yrq5rvRt/7EOnYSDXNINMwhXjcHrfZB9PqHkBoeJVl7H9GmRYSGT+Rb6G4HLn/YShD8fj8jIyMXgfDXSVMgnNIldSEIx8bGGB0dtYA4MjLC6Ogwpx1hfDtLiRf9f0hlMxEqbkEsnYG79BtESmcTqf5jwvVLwPsuudGDxLbORy76Clr5jWjFX0dteISM+yMIvUum9l48L3yPxPDbYNtLqms1/vLb0MpvJLL2evzltxF6+n8Tfe7b8M6b4B0Ax0GUjlUkGh5A2DaPcMPjRLbm4WdsvQ+zfi76tgfQaueibJuLuPkBzB0LcLvz7a3CjjBer9faL/TYsWMcPXr0E774eCZrmib9/f18+OGHTE5OWhXh8PAwIyNjDNmDePa/Sax0Ovr5xURSxSyEshmo1bcSKp6J+6UfgmMQvB+h7XkG75qZUPoHZNf8T6I//xuEswOkfCOweyXeZ74D7zdD4Ay8VUFw3Z8gls8mWH47gbLbUKpuIfLMn5FsW5HfQcVzkGTnqnwCUDsPse4xpPoFyHUPIWydi7htHvqWnyLVPUKobiHJrfcSrX8Cn+0cHq8ft8eHy+21Hv2BEOeGR2ls2m5VgjU1NZ+AYXV1NZs3b2VgYNCC38jI2EUwHB+34XvtHsS11xCquM1KEgpQVJ/+JmbHKnANkHmnHt/Pvodedj2Jqum4V0/D2PVifuGQfQ/SL/8WacP95OxjZF2nEWrvJln8ByQqbkAom0GodBbhdXcSfO1uONcJ0RE4sYVg/WKkrQ+QaJiHVPcI0boFCFsfxNx6L7HaOSi1DxCrfxxl23z0N39M8O03cflDTPoCVvy43W7cbjc+n+8zgfCjU2dwToxwbszG8Pgk9pHTnB13MmZ34zrURKxkNrHymxEqbkGouIVoxc35hURVtyLW3E5u4iCZ4AfoB54lUHITwpqvEi+5FvXFvyN7qotkYAz2ria27g5yh18F30ckD2/AUf5HRMtmESi5lmjl7cgV30BcfydG13LwHQbvYbL7niG+7f681c1Br5uDXpfvsEi1c5Fq5xKvm4Nc9xCJLT8hWv844aHj+P1BfM5JnL6IlSD4fD6Gh4enQDilL64KIOzq6mJ0dJSRkRELgiMj5xgbHea0PYB3x1oSq38XqXyGBcJE1XSUsmn41kzDWXIHsRf+Bn/lncSKp5GpuJ5k6dfQKmbhq7iDyfI/JlLzLeTyWQRLZhJ5/ju4n/0u/po/xV88C2X9HUQqbiVWdTtSxSy00uuYKLsN9y/+kdCme4m++vekNv8QY9tPUBvmozbMR9l6P/KWB1Br5+Un/dqHEWofJbztUYzWZTidTjweD263G4fDYe0V6vf7OXr0KP39/b/SHxeqsEDigw8+YHR0lLNnz14Ew7OTfjz7XrdAGCufjVwxM39RfeXNGMXXoJddT6DqW/hr/hfhkhmoJdeilE0jVfQ7qGu+TPRnf4V7/beJV8/Gv+xLxF78W5xP/xWhZ79DYO0sEutuRa2+GbF8JnrlbILFswk8/W3O/ewuIhvuIfLCdzE3/ABj630oDY8RrVuQP1e47QHUbXMwN9+DVDuX0LbHSG65m2jdAnzjQxb8nC6P9ejzBzk3PEpDYzPr16+npqaGyspKKioqLCsvL6e0tJRNm7Zw6NBhxsYmGBubYHh49CIYjo6O43n1xwhrvk6k4laiZbOQK2YSqbgVoWwG8bLrkCtnI//8O4Sf+0u85d/IV9ZlN2CWX0941S141/0pwWduRyj+KtGV0/CXfYdgzZ8jln+NYNF1hMtmI1TdiliVr8JdRTNwP/vXDD39T4ib7iP6yg9IbPxXMrX3otXORap7BGHbQwib7kfYdh/qlnsQah9F2/Ig+oZ/I3TgdZy+IDav39qEvrAHr9fr5e23377sC+o//Og0jvFhC4STw6c4O+5kdNKFs7+RaMkMqyqMlc8mWjaLSPkshKqbkWpuRauYjbfmu3gq7ySw+lrMmlvIVnyV6FP/F+Hqb+Ba9xck199CaOnvEnvuzwm/+H3EmjsQi75KomYWSvm1aBWzMMtmIRdPw135DWwv/T3+V36I8Nxfo2/5qZVAqrXzkOseQqx9OH8Oeku+qyBvnUNq811E6xYQOnMUny+Ax2HH7glZ++56vV6Gh4dpbW2dAuGUvpj6OAiHh4ctII4MDzE6cpbT9gC+8yBUymYgVdyEUjYDofQGpJrb81tEVd6MWXo98aKvYVTcRLTiW4RKZ+Gp/jPC1d8kvuYPSBb9HmJlPutVVv4BoZVfRSidRrhkFtHqO/CX3nr+Qv1rMFb/LuKaLxEtvoZI2XSiVTeh/exP0X/xl8Rf/ycSm3+MufVe9C0/xah9EGnz/Qhb5xLZOg//pvnIzYtxOBy43W5rS7TCFmk+n48jR45YrdFUKnXRZGYYBl6vl46ODjZs2EB9fT0ffPAB4+PjDA8PWz4aHjrH0HkQCqXTMEq/jlBxkwVCX+ntKMXXQfV1KEVfIlV2Lemyr2I+803Gqr6NtO6bqGXXYaz5EsLS/0Gm4lrEtdcQLZ9BcPU1+IumEVlzA0bVLOSS65BLriNePRuhZDqBNdNxrrwhf+6t4ibMF/4M9aW/RnvjLqSNP0HdNofklrtJbPkJ6U3/ir7tAaJb5pF8818Ib56PZ/hDC352hwuH043d4cLrCzB0boSGxmbKysooKyujvLzcOi9YOE9YAGF//4AFvo+DcHz4HP5XfoRc9BWiFTcjls9ArbgRoeImxLIbCVb/EcGSmQRXX0OwZCaBqm/hKbud8NrryVZeR6L4BrSV/5P4mt8jWT2DePls4kVfJ7HmyyQrrsl/v/IbhMtvIVY6Da30OrTirxOvyp93CxbnIWm+8GfEX/4u6qs/QN/4E+LbHiS+7UGULXdhbPpX5K1zMDbdi/7avxDc9wouj5vJCzZYL+y45Ha7OXDgwGWD8IMPT2EfO8fQ6ATnxmzYzn3EmTEHIzYnjr4GpJJpSCXTEMumI5ZNty6jkCpmIlbNIrv2y8grZyOXzEIsux616g7i62cTq/hDojW3oSz/f8lUTUcqmYZcOp3o8j9AWvkllLJpRMpuQa+6Ab3sRpJlM0lWzEIqvYZA0ZcQi68nVXkzoWe/Q/SF7yG9+s9oG3+MsfXfuypS7XwSm+9B3XIfqY0/RNj2CMHTh/ObqdsnmXSFcZ7fktHj8XDu3DkLhL9O5wdhCoRTugxls1nr8omRkZHzLb/zj8NnGB/Og9C/cw2J1b+LWj4TufJm1PKZBEtvQqy5g0j5TcSKpyGtvRF57Uykym/hLf4Wwro/JlB+B9GSGSRLr0Epm4Gz7JsEyu8gXTmNZOU0zMoZSMXXI5dOJ1Z0DfGqWRjl00hVTSdVdQNm8VdQ1nyVcNH1hIpnIpbOQK++DeOZO0n+8nskX/8+mY3/gvnmD4lvuhtl04+Jbfgxet08HA6HtZG43W63tkjzer0MDg5y5MiRi/wgiiLvvfceb775JkuWLOFHP/oR//zP/8yrr77K6dOnrUVEZ8+e5ezZsxYIfW+9jlg2nXjp1xEr89dZyqU3IlXfgVAynVDxdKLV30Isn4lZdg1C2SzsNX9FcP2f4Su7FaF0GmrZdejr8lVTuGQGUs3tmJXT0Cpm5ZOP1V9BLvoqWsUs1PKZ6GXXY5R8Db3kGsSiryKV3ECo6FrUdbejP/fHZF/5DuZr/4C54QdkNnwfc/M9iJsfIPPmPxDZdB+eMydxujz/P3vvHSZVmS76/neee/c555597mRFJTUdq7qrswQj6AiCjjOz98x2HAVBQRQBobsrrbWquhsQHbOAjgEMgwiSOlV35ZxzNzQZRDGi5NThd/9Y1LIRBGc/Z+9z5j68z/M+VZ1WdX31re/3ve/3BvbuO8DuPfvYs3c/u/fsuwCEoigiiqISPZqzDnU6HfX19axa9fplQbinJ8MXL9zNicU/5YgwhmPG4Zwx3sBRQbb4D4oVfGXW8I1UfN4lWCLnYUqFHBVlWB6tH8HJhtF8qy84b/0VcEzI55vFIzkiyWeNR4xyxZpj2mGc0F7LiYZfcqLh5xyt+xXH9CM4ahzDt2Ix35rLOL6slnMv3AYrfs3JVZM5s/LXHH/9Xziz8j7OvHQnX7Q+y/79e9m9/7vi87mKS/9eEGa27SC7fSc7s3FS2/coIDyuu4Fj2us5qrueY/obOGYcznFhBMeFERwxDudrIY/DDeV8YxjNF/pr+HxRIZ9pizgojOQzsZpj2mF8I6r4SijmpGEEp/RylZ6vTBV8oi3kqOE6jtQP40jdKI7p8zkp3sBZ/U853fALjmtH83XDCPmMUirhxNIqTv/lZs6+/Gv6V02l77V7ObvqN5xY9Xv6Vt7N129M5/OEkwP7P2X/7l3s2vc5e/fuVTYI2Wz2Kgivyj+u5ED40UcfsW3bNrq7u7977Emzc1uWzG4ZhOcW/z8cM4xUQHha/ysQfgaL/i/Q/wSk0ZzWj2LQOBL01zFY98+g++9Q/1+g/iecEOSb7rThBqj/H3yrHcEx7fWcbvgViNcyqPs5A8INfNMwnK+NJRzW53FKfz19Yh4nzaUcE9Wc1o/inPY6jtffwAlTAaeaShj4Sw28dDO8/mv461TOrZoK7/3bBfDbvXu38vzjjz/G7Xbj9Xo5deoU27dvZ+3atdTV1fGHP/yBqVOncueddzJ16lSmTJnCmjVr6OnpIZVK0d3dTTqdli3D7swFIDytv5ZvxDEcN47iqH4ENPxXkH7BVw03cOSZCXy+6DoQfwZP/RcG9L/irPbnnBTzONtYKAOi7pcMSsMYFK7ltCmfPsN1HDOM5IQwhn7TKPpNo+SNiG44A8IN9AvXcMYwjFP66+iTRnKi4Zfy39b/lDO6n3NkeS3H/nIzfS/cxNnX7uHYX/8AK+/gm9f+wKcZn2IN7t6zT9GPD36qgFAQhAvUaDSi1+vR6XRotdorWoT7tqX5+sUpnK7/KSeE0ZwyDqdPvIGT0ihOG66H+v/KQMP/oE/3M9D/FOr/CRr+OwPCdRwR8hg0/YLj2lH0aYvBMJIThms5JI7iW7EQdCM53fALTjf8grPG6zhxfqyOiaM5qh/BKXEUZw03cMo4kiO6kXyrH80xw2iO6eXNV39jAadXTKJvxUROrrqPMyumcubFiXzZuoyD+3exZ99OxeLZs2ePMpc6Ojp+NAijsQS7t2cvAmHPzr3ssa7mtOEGTumv56TuOk7or+eUcTinxBGcFIZz3HA9h6Vf0S8U0m+6hnPSTxjU5TOgH0Wf8edQN4IzxuEc1Y/inH4YaP87NPy/HNbnccSQB8Zf8q3xOs6IYzgllnLYoOaIcSTnxF9y0nADX+rKwHgt/YZrOaO9hhPaYZwwjuKUuZizT1cx8JdxnF05jeMrf0ffq5P5+vU/KyDct2s3O/Z/qdQkvgrCq/L/C8l1n0in02zbto1sNks2myWT6eZAKsSRHWHca1ewuv6POAyTiQgT8RrvwmP49WXVqZ2E3zAJv+5WEuY7COhuIWi4HY9+EpGme7EapxEy3UXKdAdBw+3Y9XfhEKYRFO4koRtLRLgNv3YCMeEWwvoJxE2TcC4aS0C8k6B5Cnb9nTgMv8Yh3o1dnIZ/2R8JPPtnQs/PYPffdMqNumvXLmX3uu98wexIJMJHH31EXV0d06dPZ+rUqUyePJmpU6cybdo07r77bqZOncq9997LqlWrSKfTdHd3093drYxPJNvLod4oO61v8472j3SYfk/YeCtR3Tj8wq/xGu+6rMYNE4npJxIzTiKqv4OYcRIJw0Ti2gkkteOxGu/GLU4hbJ6Mt+EmYqY7cS0eR9BwG1HxdiJGeWx9xjux10/Ea7oHm+Fu7MapOIRpuIRpxPTjiepvIirdSebZP+B6zUDXCgHCL3Fg/17275PbSeWKBew/cJBUOstbb69Bq9ViMBgUV6hWq0Wn09HQ0MDixYtZufI1rFY73d2yByGbzdLdnaG7O0NPTxZiq/A8+wgfNvwer/RbQsY78Bjuwm28m7BhIsGGCSSlSQQbJhDR30JcuF15HjXcSkZXQbyhiqjuRsL6CQT1NxPU30zIcAsxaSIO3RQ8hin4DXcR0k8irLuNoG4iQf2dBIyTcUi/wWa4G5fxLiKN92Cvu4WAeBdB01RcujuJ1o8jZpxEd/NkAi/N5Z1VzxPo2kDfpwl27crKZQbPW4W50nodHR1KY174DoJD7mEb0wAAIABJREFUUwb6+vqwWCyEYkky2R629WTJZlJs68nS3bOd3j0HaLW6cepux22YhMd4B17hTjzGO5TnPvHXJPQ3EtaOJWS4Ba/+VgLinfiMk3DUjSfReBfBhgnEjbcRN95CWHsTAZ38/tziVLoMUwkLd+Kuu5mQ8Q582tsI6u8kar4Hl3YSXuNkvMKdF7yu2zBJ+X88xjvwmaeRfu6PeP5qYOubz/JtupOvdydli3ZIcf4DBw7Q3d3Nhx9+yKFDh66C8Kr8Y8pQEOYWtEwmQ3LbXrLdO4jt/grpgyg31b3Pbbp1jNVvodDgokbsuqyqjU7KBAclui4qTG7URicayUOhzkaB3kmJFKDM0EWVroVqwUK5yYva5EcjOqk2dFBkClAouFFJHkqMDspMHlSCE5XkYYzWyjjjFsYLWxlr3Eq1fivjzF3caLJSY7YxZUWKHTt2KKkgufqpOeswGo3S3NzMb3/7W6ZMmcIdd9zBlClTmDZtGvfeey/Tpk27AIQ5a7C7u5tMJkM2myW+bRfZXXt5xxZnovZdJkht3GzczHj9ZqolO9VC52W1SAhQYPCRbwxQKIYoFEMUCEEKDD5KRD+looMKkxONsZPCRRupNlm5sdlNTaMTlb6TGrGLsWY745ucaLStjDXLr6nRW6gUrNQ0upkkbuI2YTPjdJsYr99MWVOEm55PsyF1hD27d7Jn905275JTQnbs2MG+/R+TSmdZveZdtFqtckZ4ORBmsz3KuORA2N2dYUvPSX7/cgC1zsJ4sZ0Jhk1UG9uolazcLLVTZApRtjTBGKOP0XoP+YKfQimIqinKGKMPjdlLqdmHyuynQPRRIAUpaYpSaAqRZ3CjkbxoJA8a0Y3a4JDnm+hBZfRQqHVQZXJSKVgpa2hhrGSlvKGFKn07NUYLFfp2KgQnVYYubtd+wO3Gjxhr6sS0zsvOvXvI7DmgVBDK6b59++js7CSdTv/gYt/f36/0sBwKwkw6KXsQurexffd+WrpcVBk7qBYs1EpditaIndRK8jwuMVjRmFzc+HQItWCnxGClptlLlclOqb4DjSjfXzlVGRwUGxwUCx5KzQGqJDflkocy8fxYmQKoBS8lBjdlkv+C17yUaho2M0G3jvEmC3c/bcES3cmu/Z+wbd8hPtmzXSnFuG/fPjKZDOvWrbsKwqvyjyu59IlUKiVHQp4/A9uRirI7GaR7xz6MH0SoathEuWCj2Bzm+qZe1EbnZbVK30610Em5YKNcclGss6ERnZRLLqrNLkZoXWjMPjRGKyq9lVJzgDFCgJFaF5qmEAVSkELJj8rsp9Tso1RyU9PspabRSam+g9KmIKVNQdSNAQpEH0XmMPligJFGH1UvbCebzSpu3t7eXiUHcNeuXUQiEZqamrj33nsVK/C+++7j3nvv5Z577mHq1KkXgfA7S1ken31JF709KVZ2ZijUdXJdYw+jTQmKTCGKl2YoE92X1fLmIGWNflSSh2LBRaHgpljyUmyW33eVyU6Z5KREdFPWKI9BseAiz+CmqDnGCK2bfMGPpilEYUMXGtFJhclJqdFOhcnNMFOWYtFPcWOUPClMXoONX2kDlDf62RD9jB292+jd3sP2bd1KpPDuPftIpjKseec96uvr0el06PV6GhoaFK2vr+epp566AITZbJZ0Ok02K2t3dwbrzm/511cDjNQ7yZMC5AkebhDDDDfHGdMYplTfSYVoR2O0UiHaqTI5qTa7uLHZS7lgo1Bwo24MoG4MUCR6lHEoa/RTLLjkDZCxjUqxk3LJQZnkpFRyozF7qWr2oTY6qTD7KNHbqW4OUr3ET7nZTYVJ1hFLdzG8eTvFgodCg4sROgcL33bR052kpzt5PnJ6mwLCHTt20N7eTiqVAi6OMB4YGFCCr7q6ughGE6Qz3XRn06RTCbKZFOlMNz0797K100mxvguV0Uap6KBUdKAW7KgFO6Wi/F7GLO1mpBSheEkcVVOYQoMDtcmrzIOqRjdqg41ifRflJi/VTT4qJRtVRosMfm0HVaIDtbaLUqOTSrOPMsFBhWinwmhTXu+H9JqmXm4Qo/zSGEdt8rI2uJ/uPZ+Q7N3HjkyM3t5eZZOZSqX44IMPOHTo0H/ewvUj5SoIr8qPklwbppzVk8lkSKfTJNLb6EknSO88gPGDCDV16xlr3Mo4qYNKswu1yXtZrRG7qBJtVJjclDf6KZU8lJu8VEoOynQd1CwJUdRgoabRybilfgq1Fsob/Yx7NsGY+k40TQFKRDclomwVjqm3oDF2Uq5rpUZop9bYyo1CG7ViB1WGVuVR07CZ25d7FHjl3Jq5aM/e3l5CoRDLli1j2rRpikv0nnvu4e6772batGmXtAhzEEyn0/I10zFSvbt41bYLldFGXnOaUslDjaGNWqFT+d9/SIsbNlNtsjC+2ca4pk6qxXaqzF3ULnVRJlkZr9/IhGYnVUuClIhuCrUWaprlhbDIHKZoWYbCpjhly5KUmHyoBCcakwuN6KTS7KHM5KHW2EpNo5OapQHGmm2ojDYmChtxeIOyqy6blvW8y7d3xy5i8SSr17xLXV0dWq0WrVZLfX09dXV11NfXs3jxYhYuXMjKla/R1WUjk5HnTCqVIpORNZtN051N8NhLGyjVbaGy0UaNuZPKRhvlZjtVUgfljT4FXDXLwlQ0+SkxOlCLLspMHsokJxrRjsbQTpWxg1qx47xF2UWl2MkEqZVK/RY0xg4qmt1omv2USC5KjDbKJHkzULs0TLHgokj0UCx5KdA7KRZcaMxeKgUr5WY3tVIXGrOPUWKIJ9aESfX0kurePgTu380hh8NBMpnk6NGjnDx5EpCBmOvKAXJ92q1btxKIxEmlZbdoMhEjk07KX/fuZnOHnWLBhUryyJu885oDXVmjn9IlUQr0siVYIVqpECzyo8lJudktQ1NyK79fZvKgMVqpNLRTY2iRNxZNPsolF6VG2XrUiPJm46Zl8gYsd69+/39Qm7zcbO7gVnEzFYKF28SNbHWG6M3K76E3GVI8JNu3bycej7N27dqrILwq/7iSixpNJpPKTZ9KpUils2xLx0nt2E/DBwkKGtooFNyUmHzkm0OUCbbLalFzgjwpTL45Sp7Rz4gGJ3k6O6WSB7XRyfgmB5VSzqXlpqrRTa1kpVLXhqZ+K2pDF2PqLRSJHtRL4pQsTVC6NEGR6KFqSRCVWbYONE0BSs0+KpaEKDX7KBHd3PJihmQyOWSBziiLWnd3Nz6fj2XLlilu0cmTJzNlyhTuuusuxT2aA+HKlSuVa+Wul0qlyKTjZLf38qYtTa1+MyWNIRlYBhejpSgVJudlteTpGEVNXvK0HRTpW8iv20Re/RbUTW4KTW5uMW6gTN8mW8RNQSrFTsZJHajrNlPU0E6Fvo2S+i2UGq3ULvNT3eSh2uygRuykQrcVTVOAcmMHhYKb/MYYJY0hbhDD1JhttAS+O7tKpxKyKzyZpLtnO+FIjLfeXsOiRYuor69XXKGLFi1SHufPn8+qVa8rIEyn0ySTSVKpBOl0kkwmRSDdwx9f6OA6g4vRzTFUZg9qswuVyYnKKC/qpfoOygzyBmeoVohWihsjFInyBqhMsFEudJFf306x4KKkMcRoo5uCpiDFS2KMMQW5Qe/ghoYuRumtFBgdVDV8RJWhlUrJJm8QzF7KJCcVopUqqYtCg4Mxohe1YCdf8HK9IcC8t3xszyTZlYmTTCaVeyK3idq8eTNms5k5c+bQ1NTEO++8Q1tbG/F4nI8//phTp05x7NgxgsEg/nCMZCpDNpMiEY+STiVIJNNktu9iY5sVlb6TUqNVhr1oV+4bjWinXHJQpdvCzU1Wxpss1BhaGGfuYkKzkxqzjTKDhZFaG3kGNyN1bq5rcDDS6KN4SYzSpQkKzQGKn84ySgjK7mbJR7HBQV6DjZF1NlRNUdSGLkqNVuU1h2qZIFuMGmMneVKQsaZONjvC7MzG6c6m2Z2NKetEd3c30WiUv/3tb1dBeFX+cSUHwkQioSz0yWSSdCrBzriPbb3b0X8QpkTfjkryyAu52Y7K7L+sFi/r4fo6BwX1nYxvcnLfy2H+uCrOv66IckdzFyPnb2aMEGDEkm2MfnoXhc0p8ha1U6lr449vZHnoVSf3Pe9g0rM+xtRbKDSFKGyKMkaQd8u5m7hCtFJmsFAldVGhb6OsYSu3LfeRSCSGLNApEokEqVSKdDqNx+Ph2WefVazA3Lng3XffzT333HOBRTgUhLnrJZNJsqko27uTvNfu4ba6NxkrtjNWtFBjclC2LCW7OS+jIxpjXKdzkq/vZOqqNH96dzu/WZVg4vMh8us2UWFyMlwIMfq5jxlmSpOvs1FjaOGOZzz8bvVuHnjJxrRn7RTVbSbP4Ga0KUi+OUT5kgDlJhu1JgsT9BuoFC1ozG7KTfLCOd5kwRLOKmdXqWScdDpNPC5bMIFgmLfeXsNTTz1FXV0ddXV1LFq0iKeeeopFixaxcOFCnnzySQWE6XSWVCpFPB4nmYx/B8NsD9NftjBS76TI5KNGaGWcsJVasY1aYSvFohO12UNpo5ciwUH5kgA1z0RRmdwUGu3kLW7l5meCTHs1zh/f6mHaq3HZLd4UZLTBS97T2xnTlGCM3oFK28YtzTZ+tyLCv64IM/VZJxOfcVOwaCNqs4fCpgj5TRGKGyMUS27UooMqqYMKs5WxUiuVUhcFejv1f7WyOxlkb9xPMpkkHo+TSCSIx+Nks1ksFgtms5n777+fP/zhDzzwwAPcf//9zJw5k3nz5iGKIi+++CLr1q1TQJhJJ0nEo6SScRLJNOltO/motUt295p8ivtX3RhAZfajbgxQ2hSkUGelrDlEoSnEGHOUfHOY6+vsjKqzUCq5mfqCj395Lc6/vp7grue9VAgWRjdYGGHwMqoxzhhzlJGLO6gydnDvc27+bUWI370a5eblPvIbOimWvLInYchr5o4act8rMfm4zpyhvNHHBneG3u400UwviaR8H+TWjHA4fBWEV+UfW74PwtwEd3d/TDSVJbTjIAvXZRils5Mv+VAbLWgaNlIttl9Wa+vWclvdWxje6sKd+Zjj/XKdyNPA3i9P8WzHTiaZWijRdaESXJQtWIvxgyg7jsNh5FKax/rBvec4v29cy82G9dyo38RY41YmSG2UmuWACo3ZS6nooNLskqGob+P250LE4/ICn0gkLljUUqkUHo+H5uZmJk+ezOTJkxXwTZ06lfvuu++CM8IcCHM74Nz1/N27CPZ+zIuWHkobNlEk+FAbbGj0FtQmPzVSx2W1fPYrzF7RxdrwJ3x8Gk4Ax4BPTkBnbCeThPUU121G1RQmb/6HPPm2H9eOwxwGvgCODMD24zD7TT9lhnbyBTf5eitVUicTxC0Ui06qDFupMNspb/RQKXUxxujiRqmdLV45eCOVjJNMxEilUsRi8sIdCIZ5e/U7LFy4ULECn3rqKRYuXMjChQtZsGABTzzxhALCVEqeM7FYjEQipoAwndnGQy92MULrplDyU61vpcbQRrnkoszkpcDkp7gpRHFTiDGil5LmMGNEL8MWd1LSHObVD60k9n/DUeAk8pzw7j1O84dBxs9+hlqzk9rF6/mD+QNWt8c5ePg0fch1W0/0wUvhY9wufcT4xk4qzHaK9RY0kpUaoZVbmyyoDG2oRCvVYjtlJg8jpQhz1ySJ9hwgmD1ALBYjHo9fsDns6OjAZDLx5z//mYcffpgZM2bw0EMP8dBDD/Hggw9y//3389BDD/Haa69dEoTxRIpUzw4+apU3bbmAmRqxk2rBomiN2MlYs41yyUGx4KJyaRiNaKey7kMeXulkpWs/355Duae+PNnHRn8PM/+yngkN7zHO1EbtEysxvOvBltzLsdN99J8fx/RhWLCqg3JdK5Xn3c65IJ1coEy1YGGCYRM1uk2M0nuoFixssofYnkkQTG3HF+9WNgjpdJpQKMT7779/FYRX5R9XcnmEQy2oRCJBJh5kV8RCbzaO+DcvaqOF0iY/NWYrtcIWSkXbZVW1eDNz3+8heVxe4L/+9gSpdA8ff3GUk8AR4A3fZ9zY8BHF896luW2X3EpmEE5/+THbdu7h83MQ+RYmmjaj0neSLwYobE6QZ4rIu+ncmaRgl89OhC40hnYmPh8mFotdAK4cCNPpNF6vl+XLlysAnDZtGlOmTFFAmHueA2Hu73LXSyQS7Ira2J6J8YYlQbmuVT6vM3mpMlqoktxXHJ+Zr9iwHZQX+KPnIJvtYf++PQCcPTdI5yfw6+ZWSus2cv8rbnYeBQb76D/+NXt3bufrw59z8CxMX+Fg1KIW8p/OULg0SVmTj1qThcKlSSrMdspMLsrMDmqkDtSig5tNLbS4I3Rn0yQTMXmR/h4IV695lwULFrBo0SLFClywYAELFy5k/vz5lwVhzipMxeI89Jd28rRu1KYg44wd1ApdqM0RxjSmGWvqoMqwlUr9FtlaNFsordtArdjGvLavODMgb4YOfXqQTDrJZ199wzFgz1l4emOUnzxhpVpy87zjSw4jA/DggUPs2f0xfX3w122geep9ygztaJYEKWr0U9okb+RqTRZKmz2ozB6qjS1oDO0UaK0s/quTbakU21Iy/CKRyAWehK6uLiRJ4k9/+hMPPvgg06dPZ8aMGTz44IPMmDGD6dOn88ADD7BmzZrLgnBDSyclBitqQQ6IymkuUEZjclEldVFudsvWmclLWf0mHniuHVvvN5xA3lBu27mL7Tu20Qd8A7ybPsbkF3xct7CF373oInhCvs9Onz3D7l07OPDVCXb3w6yXOy4I1tGYXIrm/o/aJheVTV5GN2eobXKx1RlidzIge1iS31nKqVTqAhBeqmbv/065CsKrclnJTdZcG6ZIJKLAIhaLEYsn6Yl6yHZvQ/t+iCJdJ4WSH43JRbnQRanooNzsptzsVqLecje0WrBzy7MhfIeAwT72fn6UScvd/LM2RplgY0vyM84Ap06dYv57MX6+0Ipl12no/5booT6Kn84yUuem5tkkU1akqBU70Ji9DDOEKFqSpFzoolKSd8zlZjdq0UV5o08+Z9G3MelZn7ywDwGgvFB/ZxF+P1gm5xodGixz3333sWrVKsU6uECTMXZkIqzqyKLWdqER3ZQJNoolNxXmLjmYxyS7bdWCHZXgpPbpCKWiA5W+E2vmE2CAo8DM1wMU17eQr7PR1HlQ7i4+cIKnAyf5p1kbeNX1MTDA18CUF4IM0/koW5bk5hW7qGjyU2l2UWWyo9J3Ur00RIHejsrspVpsR2OSA5s0onwWNk7qZIs7pQRxxGPyYh+NRkkk0/gDId56ew3z589nwYIFLFiwgPnz5zN//nwFhHPnzuWVV1fS2WUjnpAhGovJUE3Eo2TSScKZHTz4goUxWitqk5dyoUv+fM6f02mMHZSa7PIGS9+GptnPiIVbeGRFFyf65W7r61OHuUlqZYzWys1L3Wz/4jT0nWTHCdA8m2W82MrXx89C/3HWZY4x8qlWKgQL017wcefy85GZgpPaRjulRiujTFHGNCWoaPKjFuVglRqxkzLJyWiDl/lveeQz00RUGZOhnoSOjg4FhNOnT2f69Ok89NBDinX44IMP8vDDD/Pmm2+SCPuJJ1JEU91EYwky8TCpaJBUzw4+sPgvAOFQCOW+LpOcjBe2MqHZySjBT+GC9di7D3Hq9Fm+6YPZ73czYlE7oxqsNLXt4TRwHHgp8A0/nbuZFdYeTvfD8UH4l5edDNM6KW308tvXYlQbWy563dw9PBSMFWIn+ZKPG82dbHDGyaTjhBNpUvGQck+lUim8Xi/r16/ns88++9+zmF1GroLwqlxWciDMpU98H4TRWIKeqIdMtgft+yEKtZaLQJi7YXIh4LkbqljfhfiOg5PIu/qn37dSvPBDRhp9FGotTFlu59C3p6D/OJuSn6MxdvJB9DMYOMG+w2f43Ysuip54h4KGDq59qgtVU5gSo4OaRieV2s3c0bj1R4MwB7Hc478XhENhGIvFiCWi9KbDF4GwSHRRYZbdTJWSTT7LNHkoldxUNHoo1Xfw65fjnAYGB/p4oytDwaLNDNd7yJOC3GLcwM59B6HvawKHYaypk+c6tsu7/j5o3JiicsFqVIs3MWbBesqFLvncttFDZZNX+VwuB8LNrqQSxBGLhi8JwieffFIB4ZNPPqmA8cknn7wIhNFoVAFhPBYhnUoQSvf+IAjljUwX5WYnFY0uqpqclC8JUCraeMW5Dxjgm5N9/NszLYxasIlRYojr6+w0rY/Qd+4MfcDCDTu5e0kre44Ag+ewbj/MRHML+U+uY3i9DY22hbLmEOVPJ+RoY0GeR4WCm0pD+0UgHKX38OSbbgWE8Xj8AhDmXKM5ED700EOXBOGMGTN44403iId8xBMpIsnsBSBMdvf+KBCqRRe1RjnYZ4TWxb+84mf/N2fpB1rjB8hfuIFic5CRWge36tYS33kQBs8R+/QstbqNrHAf4Czw1eGvMX8UR2Noo3jResq0myk0By6wPr8Pwtz3cyCsNVlY74gpIEzGgsqcyd1PV0F4Vf4h5fsgDIfDykIfjUaJxhJ0R9wXgTC3kH3/Jsp9rTLaKGjoYJM9xCBw4DhMXdKCStvGWFFOe8jT2fHs+hYGTpH8+CjFT6xBWh/nzFm5N+AXp2BL7ACL16Up1FoYrpeT6W9b6qBq0Vqq6tdTIVoplxzKoqExey8AYTQa/c66jcWURS2ZTOJ2u/8uEOYW+hwEo9Eo0XiE7akQK9szqBo6LwBhuUnObVMLdgXS5Wa3bB3WbebRDQfpA84OwOI1PsYYPYwwBlA9nSFv/oes8e6FgRPsOAF3mjYxY6Wbncdl99/xM/0kd39K/fthJksb0CxaR0FdqxyEI8jjX9soW4RVQptsoQ8B4VjRwmZXkkw6STwWIRaVP/dIJEI8kcLnD/LmW6uZN2+eYgnOmzdPgeG8efOYM2fORSCMRqPK9VLJOKF0L39+vuMHQTiu0U6ZlMuds5Gns1IudGHbJ1vD4U/7UNdtJl8MUGwOkmeKcO9fbHxxvB/6z/BB5FPKnniD95JHOYN8/rXtW3g38gW/eTlIWf0mxhg9FC+JozZ0UW7soHppiEqziwliyw+CMJWMk45HlDHJfe4/BMKhbtHvgzAWTxJJZolE46RjIZKRAMnuXtZ2+C4C4VAXaZnkRNMUoErqokhv44aFrdR/kOLUuQH6gLq3nYxe1CJvQs0+yhZvYK0jBWe/4VgfTH3GxsSlVg6dAQZO8O2pfjx7T9C0PsQ43Uf8tOE7EA51y34fhOWC5SIQhuIpEtGAsk4kk8mrILwq/7hyKRDmoBGJRIhE42TDLtKZbhreC/5oEJYYrIypa2NjZD/H+6H7CEx6Mc5wvYeq+vWM137AGK0V6yE4dvwkma9gXKMcCPDC1jgHj/YzcP6I4fOjZ3jbs5ebTO2UGB1yJF2jn6Lm2AUgVAnOi0CYs3Bzi3RuUUskErhcrr8bhDkY5q4ViYXZlgz+IAjLTB4lV0xt8sog1LehWriORe1fcmJAPud59K9eRmtt5BucFJnD5OnsNNq/4nS/HBRz/6og185Zy9z3syQPneF8US+OAG3bj/G7v3RRWN9GSVOUEQ122U1qaKXE5LksCNOpBLFomGgkRCwWkzdCQ0D4+OOPM2/ePObNm8fjjz/OE088oTyfPXu2AsJYPCmPRySiXC+ZiBFIbrsAhBWi9QIQVhk7KDF0UqTrRGNyUWhwUGO2kTkG9H/L1o9hlN5DcWOEUp28ebqp2c7+08DgOTZ1H2XYo2sYL7bypms3nw7KzWr7Tx+nH9Bu2oXG2MlovZx8XqprleepyUOVsUMBYbVgoVR0MFLnZt4bLjl4KBZW7gPF2k0kFBA+8MADVwRhLOglGksQTmQIR2KkokESYT+J7Hb+1u69JAiHwqnIFKBcclBokOe9tD4ODHAGeOKtgJx+UbeRYn0XeXUdrLDvZuDUEY4Bk1dt46eLPTy2opMdO3czONDHIHBuEJyfwPi/JJTzwSuBcIzopdZk4UN7lHQqRjCWJB7xK+OTSCRwu91KibX/0+QqCK/KZWUoCDdu3EgoFFIW/HA4TDgSIxNykkpnqX83QEFDx98Fwlfdn3AGOHi0nykvRfhvC32UP52g0tBOXl0HgX3HgQFc+89SKPkZ1uCmqKGdyc+6MG/tJbz7Kxg8B4N9GN71oNJ3ckO9g4LGCMOlHwZhqa6VSc/6FLDnFulwOKxYhU6n898FwhwEw+EwoUiQnkSAFW3pi0CokeQQ92JBdkuWiG40JheVYiclCz7gkQ92A3LE3+w3g/zz3K1UP9dDseRl9JPreCv4GQz2s+OIvLu/tl6uxDNluZ2n1vhp2S0nbx8BllsPUmawUNQcI8/oo7rJQ5VuywUgVEkeNKKdMUaPAsJkIkY0EiISDiqfeSyeVEA4d+5cHn/8cR5//HHmzp3L3LlzeeKJJ5g7dy6PPPIIL7+yAkun3GUhHA7L0Dh/vUQ8ij/RwwPPtZPX0HVJEKq1LcrcqWk+n9it78BxAOg/SejQIGpdOyO1DmqX+PjVIit3Ph/m0Fng7Ne8FDzKKJ2TEYvaqdVvZupLYVZ6D3H82BE4+xmZE/Cb512MWtRGpdlFubGDYsFFvhiQNyeXAOETf3WSiEdJRr/bHORgGI/HaW9vvwiEP+QajfjdRKJxgrEUoXCUZCQgW4npHt5v8yjBKt+3ynL30ii9h3LJIRcZMHl57HUX/ciRosKGFD95bBO1y4KUNIb42ROtrPJ9BoN9fNEHE1/J8jMxS8H89dy3rJUn3onRvuMk5wbg5CD8Lfr5RcE6ude+FAhrpA4+tEdJJaMEogliYZ8yZ+Lx+FUQXpV/XMmBMJc+EQwGFWiEQiFC4SiZkJNkKqOAsED0/WjX6MJ3QvQDDJzmmdZurlls42d1Xq6bv5V/WbMLTn4NAyd4w/8pN+h9XKf1cM1iG/9tvoN/eqyd3y7byqHng5ECAAAgAElEQVTDx2HgFG86d1LS0Er1Ej+Vhna5woZ4Phl5CAhLjVZKda1MfMargD0cDsvgCoUUq9DhcPxoEK5cuVIZFwWCoRDBcIDuuJ9XW1MXgLBQcKKR5CTwnAWiEuQAoppGJ6rFm5jyQpDB00dhsJ91PWfIM7i5brGNUQs2cY94Pgz91OfEDhyjtv5D8g1Ohj1l4RePb2LYglaKjE4O7OzmBNC6HzSGdkbpPZQ0RVHpOxkrtl8EwjLBpoBwkzNBIh4lEg4SDgWIRqOEQiFi8SReX4A331rNnDlzFADOmTOHxx57THk+a9YsBYTRWEIZ49z14rEIvng3f/pL20UgLBUd8nmdvpOqpgDlgk2uvaq1MvqpNl5xfy67jU8cYf5bHobPfZ/rF7QwwhhAsBziHMC5w8xZ24vK7CfvqS2MmvcBP9eF+MljmxBWW+nrH+Qo8PiaKPn17XJtVrONiiUhRosBippjF4BQLdgZoXXx+OsOOXgoElTGJAfDWCx2AQhzEaM/FCwT9rkIR2IEokmCoQiJsF+2ElPdvNfqviBq81IgLBB9jDXbUOvayTP6uGOZjYOn5M1Te/oQN9Q7GPaUhWvr7Ex4Jozv43MweIb4ni+p0m2RqzEtauV/PtnJ/12fYsziDry9X8HgAN17Dl3x9b8PwnW2CMlEhEA0QTTkVdaJeDyOy+VSao3+nyZXQXhVLitDQfjRRx9dAMJgMEgwFCEddJBMZah7x38RCK8ULDOpsRXvzq9h8AyfHTnNgre93KjfxO+f6aBj5ynoP8oXR07xr6/F+fkCC0+s7cG8Mc3dz3kYv8yHdm2UwyfO0QeYLZ9w3cI2NNoWKhe+y7hGu5wqIco7WpXglANShoAw935yi1kwGFSsQrvd/qNA+Jvf/EYBYW5BzIEwEPKTjfkuCcIyUc4P0xg7ZVibvRQb7HINTF07FYIFS/pTzvUN8C1g+ijFxIbV/OG5Lt7x7YP+owwC5pZdXDv3Qx54I8mS1l7++JyFycs6+c0znRw7/AUngPXbz1Gu3UKh5JcLlde3caNkocTkodIouwOHgvBGoYNNzgTxWIRwKEAo6Fc+82gsgdcX4I0332b27Nk89thjPPbYY8yePVuB4ezZs5k5cyYvv7KCDksX0VhC3jiFQsr1YtEw3liW+59tvQCEGvF8VKKxU84dNXmp0LdTrW+l1GinyOjmkdUp9p4A+o/j3/0NM5/fwiT9WmavSZD67CyDQPbzs4w1bKawvg3tpl3UrfFya1MnNYYW1vj2cwz48hw8/JqfQoM8LysN7VSYnIzROyjQ2y8Lwng4cAEIc/Omra0NSZL485//rIBw+vTpzJw5k4cffpiHHnqImTNn8tZbbxH2uQiFowSiSQLBMPGQj2jAQzTVzbstrotANNQiKxUdqJrCjBe2UqndzChTlBKTj3cjXyi5kstat3OLcQO3NnXyeuALziCXd3uhJcmwx9fzxyWbeMayj3teCKCSfNz/socDXx5ncBBsPV9RpJNTOC4Fwty9nQNhtdiugNAfiRMNeZV7KhaL4XQ6r4LwqvxjyqVAmLvpcyBMBewKCPPr2y8C4eXSJ4bX23h8TZS9n30DA6f45vhpOXF8EOg/yslBWL4lxc8WdKFeEseR3g/9Rzl6ZpBdJ+RQcAbPkD14hInPh7lejFEhWBgntFDSFP3RIAwGgzK4AgHFSvz3glCxBoPBK4JwrNiuWK/VS/wU6qxUNMldJfIXt3BLs41dX5yAs99A/0m+PX6Kvf3wyfnP5p3w51yvdfErIcFzjk/oB46d7uPL0/JCyGAfB44OsuBNF3mPraH6mQSj9bKFXi38OBCGgn6CAd8lQfjoo48yZ84c5syZw6OPPqqA8dFHH+Xhhx9WQBiJxi8AYTDgIxoJXQTCSsl2IQilACVGJxXaNsYbWyiXXIzWeyiY+w4vt3dzehCOAofPwZcnBjh8agAGTvD50TPc93o3hfPe5/Zn/PSek8fryAAcPCWnXQwMgiP7CeMa1jJC66JqWYTSReupMrRSZZJLh30fhMMbnMx9zS4HD50HYW7uXAqEM2bM4OGHH74AhLnnb731FiGvk1A4ij+SwB8IKSCMJLO8s9V5RRCqGwPcWPc+EwybGN2c4X8u9nJP43p27NkPfceg7xifnobec3IxBvrPYAmkGWvYzD8tCvG+o5szyOfQn50E+s7A2c85dnqAh9+M/90g/MAaJhEP44/EiQQ9lwThp59++p+9jF1RroLwqlxWcsWCd+/ezcaNGwkEAgosIpEI9vhOeSFIylGjKqNNru8pOeWzHpPnslqqa2Gcfj2zXu3kPd8udh7u41tg/9E+PN37+fObKSYYNqGZ9yaTxXU8095L4kv48gwcPweR4/Bq8Gt+/7JHDvluaKHMcL5qjbAVjXi+Ur7Ji0ryyOc+gtyi5ublvv8lFmHONZoDYO4x5zrOxgK8vCWMxtCORttCjdAu1/4UO644PtUNH3LPkk282tVD7zf9fD0AB05D186jLPkoQmn9FkoXrmWSsB7930I4dh7hq7Nw8mw/h7/+ktd6YfrqGDV166is30CN0UK10U6FwUWF0Uep4GWswUKl6KFM9FElulCZIkwQrWy0xi6wCMPhMIFAgHAkhsfr5823VjNr1ixmz57N7NmzefTRR3nkkUeYPXs2jzzyCA8//DCvvLKCjo5OIpHYEGAECQb9RCIh/MEAM57fTJG2lRKjDY2hHbVgpVh0UiadLxh9XtWiHPmrEpyKalfbaev5mo/PwJd90PtNP2sCB7j/JSvli/7GBP0G/vSXNlZ79rD3yCDf9MFnZyH8yVlet+9QrvlDeqNkQWNo50bDFioECyPqOnniNRvJROyCOZP7vCORCK2trZhMJsXye+SRR5g5cyazZs1SYDhr1iz++te/XtkiNMi5pd8fg1LJLQf0CG1y+otuC9ViO2MbuyhZvIFbnnbR4D7Dp4c+59sz8NUAOPedwfBhgtvEjRQv/JDi+hYa/+bBs+cYXw3IaTcHjsOW7DfMed1D1VPvXXF+qgS5BdhoUY5efc8aJxxP4Yz1EIjEvwuQOn/UsHnzZkKhEF9//TUnT55kYGDgovWmv7+f/v5+pVPH0J8NTcLv6+u76G8v9Tvfb4rc399/QcPkgYGBqyC8Kj9OcmeEuZs9Bw93KEHcZycRj6JfbUe1eBMlRvl8p1LspMrYcVm9btlOrjWGGNEgJ0+Pb+zk1mUOxjY7KNG3c02Dh2t0AUaaE4wQw3JwgNnNTUtc3PNSkBrjFkoatjKqoZNRpjD5T3dT+HSWwqYIRSYf1cY2KvTn2/AIXXJ1fn0bFQ2bmLTU+h8OQm8oRiYR5eX2jHJOWdHokYMxjLYrjs8wcze/bPBQJDi4aamDm5os3LzMSc1Sn/yel/VygxTnOq2HPINclPzWp71MXGrjNpPcgaNk0UZK6rdQZZJ7PRbpnBQZvahMYYqbHFRKW1CZLRSYrBQLrQwXrFRKW1jnClwRhDNnzlQswRwIc48/BoS+eIY/v9RJvsFOSXOYqiV+ypoDFJj8cuH0IWNRaWhXtEIvf67XP9VKZZObW5e7uWVJFxOW2FGZ3AwzBLhGynCdKcn1Oi8ak4tbl9i5rcnCxKddTHjaT35D5wXXvJSqRbn1VaVko9Ts4wa9jzlv+omlsvjDscuCMGf5DQVhDoY/FoQabYs8f8+XOcv9X7kxKTO5qGjyUmywUqTvorzRQ7HBSl5dG2UmFzdJrdy+xMpty31UL/GTZ/QxTOfjOlOSkct2MqbeQm2Ti9uWOpi4pIvbl8nzc4QxwDApccX5WdXopkbspEj0cKPQxnp7lEwiSiASJx5wEYlE8PnkoDSv18t7773H8uXLWbp0Kc8++yybNm3CZrORTqc5dOiQ0q0jJ0OBlQPk9+XHVqm53O9cBeFV+VGyZ88eNmzYoBx8R6NRAoEAsWiY3pCVbckwwmor6sUfoRbks7kyfZtihf2QFpl8qAQ75YKFKqGNcv1W1EYLxZKbfMlH5fmE85qlAaXHXJHeRt7iVgrqWhnX8D61ug3USB1UNjooN9nQGNqo0m9irGGjkj+Ya96qMsvVQtSGLm55xv8fDsJgMEhPIsQrrXKeWrG+i/JGH/nmsNI66nKqbg7JUaWClVJ9G8V1m1BpW1ALVooEh9KZoExyojLaKNJ1UqCV88rUogt1QwcafRfVJg9VjV7URidFghxhqG70oTIFqTR0UGJ0Uiz6KRPdjBEC3GiyscmT/btA+Mgjj/zdIHRHkvzpuRZG1lsolLyUm+Ui28WSm/JG3wUtuy41PsWikxJDJ2pdK2X6VlTaFgoa2uQ2SsuilDWH5JZNBgsabQvqus2U6lpR6TvJW9x65fE3eSmU/FSIVtSii2H1Dh5bZSMRjxKNXNoibGtrw2w2XxaEjzzyCG+88cYVQVhocCjpNTnNzRu1yUuR3iZHQpvkxtQas5fyRh8lRgcFWjlYrVgvd+QoaOiQcyUlB5WSXIi+VHRQ1NBOSf0WNNoWNNoWiuq2UmywU740csXxKTVaKde1kq+zcaN+Exs6PWQjXqJBH2mvhXA4rIAwHA6zdu1aFi9ezIMPPqiMx+zZs5k3bx5arZbly5fz9ttv09raitvt5pNPPuGrr77i1KlTF6xHOWsxB8i+vr5LQrKvr49z585d9LPBwUHOnTunwPEqCK/KZSU32Xbv3s369esJBAJKzlQOIj1BG93JKMK7cvh5xbIo5Y2+7xbjy2ip5EQjWakQO6kQOigztFNitFEgesiTAnL/QGMHFYKFUqNV6a9WZvJQ3uijstGBxuRAZXJTLLkpFp2UijaqTV2MM1sucI2WmHz/6a7RZMjDvqSHN9rCVOpbUGtbqDY7KJa8qA1dVxwflbaFUqETjcmBxuxGbfagMrlRmeTnFbqtspUg2eSKNGYfRaYA+WKA0WKAWtFNreikWnJSYeyiXLCgkTopEzso1m2lXAxSXdeKut5KmdHPWJOXUiHMBGMXm63xHwXCofCbNWsWjz76KLNmzWLGjBlXBGE4nmDmi1sp0bdTbnZSI3VQqmtBrWuXnw9xjQ51Dea0rMlHgcFGsShXnSkzuSgxdFIqdFIuWJT+fLlI1Eu5GC+rotz7sNrYJrsA6ztZsKqDnpifbTHvRSDMnRE2NjYyY8aMC8YjNz5/DwiL9Dal/+JQt7DiHhW75PvHbKfCbKdU6ERl6JALhy+RC5kXibILs0xyUm2yMtbUKfeg1G2iVHIrZ+cas1yPt0ywUSnJubZXmp9qk5cKk5zbOtbUyYddQTJRP5FwkO6g44J0K6/Xy9q1a9Hr9cyaNYvHHntMGZdcoFVOc9HHixcvRhAEXnrpJdavX4/b7SabzSrW46WsvJy78/tu16HfG2ppwlUQXpUrSG7i7Nu3j40bN+L3+5WdbzgcxhVOyTduMsPiNXLrljGmkNwjTu+g2th2WS0SXRSLTlTGLlSGDkqFTkpFG2Xne8OVSw6lRmaVyU6FYKHMIC9uVSY7eYKHMaKXfMknu9NMPkokFypjF8W6Nm40bKFKt4Wa827aasEif639iF8v7foPB6HH4yET9vByS4xSo5USg5XKJi+FphAqwXnF8akVO6g2dVEm2eX3ZfajMnspkeTGtJVmFxrRjup8N3GN2av0Xiwx+SjReVAbPajF3OLuRC3ZUImdqMxWNEvs1EgfoTG1o27sotzcRr5ko0b6iPUOzxVB+PDDDysgzO3wcwv+jwGhK5rm/ufbydNZUTf6qGm0U26yoToP7e+PR43QfoFqzF7y9VaKRJfcEkhyoTE5uLHJTq3YIS/6jXL/vCKjkyLRo3Syr2wOXHS972uJKBe0rpTkTd1wvYfHVtmUgJ+hIMzNm/b2dhobG5WzwKEgHLpZyKVPXA6E5dotVOpblPdfZWilytCqjIXGLFuFxQb5sy+V3JQYHQosNSaXEqxWLjmU44EqqYsasw2VIDchVpn9lJh8FBocVDW6Gb/UrbzO5TRf8FJidDBcCFEuyGeEsXgSbyRFNOjD7/crBSbcbjdr167FaDQqnoRcxHEu2Co3l+bMmcPjjz/Oo48+ysyZM5Xfnzt3LgsWLEAQBJYvX87q1avZunUr8XicgwcPcvToUc6cOaOsX993p+bA9/2zx6sgvCo/Svbv38+WLVsUd58SLBPdJueEZbbR8F6Q/Pp28g1yflH1Ev8VO7DnG+yUmOR+c2UmF+Vm2UIsFyxUmaxy13DBRYlO3t3n2r9Uip2odbL1mPu7UtGmWAKVYieVogW16FJu9EJJvtmLBTmh/6blgf94EKZ2Ec9s45n2XvIFL6P1LkpMPkZLYRlUVxifStFCuWBBLVhRiw7KmnyUNfkolZyoBDvFkpcio5MCvZ0ivdxdvtRoVZrXqppjlDRGKJSCFIg+is1+Ck1uCiQXqmY/eZLcl7C0yc8YU5ACo4PhQoCqJifr/duuCMKc1TPU2sk9Tp8+/YogtCZ287sXHVxTb2e4UQZ8aZMM+1LJecFYXMptWWZyoRLs8vxp8qEWZQ9BlclKqa6FMn0bZQaLkqupNp0vMXfeCrqS66/E5KPIHEYt2Mkz+rhGiPHI2zECqR0EUjt+EIRNTU3KJiHnNv6+1fxjQJhzjebe//fHIl9wUyB6KBC/e17SGEDVFKTI5ENjaKfcKDc2VunlCNBig50So4OS85ujYoNdjhhulI8NSkWH7DbVtV5xfmrMclm8kUYfFYKFtY4U8XQ3nlgP/kDou6Cx8xHZGzZswGg0MmvWLAV0Q3NRc1DMWYVDn+eikXNzLBeZPGfOHObPn099fT1ms5lXX32VjRs34nK52L17NwcPHuTMmTNKAA5wkbV4FYRX5YrS19fH9u3b2bhxowKNHDDc0W6CHgeRcBDjahvliz9EXbeZqkVrqa1bS6HOelktNsgLfIHBxuj6TsZoreRpO8lv6EB1Pm+rSPRQYpAXd5W2jbzFrXJHdcFL3uKtFOk6UBk6KNa1UaRtpVjXRrHeQqGuk2JtBwUNHRTpbeTrZC1o6KCobivjmxz/8SAMJ4mF/Dy7MSyX76rbSEXdekoWbaS2/sMrjk+J5KLAYKNA20WB1kJ+Q4f8qJfHaUSDnVE6J/kGJ4UGB0V6+ZywWNtBsbYDVd06yurXo168jtK6D6k2bKZKtwXNovWULlxHwcJOahZvpaLBTvFiG2WLLRQ1eBhX38YHm65sEQ4FYW7n/veA0O4JMP35LRRq/z/23ju8zfrc/zcJhJQRRoG28Csz244d770kW9vaW5asZXnvPbO8sxkhoRAIDRmEUTjQ7IQkdhzbGVAOKeskjENLabl6Dj2UJhzy/v3h3J8+VjTsJMD326+f67qvyJL8WPpI+bye9z1/i/lNr2Fh/fOIbnoR0Y0vI67x0vWZ37KPWWjrfsxp2YvZzXswr3k35jXvvrg+e0bXrHUfZrccYN+r0Nb9mNs02mpsVuMezG4aez5fFlP//OhrqX0O4fW/wUPNB1Hyq0MYGDqO/mMjbE3ocz9+/Dh27tyJjo4O5gLlgpCbWTueOsLZDbtYzHd+y74x6xDauh/RTS8iafFrSGh/FQvrn0d47TZENuxATPNLiG15ebTlYdMuzGvei7kt+zGn9SCbWP9A0xuY27IfMxt2Y07jbsxr3os5jbvZes1pPRj0+xlfvx3JjVsR0bITqa0vY/vOwzgxdBT9QycwMjw6fWJwcBBHjx7FwMAAtm3bhsbGRjidzjGgKyoqYglXhYWFKCkpYf1qqXsRwZJa+ZWWljIXKkGSG3csLS1FTU0NGhsb8fDDD+OZZ57Bb3/7W7z99tv4+OOP8fXXX+P8+fMAJkE4eQQ5vvvuO/zXf/0XRkZGsHXrVuYSHRwcHN3YTryFE2/sxLunjmHTvrdQtuVt1P/mDFpe+He07TiFxduHAlrv5p3o27IXS369D4ufewOdL4xg2QvDaNvSj/atA1i2bQDd2/uxbNNu9G49iL7nj2DJtkG0v/AmqrecxNLtR9GxvR9Ltx7G4s0HsGTLISzdMYT2HcfRuOUYlm7tR/tz/WjfPoLWbSNo3z6C9uf6sfjXB7Hm1RPfOwjfOrIL/zmyEzsPDaNy0xBanz+JZS8cR8vWYfQ8PxB0fdq3D6FtSz86t/Wj7/kj6NqyH91bD4yuydZDWLZtAB3bj6Jj+1F0butHx9Yj6Nh6BF3bjqB7ez+ath3G0ldGsOSlEbRsG0Tr1iEs2jqMRVtHsPT5k2h66U10vDCAtheGUff8MJa8NIKmV06jZdMuvDe884pAaLfbg4Lw/aHdeHj7blRv/x2aX/492rYNo3X7MNp3HEfHjmEs2naMGXddljw/jCXPD6Nj22F0bDmEnm0H0ff8IfRsO4Qlm99A+9YBLHnhOBbtOIm2LaPr0/fCIHq2HULHlkPo2j66bsHWv3NbPzpfOonu54+iafsp5P/637Hh1aM4c/wATh18dUztKReEnZ2dVwWEbVuOon3rIHvP3mvQ/NwA2rYdQ+vWQbRuHcSSF46jffsQu79j+1Es3X4MS7YNYvHWo6O2fQhLd4xg2QvHsWTLEXQ/fxS9O46ie+sb6NhyCJ3PD2LpjhG0bT8edH0at7+FJS+/jerffIzSZ47hYP8xvHl0Pwb6D+OtY4fGXCgMDAxg69ataG1tZWtBdafc7kRcIHLdpxRHLCsrQ1lZGXOfEiQJkFxIlpaWwu12o6ysDAUFBSgtLUVLSwtaWlrQ3d2Nr776atI1+q90+AoaczOr/D3Xl/8cAP72t7/h448/xubNm1FdXY3y8nK88sor/2ytRq3Jjh0d7UM5fGy0yPj48GgfxpPH8eapE3jv1FFm754cuMR+d2LoRzVqAH1scID1CD02NILhkRM4cPAQuru7GfDEYjEUCgXUajWbWC8SSaBSabB+/RMYGhrB8eMnMTx8HP39RzE4OBRwfWiNrsToPP7srTdPBrRgvz88fBxDQyM4evQYBgeHMDg4hJGREzh8uB/PPPMsax1G8KPNn2KEa9euxe7duxkwuJ13BgYGgv79YEazDf3Zla4vrROtNY2kou8NbfQE+ePHj2P37t3o6uqC2+1mreZos87Pz2fxsI0bN+Lw4cOsTym3Qw2FHoK9v2Drc6Xfn/F8v+g8NFWEWujRxRN5kI4cOYLt27ejpaWFuTSpBtU7WcbbCIbcmCKpRXqcmr/T4+R6LS4uRnV1NRoaGlBVVQWLxYL4+HgYDAZ88cUXACYV4f/1B4HOX/bURI5z587h888/x8GDB7Fs2TKo1Wrw+XwkJyfDbrfjlVdeYQX1g4ODGBgY7TgyeLR/9Et/cdOnjX9k+BiODA77tP5jI+g/NoLBY8M/qtHr5SY+HB0cwrGhEezbfxDd3d3IyclBTk4OpFIpU4J0W6lUQ6vV4/HHN4yCb2iEwWNk5ARbG+760NrQpnElRuf2Z/T5+LOhY0cD2sDAII4ePYaBgUEcOzaMY8eGMTJyAocOHcHGjc8wEFKhuLdr9PHHH8eBAwdYc2qughoeHg76+oO9PlpLf3al68s9D23u3HXlTiyhbOpdu3ahs7MTLpcLxcXF8Hg8Y9x/RUVF8Hg8eOqpp3D48GEGP1qXMR2Ogry/YOvzfZv3WnPXiNry0dg2co22t7czdTZeEHpnk3IVIIHPG5IEwNraWlRVVcFqtYLP5yMqKgrz58+H2+1m7d4mQfgvdgTqvnDhwgVWb/Ptt9/i3LlzAIAvv/wSQ0NDePzxx+HxeCAUCpGWloaMjAxkZmYiMzMTJSUleO2119DfP9pq69SpU6P/aX1sWNyN5OjIqdH2UcMn0T90AgPDJ0cbDB9/E8dOvDWmUfWPYhc3u6FjR/8Z/zw2zBRhb28vZDIZZDIZcnJy2G1yjyoUKqjVWqxbtx5DQyMMFseODWNgYPCSjcN7k72aG9HlWDAQDA2NYGhohEH+2LFhDA8fx8GDh/DkkxsvASFXHTocDjzyyCPYvXs3czdTSzKWcHWFoAq2PsFAO1HzvpDo7x/NjBwcHER//2g5zuuvv47Ozk7k5+ejpKRkjDuU4ln5+fnYuHEjBgYGWNN3rouVuZGDvL/xgvz7ulAIdtHCfU9vvPEGnnvuObS3t48BYCAQ+oIbF4IejwdlZWWoqqpiMcXi4mJUVVWhoaEBtbW1sNvtEIlEiIuLQ2RkJKKiohAaGgqr1YqPPvposrPMv+LBraHxdoFyM6W++uornD17Fk899RQaGhoglUqRkJCAlJQUZGVlQSgUQiAQQCgUgs/no7CwEK+88gqOHDnCXECkDAPZiWP9o2NlBo+Mxj6OHsbxwSM4cawfJ4cGRsfQ/IhGqmjwaP8/M2KHRgcO7z/wBlasWMFihFwIKhQK5OTkQCKRQalUY9269Th+/CSDxfHjJ3Hs2HDQ9eFm1V2OkUL3Z1f6+ydOnGLvi5TuiROncOTIADZt+nVQED722GPYu3fvGHc6qahgf3s8RmrKn13tCyfuqC1SgOTqpfX+7W9/i66uLlYrR4kc5K4jZbhp06bR/yMXG1RQvJrAyO1d68+uxhpeiXHdub7WmzwBVFi/fft2LF68mDVcuFzXKKlCcoWSS76qqgpNTU2ora1FUVERpFIp0tPTER0djfDwcMTGxiIpKQkRERGwWCx4//338e23306C8P/2I5j7k1QfHf/5n/+J119/HW1tbdBqtcjIyEBaWhoyMzPHgI/H4yE7OxvZ2dnIyMiAx+PBa6+9Nsbnz2235u8/7anhozg5NMBgyLUTx/oxNHz8R7XBo/3sypZNEDh+EsdPnMK+/aPzCBUKBcRiMaRSKXOTKpXKiypRAZ3OgMcee/xiQsgQjhwZYLe918MbRFe6MQcDbbCN1Htj9zZfrtHjx0/6dY36UoQHDhzAyMgI+vv7mWqi136l7z/YRh1sfSZivi4kfI1h2rVrF7q7uxn8yH3HTQgpKSnBpk2bcPjwYXau/v7+sdA9k6sAACAASURBVGGHi9mWgexK1y/Y9yOY0doEWv/+/n520UXJMpQkczkg5LqZPR4Piw9WVVWhqqoKhYWFUKvVSEtLYwowLi4OcXFxSEpKQlJSEhYsWACTyYTTp0/j/PnzkyD8Vzm+/fZbfPvtt2PqZMgt+uWXX2L//v1Yvnw5XC4XJBIJMjIykJqaColEAoFAwFSgSCSCQCCAQCCAWCyGSCRCRkYGjEYjnn32WdZZhm0QfmJvRweHcHRwCANDxy8xig/2HxvBwaHf/ahGIDw6cOSfcB85gWNDI3jt9Z1oaGi4qPwkLEFGLpdDpVJBJpNBIpFBpzNg9eq1GBwcwokTpzA8fJz9G2x9rtS+9zjq4BCGh49jZOQETp16CydOnMLIyAns2bMPjzzyGGss7S9ZZunSpXj99deZ6qGLKALtlb6/Y0MjAe1qrYPf81+EFl1UDA0N4eWXX8bixYvZZl9eXo7S0lKUl5ePGV782GOP4dChQ+x3ueqKZTN/z+/vSr9/3ItKX69rYGBgtBXj8eM4dOgQNmzYgKqqKpZANJEYoS8YFhUVoa6uDs3NzSgvL4dWq0VaWhqioqIQERGBhIQExMXFISYmBtHR0UhMTERqairCw8NhMBjwzjvv4Ny5c5Mg/Fc8Lly4gC+//BJnz57Fo48+isrKSkgkEiQlJSE1NRV8Pp+pPT6fj6ysLKYGs7OzwePxWHyQx+OBz+dDIpFg8eLFePHFF3H48GHs378fO3fuxO49+wLarl27sHv3buzduxf79u3D/v37sX//fuzbt2/05927flQ7eGAf3ji4H3v37PrnazzwBnbu2oONT29Cbm4uxGIxS5ZRKBTMNapQKCASSSCV5qCmpg5btmzD7t17sWfPPuzbdwB79uzD3n0HsHffAezbf9Cn0eOXa3v27r8iC/b57dmzD3v37sfevfuxf/9B7N69F6+/vhObN29BW9sin/00qYOKy+VCRUUFnnjiCbz66qvYu3cvDhw4gJ07d2Lnzp3Ys2dP0L9/pe9/1+69V2TBXt++faPf8b1792L37t14+eWX8fDDD6Oqqoql7xMAKyoqmDuvpKQEixcvxksvvYTdu3dj//792LNnz+ia7N6NXbt2Yd++fUHf3/f9/Rjv98ff+tH/+X379mHr1q1YunQpCgsLWUH8eGKE3j/TmlZUVKC1tRUlJSXQarXg8XiIj49HTEwMYmNjkZCQgPj4eCQlJSE5OZnBMC4uDhEREcjLy8Pp06cnQfivcHCTY86dO4dPPvkE//Zv/4ampiaoVCoIhUJkZGQgIyODKT4ej8dcoaQGCXrZ2dkQiURj1KBEIkFKSgqEQiFsNhsaGhrQ0tKC5uZm1Dc0MWtobL7EelsqsbytGqsW12HtskY83NHEbO2yRjy5pPRHtSWL27FkcTtamhvR3Nw8WmPU2o6q6lroDSaIRCJkZ2dDqVQiJyeHuUlpDqFGo0NWlgBSaQ6Ki0vR3NyKlpY2tLUtQlvbIjS3tKGltf0Sa21bhNa2RWhrX3xFtmRpR0Bb1tEV0Dq7egJaT08fenr60NXVg+7uXnR2dqOrqwfNza3Q642XdJahDY5AmJubi+rqala3tXr1avT09LDpA909fQGtt29FQFu+YlVAW7Fy9RXZylVrxpj346tXr8by5cuxZs0arF69Gl1dXaiurkZ+fj4rOyLXaGVlJUvsKCoqQkVFBdra2tDX14fVq1dj5cqVWLFiBZYvX87uC/b+gq1PMOvpXX5F5uucfctXMuvp6UFvby+6urpQX1/PLppoTYKBkOoBqaawqKgI5eXlqK6uRl1dHSwWC8RiMeLj4xnkEhISkJCQgMTERPYz9za5Ro1GI37/+99PgvCHOCh5hXv4agjLfb6/n7/99tsxffTo9l/+8hccPHgQvb29MJlMSE9PR3JyMtLT05GVlRXQSBn6M4IlAZMgSkqRIJqZmQk+nw8+n8/UZFZWFtQZUahRxaFPF4q12lno1czBcnMUFslnY6UxHN36BejShWGFJQodmvno1IaiSxeGLl0Yeo0RWGqIRZd6Plbr5mCNYT76TJFYplmAFfr5WK38JTqVs7FcH4Y+fThWGBeiWx+OZerR5y03R6HHED7Geo0RY2y5/D5YBLHgiRXIEudAkp0JsUgAgVA8JkGGYoNkXBcpJc54P2/UdTp6Dm58kX6f7uMm4fg6h1AoZLc1Gg1TpkqlEiqVCmq1GkajESaTCXq9HjabDXq9HmazGbm5uTCZTLBYLLBYLDAYDDCbzcjLy0NeXh5sNtslRo/R43TbbrfDbrfD4XAw405V4E6fIONe+VP8kFswTbe5A37pPJRYQvVgVBxNv0eJEt7tubjdRgoLC1FVVcXUGG2stbW17PzkbiNIkcuurKyM1ab5s4qKioBWWVnp837uOagInN5jVVXVmG4qlZWV7PU5nU5UV1ezvpv0Hmhd6X37gozb7WbvjRJ5KKuVWpdx1Ro9h2Jx3IYJ5PalzyqQcYvn6bV4JxFx+416t12jeGB5eTkaGxtRX18Ph8MBiUSCxMREJCYmMviRxcfHIz4+/pLbFCuMioqC1WqdBOEPeXCL1r173VE2p69aQLrfFzT/53/+B2fOnMHDDz+MmpoayOVypKSkID09HSKRCCKRKCgEJwLC7OxsBj2u25TrSuXxeOw2/SzNSoOJtxBL9DHo04ViTW4Mug2RWGGJxipTBPpMC9FjCMcKSxRW5kajz7QQK3Oj2X2LDfHoNS7ECv18dKvnoilnPhYb4rE6LxGPWCPRaYhGn3n0nL2maPSaotGtD0efKRLdev8A7DWO/u2VygeQK4xDllQFgVQBmZAPqUQEkVjqF05cEJJKJMVISprrRpVIJNBoNOxxuk+r1UIgELDYI0GNC1eVSgWlUgmdTgelUgm9Xg+VSgWdTge1Wg2tVgutVovc3FxotVoYDAZYrVZYLBZYrVZYrVYGQpvNBqvVymBmtVrHQI8LO65xwed0OtnUdUqSCQRDKiDPz89n56KN1WAwsA3VZDLBbrfDbDajqqoKbrcbZrOZbZwEg+rqahZ3KyoqQnV1NeskQuAhwHAB6HA4UFpaitraWtTV1aGmpgYlJSVj6swqKytRU1PD4FVbWxsUdOMBIZmvx6mUgtahoqICbrcbubm5aGxsZGtrMplQUFCA2tpa9hnS+QsKCtj5uUXmdB8XtnRhQc/Jzc0dA0WCKbdtGde4PWVdLtcljwcyX8rPu5sMPY8edzgcbERTXV0d3G435HI5UlNTERMTw0DoD4aTIPw/6PDX/dy7pIESXPwB8dy5czh79ixeffVVNDU1QSaTIT09HWlpaUhJSWHZn6TMSLFdCQgJhhRPzMjIQHp6OoOhQCAAj8dDeno6gyM9Jz09HZkCCTKi56NOk4B2dQR6chPRrFiAPlsylmkWoMOwEIs1YWhTzkOXKQptynnoNEaiSTYLS3XhaFZFYqU1HqvMUVimi0QBbxaq1YmoU8ehSR6GpdYMLLWkoEUdhcW6aHQZY9BnjsFaayxWmiJ9wo9rK5UPwCZOQLZMDaFMCbk4GzkyCSTSf7ZTGw8IFQoFpFIpWyuxWHyx84wImZmZUCgUEAgESEtLA4/HQ1paGtRqNTIyMpCdnT0m7kjnJRUol8uhVqtZZxuCJgFWo9EwFxGpRKPRyACp0+mg1WphNBphsVgYkHJzc/0Cb7zgCwbC4uJiOJ1O9jp1Oh1yc3PhcrmgVCqRm5sLp9OJnJwcaDQa8Pl8lJaWwmKxQCAQoLCwEG63G5WVlbDZbAySJSUlsFqtqKioYM2X6e+SsqmqqkJ1dTWKiopgMpmYKqINubq6Gi6XC6WlpQxWNTU1rCbNG2SXYwRYf0B0u90wGAzsAqa8vBwulwsKhQLFxcXsMxQKhdDr9aitrUV2dja0Wi3cbjfKy8uRl5fH4o40pcFut7NzeTweOJ1OBj5qS1ZYWAiDwQC73Q6LxQKn0wmr1YrS0lI4nU7k5uaOaXDt3ROU2yjAn/mqFwwUD+SqwIKCAjQ3NzNXs1qtRnp6OmJiYi6BoC8QekOR3KNxcXGIjo6eBOEPfXBnYHkPmAx0UEPYzz//HEeOHMEjjzyCvLw8ZGZmIi0tDXw+n4GPkl24CS/knrxSEJJ5Q442cXo9VIRPJRkpKSlI5QmQEjUPRdJo1MkjUCWLQIEwHJXKeJSKF6BOE4+KnEi4ebNRrYxBPn8OKuVRcKQ/hDJpBEqzZ2OZIQa9pmh0mhNgy5iLEnUa3KIolIjDUSiJQrEkEkWC+ajNCccizUJ0aEfdpL3a+ZeAr8+0EMvNkcxWKh+AVRSPbJkaohwVFBIB5DnScYNQpVJBLpdDLBaz9acYK/Un5fP5LNZIn0taWhpkMhkyMjLGJC/R5yIUCiGRSNjPYrEYPB6PnYcUv0ajYZslj8djrlQCp1arhVKphFarZa7S8YJwPMovGAgJQnK5nJ0zNzcXhYWFMJlMUKvVsFgsMBqN0Ov1yMrKQm5uLsxmM8RiMaxWKwO4TCZj78FqtUKj0cBms8FsNsNgMIwBPsGzvLwcBQUF0Gg0cDgcUCgU7LkFBQVQq9VwOBzM9chViN+HeUNRr9ez9aBhtYWFhdBqtbDb7dBoNPB4PJDJZFCpVHC5XJDJZOyCIjc3FxqNBnq9HiaTia2HUqmE1WpFTk4OzGYzFAoFLBYLVCoVU2JlZWXQaDQwGo2QSqXQ6/XIycmB3W6HTqeDTqfzCTB/2ZvjNe9zcl20BHKqB6yoqIDJZEJmZuaY2F9ycjJSU1PHDUMCYXx8/CQIf4yD1KD3QEhuwTupPQLfd999hy+//BIffvghNmzYgLKyMmRlZbEMKFJ6qampYxRZeno6eDweA9zVcI1yzZciJHdpWloaUlNT2WNpaWlITk5GcnIyJCmRcPLmoVIaDmvqTDhEMTDzI+EQxaBQkQynOBbmzAUoVqXClh2JImUKTBlhcEniUJ2zEEt0UejSL8QycxLyMuehUJWOfEks6rWJsPPmo1gSiSp5FBabktBjTUavJR6rbXFYaYoMCMHl5kgsl9/HXKNcRSiWjO0kEwiE5PL0hqBEIoFSqYRIJEJKSgpTiuQ2phgu1+2clpaG9PR08Pl8CIVCZGVlsQuOrKwsSCQS9hgBj+KCQqGQ/T2tVstctHK5HEaj8RLgkWs0kCuUQOgLht7mKyZUVFTENman08kATICitSRXqEajgUQigclkYsrWYDBAqVRCqVRCLpcjPz8fZrMZRqMRGo0GZrMZFosFWq0WCoUCOp2Owa2urg7FxcXQ6XRwOp0wm83weDzQarXQ6XQoLS1FfX09GhsbUVdXh/r6etTX1zMXanV19VU1bzCSEiwqKoLNZoPL5UJNTQ1sNhukUimMRiNKSkqYG1wqlcJqtUKv18NisUChUMBoNEImk0Gv18PtdkOtVkMul8NsNkMikSAvLw9SqRRarRZqtZp9NjU1NdBqtbBYLGx95HI5TCYTc1v7M29350SUHxeI5Bp2u90sdltbW4vi4mLk5eWBx+MhKSkJcXFxSExMREpKCpKTk5GYmMhqAscDw0kQ/h9y/OUvf2EzsYB/gpFb8H7+/Hl88MEH2LFjB2pra1ncLzExEWlpaWMSU0gV0CZJsSlvlXi1QUh/n5ssQ4DktmWjOsXk5GRos+LhSJ+JOnkEHGkPokyVjLysCJQrE+ASRcMhiIRDEIkKbTqK5Imo0mfCKYxCgSweDepYtCjC0KkNQ4cxFoWCUJSpklEqicBiQzw8/Dkok4SjShKKRkUEWpUL0Cqfjy79wouxwsAg7JX9EhZBrE8QjjdGONpqbdQ1SoCSSqVQKpXs/oSEBOYC5fF4EAgESExMhFgsZkZqnj4XOhePx2OQlcvlLK7IjT+aTCbmXpTJZDAYDOw1yuVyFj/U6XQwmUzjjgkGA2GgpAja6LjuP1Kv5H5Uq9WQSqXweDwwm81wuVwQi8XIzc1lv2M0GtmGL5VKkZ+fz9zFpBLJrUeqiFqaVVZWIj8/nykvi8XCYpJarRZ6vR52u525/8rLy8e4SWlj9mc1NTXjNl9QpPdtNpthtVpRUlKC5uZmuN1uZGZmMpWo0+lgtVohFApRUFAAg8EAp9MJgUDA1DK9F8pqpuSp0tJS9l5NJhNT5hUVFex+jUaDvLw8qNVqBlKKK1NSFH2e3GL2KwEhxY6LiorGtESj7wC5MQliBMCEhASWDEgw9AdELhgJhJRharPZJkH4Qx3nz5/H559/jieffBKbN2/Gnj17cOrUKXz22WcMjJ999hl2796Njo4OmM1m8Pl8duVDUKHNkRQZJaYIBIIxmZq+agSvFggJenRe7xgivSauKzVVkAMpLxkOfiialAvRJA/DYkM8mhUL0G2IRJ0sDDWS+aMQ00SjTRuDJcYENCoi0KRciBp5JGoFD6JbE4pu/WjMsM2YjHZ1BFYYF2KxLhpL9DFoVS5AmyocbapwtCvD0GOOQ68l3m9s0BcIvV2j41GEFNsjtcItvKdNRa1WM4hRRxqlUsk2LO8sUfp7dH6JRMKASoX89PdEIhGLvZFrUKVSwWQyMehpNJoxr8VoNDII+osJcmOD/tyf3hmivjY/qvviZgRSJmRpaSkrvK+srITH40FlZSWcTidzldHzKIOTEkacTieLUVVUVKC6unrM+Ww2GywWC5qamljcj5JqamtrUVlZibq6OgYaKm9oaGhAfX09ampq0NDQgLq6uoB2OaDkwpCSWGjyenV1NXPp0vggyigtLy+Hw+FAdXX1mLWiJBlaI4fDgfz8fJSVlcHtdqO6uppd5LhcLthsNqbA6Nz0MyXI5OXlwWq1MhByE3q4GbrBQOj9nfBuk1ZQUIDq6mrU19cjPz8fIpEIsbGxiI2NZV6l1NRUpKamIiUlZYxxIegLhN5QTEpKYiCMiYmZBOEPeVy4cAHvvfcec+dQpltHRwceeeQRPPvss+jr60NBQQHr+EKqKzU1FTwebzTWlprKHiPQcIHoz65Wsgw3c5RbgM/tQEOPczvUpKnsSElJgV0YjVZVBFZa47HCuBAPG+djvf5BrLFEYIUhFGssEejVzsVKYxhWm8Ox0hiGlcYwdFjTsEi1AI/mxWK5IQJdxhj0WpPQow3DGv1c9JljsCI3Dj3GKCy3xKIvNwHdplj05CaiwxgbMFGmz7QQfTn3wiKIRbZMDbFcDaVUCIVcNu4YIQGJ7icoktF9Go3Ga2qFksXvuOUX5G4luFEMkFyFer2excHUajUUCgVzE+bl5cFkMsFoNLIMUXJFcmODlPFHiSreCTHeKjBQeYQ/CHJLEigmxc3kpMzPsrIyBgzayAkYlZWVqK6uRmFhIerr69lz6+vrGci4YCF3JsX4uJmfjY2NYzJGKQbV2NiIhoYGpv7odlVVFXOXXokFA2JVVRWam5uZAq2vr0d5eTlz01ZVVY15n+SupUQeen+0Bt6lHWVlZairq2OlFuXl5Qye3OdUVFSwpCH6XKhmj0DtXZIxHsXnL75ISTHNzc0sBkqKj/a75ORkxMfHIzk5GSkpKUzZUciF4DYeGE6C8Ac4fJU3cGOA77zzDhwOBywWC3PdkNvB6XSyDDeKTZSWlrKNipIfqDYwOTmZuSC5ZQvUH5RbusB1XXrDkUDmD44EP66q9E7o8AVSbt2hQCCAkM9DhkQLqViCWvEcPKJ9AKvMUeg0x2OVZSF6jYGtzxR5RXZJTNDLOhUPQS7OBl+mgVJ60aUpE0MlyoRYrg4KQm+jzM+JGEFTpVKxEgpvo6xLim3p9Xro9XoYjUZWQ0ixMkom4Zp3jaAvd+hEyiL8bYbcTY42X+7AVO/6O19ZllzjqidfMPGlwiai2Cgm+H2bP0AGeq3jcbEGS8bxVbbhq4aRO9CWa9zPklujSEZ1md4XQNwCeHoO9QWlda+oqIBMJkNWVhaDHrVAIxCS+qO9j8wbgP5ASPcRCOl2dHQ0cnNzJ0F4tQ8accQdewSMFsG/9dZbyM/Ph8PhYBCk+i+lUsliPHl5eWyYZ1lZGSorK9Hc3Iza2lpWC6XX65lyTExMRFZWFtLT05GamnpJtxhu8bu3siM4csHHzTr1brztL/lmXCAUqyEWilAhmocV6gex0hSJTlMMVpjC/58HIVc9BgMhfWeuNgi9s0S5EAwWA/SGoK95cf4gyAWhrwxLfwD0BzVv2FwNgDU0NAS0KwViMBD6g6I/EF5tGAYDIbdDjK+J8+SBoDgguapNJhPLfE9PT2fAo2Qxyo3gukIvB4aTIPwRD4Li3//+d5w/fx5Hjx5lxcJmsxl6vZ650yjeo9PpYDQa2WZGmxcVGtOVVFNTExoaGlBZWcl67EkkEqYGya+ekpIyJsOTFCIZF5Lcx7xjf+T+9AXCQG7Uf4IwC+kCOYTZAngEEehQzsUK40L0GBeizxA2CcJxgNCfGuQmk/gDoa+OMYEgGMwdGizmw1WB3NiePyXoT/15QzAY9PyBr7GxMaAFA92V/n4gaF6NmGMgdRishjEYELlQ9AdEbikGuVC5WaXUtIBcvlTvyoUfuULJ00WPJSUlBQShPyBOgvBHOHy5Rc+fPz/GNTowMIDCwkLo9XqW9EDtspKTk5GVlQWlUgmz2cxiO5ThZrPZWF0VPU4FxeXl5WhtbWVdF6iAVq/XQyqVIjs7m9X30ZWWd92ht9uU24SbADgR8wahOFsAXrYEgqxs5Arj0KxYgOWGCKwwhaNbHzoJQj8QJPh5Q5BAyIXgeEDor02ar4L5iQAwkBuUIBhIAY7X9RkMehMFGFlTU1NAa25uDmjBfj8QNK/UdcoFY7BSDX9A9NU2bqKuUm47OPqecPcnaoYgk8mQkpKCuLg4tu/5S4QhMHrf7w+G/oDonWlKgIyJiZkE4dU8uOUQ58+fH9NF5ty5czh16hTWrVvHkiX0ej2USiX4fD67SuHz+VAqlTAajSyxgTY07qZGQKSECOobabfbWVZZfX092tra0NLSwjKxbDYbVCoVsrOzkZqayrqxk2r0LofgZody44q+QBcUhEIRhNkCCLMFUIvSUZYTgz59ONaYwy62PpsEYTAQertEfUHQFwi9+4aOpzzCG4KBMv98qT9fCnC88Auk+vyBb6JgmyjoWlpaAtpEQBlMUfpSjOOBZaA44kQUYiAo+gMitbqj701paSlL6qGsXLlcfkkGKNUcU2csignS3kQg9AXJicCQ7iMo0u2YmJjJOsKreZDq+8c//jEmPvjZZ5/h5ZdfRlVVFex2O1QqFcRiMZKSkjB//nwsXLiQjQZJT09HTk4ODAbDmE3MbrdfohDJbUqp0KQaKfZoMplgtVpZH0ByS9B/TGpXRF0kuIXyXNVIqtAbkhNWhEIRpAI+RAIhxEIRHLJkdGtC8ah57sVszv+3QUgAHC8ECYRXCkF/5RG+CuIDqcDxxAADxfzGG+Pzp/iCQS0YCIOBrrW1NaBNBJTBFGMgV6s/t2ow92kwII63Ibg/IFJ8sKSkBLW1tWhpaUFDQwM8Hg/0ej0DHe0rVF/MbTVIj3PBR2DjgnO8QJwE4Y94UGH8hQsX8Pbbb2Pjxo2sTyKfz0dkZCTCwsLYKJDk5GQ2M4vP57NWUwQ9MkqdJzDm5eWxiQIGg4HBkNQktaQitciFKtVLUfEqpW0XFxezRBypVAo+n8+u4Lj1g9xi+vHGCEUCIXKy0iESCJEpkkMvSkWHci7WGWdNgnCcIPR2iXq7QwNB0F88kMxXYsx4XKG+YoC+MkH9QfByXJ6+1N9E1NvlgK6trS2gjReU/iDtC5Djdad6q0RfUAzW2eZKE2qoxII+u/LyclitVohEIrZ/ZGZm/rP38MU9hNuKkQtDbu/kYCAcTxLNJAh/oMM7Rnj69Gl0dnayRsDR0dGYNWsWIiMjERsbOyZGR7epKwQpPm7CDHccDtdlSoowOzsbs2fPxt133424uDgYjUZWUEzPo+JYgiuB0eFwsOLm+vp6NDU1sS+z2+2GzWaDWCwe08aNW7oxrqzRbAFyeCkQCYRIFSqhFKRiSc4srDM8OOkaDQJCLgT9gZC+M94QDNQxxlsNchNjfLlDAyXD+HODEgSDJb5M1PXprQKDwS0YyL5vm6gr1Zc79XJii5cDwsuBYV1dHRobG1FdXQ2bzYbs7GzEx8cjJSUFAoFgTF00ZbeT0V7CVYJ0Pxn3+ZcDQ38gjI2NnQTh1Ty4McF3330XS5YsQX19PZxOJ+bNm4eHHnoIcXFxSEpKYgXR1O2DYmxSqZT1TKTNjOsOpZpCg8EAk8nEukMkJyfj9ttvx9SpUxESEoLZs2dDr9ezc7jdbhiNRjZhniBLhdbUdkqv1yMvL48pBCpEpv9sTU1NKC0tZS2s5HI5+2LT6CduLJFbhpGRLYaEnwqRMBtJQiX4vAxUC2fhYe1DWGMOR48h4hLg9V6cK9ilWxAAcFFYbo4KCs2VxosNuC+OaOo1RWOFcSFWGcOwxjAfDTmxkMqyIJZpoBFKIZZkQZajgEqoQI5cfMUg9L7fV5YoQdDbFerLHcp1g/pKjAkEQX91gt5K0FdNYCAFGCgO6O0G9VZ/43V3+oOdL/i0t7f/YLZo0SIsWrTokvsnqiD9AdOXUgwGRe86yWAxRQKkLyByP9Py8nJ28VNXV4eWlhbU1NTAarVCIBCMScaj/YGUXyAjJchVhBMFIWWZUjIMtwifyjK4tYoxMTGw2+2TILyax3fffYf//u//xsMPP4zm5mbk5+cjLCwMDz74ICIiIpgK46o6pVLJFBQ1xCVIcZNjuCrQ5XLB4XBArVYjOjoaN910E0JCQjBt2jR2hWM2m+FwOODxeJCZmYlf/OIXmDZtGm6//XYIBAJ4PB42mocASxsjN/5oMpmQm5vLZsrV1tYyV2pdXR2amppQWFjIut+LxWLWDYcmKmRkZCBTIIGYlwJBNh+pQiWys3goEcxDj/x+dKtmoUu34OLcwEuBSFDsNS5EjyHCR+ea+gAAIABJREFUp/mDIIFyoiAUSf8JQlmO6HsDoT8lOBEQeidTeYPQ3zQJfxDkgtBfTeBE3KAEwkDqzx8EgwHQFwgDgeqHMl+v4WoCMZjL1Bt6/tyn3IsTAiG3Ow919iEPEblAGxsb0draymqbZTIZawlJtczcLPTLASEXht4gDJRhynWpEhQJgJSYSOeIjo6GwWDA6dOn8fe//30ShFd6nD9/HhcuXMBvfvMbBonMzEzcf//9iIyMREFBAVavXo3q6uoxmZ8KhWLM9HHqAu8NQuo0T4pNKpXioYceYirwhhtuQEZGBuu2X1paCqPRiOjoaNxxxx3seWFhYWzUjdVqhcfjgVKpRHx8PObNmweRSASHw8EA6Ha7WSNjiknS/bRZlpSUoKWlhW1cNDhTr9ez5tKpmVngpSaCl5mOlOzR/zSO7AgsUc7FatOo4usxRKBLtwCd2tHm2j2GCPSZRof3ckFHcFthiWbmD4DjBWFdTgwkUj7EMg3UQinEsmwGQukPAMJA7tBgtYK+IOirh2gwV6i/6eGBlKC/bjC+3KDeAAykAn0BcCLw8wbT4sWLfzAbDxQnohaDwdAbir7cpd6K0TuphjI86+vrWZs7arVWX1+PwsJCVFRUoKmpCYsWLUJLSwuKioqgVqvB4/GY8qKJKaQGyTtEblF/djkw9Iagr8e9XaL0XJo+ER8fD7fbjffee28ShFfr+Oijj9DS0oJFixbBaDTioYceQmhoKAwGA1566SXs2LEDRUVFDGjkXqTGy3K5HDqdbgwIufE8ygTl8/m48847ERISgpCQEMycORMqlQoejwclJSWw2WyQSCSYO3cupk+fzkCZmprKAFZQUACbzYakpCTcfvvtuOaaaxASEoLIyEimPin+SFPQuZstTc/W6/XIz89ncUzqoUpqkeobPQVFcFjN0GnVyBLnIDUtAznJC1AhmI3lunno0ISiS7cAvcaFYwDGVYHeqi+QO3SiIKyVRUMk5Y0BoUSugEJ09UA4ETV4uUqQqwYnUiPoKynGV2cYbxUYrA2arxZmvuJ+vuAXLGFlIuBbsmTJD2bBwDhRQAYDoj+V6L3mgVynvj47coOWlJSgrq6O/d3S0lLodDrw+XymwrgZ5tzEGPIKjReEl+smpX+5MUF6bTSdggtHauZtMBiwZs0anDlzBt98880kCK/0uHDhAtatW4f29nbU1dVh4cKFmDNnDtLT0/Hoo49iaGgIL730EsvudLlcbD6bRCJh43ooWcYbhBTPU6lU+MUvfsHgFhUVBbPZzDJB7XY7+Hw+7rvvPgbKu+66C3K5nG16lIUaGxvL3KohISEIDw9nEwsoySc1NRVz5szBjTfeiLlz50Kr1cLlcrESj4KCAtY+KS8vD0ajkcGcC93GxkY0Nzejva0F7e3tqGloRonHiXpjBnrUs0fHK2lCsUw9H8vU88eA0V98MFhccCIgrJJFQSjJhFCmhloohZADQrH8ykEYrGZwPLWCgUokvCHIjQdOpDzCWwX6KokYbxIMV5FcjvILFuubCPiWLl36g9n3AUhvpRisLCNQGYY/INJtcpHS5I2WlhYsXrwYlZWVMJlMo030Lya4CAQC5vXh9jnmziql7lVXC4T+YOidKMNVi9SjOTY2FhkZGZDJZCgoKEBnZydef/11fPLJJ5OK8GocH3/8MSoqKrBy5UoolUrMmjULsbGxqK2txcDAAI4ePYqXXnoJRUVFLIOTyhukUilycnKgUqlgMBh8gtBisSA/Px9CoRC33HILbr31VggEAtbQ1uFwwGAwIDExEbfddhuLGc6ePRsGgwElJSVs8KVGo8HMmTMZAGfMmIH09HQ2DNTlcrEegLfeeit7XmhoKFOzFEPU6/VIS0tDdnY2c5nSa6dyDrPZjDyLEZbc0dhogcuO0qo6lNe1oLMyD5tK0rG1Xo5nq8R4oigTa+0J6DUuRKc2jIGR3KWd2jAWTyT1yHWd+gNjMBBWSiORLR0FoUo0CkKx4uqDMJBL1F+tICVHjQeCXDU43qzQicYCuQowUPcX7xZn3skv44FfoDjcRMC3bNmyH8zGC8jxulYJjoFUoj8oBira975Q8S7gb2xsREtLC9ra2pCbmwuFQsGgJhKN/p8QiUSXxAO5LlHuaLiJwpALRG8QesOQ2rDR87mF+UlJSYiOjmYDzB0OB+rr67FmzRps2rQJ+/fvxx/+8IdJEF6NY8+ePWhtbcWyZcuQnJyMBQsWICsrC88//zzeeustvPnmm9i5cyeKiooY3KjGj0b40Iw47y4y3KxRmUyGuLg4lvBSVlbGashmzpyJm2++mYErKioKHo8HFRUVrFQiIyMDd9xxB3vOPffcA6VSyUBJf2PWrFmYNm0aQkJCMH36dKSnp7OYYl5eHsxmM1JTU3HHHXdgypQpmDFjBvh8PtuUKaGHXrfdYoDVMepOtZl0yHXkQ+OqhMekRLdqFjZVirC5RoptDQo836TCtgYFfl0twVOlWVhfkM7cpN36cKYeuVD0dp96QzEYCCskC5ElyUD2RRAKcrIhUSohFysgyhF+7yD0lRwTrIeod7G8L5couUMDZYVSnDcQBH0lwgTqAuPtBvVX6xcMgFw4+IJGIMXHhVNHR8cPYuMF43hVI713X65Tf8k141GI3jFDGjtVU1ODlpYWLFu2DC0tLXC5XCw7nNu4n3oPUzE8d4A0twdxVlYWK7MKZJcDQ28QUoIet38pZbLz+XxYrVbU1NRg1apV2LBhA7Zu3Yrf/OY3eOONN/CXv/wF58+fnwThlR6PPvooWlpaUFJSgtjYWISHhyMvLw+HDx/G6dOn8emnn+LgwYNwu91skjZNjqaNU6PRBAQhZXG63W6UlpbCbrfDYDBAoVDgnnvuYeC65ZZbIBAIWNd3yiKNjIxkajEkJAQLFy5Efn4+G+Jpt9uRnZ2NX/7ylyy2eOutt0IoFKK2tpbBzWg0IjIyEjfeeCNCQkIwZcoUzJ49G0ajkc1bzM3NhVQqRVhYGGbOnAmFRABj7miijyfPBIuzECp3DTxWPVYZw/CoKxmPupKxLj8VGwoz8FRpFjZVirClLgfbGhR4oUWDrfVyPFMhxOOeNKy2xaHPFMnKK/xlkZIFA2GZOAJZkgxkSVVQi2UQygUMhEL51QFhoMba/kBItYLBCuYDqUGXyzXhrNBA8cBgblBfyTDBIOjL5RkoISWQAvQFo87Ozu/VxgNEX1CcqBs1EAzHm1jjy0VaVVWF1tZWdHR0oLW1FQUFBawdoz8A0n0SiYTVRFNdNLeEIhgEvV2ngdyk/mDILbqnXqKpqakQCoVQKBSoqalBX18f1q1bhy1btmD79u3YuXMnDh06hFOnTuFvf/sbAEyCMNhBLdSA0TIJKqD/7rvv8Oc//5l9OW02G+bOnYvU1FR0d3fjnXfewYcffogvvvgCR48eRUlJyZhidhrBRJug0Wi8xDXKTYygVmoEuPT0dNx+++0Mbvfffz8sFgtKS0uZC1Or1WLmzJm4/vrrERISgptuuglpaWmsSzxBNjU1dUwSzgMPPACVSoXa2lpW06jRaDBnzhz2nJ/+9KdISUlBUVERnE4n8vLyYLFYkJqaihkzZiAkJARTp05FbEwUrLlmuJx2WMxGuF0OmE0G5MgkyLWYsN40G7/2xONX+Yl4xJmEdfmpWOfJwPpCHta60rGhMAMby7LxXK0M2xuV2N6oxJa6HDxbJcbT5QKstSdgtS0Oy81R6NItYPHGTu3oZIvlFwHZZ45BjzkO3YZIrDAuxFpjKJarHoJNlgGlKBtZQhkEYjnkEjGUomzIpGJI5RpIpVLWJJ07OZ4A5ysZJhAEveOC3lMlvOOC3C5DgbJD/blDvV2iweoDfdUFepdC+KoD9Jf84ivphQs+fxAkMPiCijd4vGH0fcNvIlCciGr0BUPv+7zB2NraOmYtuVBsbW1lrk76TLwTlbq7u9HS0sKGAkgkEtaQn5pp+OogFWhGKbdXsS8gTtRFyu1C410yQSVb5ArNzMyEWq1GeXk5urq68Nhjj2HTpk3YsWMHXnvtNRw4cAADAwM4fvw4Tp8+jX/84x8AJkEY9OCC8MKFCwyE3377Lb744gssXrwYDQ0NsNlsCA8PR2pqKp566imcOXMGf/rTn/DFF19gcHAQxcXFLHbG3eS0Wi2bK+cLhBRTpMbaOp0OCxcuxC233IIpU6bguuuuQ1hYGGvnZjabUVBQAB6Ph5/97GcsZvjTn/4USqUSlZWVrBjbYrFgwYIFDJTTp0/HggULYLVaUVFRAYvFAofDAZFIhLvvvps9Z/bs2RAKhUxRFhYWQqfTITw8nKnFW265BXFxcbBZLci1mOB2OWDPsyI9LQW//P/uxh0/vQ2/+PldWGeaj6fzR0H4hCcNGwoz8LAzBY/kZ+KxAj4ediQyxfi4Jw2Pe9LwRFEmni4XMJfq5hopnqkQ4qnSLDxRlIlHXclYYYkeVY2UhKMNxzJdJDq04VhpisRjuRFYa5iHXEkaFMIsBsIcsQgKYRYkYiGEEgWEQiFEIhEkEgkDoUwmg1QqhUQiuUQdEvwIet4Q9I4L+kqS4bpEx1sr6Csxxp9blAtCX5Mi/EGQC0JfmaCBMkDHEwP0pfoCuTm58PGGUldXF7q6utDd3f29Gv0df1Acr2r0B0NvtegvfuhPFS5atAitra1obGxkzTHa2tqwdOlSdHZ2slpguVzOVJ9IJIJIJAraYN8fHK8mDLl9kCn5hZ5HrlACoE6nQ1lZGZYuXYq1a9fiiSeewLZt2/Daa69h//796O/vx4kTJ/DWW2/hnXfewZkzZ1hrzEkQBjn8gfDcuXP44x//iJaWFtTW1kKn0yE0NBSxsbF45pln8MUXX+CLL77AV199heHhYVa2QN1ZKMtSo9FAp9OxdlnerlFSd3l5eRCJRJg9ezZzX06bNg1ZWVkoKytjGZxOp5OBkmoI7777bjgcDlRUVMDpdKKoqAhisRgPPvggc3HedtttSEtLYxskQTgmJoYpvOnTp2PevHkwm82orq5mxfgZGRm45557cO211yIkJIQV71dWVsKT70JZaTF0WjWiIiNwx09vwzUhIbgmJARRkRHoUs/H484EbCxMwdPFGVidl4iWnHlYpovEo+40PFnCx/qCdOZCJRA+UZSJ9QXpWJefiieKMvFMhRCba6TYXCPFc7UyPFcrG1WNJXw87knDWkcyuowxWKoOQ482DKt0c9Ejvx8mYTLkAj74AimyRTmQiYRMEUpy1JBIJMz8qUOaLcmFIReEwbrH+IOgd6mErx6iExmjxIVgoPrAYK5QLgSDKcFgMcBgcb9gSo9A5A98fX1936v5A6M/QAYCoy+3qffP3srQu+SCC8jW1lYsWrSIzTBta2tDZ2cnlixZwoYByOVyiEQiBiihUMi+52KxmMFxPED0NbibC8PxANEbhNw+pN7KMCkpCTweD3K5HG63G62trVi7di02btyI7du345VXXsGePXvQ39+PkZERvPnmmzh9+jR+//vf491338XZs2dx/vx5AJMgDHpcuHDhEvcoAHzzzTf47LPPUFNTg7q6OthsNsTFxSE9PR1r167F119/jb/+9a/429/+hsHBwdHEkYubF6kxnU7HJtSTIuS6wrim1+vHuCbvueceGI1GlJWVsbo/pVKJOXPm4Cc/+QkDZXx8PJxOJxvHRG7Vn//858x9+eCDD8JgMLBz0RXi3LlzMWXKFFxzzTWYPn060tLSUF5ejsLCQgZsSpwhoN5///3Q6XSoqqpif1cqlSI0NJQB/LbbboNAIIDT6cQifdyo2nPEols1C4UJt0M79zoUJN6JTtU8rC9IxxNFmfhVMQ8bCjPwuCcNj7lTmBEg6fYjziRsKMzA0+WCUZdqlRi/rpZgc60cT1fl4Fcl2dhYzMOTrjis0c+FlhcHKT8DvGwJeNkSiLL4kPDSkZ3FQ2aWmKk/rnFjhsFihVdSL8i9MPJXJjHeMUreEAwUDwzWFcZbBXpng44HgP5ifd4KMBjwenp6LrHe3l5m3zcIuX/L12sZDyD9AdFfXJF78UDw4wKSqxIbGhqwZMkS9Pb2oqurC3V1dbDb7VAoFCzJhRQg18RiMSQSCXsOWTAo+oJhMCAGgmFycjJLuqGfk5OTwefzIZVK4XK5UF9fj1WrVmHjxo3YvHkzduzYgZ07d+Lw4cM4duwYTp06hbfffhvvvPMO3n33XWZnzpxhE4MmQTiOw1sVXrhwAV9//TU+++wz9PX1sY0lPj4e8fHx8Hg8+OCDDwAAf/3rX9lgXqfTybrKSCQSZGVlQSKRQKFQsDpCbwBS9mVOTg4DXGRkJDQaDev07na7IZPJcM899+C6667D1KlTceedd7IMU4KwxWJBTEwMfvKTnzDAxcXFXVIXKBaLmVuV6hElEgkqKipYmYTZbEZUVBSuvfZaXH/99Zg2bRrmzp3LlCcpF7FYzOofr732WhZ/LCsrQ35+PhpMmei2JKAt62fwLAiBfnYIbNG3oV0ZhifcCXjMncIg2K0PR1XGz1GeeieWXoQkPfZkCR9PlvCxoTCD3bfKGosNFxXjU2VCPFkuwcZyEbbWSLG9ko+nXLFoKrCgxGWHKdcBuUoPmUiInGweRMLRuCFlnlHCgPeGQUpRJpONgSDdHg8Ix6ME/blEA9UJUomNLwgGqg8M1hXGXz2gryQYfwAMluVJkPBWXIGg90OAbyJg9AVHXwoyEBQDuU+XLFnC1nbJkiVob29nLlFSg11dXejo6EBzczNr6iGRSNh3l/6VSCSXKEBf33dfYBwvDC8HiNyG3dQzVCaTwe12MwCuX78eW7ZswSuvvIK9e/eOUYD//u//jvfffx/vv/8+3nvvPXz44Yf4j//4D5w5cwaffvop6xU9CcJxHL7co19//TX+8Ic/YMeOHbDb7ay1WmxsLCQSCTZt2oSvv/4aAHDy5EkUFRWxTE/umB2qzVGr1WNiQrQJkvtRqVSy3qX5+fkoKSlhscPExETMmDEDP/nJTzB16lTcd999LHZHcNNoNLjvvvtwww03MChlZ2ejsrKSzS50Op1ISEhg8UdKnLFYLKisrITT6URubi5kMhmrR5w2bRquv/568Hg8VFVVIT8/nyX0JCUl4cabZiAkZAqmXjsNCyOj4XTlo6y8Ek5XPlxuDyyiRFSI5qE48lq45oWgLPVnWGpKxBOlImwqTMbT5QI86krGIvlsuKNvhG5mCPLCp6FNNhPrC9LxuCeNqcZHnEnoMURgtS0OTxRlYkNhBta7U0ZjiwWZWOtKxyOuVDxVlIlnCpLwqDkMDfkm1JeXoLahFbUNrairqkRlYT7ybLnQ6C1ss8jOzh7TWJxiKbRZiMViVhcarICe6xoN1kItWK1goGL5wsJCn4XywbJC/blBg8UCuSowGAB9xf18qb9A0PMFvuXLl/+oFgyM3nD0VovjdZ8SEH2VWixevBjLli1DV1cXFi1ahOLiYqjVagiFQkgkEsjl8jHtHUn5iUQidlFHrlGu+YJiMHUYLH4YzFXKTYoRi8UwmUyorKxET08P1q9fj+eeew4vvvgifvvb3+KNN97A8PAwfve73+H06dM4ffo03n//fZw5cwYffvghu33mzBl89NFH+MMf/jAJwokc3333HYMhgfDvf/87/vSnP2FwcBCVlZUskSU+Ph6hoaHIyMhAfX091q9fj/b2dshkMiiVSlZAn5mZiZSUFCQmJoLH40GhULAEGm6/Ueo1Sh1bCDS0US5cuBAzZsxgiTPx8fGs9RmpBx6PhzvuuIO5Jm+++WaWWWWz2VBSUsKK7bmlGDExMaisrGSuV5vNhtTUVNbI+7rrrsO9994Lu92OqqoquFwuFBUVQaPR4P7777/496bgJzfchIxMPopLyuDOL4Dd4YLZYkV6Bg+/vPV6SOfNQEnUdWhNvxV95hg8Vq7AUxVSbMiLxMrcGDQI7oU94npY5k9BSdLtWKaej8fcKXiyhI+nSrOwJi8eixVzUBh/C8zzrkF56p0Mho9fjCtuKOLjUQ8Pj+WnY2MxD0+547FKOxvFRhkK8nLhcBfB4S5CSYEHdWXFqK+rQU19C+rq6lBRUQGPx8NqP4VCIRtLRVfSXJcSF4jBkmWCKcJg7dMCJcVw6wS9ITierFBuZxh/EPQVC5wIAIMluIxX7fmC0ooVK34QGw8Q/cFxIok3BERvGNJ6d3R0oLu7Gx0dHWwyhFarhUqlgkwmGwM1UoFyuZxBjxLCyJvh/Tu+gDiRZBpfQAwGQh6PB6lUitzcXFRUVKCjowPr1q3D5s2b8cILL+D111/HwYMHMTw8jJMnTzIVSHHADz74gIGQbp89exZnz57FZ599xkJdkyAcx+ELhN988w2++OILfP7553jiiSdgMBhQWFgIkUjEOhrExcWxzgZJSUnsseTk5DET6tPS0pCTkwOj0XgJBKnEweFwsM3Q6XQiJycHDz30EMvSnDFjBiQSCcrKyuDxeOBwOGCz2ZCQkDCmkH7WrFlwOp2s2N7pdEIoFOLee+9lz/n5z38OkUiEqqoq9jcNBgNiYmJYycaUKVMQFhbGYoHUNUcgEOC+++5jQL3jzp9BJJaitKwChUUlsDtcMJosiI6Jw3XTpmNaSAgk829Dj+JBPOOKwVNlQjxcIhvNGjXOQ0XaXXAsnA7L/CkMcJtrpNhUKcK6/FSstsWhSXQ/PLE3wxp2LVxRN2CJci7WF6TjMXcKNhbzsC4/FcstsWhThGKRYh7WWmPxlDse63LDUWyUodBuhcNdBJvDA6fNCo/NAofdBrPVyeBeVVXFEkNqa2tRWlqKgoICdnHDTTWn1HNqnxeofMK7gN57xFIgNegNQl+9QwOB8HKyQoPFA30pwYmoQG8XaDDo+QMhQWrlypXfq/mDYaDXyjV/sUR/MPRWhsuWLWPrTOvW0tICh8PBLtIIbgqFgmU9U5yb69onZUjfYW6imD8gXmlmabDaQr1eD4/Hg/b2djzyyCN49tln8eKLL2LXrl04ePAgBgcHcfLkSbzzzjv4/e9/P0b1Efg++eQTfPTRRzh79iw+/fRTfPLJJ/j444+ZIrxw4cIkCIMd3oN36fjHP/6Bv/71r/j4449x4sQJrFq1Cmq1mrkDkpKSEBUVxYZUxsbGIjY2FvHx8YiJiUF8fDwSEhJY+x+1Ws0UIbd4mmYKGo1GuFwu5OXlIT09Hb/4xS8wdepUTJkyBQ888ACMRiPKy8tZlqlKpUJoaCimTZuGqVOn4qabbkJCQgKKi4tRUVHBIJuUlMRieCEhIZg3bx4rnyAlKJfLMXv2bFx33XUICQnBjTfeiOTkZFRXV6OwsJC1ZktOTsYtt9yCkJAQXH/99bjnnntgs9lQWlrKeqyq1WqW9HPNNdfgxptuhUmQgBX2VDxXmo6nClPwsDMJrbKZKIy9Aaa5IcgNnYpW6UNj4oAbCjOw2haHGt7dyAufBt3MEBQl3Io+UySeLhfg6XLBaHKNKxktkgfgjpkBU9h1cEXfiE71HPzKFYPVullw2izwOPNgMxtgMRthz7Oy2BtdKJhMJuZitlqtKCgoQF1dHcrLy1FbW4uGhgZUV1fD7XbDYDBArVZDLpePufLmxhFVKtUYEHonzFDNKA1k5s6KdLvdrMGB3W73WS7BVYXe5RHerdP8tUrz1SItWFE8N15FAAwU/+vs7PTp+rwclecNqFWrVmHVqlU+75uI+YIeF37jUYeBYLhq1SqmDGkdCHx0YdDT08NifRQ37erqYjCkdWtqakJeXh5TcyqV6pJGEARBrlESWCDo+XOPBoodCgQC5v6kwnvvEAN3UDmfz2duUK1Wi8LCQnR1dWHNmjV4+umnWS3g/v37MTg4iBMnTuDdd9/Fe++9h/fffx8ffPABiwGSkQL8+OOPmX366af47LPP8Mc//nFSEY734MYHuce5c+fw1VdfsauOw4cPY+XKlcjLy0NGRgZiY2ORlJSEmJgYJCQksAn15POmL4NIJGJjmLxdYzabjQ3PpZ6iCQkJuOuuu3DjjTfi1ltvRWxsLCwWC0vGcTgckEqlePDBB3HjjTfimmuuwS9/+UsoFAqUlZWx5ts5OTmIjY3FDTfcgClTpuD6669HTEwMCgsLUVZWxor3MzIyxoDyrrvugkqlQmVl5ZiEnrCwMEydOhXXX389br75ZoSFhbFie4o/8vl8loQzZcoU3HXXXcizu1HvNqLLkownPUlYY4lAs/gB5MfeDGvYVBQl3Ipl6vms68yvinl43JOGTm0YylPvhH5WCOwR16OWfw+Wm6OwsSwbv66WYENhBlbmxqBFeB+ckdNhnn8tilLuxFL1fDxRkIJNRUl4zBIKe64JKQmxuOv2W3DLjJuQlBjPFFlBQQGsVit7HzabDR6PBxaLBVqtlr0vl8vFxtXQLDdqXUdt6dRqNaRSKXOfcl2nKpUKWq12TG9RMu6QZro4ogsU76J5X9mhgYbnUoPlQIkxl5MVOh5XqHcMMBgExwM/X7Dzdd/q1asnbMEgGQiWgWBIMcPly5dj1apVWLFiBVOIvb29LONz5cqV6O7uZuvb09PDXltbWxvy8/Oh0Wh8lvZQeU8gIH5fMKRYJAkEgUDA1CAl5FBGaHZ2NlQqFdxuN9ra2rBmzRr86le/wnPPPYdXX32V1QKOjIzg7bff9glAruvz7Nmz+Oijjxj8yAiCf/rTnyZBON7DO1GGjv/93//FN998gz//+c/4+OOP8fbbb+PIkSN48cUXsXLlSpSVlbFWajqdjmVnkVuMRhyROqD+o95ZowQko9GIuLg4zJgxA1OnTsX999/Pagjdbjd7TmJiIu6++27cdNNNmD59OubOnQu73Y6ysjJ2PqVSiYceeogpvJtvvhl8Ph+lpaUoLCxEfn4+LBYLUlJScNttt7FRTfPmzYPNZkNxcTEb/puTk4N7772XAXX69OkQCoVoaGgYbavm8cBgMCBjrI7wAAAgAElEQVQyMhK33HILrrnmGkyZMgWhoaGjG3ZpJaodBrToE7HaEo36jDuQFzoV5vlT/n/23jss6jN7/zeJms3GuEZjNtHNppjERGNDUJTeRHrvvc0wDMzQi1TpnaGDCIK99xJLNHZsWFGxxBoramxp6+b+/kHO83nm7QyQNfv7fK7r5/u6nisyMwKGYV5zn3Of+0A0aSByXcZgjmwa5kVbolakj4qAKch0+BIhmgPgPKIPgjT+ihkWH6MycCqa5eZolpujJkQPOc5fIc70H/Ad9Sr8x/WH3OB95HpooEFqghaZCRpDJqHaazSmaGmg3yt98FqfPujf7zWM+WoUxGIxpFIpPD092b/RxMQEtra2bOMHQZIvWwpLlmFhYaz0SKttaJ6URmeEaTQERSqTqhqf4A8/NqFqo0R34xG0iLW7+UBhP7A3YxE8BHsqgarqAaoDoLryZHegUwc/hUIBhUKB8vLyXh/6O/zpjYrsDoYEP/52AiGVhnn1l5eXh6KiIhQUFCA7O5tVWuzs7GBlZaXkVOafV8LxHlVAFMJQHRR7C0I6pAr5dU387kITExNYW1vD19cXsbGxKCwsRFNTE5YtW4bVq1fj66+/xu7du3H48GHWA+zo6MDFixeVAEjQu3r1KjvXrl3D9evX8f333+PGjRu4ceMGbt68iTt37qCzs/MlCP/oJZwn/O233/Ds2TM8evQIly9fRnt7O06ePIkjR45g79692Lp1K1auXIm1a9eiubkZycnJbETB09OTldD4Fz/aO0gqgC+Rurq6wsTEBJqampg6dSqcnZ0RHh7OXhwtLS2hoaGBjz76CK+//jr+9re/QUdHh5ld6POamppi2LBh6NevH/r3749PPvkEzs7OkMvlbNbQ3t4eX331FXOYDh48GEZGRuzFntYxUVmV+oGffvopAgMDER4ezjZS2NraYsSIEWz0o2/fvtDT04NMJoNIJIK3XzB8nWwQOn0CYkw+gM/IPggc8wpmWHwERZAuGsNNWc5ooccEzLD4GH5j+8N9ZB+E6wxBsddE1Ir00RI5HU0RZij310aq9aeQaA+C16hXETCmH5ItP0ZFoC4aZOZojpyOWWJdlLh8jmzLYej/ahcE3x86GPp6OpCEiiCTyeDi4gJfX19oamqyHuuwYcPg4ODAFhZTlif1SKmPS/N/NLZCrlypVKoEJrlcztZe+fr6wt3dncWu0aE8UtpOQhF9qhJlhH3C0NBQlRFqvEtU1YwgXw4VqsDejEUI5wC7m/1TBUB18FNXvlQHOYVCofK2PwLAiooKdroDozoV2ZNCJAVI6pj+zQQ7KoOSAqyoqEBubi5kMhk8PDxYZYHgpyreT92yaKFS/DOAKIQg9fxMTEyYSuTBaGlpyQI6CgoKUF9fj/nz52PVqlUsE3T//v04evQo6wN2dHTg/PnzSgrw8uXLDHwEPx6AN2/exK1bt3Dr1i3cvn0bd+/exb17916C8I9cQgjy17Nnz/DkyRPcu3cPFy9exP79+7Fz507s27cPe/fuxe7du7F27VooFAqkpaUhKSmJuRB9fHzg5ubGekR8zBqVHKkUFhwczF5Mw8PDIZFIWM8qICAAZmZmGDZsGAYOHIjPPvsMNjY2LE4tJCQE/v7+0NfXZ+7R4cOHY9y4cfDw8EB4eDhCQkLg4uICGxsbVubs06cPPv/8c0ybNg1hYWGIiIiAj48PXFxcoKOjwzZevPbaa9DQ0EBwcDAz6/j4+MDS0hLDhg1jhp6hQ4fC2toaEomElQ0dXTwxaexoTP7nX+EzYSAiJr+BXNsPURk4BbOjbNEUYYbKwKnIdhrN+oGeX76CGONhqBXpozHcFE0RZpgtNYHCbzKSpn+EEM0B8PmqL/zG9kem7eeoCdHFHLkFZkVMQ3WIHnKdvkCCwSBETX4dgwa8gY/+8T6c7KwRHSWHJLQLbM7Ozhg9ejSLn3vrrbegq6vLVG5AQABCQkJgbGyMMWPGYOzYsbC2tmYwIkCRiYhXdvR3xWKxEqikUinrufr6+sLLywuenp5wd3eHq6urylxa3kBDMFSXKcqDUN2ohLAc2l0vUJ0rVN0coLoyqCoIqoJfd8BTBzl14FMHtz8Kwp4UY0/lU/o3C++n1JrCwkIoFApUVVWhsLAQsbGx8PHxgb29PaysrFhliaBHzmRSiHzVoTso/qcwVDdWwQ/r86VSExMTmJqawtbWFh4eHoiOjkZWVhbq6uqwaNEiBsBdu3bh4MGDLA6NWlB0qO8nhCDBjw4Pwdu3b7PYy3v37uHBgwcvQfhHrp5A+PPPP+PJkyfo7OzE5cuXceHCBbS3t7OG7p49e7Bs2TLMnTsXLS0tqK2tRUlJCTIzMzFjxgzExcWx/h2pC1KE/AsoqQtSJLSxwsXFhQ3MW1pawsfHBzKZjClKd3d3NmYxePBgfPjhh0yVkXHGwcEBhoaGLFP07bffZps0wsLC2Pfm5OSEESNGMEPMkCFDYGpqCqlUyhYEe3l5QV9fX2njxZdffglvb29m3GBq8fMxeK1PHwzq0wdBU/+BGp/xWBKuh7qQqVCEmqHYayJSrEYgdPLf4PFFH/iO6cdmCGdLTdASOR11YgPku41DtNH78PmqLzy+6AOZ3lDku43DHKkJmuXTMCvMFMV+2ki2GgGx5hsIGdMHMVPegK62FsRB/oiKCEOoOASBAV3OV95FO2zYMLi4uCAyMpKVId3d3fHll1+ykZQ33ngDenp6rDRKilCo2ug2PjqPSqkSiUQp9YUgKZFIGHwpzIB2WvLbKYT9Q7FYzOYIhSDkTTJ8j1CoCHsajVDVC3yRHqAQgN2B74/Ai7+toqIClZWVqKysfO727o66r9UbpaiufEoqr7KyEiUlJez/U0lJCRQKBSorK5GXl4e4uDgEBgayXrOdnR0rrwvL6jQyYWtr2yMIewKiEITd9Q/VAZF3i06fPh2urq6IiIjAzJkzUVtbi5aWFjYLuH37drS2tuL48eM4ffo0U39U+qRDfT8qhVLvj8BHhwB4584d3L17F3fv3kVnZycePHiAhw8fvgThH7lUlUWFYKSe4ePHj/Hw4UN0dnbi2rVruHTpEk6ePImNGzdiyZIlWLJkCRYuXIgFCxZg7ty5aGxsRF1dHcrLy5Gfn4+MjAwkJSUhJiaGOTd9fX2ZQvT09GSmGn7gPjAwEFKpFImJiQgPD2f9xrCwMDg5OUFLSwvDhw9na5NiY2PZC7abmxsmTZqEoUOH4q233sLgwYOhpaUFqVQKsVgMf39/eHp6wsjICEOHDsUrr7yCt956C8OGDYOjoyN7Eff394e9vT3Gjx+PAQMGoE+fPujXrx/MzMyYOgoLC4Ovry+0tLTw/vvv45X+A/Dqq30x5sN3EO+giTmiKVgdbYS6kKkoDDJGjPEwNhoRojkA6bafMwCW+3clz2Q7jUaE7jvwHdMPfmP7I9rofRR7TUSz3BxzZdNQK9JDvrsG4qZ/jGDNAfAd3QeR2m+gwO5DxMjDEeTXtTQ4wN8XU6dMVnK+jhw5Et7e3oiJiYFEImEu2k8++YRlq7733nvQ09ODj48PU3R+fn7PjTrQobIm3c9/zEOMH4onQPJgDA4OZs5SoaGGvj7vJCXQqhqhIBgKy6M9gVBVJBpfClUHwO7MLzwwegM/VdBSBTq6jU5VVdVzt/V0/ggkVSlEoaotKChg/376/0PQLysrQ1JSEkQiEZycnGBnZ8ecxk5OTmx7DZXT7ezsmFGGoNhbEKqCoY2NTa9VobpSKRlkbGxs4OHhgdDQUCQnJ6O8vJyNQmzYsIEZYQ4fPoxTp06xGDQywvBKkBSgqvInqT5e/XV2duLevXu4d+8e7t+/zyD4+PHjlyD8Ixc/R0gf8+uYnj17xm7797//jZ9//pkB8f79+/j+++9x5MgR7Nq1C99++y02b96M9evXY9WqVVi0aBEWL16MxYsXY+HChWhpacGsWbNQWVnJegyZmZlISEiAXC5naTFk0PD19YWnpyfrFRIkSXF4eHiwF9ewsDDEx8ezHh69YI4dOxaDBw/GoEGD8OGHH8La2pr18EiJ6ujoYPDgwXjzzTcxZMgQaGhosPQagqC5uTlGjBiB/v37o3///vj73/8OT09PhIaGMkXp7u6OiRMnYsCAAV3l19fewPgJWpB4OyMveDoqPEdjgVgTBa6jETbtc/iN7Q/v0a9BOnUwSrw1MTfKAk0RZl1D8qGGSDT/kA3SB054AzPtv2A7DWtF+qgL1kWuy1eQ6b8Hr7Gvw3dsf8QYDkWJy+eYHaiBQF8vhAYHwN/bAyM//xSvvtKHKbyJEydCJpMxFUcl6HfffZepRXLkRkVFITQ0FF5eXqx8qm4GUAg+YUZoSEgIU4+qBuX5uUC5XM5MTnwplsIUeCMPXzqlsqkQhvyW8sTExF6DUGiIURV6/Ucg2JOpRR2QegOzqqoqdqqrq7s9/GNVgfNFSqekFKkcqlAoUF1djfLycqSlpSEsLAyurq7MVMerPb4MSvfzM6p8ubQ7CArvE8Lwj5RIVcHQxsYGTk5OCAoKwowZM6BQKFgo9urVq7F9+3bs27cPbW1tLBGGFODFixeV3J+8Erxx4wZu3br1XOmTVB+v/gh+Dx48wA8//MAg+PTp05cg/G9cNGzPH6Arb/T8+fM4evQoDh06hAMHDmDPnj3Yvn07tm7dis2bN2PDhg1Yt24dVq9ejeXLl2PRokWYN28empubmWqsqqpCaWkpcnJyMGPGDERHRyu9CJJyFGZU8n0pUhH0GMoxpSR3Kl/Si7qrqyvGjBmDt99+G2+++SaGDRsGCwsLNlBOZT8TExO899576Nu3L/r27Ysvv/wSAQEBiIiIYC/+5FZ9/fXX2TEyNkW8yANBoeFw9wtBobc2ii3egXjy2/CbOAjeo19DvNkHzBBDOaLFXhMRazIc3qNfg9eoVxGh+w5KvDXRLDdHU4QZ6sQGqBMbIMP+C4RqD4L7F30QMP51pFqPwCyxLhrDDFDi2RVX5+DgwEqhr776Kt555x3o6ekhPj4ewcHBrMysoaHBlO4bb7wBDQ0NyOVySCQSJfj4+/s/Z6Khw4dlE5icnZ2ZgiPwSaXS35VfKDtisUTphIaGMTDyc4KkGsmIQ1+XvkZwcDCDIa8SCYoxMTHP7bFLTk5+DoZCgwzvEOWH4fk+WHfjDarAp04NqgKfEFqqQCY8NTU13R5Vf0fV1+TByH/vVPqk76eiooL9WyorK1FYWIjy8nLU1taiqqoK2dnZSkYYflUXb6Ii2AkPmWZ452hvFaEqdymlJFlbWzO4ERxpFIjmZek2c/OuhdY0YpSYmIiSkhI0NDRg4cKFWLt2LbZt24Zdu3YxAJ49e1al8qPZP3UOUGHvj0wwpP5++OEHpfPw4UM8evQIT548wZMnT9hr90sQ/kmXqh4ilVAfPnyIq1ev4uzZszh9+jROnTqFY8eO4fDhw9i/fz/27duHPXv2YNeuXdi5cye++eYbbN68GRs3bsSGDRuwZs0aLF++HIsXL8b8+fPR3NyMhoYG1mvMz8/HzJkzkZiYiMjISDZTSIrE29tbKbGEVj6RmpRIJEwB0GJfejz1ywYPHoyxY8fCyckJcrkcERERzLwxYcIEDBkyBK+//jpb50R5qDSUPm3aNHz88cfMiTp8+HC4uroiPEIOqY8jAkUSuHgHItxkBGI0X4H36NcQqDmoq8/3+yYJUoHZTqMh0noLQRp/hdeoV5E0/SNUBk7FLIkRG7qnaLZAjb/Cc9SrCNYcgEyHL1AfaoC5clPUi3RQ6PYVTE1NWS+zb9++GDZsGNzd3ZGUlARvb29IpVJYWVlh5MiRDIIDBw6Eqakp4uPjmSqmEiXF3xF0elKCzs7OMDIyYi8kVO76n9KmGCJRKEJDwxAWFg6pNAJSaQTCwsIhkUhVLtnlD91HYBWLxQgJCWGAFK5o4qEYHR2tpBAJhunp6c9BUFVGqFANqnJP/qcqsDv48acn0NXW1nZ7hI8Xfv6eSq8ERPr3EQAVCgWKi4vZ901GGE9PT9ja2sLJyYkt11YHQnVAfBEQCmFIz0ky4PA9RHrOUh4vjUbY2NggICCAjUKQEWbt2rVsLRLtBaQ4NGH8GT8KIQSg0AHKQ5DKoKQCHz16pHQeP36MJ0+e4OnTp/jxxx/Za/VLEP4JlzoI/utf/8IPP/yA27dv49KlS+jo6GC17zNnzuDUqVM4ceIETpw4gZMnT7Jz7NgxHDlyBAcPHsTOnTuxfft2bNmyBRs3bsS6deuwatUqrFixAsuWLcPixYuxYMECBseqqioUFxcjOzsbaWlpiIqKglQqVdpCwe865Mt33t7ebJCb3KhkfgkICFAyzdCYwJgxYzB06FAMGDAAX3zxBRwcHJjypN7i1KlTMWzYMPzlL3/BW2+9BS0tLQQEBCA6OhpBwSKIfZwx3doOwz/6FJZfvIUEvb9BovUWFIH6mB9jxQBXE6KHGRYfQzxpIII0/gqfr/oi2fITVAfrYkGsNRrDTVEZOBXFXhMRZ/oPuI/sA48vX4FM/10UemqgIcwIc2RmaI4whsJHA/Em72HQoEHo168f+vbtC01NTZa2EhgYiLCwMOjr6ysFCvz973+Hg4MDoqOjIRaLERERAXt7e4wePRra2trw8/Njjlh+U4SwP0jlai8vL9jZ2TGlFhQUxHZV2tnZwdHRGS4ubvDy8kFAQBBEolBIJNLfIRjOVB2Vn0NDQ9mYRmRk5HPjGjKZjPV+aRifT6cR9iR5cw0tdhVunk9LS2NlUj79hHqDQmdkTyMQvAoUgkYd9P4o4OjU19d3e+rq6p47/N/vTpFWVVWhrKyMfa9lZWWsBFpTU4O6ujqUlJQgMTERfn5+DF60mUTVAuc/AkQeiuqA2JvxCj57lF9OTSAkQ4yNjQ28vb0RFRWFvLw81NTUYPHixWwYfvfu3SwUm0wwNAYhLH/yBhhV7k/a98qXQHkAkgIk5UeHAPjTTz+x7fTASxD+Vy4K5f7hhx9w+fJlXLx4ER0dHThz5gw7p0+fRnt7O9rb25XcUZSSTurx2LFjOHbsGNra2nDw4EHs3bsXO3bswJYtW7Bp0yasXbsWq1evZmBcsmQJFixYgDlz5jDVqFAoUFBQgMzMTCQlJbH+Hw3iExCpH0iuVU9PTwQGBiIiIgJRUVEslYZA6e/vj6+++gqjR4+GpqYmU4thYWHw8PCAm5sbxo4dy+YWhw4dCgsLC6ZiCASGOpMx4tPP0eeVvhj1dh9k2X6KusBJaIq0ZmuV8t3GIdZkOKRTB8NvbH+Ifx+2b4owQ0OYMdtMP9P+C0i0B8F3TD/4jumHZKsRUPhrY260JZrl01AdrINSr/GYYf4P+I7ugtuAAQNgY2OD2NhYptT8/Pwwfvx4vPXWW8wZ+sknn0AkEiEuLo6By9bWFh999BFeeeUVjB49mkHO29ubgU+VYYbAQxtJRCIRK2+SQuv6GYng6+sPV1d32Ns7wt7eEa6u7vD19UdwsIjBKyIigpU25XI5U4DCfiI/PxgbG8sG/cPCwpTmDwmUfF9SJpMpQZFGLQiGvJOUIsJIHRYUFCgpwJ5GIUgFCkEjhJ4quKmCl7rTEwh7giOvHPm+In3PwjIufc2SkhKkpaWx1WwEMkoXojljfnlzb6H4R0qlPY1WkAGHeoMERiqDkmL09vaGTCZDdnY2W4u0cuVKpUzQw4cPMwhSBBpvfuHP9evXlQbghe7Pzs5OlSYYvvz56NEjPH36VOnwEKTt9MBLEP7pF80V3rlzB1evXmW7sPidWLwyPHXqFFsXQgOiFy9exPnz53Hu3DlcuHCBJad3dHSwsir1Gvfv349du3Zh27ZtrJy6bt06rFy5EkuXLsXSpUuxYMECtLS0YM6cOaivr4dCoWCZhgkJCYiKimIxYjwUaYSDZto8PDyYPZ+G/Gn0IzY2FpGRkawU6u3tzQw2Q4YMwdixY+Hm5sZ6mn5+fnB3d4euri7e+/tQ9O/fH++88w6mTRmPAp+pmC/WRoO0qxxa6qOFKMP3GABjjIch12UM5kVbollujupgXRR5aiDd9nOIJw2E62d9INJ6C1mOo9AcOR21YgPUhRqiTqyPXJevEG3wDkI0XoffV69g+PDhcHZ2RmRkJEQiUddso6MjRo0ahX79+rEkHAMDA8hkMtbXE4lEMDQ0ZMaZfv36QVdXV2k8ggchLc8VDsC7ubmxUhIZWUJCQlhpk3qDoaFhEIslCAoKgY+PH1xd3eHo6MxUg5ubG4OvRCKBTCZTCtPmE274Q5FwkZGRSjFsVP4mKJLaJLVIUCUYCnuIpBD50qlQJZJDUl05VFgC5SGoDnq9UXQvAkJVf5+HohCIpaWlDIB1dXWoqKhAVlYWM8LY29vDxcWFVWJoXpTminkQdgfEnqDYWyCqgyF/P68UPT09IZPJkJubi9raWjQ3N2PJkiVsK8S+fftw+PBhnDx5kpVACXyqFCCVQckBqg6CBEChCYYvf5ICVAfBlyD8L13Pnj3D06dPcefOHVy+fJmBjwcaDzVSfXyj+NKlS0qDo0Iw8jDt6OjAiRMn0NbWxqDY2tqK/fv3Y/fu3fj222+xZcsWrF+/HqtXr8bq1auxcuVKLFmyBPPnz8e8efMwZ84c1NbWMit3Tk4OUlJSmFuShyOV9ciIQ0k0pHDItUqPt7e3h4WFBYyNjREUFMSUFMXB0Rze4Hffxwf/GAYzU2PIpaEoDDLFLK8vUCMyRI7zV5BoD0KQxl8RrjMECdP+iaogHSyMs0F9qCGDYMK0fyJg/F/gPfo1yPSGoshToytyLXI66kINUeo7CanWIxA88a/wGdUHYZMHIMH0ffj7+zOTSUBAAKZPn44PPviAlULfeecd2NjYMJUlEong6uqKsWPHsn7noEGDoKmpCQ8PD6ayKcRAOENIh1yilA8ZHBzMTC8EnK45wK5eIIFQLFY20PAjMPSC5+LiwpzDwrEJVct3VQ3VU9waD0oy4aiCIynSmJgYJCQksMWwwnKpcK5QlVuUB6KwLEow5CGoClizZs3CrFmz/iPFJ/w8vVGE6pRoQ0MDGhoaUF1djaysLEilUnh4eLCYRUqZon47ub4Jgnwoe2+h2Nv+oTogCmFIjlRbW1umCr28vCCRSJCSkoKSkhI2C7hu3Tps3boV+/btw5EjR1gmKB+DRqqPhyA/CE8QvHv3bo89wIcPHz4HQIKe8PAQ/PXXX9l2euAlCP+0i1Yz3bt3D9evX2fw4udgqBFM9/GQpKQEWhfCO6Z4ONLnoB1bBw8eRGtrKw4cOMCeeKdPn8bJkydx9OhRtLW1MdX47bff4ptvvsHGjRuVyqlUUp0/fz5mz56Nmpoa5oDLzc1lDlXaKk89RTLkUO6ml5cXU1Wenp6IiIhAdHQ0EhMT2WJiAqqZmRk++eQTfP7ZCIzRnAoPF0dERYTBJyAYSW66mO35OWZYfIzgiW9Coj0IEbrvIMNuJJoizDA/xoqtYMp0+BLxZh8gRHMAAsb/BbEmw1Hur41muXnXrGHAFJT4aCHV5jOEaL7ZFc02ZSCy7D9DodtXrCTo7u4ObW1tDBkyhG3Y+OyzzxAUFMTKjP7+/rCxscEXX3yBv/zlL2ye0sTEBBKJBHK5nGU/8r1Bfos8D0KxWAwPDw/Y2toqKUIam+jq4f2PWYaOSBSK4GARgoJCnhu7IPcwqQuKaKMAb1KbvBGGzxaNj49HbGwsU5GpqalISUlBUlIS4uPjGRRpplG4+omgGBUVhdjYWNZP5PuI/IgFH7OmqnTKA1EIQnU9PoLgn3EaGhqeu00dFFV9L42NjcjLy2O7Pwl6tGOUlB8dSpqiEikPwu6AqAqKf4ahRjiw7+rqiuDgYMyYMQOlpaVoamrCokWL2Hb4ffv24fjx46wFdO7cuede2wh+wk0Qwgi0zs5Otf2/7gBIwBMeHoA08kbXSxC+4EXO0H/961949OgRbt26hStXrjxnAeYHQK9du4bLly8rzcoQ9ITpCaogeP78eZw6dQptbW04cuQIc2CdPXuWfc3z58+jvb0dra2t2Lt3L/bu3YtDhw4xE87evXsZHHnVuGrVKuZQnTdvHlpaWtDU1IRZs2ahvLwcOTk5yMzMRHJyMgMjb8Lh9yfSsD/dRr0zPz8/9qIpCglCUHgMZJIQiIP84eongtxhCnKM30Kkwd8h138XkQZ/h8JvMhYn2DH3aEXAFGTYjYREexD8xvZH8MQ3kWE3EvWhhmwFU02IHoq9NRFtPAw+Y/rBb2w/xJoMQ5n3BNQEaaPEcxxzbo4bN45Fxr355pvQ1tZGREQE62cGBATA1NQUw4cPZ7Fy7777Ltzd3ZlTl8rIvEuUwMeDkA/JdnNzg7W1Nfz9/VkwAf23C3ChSuALDAxmJygoRGlkg3el8keoGKn35O7uzmL7qExKUKSRCX6Mghyj/Db05ORkJCUlITY2lvU3yYRDyTbh4eGIjIxEXFwckpKSkJqayvqJQigWFhYqjVqQOlSnCnuC4OzZs/+UQ8qODg9K/mOCI4Gasn5dXFxYEhCfCkT9QAKcEHZ8BGNPIPxvwZCfBUxISEBBQQFmzZqFBQsWYPXq1di2bRvrARIE+Y0QVPak1zeaA7xx44aSAiQDjKoxCFXlTzpUBhVCkMDHH4KgMBTlJQhf8Prtt9/wyy+/4PHjx3jw4AFu377NEmUuXbqEzs5OPH78GLdv31ZqAJNq5HPz+Do53zjmG8qXLl1Ce3s72tracPjwYbS1teH06dO4ePGiEjxPnz6NI0eO4MCBA0pPUDLikGLct28fWltb0drain379mHnzp3YsmULNmzYwIw41G+kgf/GxkbMmjWLlVRzcnKQnJzM+o2hoaFs2J93pfKGHMpOlclkCAnugoanbwD8/AMh9rBFtMWXKLP/ALkuo1AZOBkN4YaoEeuhPswQRb5akBm9hzC9dxCk8VfEm32AEm9NNKQ2i8oAACAASURBVIabYn6MFebIpqHcX5slzviPex1+Y/sj22k06sQGqA81xGypCbKdRsPW1h4ffzwC/fq9zgLGbW2tERcXg5CQrqW83t7e0NLSwqBBg1jJdNSoUUr5oLTZg4edsDTKH1J/Hh5esLKyQWBgMIKDu8AXEiJGcLBI6QQFhSiBMCAgSOn4+wfC3z8Qfn4B8PMLgK+vP3x9/ZX+7O3tCy8vH3h6esPDwwvu7p5wdHSGo6MznJ1d4eHhhYCAIISFhSMmJg6JiTOUckZJHdJtBEX+pKamIjk5malLig7k+6KhoaGQyWRKYKTNCkKFqKpkykORSpJCCBKMeECqgpkq2KlShd3dR4qwsbERc+bMQWVlJZKSkhAcHMwi8Ah6/HF3d1d5m1Ah0ukNEIUg5EubBD8eePzAPsGSAEi3+/v7Iy4uDgUFBairq8P8+fOxcuVKbNiwAfv27WOZoLzpj17bXnQOkO8BCtXf06dP8dNPPymdnhSguqjMlyD8E66ffvoJDx8+xL1793Dr1i0Gs1u3buHHH3/Er7/+is7OTgbC77//HteuXWMlUWFoLKlGuo3KCN999x2D2IkTJ3Dq1ClcuHCBvcuivmR7ezuOHj2qtLbk/PnzDM7nzp3DqVOnGAj379+PgwcPoq2tDceOHWOD/62trdixYwe++eYbbN26lblUV6xYwaLiFi9ejJaWFjQ0NKCmpgYVFRUoLCxEVlYW0tLSlGDBu1RpvCA4OBh+vl0q0ds/CAEhoYgM8kS2jz7mi7XRLDfFvGhzzI2ahhqxHsoDtZHp8hUkukMQov03ZNiNhMJvMhu0rwrSQYm3JlKtP0XYlLfhO6YfYk2GI8f5K8ySGKEpwgyN4aaoCdGDTG8o3nnnXfTt2x99+/bHqFGj4OXlhYgIKUSiYAQE+MHJyQmjRo1iweFvvvkmzMzMIJPJmDHFx8cHurq6MDQ0ZMqOZvT+ExDy4OOPKggSAFVB0NfXHz4+fvDx8WMQJBASDL29feHp6Q03Nw84O7vC0dEZDg5OcHBwgqOjM5uTjI6OxowZM5SSZdRFrWVmZrI5w7y8PGRmZiI1NVXJmEVjG6RIIyMjER8fj5SUFKYUaSsDmWwIjHzJlFeIdXV1DG6NjY1oampCU1MTGhsblUBHwGppaelRCTY2NqKhoYEBdfbs2exzNjQ0oKmpCXPnzsXcuXNRXV2N9PR0hIWFsSxgHoSqYPgiIBTCUJ2JRqgOqR9JZh0+lYbMMK6urvDz80N8fDwyMzNRWVmJefPmMScobYXg1yJRC6g365AoC7Q3PUB1M4CkAHkIkgmGFOCzZ8+Ukr9egvC/dP322294+vQp7t27h7t37+LGjRu4du0a7ty5g6dPn7L/8RS1Rk+AGzduPKcE+dR0AiI9ea5cuYKOjg6cPHkSp06dYrV3HpoXL15kEDx27Bja29vZ4wjO3333HRvLOHLkCI4ePcrezdE7uXPnzrGVUgRKUo179+7Ft99+yxJx1q5dizVr1mDFihUsJo5MOPX19WyWKi8vD2lpaWyzO4ExMDAQ/n5d5ht3bz94+Pgj2MsZyR76qA3URkOoHmpCpqJWpIPqYB3UiPVQF2oIRdBUVIr00Cw3Z0P0jeGmKPOdhETzDyHRHsQcpmW+k9hOw8ZwU7bY1/WzPhgwYCD69XsdEyZMZIkuwcGBCAjwg6OjPf75z3/ijTfewCuvvIKPPvoIjo6OkMlkbMuGs7MztLS08Pbbb2P06NFMFfr4+DxXCuXn9cjEQiAMCAj6vecnZtATlkK7gx8PQIKfj48fgx5/PDy82HF392THzc0Dbm4ecHV1h4uLG1xc3GBpaQlra2vY2trC2dkZ3t7eEIvFiImJQXJyMitt5uTkICsriwEwKysLubm5zDDDG2Vovx7NudL/S37JMfUZ6XPRHj4qmVIsGSW5UFwZJblUV1ejtrZWbe+PB5sQfHSoJUDw46FK98+fPx91dXXIzMxkOyyp7Ex9c8oIVgXE7tSiEISqgNhTWZQeQ2qPV4f8bVQOdXR0hI+PD+RyOdLT01FXV4eWlhasXLkSmzdvxs6dO9Ha2speX/g5QFXqj3eCqpoH7O0cIO/8FAJQlQmGAEgl0O4WJwAvQfjCF+0k7OzsxJ07d1j+3cOHD9ljfvvtN9y7dw83btxQqoPTE4WUIp+aTsqRnjxXr15FR0cHTp8+jQsXLiilrZMSPHPmDE6ePMnAdunSJdabJAjyZdUjR46wsQ16AtNjDh06hL179zKlePLkSbS3tyuNb7S2tmL37t3Ys2cPvv32W3z99ddYv349G/pfunQp6zeSaqyuroZCoWALR6OiYyGXhUMaFopAkQR+QSIE+3kh2s0YWW6amC3RR02QNqqCtFEToov6UAM0RphhbrQlFsTZsDVNFQFTUCc2QJnvJCRbfoI4038g1fpT1IcasjVN9aGGyHcbh0TzDyHTGwr3kX0wePA7cHR0RkxMHBeY7QNd3akYPHgQXn31VfTv3x+TJ09mhhgyzlhZWeHTTz9lK6smTZrE5gspXo0HIX+EIPT3D2SqkKCnCn6qwCdUfnT4MqgQfAQ9JycXODu7wsXFDa6u7s8dFxc3ODm5wN7eETY2drCysoG1tS1sbOxgZ+cAZ2dX+Pr6IzxchoSEJKSmpmPmzCxkZ+ciNzefhUoXFhayLFK6jcYnioqKWABEfHw8m3OlvrO/vz/EYjEiIyORlJSEmTNnIjc3VynQm7Y1kKmGj0gjKNbX16OhoUEJeOogSKe5uRlNTU1MTdLjSGFmZWUhKioKvr6+zADDB1FQ35w/Qij2VD7tDoq9dZCq6g/a29sr7bykJKX09HRUVlaiubkZy5cvx7p167B9+3a2TUcYiabK4yDcCKFuHrA3c4BC56eqUihBkC+Bdgc+4fUShC94/fLLL2zbBLmc7t69y+J7KJS7s7MTt27dYj/4zs5OBjzhvqzbt2/j1q1b7H4CIdXc6fEEygsXLuDUqVNsJpGepATBq1evstVQ5CSluR76nDwE29racOjQIRw6dIjNOFIJ98KFC0qKsrW1lSlLgiONb3zzzTf4+uuvWUzcypUrn4uKm9XUgrraapSWFCE3rwApM3OQmBCH5FAPJLvroklqiNkSfdSLdFAr0kNV0FRUBemgRqSP6hA9VARMwSyJERrDTdEQZsz6hIvibVm/cJbECDUheij312YrncJ1hiDWZDiCg0WQSKQQiULZwuGJEydg8OBBGDhwAIYOHQojIyPmhiRjkLm5OTPO9OvXDyNGjICjoyNCQ0NZ2ZNXgLyzkw++9vDwgqWlNfz9A5XgRx/3RvUJ4ceXP/l+IK/2nJ1d4ezsqvQxlUXt7R1hZ+cAW1t72Nraw87OAfb2juw+W1t7WFpaw9zcAhYWVrC0tGaAdHR0hq+vPyIi5EhMnIG0tDQGPz6Iu6ioiJljSOlRD7CsrIy9UcrIyEBiYiKkUikLevD392eqMTU1lYGRUlv4nE9VQdp8X7E3pVHqBTY3NzNndX5+PhITE5W2fqgKpKD7+CMEY3eKUVgqVVUu7a5PSMqPyqF0P2+iIQCmpqZCoVCwUYi1a9dix44d2Lt3L9ra2tDe3s5KoMJ9gDwIVblB1Q3D9zQHqGoEojsV2F35s7vrJQhf8Prxxx/x6NEjPHjwAPfv38f9+/fx8OFD/Prrr+wxv/32Gx48eMD2YBEwVTWK7969izt37ihB8ebNmwx6t2/fZlClcijFtRHY+FLElStX2GMowo3cpdSrpMcQBNva2lj5ld7d0WNOnz7NoHfw4EE2LEtzjQTJgwcPsrIqLSjesWMHtm7dio0bN2Lt2rVYtWoVlqxY3TW60dyI5pZ5aGiej7r6BjSUZKI8PgCzxXpYEDkN8yLNMFc2DU0RpqgPNeyCm0gfNSF6qA81ZP3B6mBdNIQZoyHMGHViA9SK9FEdrIuaED3UivRR7q+NfLdxyHcbh0KPCQgPl7EenK2tLUaMGIEhQ97G8OHvY9iw92BjY4OYmBhERUWxFzcdHR0MHDgQr776KgYOHAgDAwN4e3tDJBKxhcnUBxSCkI4QhAQ6Hn7+/oG9Un2qen9CFUgQdHZ2hZOTi5JJxsnJRek2+tjZ2RW2No6wtrKHpYUtO9ZW9uxYWdrBxtoBNtYOsLK0w3Rza5iZWsDM1ALTzCzZAtbQ0FDExMQgNTWVgZGi14qKilgmaXFxsZJblP5MYdUFBQVISUmBXC6HWCxW2q4RGhqKyMhIVrKlof3S0lKUl5ezXiINu1dUVPToOuX7gHPmzEFFRQVSU1NZGAKNpVDvm1yh3t7ezLHLn56g2J1CVAXF3oxX0G0ERoKji4sLxGIxEhISUFxcjNmzZ2Px4sVYv349tm/fjt27d+Po0aPstUDVTkCht4Fed3rT//sjc4CqFOAvv/yi1AP8TwBI10sQvuBFtWtaufTgwQP8+OOPePbsmdLj6P4ffviBPSGE60J4tUhApJIrX08nQ87ly5eZE5TKmzdu3GDwvH79Oi5cuMAAdebMGWZnppIFlUzPnDmD48ePs7LqhQsXlN7l8SMb5FY9ceKEktOVvh9Sivv372ef8/jx4wygpBh37tyJTdu6+o2b1q3GunXrsGT1Rixevgor5jeipTgZS+OssL3AD9vyfLBhpgfWprliSaI9FsRao1lujjmyaQx25AYlMDZFmKE+1BC1In3UivTREGaMedGWmB9jhTqxAYo8NRAQEITgYBGcnFygo6ODzz77DEOGvI0vvxwJX19vFrsWEBAALy8vaGpq4m9/+xsGDhyIDz74ABYWFpBIJIiMjERYWBgzygjVoFgsVlqpRLFlnp7esLS0Zg5PXgH6+weqVH6q4McDkO/78SVOVdAjY4xQBbJj48hAZ2PtwD62srSDxXQbTDe3xnRza5hPs4L5NCtMM7PENDNL9rGRkRGMjY3ZUlYbGxu4uroiMDAQ4eHhSvATriUqLi5mblHh+ATBjFQjrRcjQxaNk0RHRyM+Pp4BuLi4mJlsaF5WaLjhXaaU4VtWVobk5GSIxWIGLEpf4pUgrT/jVSI97j8BYk+Gmp56iDSTSIk1Li4ubN5XLpejuLgY9fX1WLx4MdasWYPNmzezUGwqgapbjHvlyhWltg5VsdQtw1XVA+xpDlCd+hOOQbwIBIGXIHzhi35wjx8/ZqD7+eefn/vhkGrkgciXVOlJcv/+fQbJO3fu4P79++wx9+/fZ9FtVJs/f/48M+cQMG/evMnKodQ7PHPmDOst0vjGpUuXWKmTYEVqkQBHWalnz57F8ePHWVn1woULuH79OlOK586dY2rxwIEDOHToEE6cOKEUG0efg9Tinj17sO9Ql7u1dc9O7Nq1Cxu/2Y2NW3dg++YNWD+3CotjLLBXIcJehQg7ioKwq1SEbwoCsTnfHxtzfLB2pgdWpblicYId21JBBhpSh/WhhqgTG6AmRA+zJEaYJTFCqY8Wsp1GIygoBH5+Ab/HmIX+/k7eDxERUkilXeuVgoOD2SD9oEGDMHDgQIwbN4656kiZULB5UFAQM4DwICQY8iAkRahq3IEHYXelT1UQpB4glUDpEAgJhgRCHoY2NnawtrbtKnf+rvosptsoHfNpVkz1TTOzZCrQzNQCpibTYWJs3nVMTGBkZMSAaGBgAF1dXRgZGWH69OksWaakpIQpQ17FCXf3CWcL+VJnTU0NFAoFcnNzkZycjLi4OISEhLDgBzIyyeVyJCcnIysrSwm0NI7B9xL51UgUNE/lWZoV5UeFCIi0Eo1fhSaEoRCIvYWhKmWoDoqk/FxdXeHh4cHeHOTn56O+vh4LFixgRphdu3bh0KFDrLpEY1nCPiDva6A31AQ/fiie3sh3NxDf0xygqlGIP9ID7C0oX4LwBa+ffvoJT58+Vfph/vrrr0qpBRS9xpcBHj58iAcPHigBUHj4RvK9e/dw584d1i+kJ6UwhZ3mFSnom+YLqaxKvUW+33fmzBl0dHTgu+++Uxr8p6zU9vZ2tjLl/PnzSskQBEqCII1sdHR0KCVJXLp0SUktHjx4EEePHmVRcxRKTiMde/bsQWtrK+Yn++GIIggdtUE4Uh+F1sZk7K6QoLVSjF3lofi2TIxvioOxpSAAX+f5MTgum+GIhXE2WCA3QX2EJZokBqgP0UOZaBqaRdqY5TMWMjczNnQeHBwMiUTCElPIrEEgdHFxgaamJr788ksYGxsjODgY8fHx7AWRgEdmGCp/8nFkPBDpPk9Pb1hb28LHxw9+fgHw8vJBYGAwvLx82HgDrwDpYw8PL7i5eSj1AHkIksnF0ckFDo7OcHB0hr2DE+zsHWFr5wBbOwfY2Nqz/9rY2sPaxg5W1rawtLJhZ7qFFTvm0y0xzdwCZtOmw2zadJiamcPEdBo7xiZmMDYxg5GxqdLR0zeEvoER9PQNYWBoDD19Q+jo6sPC0hpluQ0oLqlAYVURCspyUFFahoqSSuQUFSCnvgQVpbOhKK2HoqwW5YpqlCuqoSirQomiGiXlXQusaR0Sb5Dhh9vLy8uRn5+PtLQ0yOVypVVZFACQmJiIrKwsFBQUoLa2FhUVFcjIyIBEImEVAdrIQnGCZIii5wl/eAB2B8PeKEP+Y+H8IYXgU/nTzc2N3e/u7g4nJye4ubkhICAAUVFRyMnJYaHYy5cvx5YtW7Bz5062FYJmAWksq7t1SOrmAHnwqQIgDz9VSpCHHj8OwUPwz75egvAFL5LvvL33l19+UQIhbaPg0xBogz1fJiBQ0sd837GzsxO3b99Wehd28+ZNJefVnTt3WF+QZgapaU1P1Js3b7JyKClGKoPSu7zr168zUJJTlMYrqKxKapB3q544cUJpZIN+gXhQHjlyBMeOHWMmHD5L9dSpUzh48CD27NmDAwcO4OTJk9hUkYhv87xxc3Eczs5PQdu8mTjaFIcjdeE42hSH/TUy7K0Kx65yCb4tE2NHqYiBcVOuL7bmeGBlph/WpjphabwtGmOdsVhmiFk+YxHpYc5s+/w7eur30IsVxZLJ5XLExsayMhxledKhlB1+u4QQhsI4Mm9vX1hZ2cDT05uB0N8/EF5ePmwInld8QhUoNL/Q2APdJoQggZDgJ4QggdDC0hoWltbdQtDUzPw58BkamcDQyAQGhsYwMDSGoZEJdPUMoKdvCF09A+gbGEFXz4CBsLSgDMWlBSgqz0NxST6KC0sQm5oIj6QABNZKkViUgFRFNHJrolFUlY7ikjIUF8xCeVkj6mobUVlZyeZX+ZIpgZCPSaPBd1pVlpWVhcTERBYAQVtVRCIR2wVIIOIzd0kZ8qu2/lMY9gRCUntCVUjfF0W00e18RJu7uzuCgoIgk8mQlpaGsrIyNDU1YenSpdiwYQO2bt3KnKDCWUB6PehuBrAnCPKLcfk+oLpRCHWJMHwp9D9xhPbmegnCF7x+/fVXBkP6wf7yyy/s3QvQBcKff/5ZKQn9yZMnePz4sdKwKH/odgIigY6edOS44t95kYHm8uXLuH79Om7duvWcWiQ1SLFt9ISnx/JlVQoFJ7VIj7tx44aSwYZ2Kp49e5apTwIlzS1SHByVVfnYOVKLZLKh8szFixfRvrEFa9Pc8MPaLHy3IgdH58/E2UVpONkUjfPLsnCiJQnHmxNxtCkebY1xONwQg4P1UWitlWNfdQT2l4dgmyICu0qCsC3fH6vzxNiS4Yj5Ym1khXsqDXkLg7GFoeNBQUFM2ZFKoDg1YU+QYMevNuIBSOuRPDy8YGFhBTc3D1YK9fb2haurO1N+fKlTqPq8vX2fAyJf9rT//QiVoLWNndLpCYAEQaEK5KFnYGgMfQMjpv5IAero6jMVSBCcqqPXBcLyXCgq81FckoOyomKUlZUjOEMCkwJLBOwPRta3HsjfbouCdWbIaLZBskKMtOJkFFRloaIxHeXl5c/1+qqqqpj5paamhrlD6ePa2lrW/5s9ezbq6upQWlqK5ORk9lzgg68dHBzg6enJ+oFUDqVgdXUgVAfEnkqkPBDpz+pGLQiE9P26urqy9WlhYWFITU1FcXExmpubsWrVKrYWiZ8FpN9vYRykcIRL1T5AYR+wpzQYVeDjzS/CgXgahOcH4v+sviB/vQThC17Pnj3Dr7/+il9++UXpB8ynmz979gw///yzkguKh6FwaJQ+JiDyZVQCH5UY+J4iuUtpXpEvr/JlVXKCXr9+XendHJVVqXdIK1OuXbumtBbl6tWrOH/+POsjkGGHRjvoMUJQnjlzRikEgL6Pjo4OtnORHKgE6bvt+7Ek2QNXFyXjwrIsHGlJw/lF6Ti/cAYur87HxeXZuLg8G+eXZqJjcQba56fgREsSA+ORWil218biUE049ldKsaMmHgcVgVgVbYKG7GiWiFNSUoLs7GykpqYiPj4ekZGRzLJP5U8+GScoKAhhYWFKAdoSiURpOwNfChVugicQenp6w8bGDi4ubgxoBDlPT2+lniD9mR7H9/34Xh8/5qAOgLz6EwLQfLplt2VQXgXy8CMA6uoZsKOnb4ipOnrQ0dXHlKm6mKqjhylTdTFlqi4sLK2RX5oJRWUhyktKUV9Wh5q6WrikOePzvI9gflIftXeCsfJJAr55mo9NN8ux8HQdKvdUI2lRJgKLJCgpKUFtba3SvGBVVRWLWJszZw4LdaA1QbSSbM6cOaiurkZaWhpEIhE8PT0hl8sZXMvLy5GYmAhPT082Z0cVA74f2BsY/qdAVNdLVOco9fHxgVQqRVpaGoqLi9HQ0IBFixZh48aNLA3myJEjaG9vV9oJKEyCEZZAuzPBqOsBPnr0SG35Uwg/ofojBUiXEIAvQfh/7KI5QVKGqpq7BElVIFS1N4u/j/5MClF4aByDShQ0okElCR6SVOogZUeP5aPhKOSblCL/zo8HHGWW8m5VUou8oqS+gyqjDvUfT5w4waKa6HE01tF56QxW5EpwoEKCc4uzcGpxDr5bloGba3Px3ZpCXF9XhCu/A7FjcQZOL0hF+/wUnF6QijML03Bh4Qwcmz8T7c3xONoQg/1NaThZL8WaWDMsrZyJ1atXY/ny5SxHlYb+S0pKkJeXh/T0dCQlJSEyMhJisVhJ+fG7CXlHqHDBbXcglMujIJNFIi4uATExcZBKIyAShcLb25eVOIXjDqqG3oWGGAIhX/oU9gB7Un/qAMiXP7uDoI6uPnR09aE9RQdTdfSgPUUH2lN0MFl7KrSn6HSBsLgI5RVVKC+qRl1JIyqrq2CXZI5hqX/BpL0fQHLoXSjOW2HxlXg0notBTrs3pAetYbZgKj5JHs3yL/ltFKT6yAVK65DmzJmDpqYmZoAhyFFp0cLCAtbW1khISEBNTQ0aGhpQVVUFX19f2NnZsZVjfn5+SlB8ERj21Dvky6BCtUjfOzlYxWIxywTlRyG2bt2KPXv2sMxh+n0ULgVQlwLT3SwglUDVhWKr2wcohOEfnQV8CcL/Y9dvv/2Gf//73wx4qt7tCK3AQhgKa+Y8DOnxQkhS2ZTGMahcSmkMjx8/VrqPH94ntUhl17t377KSKTlGCZQ8SEnFUf/x8uXLbFyDYEwQ5Hcm0swiKVZyu549e5b1JygLlTfiXLp0Cd+d68C22TnYlOWNiyvycHW9AjfW5OH+5hJc/B2El1bmMgieXpCKc0tm4tLKXFxdU4Bba3NxbmURvluSjtNzZ+Dowlycb4nBunhzbJlXzob+aa5x1apVWLFiBRYtWoR58+axhJG6ujqUlZUhPz8fmZmZiI+Ph1QqZTmqVCol40xvS6MUcJ2WloHMzGxkZeUgOzsXaWkZSEhIQni4DGKxBH5+AXB39+zq+3EOT+FcIO8Itbd3VAtAHn7dlT95AwxfBhWWQIXwo/LnlKm6mKw9FVOm6mLS5CnsTNaeCgtLa5SUVqKisg5lpTWoKJ6FiooqBM30wuTMEZi+fhRKLzlj04MaHH96AFvvrEPplST4H7WBxkIdDJqhwdyPPPAIgtQ7bGpqQktLCxQKBWbMmIGwsDD4+fmxXpqlpSVMTU0xadIkGBoaIj4+ns0RVlZWwt3dHdbW1mybCO9A5bd89BaI6mCoCohCAFIfkABIPezY2Fjk5uairq4OixYtwrp16/D1119j//79OHToEHOEkwLkPQR8AowQfEIXqHDUS1UPUNVrWnclUeFWiP+N6yUIX/AiEPIlUlUQVAdGddFBdLvwcQRFAiFvriEICkHIzyTS46jcyvcOqS9w+/Zt1oMkwJGBhuzTBFRh/5HKqvQLRyqQ7y0SKCkI4OLFi6wXQRs2CJQn2s/h1OaFWDPTC5dWFeDWlhrc2VCAOxsKcHFNMb5bkYMLy7LQsTgD55bMxHcrcnB1TQGuryvC9+uLcXNNDgPh2fkpaF9ejOtLU7A5xQaH1s9Fe3s7Dh8+jF27dmH79u3Yvn07tm3bhg0bNrCVVMuXL8fSpUsxb948FrdVW1uLyspK5OfnIysrC8nJyYiNjYVcLv8dcF17DgmWUqlUCYDh4eG/B5JHICJCzk5kZDQSEpKQnj4TWVk5KCoqQW5uPtLTZyIhIQlyeRQDo6enNxwcnGBn5wBra1ul6DM66gww6gBIEBQCUKgACYA89Piy55SpukwBTpo8BdpTdKA1SRtak7ShqTX5f0CYXwxFRTkUVZWoKK9FTeUspOWnwj3FGo7FBsjcaYsNHeW48eQkbuE0tvy7GXEdPtCaMx5vyd9j6oeUIG1FoZGK5uZmJQVIJicHBwdYWFhg0qRJmDJlCoyMjKCrqwtzc3NERUWhqqoK8+bNQ1VVFby8vODg4KC0bozKlt2BsDcmmp7KpvxjSCHSWjORSIT4+HhkZWWhpqYGixYtwvr16/HNN9+weMRTp04pVW748qewBCrs//VmFrC7UOzutkKoGoj/bzlCe3O9BOELXjwI//Wvfz0HQ+G7HqqF0/2qauY8KPmyKv8Oi1ynVIfnIcn3Fvm+4qNHj9jj6D4+35QHIB1KsaFSJUHwaLBqFgAAIABJREFU7t27Sm5WAiXNHJG7lI+MI0crb8ThQwD4KDkyzxw7cwm32r7Bmiw/XFxRgO83VeL2+nxcXTETF9cUMwBeXJ6Na2sLcWtTGW5/rcD364txZXU+rq/MxNnlBbi4OA1n56fgzMpS3FqZga1pdjixdQkuXLiAkydPski5trY2Ngu5e/du7Nq1i6Xh8Dmq/L7GxsZG1NbWory8HEVFRcjJyUFqaioSExNZQDeNZdCfZTLZ7ycSMlkkwsNlrEwqkUghlUZALo+CXB6F2Nh4pKSkITs7FwUFRcjPL0RWVg7S02ciKioGUmkEAgKC4O7uCQcHJ1hb28LCwgrm5hYqlaCqHiCvBNVBkEDIK0BV4JusPVXpaE3SZiDU1JoMTa3JmDR5CiwsrVFZWojyqgKU1BajsLQM1WUNqFHMQkpWMqSZIrjkTEFsnifqK7Mwd1E5stckwnm+HTTyNPBp9EgUFhaiqakJ9fX1qK6uRn19PYMglblpd2ZUVBRCQkJgamqKCRMmQENDAwYGBtDT04OxsTFsbGwglUpRWFiIqqoqNDQ0oLy8HB4eHrCzs2MuUeoL+/n5Pbf78Y/CsKceIsW08cP7ISEhiI6ORkpKCqqqqpgRZvPmzdixYwf27duHEydOsEBs6vPzOwGvX7/O2iX0BlhVzGNPPcCeIKjOBEOnp57ff6MfqOp6CcI/6aIfFkGRwCj8WAhC4RNDeIRKUagOeWjyBhx+FIOUIv1dUotkoqFeIT2hSW3ev39fqVTCu1V5pyoBjnegUv+ASrO8WqQYOAKqOrfqmTNncP3iGXz/w49YVzsT5+qDcHN9Aa6sL8L3qzJwclkezi/NxKWVufh+fTFubSrDzY2lrG94eVUeLixJQ8eKfFxZnoHrq3JwaVMVvl81E1vyvNG2Zwsz6tB2jaNHj7Kvffr0aZams3//fuzZs4cl4hAcaV/jsmXLGBxpawEPx8zMTMyYMQOxsbGIiopigIyOjkZ0dDSioqIQGRmJyMhIREVFITo6mm2Dj4qKYoeSUvh1Rbm5uWyjQ1JSEqRSKQuBtrW1hZWVFczNzWFmZqZ0TE1NYWoynR0TY3MYG02DsdE0GBmawcjQDAaGptA3MFE6evrG0NE1hPYUvefAx6tAXgFqak3GBA1NTNSchPETJmKChiYsrWxQVVyIqup6FFTUoqiyBlU15cguzEBMTgIiyzIQnxKJKFkcIkJSEBaaihBZDMTR4UiMjUFBYiZqa2sZACsqKtDS0oKKigo2MiGVShEbG4uCggL4+PhgzJgxGDt2LDQ1NWFmZsYMJiKRiMWz5efno7q6Go2NjUwR2tvb92oJck9g5KFHqo8A68el0tDtPDApDCAjIwMVFRVobGzEihUrsHHjRjYMTz1ASptStQapJxMMX/pU1//j/Qs9bYanN/kvmgf637xegvBPvFTBkLf+Egx5IPZ0VJVUVR1eNRIMqVnNg5P6iwQzVQ1uHoT8Lwc/F0Qg5Ddl8P1C+kUipyn1F3kXKg9BMupcuHBBKdX+ztVLuPXwZxxc04h9+S64vbEA51fm4NqqDJxdU9il+tYV4caGEiUIXlqZi+9W5ODS8i7leGNNDm6tK8CVzTW4vjIDG7PccXjX18yow+9tpBnLjo4OFhJw4MABHDx4EEeOHEFbWxtLx9m7dy927tyJbdu2YcuWLWwDx8qVK7FkyRLMmzePxXSRE7G4uBi5ubnIyspCbGwsYmJiEB0djcjISMjlcsjlciUoxsTEIDY2lj2WPo6Pj2db5ZOTk5GRkYHs7Gzk5uayBbcpKSmIjY2FWCyGp6cn7O3tYWFhAVNTUxgZGTH4GRqYskMQNDI0g76BCXT1jDBVx4AdHV1DTNUxwJSp+qwHqDVJGxM1JzHoaWpNxkTNSZioOQkaE7WgMVEL4ydMhMZELYwdNwHjJ0yEhaU1qssrUFNbj9LKGpSUV6G0ohzyDBlcMlwQMC8EyXM8kFbrgpkKF2SU+iC5OBypRWkoLinH7IpG9v+1uroas2fPRk1NDVpaWlBfX4/IyEikp6ejrKwMPj4+GD16NMaNG8f2RlKyDCXRJCQkIDU1FYWFhUplVR6EBDdKlektCNX1C6nPSGDkv4avry8bhZDJZEhNTUVJSQkaGxuxfPlybNiwAdu3b2eh2ARAfkep0ADT0yzgH4Eg710QDsSrc4T+t+YAX/R6CcI/+eJhyA/VC2/nVWJvTm8AqcqMQ/cLFSOVNIS9Rx6EPCxVQZIUIeWg8gYc4UgHX4IhWJLiFJZV+XGNe7eu4+b9H3Ht2E6sSrLBrbW5uLAsE9fX5OLyRgVubSpjSpDKoQTB71bk4PqaXFzZoMDdjYW4u7EYVzbX4MqyVKxJc8KR3ZuVXHRkGiBn7NmzZ3H48GEcPnwYR48eZfvXCJLt7e1sJRUFjB84cACtra1KqnH9+vVYvXo1W2g8f/58phqrq6uZaqTxjYSEBERHR7MB/ri4OMTHxzPw0W204T0xMREJCQlISEhAYmIikpOT2QZ5Wmybl5eHnJwcpKenIzY2lg2RW1vZw3yaFQwNTKGnawQ9XSMYGpgyZWho1AXDqToG0J6ih8nauuxMmqzDFKD2FB2lEqnWJG0GwAkampigoYmx4yZggoYmxowdj3HjNTDdwgolxRUor1SgsqoM1ZU1qKprQEiuFAbFUxFw3AFNN+Kx8LIYi4+7oWG7K0pWSpA9Px0zZxcgu6aQGWWqq6vZqMTcuXORmpoKuVyO+vp6REREQENDAyNHjoS5uTmio6NRU1PDStoFBQVISkpCXFwc0tLSUFJSwjbOV1ZWMhDygHsREPKqkoDHZ5bSiI6vry/Cw8ORmJiIoqIiBsBNmzaxUQihC1TdHKBwFlDYD+wuFJteK7pbittTJqiwD/gShP8/ubr7YfN1b3qSdHe6A6Pw3Zc65ajKmMPn+fGgpP4iAZB/9yfctMErRX6kgww0fBAvlVb52Uca6aBfYB6UnZ2duHf7Fq7evId7185hWbo3LsyLx831BbixsRQ3t1Ti7pYK3P5agRsbSnBtbSEur8rD5VV5uLI6H1dW5+P2xiJc21SBzk1FuL2+EN9trMTFRUlYleKAkwd2sFlJ6pFQPN3p06eZWuQ3dvBLkM+ePcu2cBw6dIgl9Z86dUopYHzPnj1s8wYpxjVr1jCHKg/Huro6VFRUoKSkBIWFhUhPT0dqaipmzJiB+Ph4pgx5OMbHxzMIJiUlITk5GSkpKeykpaUpbX0vKChAfn4+8vLykJWVgxkzUhARIYefXwCcnFwwfboldHX1ofW7qYVKnjQPSDOBfA+QFB+dceM1MG68BiZoaLLbVIGworoJVTXlqK0qQb2iGhXVs+GY7IVhqYOgf/xjxJ9wRf31CGx+mIltDwqx7EYxyk5lQ7xaAtNiS5SVlaGhoYG5RpuampCXl4eAgAA0NjaioKAA48aNw5gxY+Ds7IyEhAS2nb66uhqVlZXIy8tDcnIykpKSkJWVBYVCwZb6EggdHBwQGBiodHpbHu2ud0glUCqL+vj4IDAwEFKpFDExMSguLkZtbe1zRhgKxeaTYHgFKFR+qobhe5oDFMahqZsFVOUCFabA/H/V6/tPr5cg/F++hMkJwtMbGHZ31CU3CMEpzEwlBci/23vy5Alzm6qbG6JQcQIhP29Ej/3hhx+UZhvp3SsPSuot3rlxExcuXcfN729ga0MmDlcE48n2CtzaVos7v0OQSqLX1hbi2tpCpVJp5+ZSXNtUgTsbCnBtZTbOrS3DhYWJWJ3qiEvth5T6JRQUQLONx48fZ3mt1P/kt3WcOHFCKaWfnLJUWiXnK2W10p7H1tZW7NmzB7t27cLmzZuxceNGrFu3jqnGpUuXYuHChZg3bx5zqJJqpF5geno60tLSlKCXmpqKtLQ0pKens5ORkYG0tDSkpKSwx1IJtWvrewkz4OTlFTAwymSRCAkRw9rGDmbTpkNXz4D1+TQmakFTa/JzPUD+TNDQxLjxGgyKBMLxEyYyEFpYWqNEUY9SRREqFQWoK6tCXe0ceM8MxAfpgzF5798Rc1wPdZejsfJqLZpOFiH1gBhe307H2Jav0D/tHeTn56O5uZmNTDQ0NCAsLAwzZszAokWLYGNjg5EjR2LatGlITk5GY2MjWlpaUFZWhsbGRlRXV6OoqAgZGRlISUlh5dJZs2ahubkZFRUV8PT0ZCCktCH6b08AVAVPUoiUUsODUiQSITY2Fvn5+aitrWWh2Fu3bsXevXtZmD2NJQlnAPkyqHAVkroeYG9KoKreQPNlT/7j/6t9wO6ulyD8X77UJSaoK6X+0ZKqKnjy8FOlGIVmHLpPONivSi2SCYeO8Bfr8ePHePDgAUu64ZUi/SJSb/LmzZu4cf0mLl3+HldudOL0jlXYk+uGn7aX4+b2pv/H3ntHRbmmebv7zEz3zJnu+WY6TM863/rOOjPdPTuI5CKJCXPOOQfMOScMqKgoIDlnc9oqBlREkAyCWbc5Y0CRXLnqOn+Uz7tfyirAvXdPB3nWehZFBQqoqvd6f3f43VSeDeHlqUDKTwZ83y5xOog3Z4KpOBtCxdkQ3p0N4snJnbw+sZWnhzdyL20nj/av5sSG4bx5fEuqVn3y5Ik0QePWrVuSEbl81pqAoDAKuHLlijTaSpyFyxWuqNATPVsCkHfu3OHGjRuS92pJSYmUa7xw4QLnzp2TwqmiGEfAUd70HxISgp+fH5s2bWLDhg2sXbuWNWvWsHr1alavXs2aNWtYt25do9yhn58fGzduZMOGDaxfv56NGzeyadMmtmzZwvbt26VpDEFBQQQEBLBtuz/rfTewcPEiJk2ZzKAhg+navRsenu1wdlFIwLOzd5RAJ0KhAn5it7W1x97BSfraq3dfwiNiCYsIJSI8mJiwKBKiE1niv5iOvk50P2BL2ONOZKkCeMY1vuMyB+pjWHB3PE6HnfnHzf8Hf39/UlNTpdYJPz8/ZsyYwYEDB1i4cCFfffUVnTp1wtvbm7CwMFJTU6URTAkJCdKMQ3HCsHnzZoKDg4mLiyM1NZWQkBAJhFOnTm1kw2cOuZZuOfhEOHTGjBksXryYjRs3Sq0bhw4d4ty5c+Tk5EhuMMKfV0RPLOX+WuoAY67+WtoCIT+JNj++/DVCEFpB+Be/moJjSwBp6TY5DJtSinJgmrdvmJ8lynsXRW7BvLlWrhhFf6M8rCrvfRRFNq/KX/PmdSXP3ql59+gWBVtGUHlsE+UXkqg8EySB8OWpQF6n7+TtuVDeZXwfMn17JpBHaYG8PrGVF0f9eHImgudH1nNq40jev7gntYYIQN25c6dRsYEoBpKHQ2/fvs3t27e5c+dOo7E0ApYCgPK5bfItioLE5A25AhVWc8XFxeTn55ORkcG5c+dIT0/n1KlTpKWlceTIEfbv38/u3btJSUmRQqpy1bhp0yZ8fX0lEG7cuLHR3rx5M35+flLucOPGjfj6+uLr69u44GbHdgJ3BhEaHkZ4ZATBoSH4bd3C8pUrmDt/HkOGDqd3n354tu+Ig6MzbWxs+aZNW9rY2NLW1p62tvbYtLWjra09bWxssbVzkL726Nmb8NAwwiOiCA2LIjQ4gujQcPx3rGP25omM2zGMFcmdiT25jLxrJ7jyKp9jz1NYfHEm7qHt+N3CLwkKCiIuLk7yFl20aBFr165lz549eHp64uDgwPDhw/Hz8yMlJUUa15SamipZsu3cuZOtW7eyZcsWduzYQVhYmDSKyRIIxf4h4BOFNnJrvkWLFuHr60tYWBi7d+/m2LFjnDlzhvPnz0vhdhHCN68AtRT6tAQ/S7MAf2wPoByEf60AFKsVhD9yNRf7/lPHxq2FUJsKl8rfuM0V55jnFkX4Q0BSXG+uGOXtGuI2AUHRgmEOy9ra2kZh1Tdv3vDmdSV1tSpe1oHq3Wsu7RjL49QlPMlIpDL9+xCogGDl+XAqz4dTcTbEpA5P7+Dh8QAqTvnz+oQ/Ly/E8TptM6c3jaKq/D6vXr3i6dOn3L9/XzrblhfriPaQx48fS9CSq0Bxu1CBIjwlvi8vL28ER/NQlpi8IVx47t27JxXiiNFXwow8Pz+fnJycRvlGoRgPHz78UftGdHS0NOPPlA/cJIVUN2zYwKZNm9i0aVMj8Int7+9vyiVu92er/zb8tm5hq/82tgfsYGdIMKHhYYRFhBMSGs6OgCDWb9jIwkVLGD9hEr379MPNvR22dg5806atBMavv7HBpq2d9LVb955EhwUTE5tIWHQiYaHRxIUEkxi2k7Bgf3w2+bBw9WLmzJ7JopmzWO2zgPnbpjFoQz86LO9Eh+VehIaGEhISQlJSEmFhYcyaNYvQ0FDWrFmDnZ0dXbp0YcaMGZK/aHh4OImJiURGRhIfH09UVBSBgYGSSvb395dAGBsb+5OBUBTETPwwvkl40/r6+hIYGEhiYiKHDx/m9OnTZGdnS8bzogpUhEEthT+ttUCIyTTm4U/zHGBTg3EttUGYg7ApCP4l5wXlqxWEf+PLmlK0ZHLb0jyk/IPQXJ+jXC1aO/s0B6VcJdYoNabH1CtRqlWUnEwiP9ib9yc38/ZCFG/OBFN5PpzqrCiqs6J4nxlBxdkQqZL0zQk/np6N5M3ZMKrOh/DufCSVx9dz2GcYL1+/amQ8LMAmP5uWK0FhBl5eXt7owCNMAsTPECFSebWsXDHKt3D9l8NRqEYxU1Iox9u3b0sh1dLSUkpKSigsLCQ3N1cKqaanp0uq8eDBgxw4cIA9e/aQlJRETEwMYWFhBAYGsm3bNjZv3iwpR6Ea/fz88Pf3JyAgQCrYEcNyxRa3iWnyO3fuJCwsTHJ0ESFbHx8fJk+ezJAhQ+jatStOTk7Y2Njw+9//ni+//JK+ffsSvTOYyKA9hEcFExYdTlTIIXanzuL8uW+4erEPaWmD2JU8kLCgkWxeO5nVi2azdskatq0PJmhLAlFREURHR5KUlICvry/z5s0jKCiYESNG4eDgRI8ePdi0aZM0ZUI+mkl4iQYEBLBt2zbp7wwLCyMxMZH4+PhGOUJzEIoQqVB8woJNQFJMqBCXxe1z586VxiKlpKRw8OBB0tPTyc3NlXKAIjJh3gdoboZtPgXCXAEK8JmHQOUnrE1ZoFmzQjOviv9rX60g/BtfTRXgfGqusSkgWqtYtdTfKIeg3HhcVKvKHXNqlBrq6mqorq2hXtnAg+IznNo8loaMQCoyI6k8H877zAiqLkTyPjOCdxlhvDnzfVtFZbo/L87H8O58JNWZoVRmRvH26FqOrB3OqzevJQiJg4o4kxaWcKKtQzh0CMMAoVjl0zrE7fJ8jbx83RIU5bZ11sKr5jlGYU8nQrQCjqIQR55vPHPmDKdOneL48eNSheqePXtITk4mISGB0NBQdu7cyY4dO9i2bRtbtmxh8+bNjRSSmBgvpsWL/KHIKQYGBkpwDAkJITw8XNqi8nL79u2Sw8uoUaPo27cvEyZMICkyiriw/UREhRIcEURYcBx79o6huOy/ePXUi5evZvLo8Qzu3J1C6dWRXMjty8kzIzl0aAFJsWuJiYkiKiqCxMR4NmzYwIIFC9i61Z9u3XpgZ+fAkCFDCAwMlEYuJSUlNRraGx8fT0hICP7+/mzfvp2goCAiIiIkr9GmFOHUqVOlYcwCisKQXWz5tJL58+fj4+PD9u3biY2NZe/evZIpdmFhYaM5ncKdyRL85C0Q1izQxBafJ/MwqNjN+YBaM8X+aw6DWlqtIPzMlnm+sSXtG5+qKM2rVq2pReFyYz6CSh6iqVFqUDbUUFVVSU2DEuXLuxzxHUfV2R1UfVCBQgm+ywij4myIVCzz9lwoNRmBvLwQx/sL0dRcCKMyM4o3R9ZwdP1I3rytaDSySm4iIOYpipCUUIHi7Fu0hQjlJi9gkIerxMFLbDkYhSOPvO9LbAFEc5DKw64CkiK8KlTjzZs3uXbtWiMzgPz8fLKzszl//nyjFg55+4Zo/BcT2oXJuHxv3769kSIMDw+XwpNih4WFSfMBg4ODCQ8PbzQdIjQ0lICAANPlQH/CdiYTHRtDTHwEEeHBxKf05Ezuz7h577e8eOPCu7fjqa/aSkNNIFVVS3hdOZGbdwZxNrM7sbHRREaGk5gYz/r161myZAmbNvmhULji4ODEmDFjCAsLkxrvxd8XHx8vXQ4ODpbUoJh0L4ekJRAK+MmhJy+gkUNx9uzZLF++nG3bthEbG8vBgwc5c+aMNBleXnQlctMi7GltAoTYzeUBzeFnPu3GUg+gtdFIlloi/lZWKwg/09VctWpLq1abg6Z5qbWllo2m8hK1Ki3qhmpqqt9R3aAG1XvOR6/kzq4VqAoSqM6KaqQGxRZKsSErhFdZ8VRmRlF1PoS3GRGUH1jByc3jeF9dJVWryr1ZRT+hANSrV68aWcbJTcpFaFOeV5SXrIszdwFO8y3CXuLAJ7+fJYCah1jNoShv3RD5xu+++65RSFW0b1y8eJHMzEwyMjJIT0+XfFQPHjzInj17SElJkUKK8t5GkT8Ue8eOHezcuZPQ0FAJgOHh4YSFhREcHCwNy5VPkRd5uOiIAKLCUomLTSYuIZ6oyFDikoaSduF3lH73H3z3+H/z/PlAKss38ObZap4+7c+9Z20ouvY7jpz8OdHRkVJodO3atSxZsgRf3004OSlwc/Ng+PDhRERESH6k4u9JSEiQjLpDQkIIDg5m586dH80yNAehHHzmw5jlecPp06cza9YsVq1ahZ+fn9QLmJaWRmZmJsXFxY1CoKI9x1Lje0v6/yz1AJrPA2xuKrw1+P2lN8P/FKsVhJ/Rain8mqtUtQTGlihHc2Nyax9COSjr1Dq0DVWoG6qpVusw6NU8ydnPOf9JGEqSqLoQKYFQhEirZUpRmR3KywtxptzguZ28ORvG0z1LOLd9Cg0qpXTGLG/bkJsAyA0DxO0vX76UICSma5gfoIR9nHzLISm2CImaH/zksBQgtJRnNIel+e0itCvgKAAp1OPly5cbwTE7O5uMjAwpnHr8+HHJLk7AUeTWgoODCQgIICAgoFH+UIRRBRiFEbZoWxAgDA0NJTZ+J1ERyUSGJxEdlUB0ZBzx8cs5lNaLzAIPHr/oR131VtBfAN1JGup8ePaqOwWlv2ffof9FZGQ4sbHRJCbGs3btWubOnYuPzzo8PTvg5ubBsGHDpGIa+XgmAcakpCRJoYqqUaFeExISGoFQHvYUIVH5LEpRBTp//nxWrlyJr6+vVKGalpYm2aGVlpZKhTAiNG9e+CIHoLUpEKLozNIoJKH+mhqDZO51bOnk9m8dgGK1gvAzWdbA9mMf/yktHOZTOkTzrfl9xWxHlUpFvUaPUVWDQV1LnR5UOj36l9c4unEsyosRjaBXkx1N7cUY6nJiqb0YQ012NMrsUMozY3l3PpL3GcG8zYjgye7FZAfPRKvXSYU8YtKGOODIlaLojxSTOOR9W+ZG5GIL5xw5GOVbwNGS+bH5HDjRSmIptCp/vCVLLVG1Kh+9IxTko0ePJEjeu3eP7777TqpWFf2NokrVUguHGE0lCnHEJHiRPxR5t+Dg4I+KauLj44mNjSUyJojIiAQiw5OIiYonJiyBsJ1BBAXNJDCsN0fO2JFXMoHnL8Kpq4vhbfUC7j7vQu6lLzl84j+IjAwnPj6W+PhYNm/ejLe3N0uWLKNfvwEoFK4MGjQIX19fEhISSE5OJjExUXKWEe0Rq1evZsGCBZKpdVBQkOQsYwmEYgCzUIHiulmzZrF48WKpFSI5OZnjx49z9uxZcnNzKS0t5fbt21IIVDgaWev9M9+WFKClHkBLoc/mlF9T6u9vHYLQCsLPcv3YN/cPUYvW2jzMzcjF7SK/2KA1gLYWNDWogDo90FDOhdB5PD+ynoa8eAl8AoL1uXHU5cRKIHx5IY6qrBjqsiOoyorh6Z4l5IbNQWfQW7SNEwCUT/KQq0W5V6o4GMmNBEQvpfzMXWwBRrHNcz7mW0BTblcnVw3yUJpcFZoX7MhVonzwsTykKvbDhw8lON67d49bt25RVlZGUVERBQUF5Obmkp2dTWZmZqOQ6qFDh9i3bx+pqalSa4JQhvJq0507d0rhx5jEaGLjkomJTiQ6KpTo8DDCA1LYvjWYjX6zWbnam1U+k9nqP5mw6BGEx3YjLKoL4eHDCN85jZiYKOLiYoiJMc2H9Pb2Zv78hXh7T8fdvR1eXl5MnDiRwMBAUlNTSU5OJjo6WmqiX7BgAaNGjWLYsGH06NGDgQMHsm7dOimfaA5Cof4ECGfMmMHcuXNZtmwZGzZsICgoiMTERGksUkFBgTR8WihA+etiHvK01P/XVBO8vPDFkhOMtWnw8hPRptTf5wBBaAVh6/qJVnNwtKYc5UONzfsbtVqtCYT6OgmE9Uag/hXX923mevx8NEXJKPMTJBjW5cQ2UoSqi2G8yoqnLjcBdX4s9XmJPNu7lPyIeegMeqlaVRxchFuOpQHH4oBVWVkplZ7LbePEwUuEqgQshUJsDoryba4c5eEyuXqQF/DIlaOApTykKs9DCqiaO+EI1SgAKW/lEIC8e/cuN27coKysjNLSUgoLC6V8o7yFQzjiHDx4kKSkJOLj4wkPD5eqUP39/dkWEMjOYFMOMTZmK4nxwSTHpREXlUZoRBABIRH4rNvOyhX++KwKYPWKjfisXMGWjavYGbCWuLgYYmOjiY42TZ2YNWsWCxYsYsWKVXh5dcXDw4N27doxceJEli1bxqJFi5g5cyajR49m1KhRjB49mj59+jB48GA6d+5M586dWbx4MeHh4ZLzTFMgFKObAgICSExMlOzQ8vLyKC4u5tq1a9y/f1/6/4t8sLzq01ILhNhNOcBYKoBprhneWj/x32Il6KesVhBCoxe/urqax48fS+ElUZlVW1srNZCK+4vBkuZjlz71ua01opr/rObepJZCGT+23Lm5XEFz6rKlXqrWdgOgUStB34BWq6XeCEbgddkZcgImoSmIoyFAEUivAAAgAElEQVQnClVeDA15cSjz46nKiqI2J5bq7GjqcxJQ5sRSk5/Iu/xE1HnhPExZQF6KHwY91Km00m5QqlGqNKYt6200L0GXH3yEmpRDUOQc5fkbseVDjy2FU81BaQ5Nc0Ca5x/Nc4xNFepYKsIxb++QO+KIcJ58i15HEVK9cuUKJSUlUm9jZmYmZ86ckbxUxexGkW+MjY0lPDycwMBASTUGBwdLFahisoTIKYpiHFF0I9ogYmNjSUhIICAggOnTpzNs2DAmTZpEly5daN++PZ6ennh5edGrVy/69OlD79696dWrF127dsXLywtPT0+cnZ3p06cPq1atkipNg4ODGT9+PAMHDpSKYWbNmtWoFzA2NpYDBw6Qnp4uzQW8fv063333nUX7M2tFL9bcXyy1Poj3X3PFL9ZaIMRuXabVCkK+P1hrtVru37/PxYsXpT6sgoICaRRPaWlpI8Pb58+fS2f9cjcV+RvSmvv6j4m//xRx+5YWyfzY9alFOOZbCeh1GlDXYDQaqdODwQiaJ6Vk+k+mISeqEQhrL0ZTlxtHdbbpqxyElQVJqPPCeZA8n4JdWzHooapOSa1Sg1JrQKc3otHqG72G1mawycOmAmhiuLF81JU5SC2BUQ5DcyCaX9dcztEciJa2HIbmOUdzKMrDqeZbKEgBRLlqvHPnjtTGUVpaSkFBATk5OVILx+nTp0lLS5NaOERIVRSxiCpVUYgTEBAgVXUK6AkHnfj4eOn7+Ph4tmzZwpQpU+jduzcDBgyge/fudOjQAU9PTzp06EDHjh3p1KkTXbp0ka7r1q0bvXv3xtvbG39/f6moJiQkhLFjx9K/f/8PanMBPj4+bNmyRQJgWloaWVlZXLp0iRs3bjQ6PjTl/GIt/GnJAs38BEy8H5vzAjXPB5qf2LYu0/rsQSh66cCkfu7cuUNGRoY0aPXs2bNkZWVJtlbisqgAy8vLo7CwkJKSEkpLS7l8+bJ0Nnj//n2pBF9UINbU1KBUKtFoNB+dkZmDoSUw+p/s8/kxxTYt+ZmWttIAYMCoqgGgRmsCIQ0vuBC2iJcntqHOj5VAWJ0VibIgkersaJQFiRIIq/MSeF+YjCY/grsJc7i0PwCjAVQ6Iw0aPSq1FrVGh1L5fSWpsuH74cbCXk4q4pGFVOVhVXmhggityrf8wCZ/vCW1aEk9NhVaNVeK4sBrqVpVDkXzXkdLRTlNqUY5FIX6ESHXZ8+e8ejRI6kYR8CxrKyM4uJisrKypJDqmTNnOH36NMeOHZN6G+Pj44mJiSEiIkLqV5Q38YvxS6K4JSUlhdTUVLZv387MmTPp378/PXr0wMvLCy8vLzp37iyBsHPnzgwcOJDRo0cza9YsFi5ciI+PjzSGKTExUcoRDho0iFWrVrF161aio6PZs2cPZ86cIScnh+LiYm7cuCH5gcpbaSzl/yyd6DTnAWqpBaIlecDPrQ3ih67PHoTypdfruXnzJunp6VKu48yZMxw9epRTp06RmZlJdnY22dnZZGVlUVBQwKVLlygtLW3k6iGHY15eDvn5uRQVFXDpUjFlZZe4cqWM69evcvPmdakPTfSryScxiMG5co/PTzW4bU5x/blXcyDUGgEMGDUNANRpTaFR9FVcOx5Nacx8KE1BmRstKUJlQSI1F2NQFSbRkJsogbCqKAVNfgS3Y2dy7dtQ+BBm1WhNIBT/W41Gg0atRKdVf/T/FyCU28aJEJU1eznzbe6m05RyNP/eUki1JYrRWki1KbVoCZKW4ChvJZFbywkwWgqximpVeZVqcXGxpBzN842HDx+Wpm+IXkAxQmnr1q2Sy01ISAgxMTHS0N21a9cyf/58xo0bx+DBgxk0aBCjR49m9uzZrFy5UhpaHBgYyNatW9m8eTP+/v4EBQURExMj5QhHjhxJcHAwe/bsIS0tjfPnz1NcXMzNmzelWZWiDUau/qwpP3lhlrUJEC3p/2uuCd788/45VYJ+ymoFoWypVCpKS0s5efIkZ8+eJS0tjfXr1zNu3DimTZuGj48Pvr6+BAUFER8fz759+zh48CDHjx8nIyODixcvkpeXR0FBAcXFxR8gWUJZ2SXKykyXS0qKKCoqoKiogJKSIkpKSrh8+TLXrl3jxo0b0hSCa9eucf36de7fvy8ZQctnjIkSf3m/kLkJbktA19wH4k8dOm1uGT6AEKMOAI34kwz1VN0r5vSmUY1AqCpIoC43jrrcOJQFiSjzkiQQ1pTsQpMfwY2oadw5FQNGpHCoyP3q9Xo0aiUqZT0atbLJ2Y1iq9XqRk46TU3wNnfWMZ//aK4czb9vKsQqB2RzhTnWQqrWco3WwCjuYw2Q8vCqfGSQ2MK84PHjx9IYLDHiShTiiP5GuSuOyDfu3buX5ORkyUItKCiIbdu2SdWpon8xNDRU6mMUDfW7du0iJiam0cQOYbodERFBfHw8wcHBjB49mnHjxrFr1y4yMzMpKCjg8uXL3L59W2qEl3vUyoFnDYDi9bKU+2tp83tz6k+v1/9ZPrN/jeuzB6EcGFVVVRQWFpKenk5WVhZpaWlMmDCBb775BhsbGzw9PVEoFHh4eNC1a1d69uzJwIEDGTFiBJMnT2bu3LksX76cdevWSebFMbERJCbFsndfKkePHeJ0ehoXss5RWJRLaVlRo1Cq3Anku+++486dO9KE9Nu3b0v+krdu3ZKmINy5c4d79+41Gh4rz0nIS/zNw3xarfYHFdL8z4LRgNGgM33lgxoE0CpB9Z6zW8ZSmxVuKprJi0NbnEzNxRga8hOoz4tvBMLaS7vR5EdwLWIqjzKSwGhSg+Lv1+l0qFUNqFUNGLUqMH7fYyWHoLkllbwfUm5ELj9oWfJgbYliNP/eUnjVXElaK8axBMhPVYxNwdFSONVS2FW+zcO68mkeT548aVSlevnyZWkKhwBjRkYGZ8+e5dSpUxIYxXgqEVIVhTbC8UZcFg32O3bsMFWwfgCoKMYRxTKjR49m4sSJHDt2TGqFePTokfRZk5+Ymv+/zeFnafqDtapP85mhlio/mwp//iVEfP5aVisIPxwE9Xo9r169IjMzk7S0NNLT00lJSWHUqFG0adMGBwcHPDw8sLe3x9HREQcHBxwcHKTLdnZ2tG3blrZt22JnZ4ejoyMKhQJ3DwWdvdrTt19PRo4aypSpE5i/YDar1yxn46Z1BAcHEx0dze7duzl69KjkQVhcXMzly5e5cuUKN27ckAbF3rlzR7os/CXF+B5zWy1hyiy//6NHjxqZPJtPpjb/QDYXirWUe/hJl1H3AYQ0AqFBrwWjjpspy7m7dw2GkiRUBQmoCxOpz4unIT+BhvwEVPnJKHNiqcqNp650D5r8CC6HTuJ59m4wIp01GwwGU1GOUJ9GHeg1H5kANNWQbH67+XWWoNiUWpSrAnNIWlOQ1kKp1uDYVOuGNTjKFaSlClRrNmGWVKVcEckHO4vnEG0rws1HXql6+/ZtSktLKSsrIz8/n8zMTC5cuEBWVhbp6ekcPXqUY8eOfdT4HxISQlBQEEFBQVK+UVwXGBgoNf2npKRIOcKpU6eSmZnJ/fv3efz4sZTztzb5Qahw8/aHloQ+rZ1A/ZBmeKsfq1Z12Gh99iAUbwaDwUB5eTkZGRmcOHGC9PR0YmNjGTx4MI6Ojri7u9O+fXtcXV3x9PTE1dUVd3d3PDw8cHNzw9XVFRcXFxQKBc7Ozjg7O+Pk5ISdfRscHNvirLDHydkOewcb7B1scHSyxVlhj7u7O506daJXr14MHDiQ4cOHM3bsWGlm2bJly1i/fj2BgYHExcWxf/9+Tp48SXZ2NoWFhdy8eZPbt29z9+5dHjx4IBlAi8box7LJBaKiTwBTvh88eCDlK+WgFAc1cVCqqqpqNJn+h+QtP+0F0oHRVFRklL1eYAprVp0PIS9kOpSloi5MNIVHC5NoyE9AWZBoEYRlIRMpz9lryhF+OCDodZrvQajX8Or5E0qL8ptt9bBkNG5uDGBtWoclGFrKM8qvs6Qa5WBsaQhV7E/pbbQESvl15o44AmCWWjfEbqqiVj6/0txYQOQexXv2/v37UrSktLRUSlHIQ6qi+f/w4cPs27ePvXv3EhcXJ3miCu9U0b4hRkqNGzeOWbNmUVhYKIV9hQI0/3+aVwNbUn+WBlxbgqAItVtrhm/ODs3aZ7E1TPrx+uxBKGSGXqvj7nd3OHM6nbRjxzmbfoYd/tvp3r077dq1w93dHU9PTzw8PPDw8MDT01MCoYeHB+7u7ri5uTWCovlWKBQfg9LODjs7O2xtbSVFKd9OTk5SONbLy4s+ffowdOhQxo4dy8SJE5k3bx5Lly7F19eXkJAQUlJSOHLkCKdPn+bcuXPk5+dTVGQKwd68eZO7d+9KsHz8oVH66dOnjaYlyHM68nlooihCXhQg9zwUH3b5h1qn02AQoU2jHqNRj06nQatVA5bDN/IPqB7TSQpGNahrwKAEDNSp9agA46NiTgXMR12YiKY4jtqCJBqKd2MoTsWYG4OxIIqa3CRqLx1EWZyKITeMC4HePCk7T4MRMChRA+8Bpc4I6tdUZCWQOLM995OX/ug+yJaOtrIGyaZGXKnV6ibDqk0pR2th1aZaO1pqCiAHpTznaA7B169ffygKq6euzuTwU13zjpq61yg1r9EaXqNWv0OlektDwxvq6l5RU1NOdfULqqtfUFX1vNHzmKvG+/fvS8U4cj9VYRl3+vRpyRVn//79pKamSmbcIoS6fft2AgMDOXz4MFevXpXUoFCuTfX8NTX1obkZgOI1b+691bp+mtUKQoMRDEZUDUquX73GybQTHD96jGPfHmWdz1q6desmNeR27NgRT09PqfdIXPb09KRdu3a0a9fuIyjKtxyQAopyODo5OX20RejV3t6+ESxtbW2xtbXFzs4Oe3t7nJycJLXapUsXevbsSZ8+faT8hqiS27ZtG5GRJheOvXv3kpmZSU5ODiUlJVy9epVbt25JfVAvXrywWg4uwkDysn75dQKINTVV1NZWU1tbTV1dDVqtGr1ei1arxmAwVbVVV1dTUVFBQ0PDRy+P1gg6QPNha40iLKrGUF8JDa84G7GG8lOBGEoSqMuLpaF4N3UX49FmR0NhNKqSXVQW7EFZkAhXU8gKmsbLqxnoAY1OjREDoET1tJTsqBWc2TaFkzvmQMX1/zEQNjfnsSWh1aaKcVoCRkuVq02FVT+1KMe8IKeiokKqjhYgrKmtpLb+jQRCg6EGvb4avb4arfY9Gk2lBMb6+teNfk8R6pUbpws4Pn78mPv370uTOC5fvsylS5ekQpxz5841KsI5dOiQ5Ipz8OBBLl68yIMHD6S8plCrLW18twZAa4UvlizQLO3W9dOsVhB+UIT1tXVcLi3j9MlTnDmdzsH9B1i8cBFdu3aV+o68vLzo1KkTHTt2pHPnztLljh070qFDBwmYcjBaA6Srq+tHYLQEQ6EerW0BSltbW2xsbLCxsZHylOJ6AUwHBwecnZ1xc3Nr1Ejcr18/Ro0axbRp01iyZAkbN24kODiYmJgYdu3aJTUNZ2ZmUlhYyLVr1yRYvnnzhsrKyo9CP+JDrlYrJRWoVislNajRqNDrTc48169f59y5c9y4cQOtVguATqejrq4OKh+BoR69Xo8SUGECI0adSR3q1GTvCaY0aSWUJVJ/MRxVYQp1uUlwaR8NWSGoSnZRXbSHhvwEuBTPyU1jeHvtHOgaAC0oX3L/TCxZ/mOpOLyKsvil3LhwBPjxzjgt2S2BozVINpeDNM85WlKP5nC0FGK1pBjFRI7mDAEstXWI77/PmSk/PG81dfXvUKor0OjfoNO/R2+owmCsxmCsRm+oQqN9h1L1hgbl649AYx4mFoYHIu/46tUrCYwPHjzg9u3bXLt2jUuXLkk+qjk5OVy8eJHs7GzJV/XKlSs8e/ZMKkCzNEi6KecXa+rPUtGLuQG9tUKY1tDmT7daQfgBhFWV7ynML+DM6XSyMi+wO3UXM6fPkBpxu3btSrdu3ejSpQteXl506dKFLl26SP6EcjB26NBBAqPYAo7mQGwOhKIgx9HRUQKjuZJsSl2K780LfMTj7O3tJcUpQrS2trY4ODjg5OREhw4dJGuqwYMHM378eGbPns2KFStYv349wcHBxMbGsn//fk6fPk1OTg5lZWXcuXOHR48eSQURApQajUYCpXDzyczMJCYmhpMnT/L27VvABMLq6mqOrR9JZuhCGr7LAn0VGLXogGqVATWAAZ6WnCMzZC6UxaEvikFTnEJtTiINucnoCmJRFiRSV5iKqiABfUE02Tunw5vLoKng7e2LHAucx5WY2ZC9lbqT68mLWwP6Bqr1P94ZpzkINuXD2hIFae36T8lDNhVe/RRDgKZMASypx/fv31NXV/MBZCoJhvUNVSjVlai179Dq3qLTv8NgfI+RKgzG92h1b1GpX9OgfGnRxMAaFOWjtORm5KJ1Q0zfuHnzptTKdOPGDa5evcrdu3d5+fIlb9++paqq6qOfb039fUrVp6X2B3OzjFYA/mlWKwgNpq7qF8+ek3H2HKdOnORiVjax0TGMHzsOLy8vunfvTs+ePenRowfdu3enW7dudOvWje7du9O1a1e6du0qAVIORWuKUZ5XlIPRUtjU3d1dul0oSAE6ORxdXFwa3e7o6CiFTMV95UCVX2/pewFK8Vz29va0bduWNm3aYGNjI1XGOjg44OLigqenJ127dqVv376MHDkSb29v5s2bx9q1a9m6dStBQUGcPn2aFy9eSEA0Go1UVVVx9uxZYmJi2L9/P3fv3m1kQ1eTn8q360ZxYv1IckNnc+vbnVB5F4xq6lRaMOjg3X1Obp1EVfoW9AVRaEtS0Vw6QEPeLihLpSE/gZq8BPRFyegLosnYOpGXWYncPpfK2cDpvD7pB8URUBBORtAMXl85C0YtGn7cDMeWgNLSfX5oqLWlYdZPCa02l4NsKudoXr1qqZ2gQVmDUln/4bk+tJMoa1CqqlBp3kuKEGqBOqAOg7Eara4SlbriI9sxc4Cbu/zIFaK1Qh95WFUMYX7z5o2UB5fb6DUV9jQPfVqrNG4JEP9kxWitC2gFoaQIHz14SPqp06SfOk1+bh6hwSGMHD6Crl270rt3b/r06UOvXr0ks96ePXvSq1cvevTo8REgBRgFHOXWTnIgmitE86pTAbSmtrzwxhx48tutqUZzxWm+RbuIXKEKFSlCreJ6W1tbvvnmG77++mvatGnzQV3a8803NigUrvj5beXRoyeo1Vq0Wj1qtZby8nJOnDhBZGQkSUlJXL16tXHuQ9/A3ZxjXEpex+tvN/Bs10JOrhnAuaA5VBQdgbdPQPmAy3ELqUrfAqUJ1OYnUl+wm/qcJOpzY1Hmx1OfG4u+OBFtfgwnfUdwNnAmubGr0RdEQUE4lMVz+8BGMncFmKZd6ISFTTNvn58AhNbuax4Ka6lyND+4NgVHa/2N1sBoDsem1KM8PGkprFpdXY1KXYdK1fDhudQfdj1K1QcYqirRaKrQaqvR6WrQ6WrQaEzXK5XvrP5+ln4fuS+seRhX5PsEPOWPF1C3BNuWTny31vDeHAA/1XKxdf2w1QrCDyC8f/ce6adOk3H2HAV5+fhv3cagAQOltob+/fvTp08f+vXr1+hynz59GrnZC0iaA1LA0TyEKoehvAVDbEutGeI2FxcXiwAU9xHqUH5/859vrYBHDmIRYpUD1DxcKxTpx3+DK23atMXFxY3w8EiqqmrQavXU1TVQX6/k0aNHHDx4kJCQEBITE7lx4wZgys3pdLoP+UAt9y4eoSRxDRTEwLVkXh1YSVnYNE4Gr+Rq6gbO+g7hTvICDKUp1BWmUpuXir5oFzUXY0wVpQVxaPNj0Bcm8OzoZp6n+cPV/dQXJqLKi6L+Yjjnwxfx9k6hqXcRUKvVzb99fqRibA6aLYXqDw2tNleV+mMVY1NGAHV1dag1dag19R9+vgbVh8kfSlUtDcpq6uuqaKivtrjr66qs/r7id5MrVTElRF7UJd8CdvK/1/x3b8nU909percWKrdmidYKwj/N+uxBaNQb0Gt13LpxkxPH0zibfoac7Ius81lLj27d6devH0OHDmXQoEH07duXgQMHMmjQIPr378+AAQPo378//fv3p1+/fvTt27cRGHv37k3Pnj0lMAogCoUojH8FGM2VorxHUaFQfBTKbKqIxtp9zJWhOdyaeox57tHV1dVq6PX7x7vg6OhM9+492bt3Pw0NKmpq6qisrEKnM3Dnzh0OHDhATEwMBw4c4O7duwDft1Xo1aaiGM07ytISyE/ehKZ4FxQnwKUEKrMSebDHh4LtoyiL8EZftgt12UGqc5IxFqWiLkpGVZCANj8G5cUI1PmxcH0fqrwY1LlRvC09ivbqQYqj53H70DbQvUanVaPSfyjK+bHvrx8BQmsWWZ+iKJuDYVNh0x+jFM3DhZYg2dDQgEZbj1pT/+F5tKiUug8wrKdBWYNKWY9KWY+yoU7aKmW95ABkqfXAWt+lXBGKnLVw97E20UH8j0QFrlKptPo/shQCbYn7iyXgtfQ91bp+mvXZgxAMKBvqKCrMJ+34UbKzMsk8f46VK5bRv18fhg0bxrBhwxg6dChDhw5lyJAhDBkyhMGDBzN48GCGDRrIkKGjGDxgNEN7DKJf7250HuBF577dGdh9EF36dcWrbxc69epKp17d6dSzN52796Zj19508OpDd68udOvsRZeOnejcvgMd23egg2d7PD3a4eHWDnuPdti5e2Dn7oaduxsOHu7Yu7tg7+KMrbMj9i4u2CkUtHVywtbZGXsXFxxcXbF3d8Pe3Q1HJ1ecnN1wVrijcP5+Ozu74OzsgrvCBjeFLe4uDrgrHHFXOOOucMHd2Q13ZzfsnV1xULjhrHA1bWdnFM6OuCiccHdzabaq1dnZhTZfOzOg3xgyMwqorn5PTW0F9fW11NdpuHbtGikpKURFRXHo0CEqKys/yoWISlLUteQfSyIvYR3kR0FuAJriFOoKkjBeP4KmbD/VufHU58WjyovBUBSPtjiFqguRaIqSaciLR12YhLowCf2lXTTkxUNBBC9O7OBExFpQvcdgBJXeFCgw6LU/+t31Qw5acrD9qXOUTVWotrRytSmINgfK5n6+Vq+StkanRK1tQKWpp0FVS72yptkwr+i1lOcM5fC05AcrB1tTwGtJ4UtzKr91/WWsVhBioLamisKCPE6kHeNi9gUyzp1h5YplDB40gJEjRzJy5EhGjBjBiBEjGD58OMOHD5cAOXrQUAYMGU6/voOZ1G8Ay8cOYtGU/ngP68a0Xt0Y3asjI3t0ZFBXT/p5edKnawd6du1M925d6NrVi07du9KxWxfade2CRxcv3Ly64NK5C46dumDfoTNdXNvRWeFORydX2ju60N7RDU8nNzwcXHC3c8VG4YitsyN2CgccXR1QuDng4mqHQtEGR8evPsDNtN2cHXBzdsDVyR4XRzsUDrY4ujrh6OqEk8IZJ4Uzjk4KHB2dcXRwwdHBBSdn2RZq0NkRJ0d77O3atgiE33zlxPChkynMv0ptbTXvq15RU1NFdVUDZWVlJCcnEx0dzdGjR6mqqmrcUP8hX2g0GsGohdpybp9OoCxhBZQmUpcTg/5SqikEWpRKfV48tTmxcP0ANRfCJADqSlKpyY5GU5SMqiCR2osxqAoS4VIC54Nm8/LSaVBVY8Q0munPCUJrj/9TgPBP2drRnKoUFn5NhWx1BnWjLYCo0tSjVNe16Dnlik8ouqaqai3d3ly/n7U8349Rfq3rf261gtCo593bN+TlXuTkieNkZ2Vy8sRxli9bwojhJgcXsceMGcPo0aOlPWrUKCYPG8vgMaMZOGwQPpOGc37jXMpCFnDRfyYXNs/l2Kpp7F8ymbi5Ywj0HsL6cb1ZONSLaX3bMaGnC0O6eTDAy50+nd3o0ckDrw7t6NDeFBp1dfOgs6c77d3dcHMxKTJHhQe2ina0dWmPjaIDTvauONm7orB3wc3RhXaOCjwdnfCwtcXDxgYXJ1vTdrQzwc/ZHoWzPS4KJ1xdnLFTOGGncMJB4YyTwhFnZ0cUH7abs0OjXKG8cd9F4YSDvW2LQThl0nxu3XhEbW01FW+fU1n5lrcV1RQWFkrDWE+fPm3qHWy0vg8RggEM9WjLb1J6OIxrB3dgvJSMMjca46VkajIjaMiLg+sHqM2JRfVB/akLk9AWp1CXE4uuJJWGvHiqs6Iwlu3hybHtnI9YDuqXoGswjWUyfKiTMf75G5Z/yhzkD9k/hUFAU7Bs7vF6owa9UYMBrbR1BrUEw+YgLFeiAoLmv48lxSe/3dLf0ZIKz+bUYCsI/3JWKwgxUP7iGRezL3DqZBrZWZkcOrifJYsXMnbMKCZOnCjtCRMmMGHCBMaPH8/48eMZN24c3sMmMGzCeIaPHUjwjKE83TEbXcxcqiOmUxu3kMrYxbyLXsLrmMWURy3iccR8vgudw9WAGRRvm0L68jEcXzScfbMGETe5L8Gju7N5cGdW9fZkSXdXBns50a+jIz097enk7kA7NycUCifsnJyxcXDGzckVZ0dXHOxdsLNzxc6xHfbOHXFQdMJO0RlnFwWOLq44KFywV7jh4OKBvVs77N074ODREWc3V5zdXFG4OuPi6oiLwgFXZztcnGxxdbTBReGEm6tCAp+DgwOurq64ubm1AILOODkpaPO1M4sWrOXZk7dUV7/n5avHvHtXwetXlVy4cIG4uDji4+O5ePEiKpXqo9envr5eKuDUNNSCoR7Nmwdk7I3g0ZHNGIpTMJQkoc2PQVeUQH2uCYKqkl2oChJRFSRSnxuHtjgFbXEK9blxkjJMC1xI9c0LUo+iEZOtm1rzt2Ff9adQlOYH/KZg2ZyqbBayBi16ow4DeowYMKBHb9Sh1WtQa1XNFgDJ+/kE1Jqzt7MEuqag15T6a4XgX8dqBSEGHj64R+b5c5w+dYILmRkkJyUwf94cJk0cz9SpU1y4gDUAACAASURBVJk6dSpTpkxhypQpTJ48mcmTJzNp0iQmTZrEzLHejPWezMQpg0mYO4DXfmNRbxnEizVdeLG+L4/WdeHpuq688O1BhV9/qrcNpn7HMNP2H4oxYgLa0LHU7xxLZcBoXm8bxbMtI3ngO5w764dSsHIIWUsGcnpubw54dyd+bCeCBrmxsZcTa7rYMbLr1wzq+CU9231FR7evcHGxwc7Fjm+cnfhvZ2epzcHO3pG2Ds7YOLjyjZMHbZzb00bRgbaOLtg6uWLn7Ia9wh1H13Y4ubXD2d0ThUd7XBza0s7FkXauzlJIVBTDODg2D0JHR2cc7DzYsC6A1y9rePv2DS/KH/LuXQXlLyo4deoUsbGxJCcnU1ZWhk7XGEDSgYMPeTuDAdOECC2VL5+Qn7Cah8eDqM+Lh8u7UOdGUZsVjrZkNzX5ySjzE9AUJVN7MQb9pV3S94bS3dxIXU3G7lDQVYLqPWBAazSBUKP986nBn/Jg+VMrRGsK51OrWAWEmn2MQdsIhnqj6To5CJsCrVwFWmtWt6T2LDW0/xDF1wrAv4712YPQaNBx88Y1zp45zelTJ8g8f46oyHDmzJ7J9GlTmTFjhrSnT5/O9OnTmTZtGtOmTcPb25vZU2czwXsSc6YM5ttlo1BFz4akaajCx6KJ8KYhchg1oYN4v6MP7zZ35+16L96u7sibZe14tcSdp8tseby0LU+W2fNshSMvfFx4udaDV+vaUb7Og5r1HlStc6dynQdv1rbn1boOPPPpyMNVHbi/oj1Xl3tRsrgzWfM6cmxaB3ZNbE/4yHb4D3bHt78Lk7s5McHLntEd7Bncri19FN/QxeFLOtr+N+1s/oijjS2ONrY42NhjZ+uEjZ0zbexd+Nreha8d3XGy+W9c7L7GzckOd4WpSMbJycmUS3RSNAtCe3tH2rl3ZWdgHBWv6ygvf86L8odUVLzm8aMXHD58mJiYGPbu3cudO3dMr4nsYCEAqFRppMvytgbVg0KyU/y4cywQTXEK2sJ49MWJ1ObEUl9kUoSiMEZVkEhdTiz6S7t4nxlBZoA3dS8fmqpSP7RMaAwmP1MjfATln+T91sxB0fwg+lM/36fmEK39nKYO/J8CxOYepzNY3lq9Dq3+Y0CZ/3wBQWvq1dJjPqW9oSXtDq0Q/Mtfnz0ItRoVpZeKOXniOKdOpnE+4yzBOwOZPWsGc+fMYu7cucyZM4c5c+Ywe/ZsZs+ezaxZs6TtPW0W4yeOY+WU4WT6TkN/yAcy1sNJXzgeAMdXw5EVcGAJ7J2PIXUO+qTpqOOmoIqeRF34MGqDB5pAuaUbbzZ2otzHnScrHXm8tC135/+ntO8t/CMPl3zF42Xf8HiZDQ+WteH9fFvez7encoET75e4UbWyI1Wru/HepwfvfXpxa/NArvkOoHhNHy4s7c7JeV7sn9aO5IluxI11YVN/R9b1dWB5D3tme9kwwfMrhrj8N72d/kh3+9/Txd0eD4dvcLH7GldHW1xdTO0UTs4uOLu1axaEtrb2dO86gIS4A1S8ruPp08e8KH/Iq1fl3L51n7179xITE8PBgwd59uwZ8P2MQDC1MOgwjVwSt4kCGp1OB4Y63t4pJG+PP+VnIzEUp1B/MRJj2W7qC5OlHKGmKJn63DgJhtdTVlF+MgCMpmG8Rr43+BYgNPyEx62WwOfPcbBs6YHbGvCauq0lBTrNPhYjeqPBIgz1xpYBV/6/Fbe1BHaWcqStIPzbXJ89CFXKegryczl29AgnTxznfMZZAgO2M2f2TBYumMeCBQuYP38+8+fPZ968ecybN4+5c+dKe9q8BcycMY3t86dSGrSMhuMbqU1fS8VBH+qSNqHavx7NQV/0RzfBqW1wbjuc24ruzGbUp3zh6AY4tAb2LYNdCyBpJsRNhsjREDoC/c4RaHcMpX5LX6p8e1Dp04U3K9vzcqk7Lxa7cm2JDVcXfsmVeX/k6tz/4sa83/Pdwj9wb8kfebj0D1Qu/j2VS/9A5cpvqPRxoHKdK+98PXm7sTMVmzpTsbErLzd04d4aL0qXdSJzQUeOzfJk97R2JE/xYPzQPvTu5IqbQxsU9jYonE29gg6Ozji6uDcLwrZt7ejXZzh7dh2n4nUdjx8/pPzlI168eMaVyzdJTU0lJiaGI0eO8OrVKwBJKQCo+b6dAZCm1Zs2aDUNYKjj/Y0L5MSu4MWJ7XBtL/W5sWhLUtEWp1CTHY22OAVlfgKG0t28PBXIhcBpUFOMVmdAx4dwqMH0VQ+o1NqWGMu0aFk60MudRUQ4ThxI/xLXDwXhj328qUSqMQz1RhMgRai8qQpY+f/UGgjljzUH2qeCsCkYtq6/3PU3D0LxBhQqAr5v1jYYDLx5/ZLM8+f49sghzmec5cjhg2zdspklixeyZPFCli1bxtKlS1m6dClLlixh8eLFLF68mEWLFrFo0SImLV7KohkLiJw3lgeJUyF9KZWBY7jq/SVXx/8dt2a04d58B56u8ODlhi688etJZeAg6iNHoUuYiPHQMvh2JaStgVPrIH09nF4HJ30gbTW6Q8vRH1yMYd9c2D0NUiajT5yAKm4ctdFjIGwIhuCBqHf0odavC5VrPXm10pnni+14ssCGG3N+L+2bc//QaF+b9Z/cmv1Hvpv7JfcWfMPLNS68XutG+WoFDdu7QfQQ8lf1YlLnr7BzbIOLmyseDs64OXri6uKJk7P1qlHhZGNn055hQyZyIu0ML1++5NmzJzx58ohXr16Rn59PXFwciYmJZGRk8P79+0avVUsOHiqgVqkCQz2V3+WQHe/D6/QguL4LTeYODEWJqAuTqMoIg7IkuJzA+a3jqbySbrJSa8H754cc1OShTXFAVSqVVFdXS/6W5hMZKisrqa6uRqlUWgzLyp/3pwib/k+s5hTSj1WkzYViWwKuVoXXuj4bEMoPHPID1PNnTzh75jTfHjlExrkz7N+3B7/NG1m+bAkrli9l5cqVrFy5khUrVrB8+XKWLVvWCI7eS5eyfM4CkpZN5MWuWXBiIU98e3Nx+L9zccAXnB/w95wf9I9cGPbPZI74BRkjf8m5Uf/C+XG/5vyE35Lr/XsKZ37JlYV23F7lyuONnSj370FFUF8qQwZQnzgZbepU2OMNe6bCgWlweC4cnINhz3TYMxl2T4LUCZA0BkPsCLTRg9FGDEQTPgBVaB8agntRE9CNd1s78XqTJ+Ub3Hm21oWnPgoeLLXlwVJb7iz8hnuLbbg170uuzPhP7i224ekqJ07O68Rozz9gay8DoZMHChcPnByt9xEKNxr7th0YN2YG585mUV5eztOnj3n8+CHPnz+XKkYTExM5f/48VVVVH71Wza2GDyoOgwr0lby7eoaCxDVUpAfA9V3UZEagLkqFqwdpuBjDzeSVlO7ZAjUvPlJ8LT3QWbtdHKBFAYZGo2lkOv3u3btG5s4VFRUWPS+F1VdDQ0OjE7jPGYSWfpYAVVMwbAVh62rJ+mxAaOkgYjAYuHvnNmnHj3L028NknDtDSnIiG33X47NmlWn7+ODj48OaNWtYs2YNq1evZtWqVaxatYqVK1cyf/VqNi5dxPFNs6g7vgJOLeHh+i7kjPkNxSO/oGjcP1A07h/IH/v35I79B7LG/B2Zo/+ejNF/Z9r9vyCj/xdkDvyCzCF/R/bwn5E75v+mYPwvKZr4vyia8Z9cmfdHbiz4I7cXf0X55g7ok8bA0QVwbDEcnv5he8PBqXBoChz8sA9MhNSxkDIGkkZB4khIHIkhfji62KEY4oejCeuNPrIfDTu7U7PDi4rN7Xi+1plXvm68WKcgYYIL/RX/iY2tCYRujo4oHN1xVrjj4tR8H6GDbUfmzFpOfl4J5eXlPH78kEePHvDgwQNOnTpFfHw8iYmJZGVlUVtb2+j1ackyhTRNoTOMWtC8496FvRQlrKE6KxJKU6m9GEN9QSoNxXs5GTifmntFgIF6sBpG+5T3l16vR6PRUF9fLyk+MRz29evXHw2kffPmTSNFKPe+FNZf8rL/pt7Df+nrTwnClqjEH/v8rSD8PNZnB0J5yEqr1XLlcinfHjnEsaNHOHc2ndiYKDasX4vvhnWm7evLhg0b2LBhA+vXr2fdunWsW7eOtWvXsnbtWpauXs32lXM5HzATzclVcHQet9e4UDD5N1z3/gVXJv8TpZN+zqWJP6Nows8pmvBzCif+E7kTfk7O+J9RNv4fuTT2ZxSN+jvyRnxBzrAvyJbtc4O/IHPY/0X6gC840f8LCqf/P7wN7g2HZsLRhaj3TES9dzyaPaat3T0W7e6x6HaNRrdrNOweC3vGmfa+CXBgEuwZhyFlFOwaA0lDYc9oSB0BycNM38cPQh/dj+qAzvgNtaOrw3/R1tbe1EjvaCfZtrk52X00LUMoQcl/1K4Ta1Zt4drV2zx//pyHD+/z6JFpIOrhw4dJSEggOTmZ/Px8lEol8KkHeQNKlQYdJkcYjDpQVXA/cw95Cesw5kfDpSSUObHc2LeZsiPhoK5ED9Q0874xD82J/JK8CVuouaamsFdUVEjgE6qvqqpKmo9nDYAqlYrq6mopTPrXCMKferUETj8lCFvX57E+OxDKk/T19aZCmcOHDpB2/Chn0k8RFRnOhvVr8du8kS1+m/Dz88PPz4/NmzezadMmNm7cyMaNG/H19TVBcv1aonxncyl6DpzbgP7ADK4s+4r8qb/k5sx/49bM33Btxm+4Mu1Xpu39a654/5rSqb+meNK/cmXar7js/W+Uev8rJVP+hcLJv6Rg0i/In/jP5E36ZwrG/B0lE35OzqgvyBz+BVfm/7/Uxw6AY7PRH5mNcdc4004ZizF1NIaUURiTR2BIGo4haTi6lOEYdo1ElzIc4+5RcGA8hl0jUcYPQpM0FG1cX0gdgiFxAMakgbB7GOwehjauLy/8XFg8wI4ODl/R1sEZNxdXFI5tsXdW4KBwoZ2TfSMzbnMQOjg4oHDswg7/SO7fe8KTJ0948OAejx494Nq1a+zbt4+EhAR2797N5cuXJU/RTzoI6TWAqdpTgwiTakFdwbXTu7gaNRtjfjS6/BhOb58BFddBa0KgmDfY1HtHFLSISQTmik+ATg49OfDkik+M+qmurpZG+5gPkZVPSRBz8oQqbAWhaf1QxdgKwtZlbX0WIJS/qeWXKysruZCZweFDBziRdozTp04QEx3J5k2++G/bwo7t2/D398ff359t27axbds2tm7dypYtWyRAbl2/lqQtM/gudS5k+aHdN40ry39PyaxfcHP2b7ky698pm/EbSqf/msvTfsuV6f/OlWn/wWXv31E65beUzfotpTN/w6WZv6F4+q8omP5v5Hn/L3Kn/gsXp/6Sggk/45L3P1Ew4WfkTvg5d1f9N/pdQ+HUHPTfToc9Y2HvaJOq2z0Kdo807V3DIHUY6qSBaJIHoUocYHrcwTFoUwbzPqI71VE9aYjuhTquL7UR3VHG9DaBcM9w6iJ7cGeNDVN72+Hh1BY7R3dcFS44ObalrYsTDgoX2js5WAWho6MjdnZ2eLr3JiZqN8+evuLhw4cSCMvKyti9ezcJCQkcPHiw0UBe8Tq17AXWgej7A7QGPgxbVoPyPQ9OhFGWtIbs0PmUZ+8CXQUYlOh1GoR9m3l+SYBPqVRKA1yF4hNDW8vLyykvL5dye/KiF/mWz94Tqs98Vp88f/jy5UueP3/O06dPefLkCc+fPzc567SC8KNl7T3SCsLW9anrbx6E0FgFypVheXk56adPSorw5InjJMTHsmP7NgIDthO8M5CgoCACAwMJDAwkICCAHTt2sGPHDrZv38727dvxW72S5M3juZviDWfXU5M4jpJl/5tL837BrXm/48q8X3N57q+4PPdXXJnzG67O/S3X5vyOq7P/nauz/53Ls37F5Vm/onTmv1E6898omfmvlMz8V4pmfdgzf0Xp7F9ROO2XFHj/gofrv8a4ZyicmIb20CTYPwL2DYd9Q2HvUNg7CPZ82Lv7Y0gdCLsHo08ZYLr9wAgqQztxbfkfKFnwf7i56ku+8/mG73y+4XVgO9P99w7lfVhnyhb/fwzrZoOjQ1vsHNvhrnDB2dmGtm6O2CkUeDrYfQRCMYtQDOrt2nkwe3Yd49XLd9y7d48HD+7x8OF9ioqKSE1NJT4+nmPHjvH8+fNGr9mngFBVVwtG0OuN6D/0GyqVH5ru9TUUHkvkaPh60LxGW1dpslHT601N9MbGOb6qqirevn3bCHYvX77k1atXUr5PhDqFYhPfW1J9Yoq7fDitUIpv3ryRoPfo0SMePHjA/fv3uX//Pg8ePODhw4c8evSI2tpai6Ha1tX0av0fta6Wrs8WhDqdjqdPn3Ii7RiHDu7n+LFvOZF2jOSkBIJ3BhK8M5DwsBBCQkw7ODiYnTt3/v/snXdY1OfWricx3fRed5KdnkjvIEWUJqj0Xuy9a4xGbIkVUWzY6YJ0pPc2lIEBBmboHXvvicZ6nz9wfkGT/e3sb5dzzg7PdT3XFEdmhHFu1nqf9b5s3br1ITjuXLeWpC2T6Y2dBrmruXLAE9n379L43ct0LfmYpqWv0bT0NRq/fQX5oleQz38J+dyXqZ/9IrJZL9Ay9yWa57xI46znkc8cSsOM55DN7Hf9rKGIp7+KZNbrSGa8Qs2cNzixUQMS3CBzCnfjfbkd78CdeAdux9lzK3YMt2PsuBUzmluHbPglyprboVbcj7SFKDuIc4RYB46uUyXLcwgxo0XE2otIcRORO+E52td8za2I0RDrwPmdw5HMe5vRpl+hqqqKqvrwfhDqfM0wPQ1UtLQwVFN5aD3wURAOGzYMG0s3EuOzOXf2Mu3t7XR19cOwoqKC8PBwDhw4QEZGBmfPnn3oZ/aHP8Tu3O6vCu89uLx/rx+IwPXbD6rEG9fhxkW417+WeP0e/HIPLl44J0BpYLhF2fJUwm2gBwZcLly4wNWrV4VDZpVJz0cPo3204jt27Bjd3d0Pvh9ddHR00NraSnNzM83NzbS0tNDe3i5A8cqVK78LwsEP+kEN6l+j/3oQDqwAB14CtLa2kpgQR1xsDNlZGaSnHSE05AB7du9iz+5d7N0TzN7d+9gTvJfdu/YQvHO3cLlrRzA7tu0kas0OsoNdOJc3BXJWcH63BV0/vE77sjfoWPIRDQtfpX7BK8jmv0zt3BeRzn6eqpnPUTn9GSqmPf0bV05/RrBkxrOIZ7xA5fSnkEwWIZv3Cqd2mUHaREifAAnOkODU73h7iLfnftxYODym37G23Iq04M4hK+5GW0PiOIi1pePHz8n0fYxkNxH53s+T6S4ie7KIY0FqEGUOB404u92QkOmfYmhoKIBNeSDvwAN6NTTU0NZRR0tbtX+uULt/3VBTQ4+vvlTHw20ikkoZfX3HaGtroa29ic7OdsrKyoiIiCIsLOwPjU78I+0qZWBCuXPJnTt3uHnzJteuXePixYucPXuW06dPc+rUKaGiU4JtYOBFef+jc34DT1kfeLbe9evXuXLlihCeOXv2LCdOnODo0aN0d3fT0dFBe3s7ra2tNDU1oVAoaG5uRqFQ0NjYSH19vQDD+vp6oUpUVoT/Lw/cD2pQ/z/rTwNC5eXA7bnq6uqIiY7icMwhsrMySD2STMjB/ezft4cD+/f2e99B9u89wL49+wXv3b1PAGLMD4EU7HPjWvFsyPPn1I7hNC9/AcWCl6mf8zo1c15AOvt5qmcNpWrmc0hmPCtAr3zqU/8jCCunP0Px9KGUT32CyskiGha9zvl9IyFjcj8I4x0god/34+0hflw/CGNtBd85ZMHdaEvuRltCgh13oy1pWfURmb4i0rxE5Hk9S5aHiKJZT3JmtxZEj4LQ4Rzbqs82vw/Q09MTgi/KNcCBrdD+Sw20tNUeAqG6mg5ffanO1MnzUMjbOXnydH9btKedjo42ioqKCA0N5+DBg4jFYiEx+kd+ngOTgQN17949YX1PCabfA9yjiU7lnw0cd7hw4QKXL18WfOXKFSHVqfzaA088v3DhAmfOnOHEiRP09vbS2dlJe3s7LS0ttLS0CIBramp6yEoANjQ0UFdXh0KhoKWlhcbGRjo7O+no6ODq1auDIBzUoP6N+q8H4aNSRtFv3rxJcXExoSEHiD4USVZmOinJiYQc3E9oyAHCw0IICz1IeGgEYSHhhB4MI+RAKCEHQjm4P4T9ew+wd/c+UjatpzLCh1vliyHrWzrWD6N6wRCks5+jctpQJLOeQTLrGSpnPi24YsZTgh+9r3z6k4LLpj1BwfRnKJ0ionKKiMZlb3Ml3AZypkCGHyQ4cC/RHhLtuZ8wjvsJY7gfZ8e9OBvuH7bm/mFr7sVYcDd6FPdiLCBhNDfCTGhY9jaZviJyJojI93uGPB8RlYte4OIBfThkBiGGtAXos9L5XeEsQmXrU9kKVYKw3xpoaqmiqaWKtrYm2tq6qKpo8c1X2syfu4yW5m76+o7R2tpMT28Hra3N5OTkEBYWQXh4ODKZjFu3+tOfj/7C8vc+/G/duiUkOq9evcrFixcfCrU86kfX+QaONgxMd/5esEW51nfp0iXOnTsnBFv607BdtLW1CXBTKBQoFAoBcsqqT6FQIJfLaWhooKGhgfb2dgF+TU1NwuPlcjnNzc20tbUJrdFBEA5qUP8e/SlAOPDDQxnRv3btGhkZGezdE0z0oUiyszJISownNOQAUZHhRB+KJCoynEORUURFRBIZHiE4Iiyc0IMhHNx/gPwd/jTFTwTJ9/ySNIPa79+idJaIqrkvUDl7KFXznn3IkrnPPOTKOU9TMfspKmY/RfmsJymb+QTiGUMonf44pdMfp3DG0xRNEVExVUT76vf56fAYyJsCmT6Q5MD95HHcSxoLiXbcT7DlXoI19+KsuBtryd1YS+4cHsXtmJHci7OERBsuH9CnavErpPuJyJs6hOKpz1AwSUTd969z6aAB98L1uXdQh9p1eswb8yGqqqoPVYO/B0JNTfUHFaEqOjpaaGvrMuwbLdRU9Plh9WZ6uk/S09NHY6Ocru42GhpkHDlyhJCQMOLi4mhvbxdOCFDq91qkyorvxo0bApwGjhko253KkMvJkyd/UwEq25xK6CnbnQOrvUcDLgPBd+zYMXp6eoRqr7W1VYDYo5WeEn5NTU20tLTQ1tZGa2srcrmc6upqxGIxYWFhhIaGkp2djVwuRy6XU1dXR0NDA42NjbS0tHD58uXBJOOgBvVv1J8OhMqK8Pz58yQlJbE7eOdDIIyMCCP2cDSxh6OJiY4iNuYwh6NjiDkULfhQZJQAQ/HuefSlTQPJSq5GeyJZMpTyuSJqF7+KdPEL1CweSs3ioUgXPYd00XNUL3yW6oXPUrXgGaoWPINk/tNUznuKynlPUTH3ScpmD0E863HEsx6ndOZjFM95lqJpIipniujZ8BG/JNlDwWTI9IQjDtxPtuV+si33kkZzP9GGewlW3I235G7cSO7EmnMrxozbh0dAoiUkWXFujwYVC58nY4KIwplPUDzjcYqni2ha8x5Xw4y4G6HLz3vVyfPXwtfyrwwbNqx/HvABBH/vBHoNDQ20tTXR1FRHR0cLLU09vvlaE13tEQQGBNPXe5qurh6amxvp6e1AJqslKSmJsLAIEhMThVMnfk/KU8avX78uJDrPnDkjAE8JuYFtzYFVnvI+5RrfwOF1ZcBlYLhFWVUODLb09vbS0dEhAG9gZadc61NWeAqFgqamJqEV2tHRQVNTE1KplKKiIuLj4wkMDGTGjBnY29ujo6ODnp4es2fPJjs7W2iftra20traSmNjIxcvXhyE4KAG9W/UnwKEA6WsNPr6+oiJiRFAmJWZTnJSAodjDpGUGE9CfCzxcYdJTIgjIT72Iccejib6UCSREWFU7PXhbM4sqFzF+VB7qpc9g3TJE8i+e5Pq74ZS+93z1CwZSs2SoUi/fY7qxc9StegZJAufRrLw6YeuVy54ior5T1I+7wnK5g6hbO4QShY8R8kMEdL5j3Ny2+fcz3CBggncy3CFVHvuH7HlXspo7iXbcDfJknsJFtyJH8HtODPuxJpxI9qQW7HGkDySuwlmHN/xBeIFT5E1RUTx3CHkzxAhnvUYnRv/yo1DZtw9pMu5nV8RNecL7Ib/FRUVlQeg+xWED0OxH4Q6OloPQKiDpkZ/RWhqPJpdO0Lo7jpBW1sHLS1NdHW3IZFUcPjwYQ4cCCEtLU04dQL6W53Xrl0TRg0end8b2OIcuH3Z39rBRTm4PjDZOdDKVOe5c+c4ceKE0OZUhlqUkJPJZMhksofanE1NTcJtZRuztbWV+vp6ysvLyc/PJyoqisDAQObMmYOjoyPm5ubo6uryzTff8Mknn/DZZ5/x3nvvYWNjw6FDh4R2am1tLdXV1TQ0NHDhwoXfHR4f1KAG9a/RnwqEA0cnGhsbCQ0NZc/uXRyKiiAjPZWU5EQSE+JIPZJMSnIiR1KSfuOU5ESSEuOJi40h+lAkdaGu/FQ8D8T+HAseSfX3Q6jzf5aaZW8iWfYcNcuGUrNsKNKlz1H93bNUf/csVUueQfLt00i+ffqh65WLn6Ji0ZOUL3xCcMmiZymdLaJuyZOc36cCee5QMIFf0pwgdQz3U224d8SauylW3E0axe0Ec+7Em3I7zoRbscbciDbgTrwJJJtzM8aQ7sCPEC94kvyZIkrnP0HBbBGShU/St+ULbkabcidam+7NHxLk+z5m+p+hpqYmjEUoq0AdHZ1+4GlqoqWph7q65oNQjfqDxKguw77WwdrSieioZI4dPSuAsLWtkbKyUhISEoiKiqaiooJz5849VPUpwyvHjx9/6ISGgcGWR9udA+Gn3Lbs8uXL3Lhxgxs3bjwEvYFV5cBWpzLBKZfLqa+vRyaTUVtbS11dHTKZDLlcLlSDSjgqwVVdXU1hYSFxcXEEBgYyd+5cvLy8MDMzw8DAAA0NDVRUVFBTU3uorayjo8Pnn3+OlZUVoaGhwvqhXC5HoVAgk8k4d+7cIAgHNah/UULK8wAAIABJREFUo/7rQfjoeWTQH5Sprq5m79697Nm9i6jIcNJSUwTYZWakCXOFj1r5OGVl2BTtwr3KxVDsT0egIZXfiZCteIbaZe9Q7f8ctd8//xsr4VizbChVS54RPBCISiiWLHqW0nki5N8/y9UwLSjy5n6hHzeO2HPniC33U224n2rFvSOW/SBMNONWgim344y5FTucG9EG3E0whWRzforSo33j+4gXPEnRnMcoX/Q04kUi6pY9y9GtX/JT5HBuRqrSvPZt1rq9ibHeV0Jb9O+BUF9fXwChhrouKt/oMsbWg8PRR+jpPkljYzPNzY10drWiUDRQXV1NdXUNbW1twhrf2bNnuXz5srBed+7cOWGgfeBs38A5vkf36lTO8imtnP1TrvEdPXpUCLYoxxTq6uoE19fXPwTB+vp6oQWqTH/W19cjkUgoLS0lJiaG7du3s3DhQpydnTEzM0NHp79KVlNTQ0dHB11dXfT19TE0NGT48OEYGxtjbGyMiYkJurq6qKmpMW7cOCIiIqivr6empkZ47rq6ukEQDmpQ/2b9qUDI/X7/8tPP5GRkcnDvPoJ37SAhPpaU5ETSUlPIy80mOyuDnOxM8nKzycrOJTU7m5zsdIpTk8lMyiEprYL0tGTyD6+lLd4PZCv5JceXps2fIVvxCjL/55GtfIHaNS8iW/MSdatfpG71i9SueoGalc8jXTFUcNX3/ZYse47Kpc9S8d0zlC95mrJvn6Ls26co/U5EwWIR8o3v8FO8KeQ6QtY47maO4W6mLXeSTLidaMythOHcShjO7URj4fYv8UbcSjTk51hd7iQP53qMNk0b3qBk0WMULxRROF9E+TwR4mXPcCxMlZuJOtw8pErN2q9ZYPch+trf/N3TJfpnCzXR0dFCXVMDTS0dNLSN+PxLPXz9FpGfn097ezs1NTX09fXR09NDRkYGwcHBbNy4kS1bdxC8ez8hIWEEB+8hMjyCcnEZPV3d/PLTr+uCJ0+e5NKlS1y7do3z589z+fJlod05cIZPWQmePXtWmN9TjjI0NzcLYwo1NTVIpVIBeFKplJqaGgGGyuCKMtwikUgoKCggPj6erVu3MmfOHFxdXTE1NsFATx8tDU3UVFTRUFNHV1sHQ30DjI2GM2LECMzNzRk5ciSWlpZYWVlhaWnJqFGjGDFiBCYmJujo6ODg4EBISMhDEFZWhgNbx48eZjuoQQ3qn9d/PQiB34Dw2qXLpCWnsGfnLnYH7yQlOZGM9FSyMtMpyM8lPy+HgvxcCvJzycsrICMvj7zcTEoyU8lNLSAts5LsjCSKYtfQmzIFGlZwI9uTps2fIlv9Gg2rX+oH4A/9l0oPhKEARP8XkPq/QPXy538XiCVLRRR/9xjNgR9wI9kc8pwg14F7WXbcyxoNGRaQNpJ7KWbcTTYVwHgzzpCfD+vzc6wuP8fqcjvJiEsRatT/8DIlix6j/LsnqVj6FNIlj1O9+iWOh6twNUaN8/u/oNj/M2ZYf4CO+td/CIQ6Olq/AeE3KsOZOm25AMCuri5hXXby5Ml4eXkxceJE5s5bxPoNm9mydRvLli1n9uzZTJsyldUrV1GQl8+ZM2eEEQllxTcQfo+GaE6cOEF3d7cQNGlsbHwIfgNh19DQX5nW1NRQX18vtD1ra2spKysT1vi2bt3KvHnzcHZ2xtzcHAMDA7S0tFBTU0NXWwddbR30dfUwMjDE1NiEkSPMsRxlgZWFpQA/a2trRo8ejZ2dHba2tlhbW2NhYYGZmRl6eno4OjoSGhoqtFwHQTioQf3n9KcAoaD7wL37nD15iviYw+zYGsS+vbvJzsoQAFhcVEBJcSGlJUUUFxVQXFxKbmERhUW5lOVmU5hTTGZuBbmZ8YjjV3I2bzY0+HMt3ZnGwE9pWPs68rUvI1v3KrXrXqF+bb9lP75M3Q8vUbvmRWrXvEjN6hf6veolala9hHTli1SveIEq/+eRLB9K5ffPUbHsWYqXiRAvf5KOHZ9wK80SCp0gz557uXbczbGBbCvItID0kdxLHcHdI2bcTjbhZoIRP8cZ8FOcLjcS9PklyZDTB7+iasVzFC4UUbb0SSq+f5rqZU8h2/AGJyKGcT7qG3p3fsKRRR8x3vx91FT/Pgj7W6VaaGtroqGliaaWDmqaBmhombNo8UbhA125nVhAQAD29va4ubnh7e2Nt88Etm0P5nBsIjt27GL79p1s2rCRmdNn4OrsQnJyMmfPnuXevXtCiEYJvuPHj9Pb20tbW9tDc3vV1dVUVVUJlZ5EIqGyshKJRIJUKhXW/Wpra5HL5chkMqqqqigoKODw4cMEBAQwa9Ys3NzcMDU1RV9fX9gyTk2t/ziq4cOHY2pqynBDI8xMTLEYOQobK2tsbUZjN9qWMbZ2jLG1Y+zYsYwdO5Zx48bh4OCAo6Mj9vb2jBkzBltbW0aNGoWRkREuLi6Eh4cL65PK71tDQ8MgCAc1qH+z/jQgvH//vgDC3s4uDoVHsH3LVkIO7qewII8ycQnFRQWUiUsoLyulolyMuLSYcnEZReIySkoLqCzKR1xYTm5BBQWZUVQnfMf18oVQv4QLSXY0Bn6EYtObKAJep2HTG9RuehPZhteoW/8qdev7wViz9mWkP76E9MeXqP7hRap/eJnqH16mas1LSFa/SOWqF6hY+TzlK4ZS5v8cxctEVKweSu++r7ibaQNFDtzPG8OdXBtuZVtyL2sUdzLMuZVmJviXVFNuHjHh5+Th/JRkwI0UI35KMuDYgS+oWvMCxUufoPT7pyj6bgjiZU/REPA2Z6KGcT56GK07Pydq3ie4mX3EsGF/+wT6R0GopaWBlo42mlo6DFPTRVffilWrd9HT00NzczPd3d00NzezevVq7O3tsbOzw8DAANuxTqzdEMiu4H14eY/Hw8OLzZu3sH//fubPnceCBQuoqanh2rVrQrXX3t4uDJ9LpVKqqqqQSCQP1h2rBfApYVhbWyskPhsaGpBKpZSUlJCbm0t4ePhDqU5luEVXV1dY69PS0kJfXx8TExPMzc2xsLAQKr3R1jbYjbZl3JixD9lhnD2O9g44Ozvj7OyMi4sLrq6uuLm54eLigoODA2PHjsXa2hoTExPc3NyIiIj4DQjr6+s5deqU8D4eBOGgBvWv158ShE0NcsIOHGRn0DaiIsMRlxZTJamgTFxCZUUZlRVlSCrLqSgXU1VeRmlFJeLyUiTiIspLq8gvKqMkKwR5ykJu1y6B2vmciBuJfMtfaNryDo2Bb1If+BY1gW9TH/AGsk2vI9v0OnUbX6N2w6vUrH+FmvWvIF33MtU/vkLVDy8jWfMSlatfpGLVC5SvfJ6yFUMpWzGUomWPU7XuZY6Hq3En25r7BWO5k2vDzZxR/JRlyi9pZtw4YsLPKcb8nGLMjSMmwu3rSUZcTzbgpxRDriXpcypiGK07PkAe+BZ1G1+jcs3zVPzwCs07PuBc9DDORavSsP1rdk7/FLvhf+VrFc0/3BrV1FRHW1cHDU1tvhqmheFwWzYHhtPZ2UlzczN9fX0oFAr8/f2xt7fH0tISXV1dLG3GsvrHjezcfQAHR1dUVDUZM2Yc69ZtIDBwKzNmzKCkpIRjx44hl8uFCq+iooLKykoBeMr7JBKJEDYZWA2KxWJyc3M5fPiwkOr09PTE2NgYPT091NTUhIpPR0dHCLYo1/dGjRr1MAAftDnH2o3Bfuw4HO0dcHJwxMnBERcnZ9xd3fB098DD41d7enri6emJm5sbTk5O2NvbY2try4gRI/Dw8CAyMvJ3QXjy5EnhfTxw04FBDWpQ/xr96UB4785dqisq2b97D7t37CQhPhZJZTnSagmVFWVUV1VSXVWJtFpClaSCGkklFdVSyqrKqa4QU1khpai4lIqcvXRmzOO+fAm3q6bRHWlI/Zb3ad72DvKgN6gLepuabe8i2/wmss1vUhfwBnUBb1C76XVqNr6GdMOrSDe8StW6V5GsfYXKH1+m4oeXKF/zImWrX0C86nnEq56nyP8J6gLe4kyMTn8VmGfDjWwLfsox42qmET+nmfJTqgnXUoZzNdmIq8lGXEky5FKCPhfj9bgYr8PFeB0uJehyPlaLM9HqnIxUoS/kSzr2/JXG4E/pC/uKczHfcCLya8Sbv2C1918w1/uErzUM/jAINTTU0NXXQ11Di8+/Usd8lBP7D6TQ1dVFY2Mjvb29NDQ0sGLFChwdHbGyssLCwoKR1mPxX7OOLduCGefoxhdfDuOjjz/D08uHjRsDWLRoEXl5eSgUCgF8FRUVlJWVUVZWRnFxMZWVlQL8lC3P0tJSMjMzCQ0NZfPmzcydOxcnJydMTU3R1dUd8Np/TXUOHz4cMzMzAXxK+FlbW/dD70GLc9y4cdjb2+Po6CgA0NXZBXdXNzzc3PF098DLwxMvD0+8vb3x8vJ6yO7u7jg7OwuVsRKEyopQJpMJ65YymYyTJ0/+Zuu5QQ3qf6Pzl6+j6DyBpLGXSkUvkv8SK/8t9e3HOXnu8j/8ffmvB+FDoxP37nP7l1sU5uaxa9t29uzcRXraEaTVEmprqpFWS5DV1VAjraK2ppq6Wimyqiqq62RIaqRIqyuorqqjRFyKNG83J/PngeJbfhL70RqigWzLOzTteJuGbW9Qt/0dpDveo37r28i2vIVsy1vUBb5J7eY3qAl4XXD1xtep2vAakvWvUrnuFSrWvkz5jy9R9sOLlP3wIiWrnkW+7X0uJhhyp8CWX3KtuZ41guvZxlzJ1OOndFOupRpzJcWIy8mGXEoy4GKiPufjdTkbq82FBB3Ox/dfXkrS42KiLufjtTlzWIOzsZr0RGtzKlaNM4e+oDf0c3LWf8EC5/fR1/wrX2sa/6HWqK6uNmpqKujo6QogtB3jTWJSKd3d3TQ0NNDZ2UlFRQVLlizB2dkZS0tLTE1NsbJzZNXaAAKCdmJuMZqXX3uboc+/jKubF0HbdjF37lxSUlKQSqWUl5cLICwvL0csFiOVSqmsrKSoqIi0tDQiIiLYtGkTc+bMwdPTEzMzM4yMjNDW1kZNTQ11dXV0dXUxNjZmxIgRmJqaYm5ujqWlJdbW1tjY2AhWAnDMmDHCGp+TkxMuLi64ubn1V3nuHgL4vD298PHyxsfLG29PL7w9vfD19cXHx0ewt7f374LQ3d2diIgIISyjBGFdXR0nTpwYBOGg/mkdP3OJSnkPNS19tPaepq33zH+dZW3HqJD30Hn03D/0vflTgfD+3Xvc/PkGWWnpBG0OZPeOneTmZFFXK6W2pprammrkDbJ+ANbV0FBfR0NNFbUNcqrr66itkVAjrae0rARZwW7OlyzgvmIRV0s8adqvSu0DEMq2vUHNtreR7nyfuqC3BddufYuaLW8iDXwDaeAbVG9+napNb1C16Q0kG1+ncsNrVKx/lfJ1r1C29mXK1r6MeM1QGnd9xOUjJtwttONGriXXsky4lmPE5Uw9rqQacynFiIvJhlxIMuBCkgHnE/U5G6/LmTgdLqbocz5JV/DZBG1OxKhxIkaNswnaHI0z5HScOqejPqU39HOy13/FDPt30VT9K19pmf6B9UEddHW1UVUdJoDwi681cHSeRE5unTB+cPToUcRiMQsWLMDb25sxY8ZgaGiI9Rgn5n+7HP81G9AzNEUkepIhTzzD+AlT2Bq0k9mzZ5OcnExtbS0VFRWUlpZSUlJCeXk5FRUVZGVlsWfPHubNm4eDgwPGxsbC8LqqqqrwGg0MDDA2NsbMzAxzc3Oh2lNWfLa2ttjZ2QmVn4ND//reo+Ab2OL09PTEz8cXHy9voQL09fZhgt94Jo6fwKQJE/Hz88PX11ewt7c3Hh4evwvC8PDwhxKuj4JQeYjwoAb1j+r8petUynto7T3Nrdt3/m+/nH+b7t67R+/JC5Q3dHP09KU//Pf+60EICKeWcx/OnDrNofAwdgZtJWTfXooLi2iUK5DXNyCrraNRrkDRIKdRrqC5sQlFfQstCjkNtdXUSBXU1XZRU1JEW04Q18q/g5Z1XBHPpCPeEtlBFer3foJiz4fId77fXwVu+4DaoHepCXqLmqA3kG57jZrtr1G97SWqgp6nbOtzlAUOpTRgKGWbnqdi00tUbHpFgGL+2pdoCfuayzkj+bnIhiu5o7iUbc7FrBGczzDlbJoRZ1INOZNqyOkjBpxK0edksh4nknQ5kaTLqRR94b7jiTocS9DmaLwWfXGa9MZq0BWnzdFIDS7GqtEW+jGRqz7GceT7qKuqoapp9AcqQg20tfT7j2rS+hp1DR0+/tiAqdOWU1VXTWdrE7W1Mnp6TpFfLGXWvKW4evkxytoWYxNzRo51ZOHStSxe8iPvv/shQ0QiXnxOhK+HK8Hb9jB//nwOHTpEfX290BItLS0VQLh9+3bMzMz48ssv+fLLL4Vwi4GBQf8an9kIRo4wZ5T5SCxHWWBt+WvAxW60Lfb29jg4OAiJTicnp4fCLb7Ojvi4OOLr6sx4d1cmeLgx3sudCV5eTPT2xmuSK16TXPGe6IrvBHf8xrsz3s+TiQ/s7TmFib5+TPX1YqKHJz5uE/B0n4SbhysO7pa/C8KB4xN1dXUcPXoU+P0zNQc1qD+ixq6T1LYc5Zdb/70QHKjG7pPUth79w4//U4BQCNfdu09fTy/hBw+wfUsgYQf2U1JULMCvQVZPc2MTTYpGmhubaGlqpqWxi/bmJhobaqivl9Mgb6auMou24g1crV4A3Zug2Z9fpDO5VurO5fyxXMy05lySOadjTWmNUqEx7Cvq9n5K1c4Pqdz+AeVBH1C29X3EW95DHPgRJQF/oXjT+/0OeJfigHcp2PAW+etfpyTwTdqj1bhaaMUNsR1XC624mDuSCznmnM8ewbksE85mGnMmYzin0gw5cUSfY8m69CVq05eozYkj+hxP0eNYsi5Hk3ToS9SmN0GLnnhNuuM06IzXpi9Sg7OHVZAf+JB9333AWLMPUFNRRV3L8A+BUEtTr3/NTWcYGpq6fPaZMXPm/kCtvP8XC6lUSk9fL/mFBcyYOxMPL3esrCwwMjLAfJwbs79dy6z5a3ntzc8QPfY4zz3/NJ5ePgTtOMCCBQuIiIhAJpNRUVGBWCympKSEsrIyysvLWb58ubB3p7a2trBzi7LdaWNlzWhrG2xtRjPG1u6hRKeTg+Pvpjrd3d1xd3fHw8MDd59JuPtMwsN3Ip4+E/Hym4iv3yR8/Sbg5zeBSZ4+TPDyYaK3LxO8x+PnMxFfn4n4+E7Cx3cS7j4T8Bzvi9dELzzHj8fTZyoeHpNwdnLAfqzp3wRhTU3NIAgH9S9TVWMvrb2n//4D/0t09PRFKhU9f/jxfwoQKnXn1m2aG5vYF7yLoM0BRIaGIC4ppUnRSKNcQZOikfbWNlqbW2hraaWtpZWW5m46W1toVchQNMpQNMuoqz1CS/l6ztXM54bie+60LIeOZdCxAFpmQcNkqJ0M0kncrHLkqtiOs3mWHE0zozPWiOZIPRpCtKndp07ltk8o3/oxpVs+oGjLWxQGvkH+1lfI2fIC2YHPUbr1Hdqi1bmYZ8HVIhsu5I7iTKYZpzNMOZVuwtksM85mmXE6w4STacM5fsSQYykG9CXp0Zekx/Ejhg/d15uoS0+CDt3x2nTFadEWp0NPtCYnYlSQ7PoLm2e/i7Xhh6ipqKOh/ffDMlpaGmhq9IdPtPVU0dLW55tvRrJ02RbkLQpq6+qpqZXQ09dMVk4Cs2ZNwM/XgzF21pgNN0DH3Bq/WcuZPPtHXnn3G0RDnuSx55/A0cuVLbuDWbhwISEhIdTW1lJeXk5paSnFxcWIxWLKyspYuHChMOpgamraH8AZORIrKytsbW1xGGf/6yiDoxMuTs64ubgKwZZHU51eXl79843e3vj4+OA+YSruE6biMWEyXuMn4z1+Et7jJ+A73g/f8X5M8JrBBK8Z+HlPw9d7Gj4+U/DynYKn3xTcx09ixkRPxk90w32yOy6T/XCfMB0vryl4uXjg4Wj3GxAq26EDd73p6+sDBkE4qP+9KhW9tPed+Y8/75XrN+g+fp6eE+fpPXGB3hMXHrree+ICvSd/vfz55q1/yfMeP3N5EIR/Szd++pmqSgk7g7ayZdNGYiIjqCyvoLmxiebGJlqbW+hs76C9tY3O9g462tppae6ko6WVVkU9CkUD9U0NSGtyUZTt5VjlBjpLFnCs4lvO1S7msmwBV2QzuS6byk35VO42TuOeYgJ35eO5W+/NHZkXt6Tu3Kxw5FrJGK4UjuZCuhmnk43ojtGgMewravZ/TNnudyje8Qb5Qa9SvedTuuL1uJhvzZUiW87nWnI601zwyQwTTmaYcCLdmBPpxhxPG86xVKPf+OgRQ/pSDOhJ0qM7UZeuBB0647Vpjdej67AOPTFqFG37iBUT32OEzmeoqmihpfN7xy79zyDU1NJDU3M0a9ftQ9HaSE29grp6Kd09DaSnHmL2jMnMmDwdZ0c3zExMUdMdjsf4+UyYsZJ3P1VH9NTjPPGSCPfxDhyM3Mu3337L3r17hbBMcXExxcXFlJaWIhaLWbZsGcbGxgwfPpxRo0ZhbW2NlZUVdnZ22NvbC/BzdXZ5CIBCwGUA9Hx8fIS1PD8/P/z8/Jjg68EEXw/8fD3w8/XE188TX19vvH298Pb1wnXSbNwnzsJr/OR+MPp6MMXHkWleY5jpacu6sQZ852TEdA9Lxvs69q8nuvjh7uiNi6OHAEI3NzfCwsKEarCqqkpYK+zt7QV+Xe8eBOGg/lFJ/i+A8Pzln6hvP0Zr72k6jp6lo+8snUfP0XXsHB1Hz9J1rP9657Fz9J3qr+AuXvnpX/Lcx85cGgTh39LVy1fIz81ja8AmtmzaSHxMNNKq6v4WaFMzHW3tdHd20dneQXdnF10dnbS2ddDZ2kJ7YzNNilYaGjuoqZXRUJZHV1kKjYV7URTsRFGwBUX+Ohrzl9NUuIDWopm0F0/nnHgS58smcbnCj+vVPtyo8eRWnTO/1IzlVrUtVLlxv8KZW6WO/FQwhovZozmVZkFfoimdhw1pOazDsfQRXCyy41LxGM7mWXMq24KTWaM4mTWKY+mmgo+mmQjuSzWmL9X4ods9KUZ0JxvSlWRAZ6I+HQl6NCUY0BmnT1u0Oulb/spc9/cx1lZBTUUfLR31vwtCbe3+jbc1NTXR0lVBXUMHAwMHtm2PpqFZjlQmp0FeS0+ngtTEOOZNW8jsmd/h4uGJoYUeX2lqYOvshcekeXyqocfQN1/klbeG4uXlROjevSxdupSdO3dSVVVFRUUFhYWFFBcXU1JSQmlpKf7+/piZmTF8+HAsLCyEhKezs3N/m1NZ+Q2E34B056MAHAhBPz8/Jni7MsHblfE+7vj4eOHj54uX33g8/SbiPn4SHhN98PXzYIrXOOa6WfC9oz4/2qkQYPMJQVYfEqv/GvvN/0LAODVWOJuw2NmG6fb2uDt4YOfs9xAIQ0NDhWpQOQ8plUrp6en/D/3o5vGDGtQf1X8ahPeA+vbjyNqP0fog0dned4bW3tO09/16vaOvH4itvaeRKHq5dO3nf8nzD4Lwd6T83Dh/9hwpScls3rCeoM0BpCYlUl8no7W5RagGuzu76Ghrp6erm66OTjq62ulu76C7qZ3Wpk7kzX3UybuQSxW0lddRL66mrqiM6vx8JDnpSLJjqcgOQZwRREn6Buoz/alPW4IsdQ7y1Mk0ZfjQnu1KZ44j3TljOVUwkjNFFlwuG811yVhuVjtwo2osP5WN5mqJFSfzbDhXPJZLZY5cKnPkXPFYThfYcip/NKfyR3M8x4Jj2aM4mjWSvkxzejNG0JNuRneaKV2pJvRmjHjovs4jxnSkDKc92Yi2JEOaEo1pTTRCfkiNuA2fMGHcB+hraqOuaoSW9h/ZWUYDnQctVHWtr1FV02LkSC9Cw9KpU8iolsqQN8jo7WjlSFwqc2cuY/a3i3GdZ43ppPf42vINtBy/RMdZkzd13uDFz5/ivS9eY+rEScQeSMHf35+goCBhYL6goOAhEK5YsQJzc3PMzMywsbHB0dFRgKCbm5sAPF9vH3y9ffDz8cXPx5fxvn6M9/X7XRAOhKGX7yS8/Cbi4zsRH9/x+PqO7/8avt5M8PFmkZMhS+11WWOnwmarv7LH9C0iDZ4jTudxUrRE5GsN4cjwoYSNfJ0dI99my6hPWGWry1QHO+xd+itCMzMzAYTKcwgrKiqEnXK6u7sf2klmEISD+kf1nwbhzV9uU9d6jKqm3j/uxl5Onb/CzVu3uXP3n+t6DILwd3T/fr9PHDtOdNQhNq1by46tW8jNzKBRrqC1uYWWpmY62zvo6uikvbVNAGF7Twddbe10N7XS1thKQ0sLtc1NNNQ30VQtp7qqAUlFA+XiesRFtZQUVlGcV0RedhrZGQmkJ4WRGr+X5JggjkRvID16NTmHl5MXu4SC2EWUJNhTljiOymQ76tJsacy0ojVrJO0ZpnSkG3K6yI5ThbacKrTldJEdZ4rHcLZkLOdKx3GudBwn8m04kW/D8TxrjuVacTTHkt6sUfRmjaInc+RD17szzOlMM6Mj1ZT2Iya0HzGhMcWUliQjqiKGEbLmI5wt3kdbVR811eFoan/1h0Coq9MfqlHV+BJVNS3Gjp1KYlIpdQoZVZI6GmUKett6SYhOZ/qshcxfN5mZ+7SYEPkUUxJfxC3sBayDhvLNPBEfu4n4wvI5psz14VBoIitXriQwMFAYps/PzxdAWFJSwsqVK4UxCDs7OyH5qQShEnyPAlDpRwH4qH18puDnM5HJnh7McndgoYsFSx2NWOmgzRp7dXaMeo3gka+w1+xFQoyfI8rgSeL0HiNRR0SStogEfRGHTZ4gzPRxDpmISBz1NIcdPmKtmz6+LqMeAmFISIjQFi0vL6eqqoqqqqpBEA7qn9Z/EoS/3L6DvPMEVY29SJv7/rCrm3pp7jlFTUsf3cfPc/efWAIYBOHv6P59uHPnHr3dPYQeDGHj2h8J3r6N4vzM66mBAAAgAElEQVQ8mhub+kMxD0DY2d5BW0urAMLWzg46WlrpkCtoaZRR11yFtKWKWkUlDTUSxHWFlNaUUFxVQaG4itzCSjLzSkjLziM1M4vYjHIOHykmKiGLyJgUIiNiCD8YQsjeYA7u2s6hPRuI3LmSiG2Lidk2jeRgP7L3eVAc5kpZpBMNMbrURWlRG6lJfbQOzQlGdBwxozt9JD0ZowQQDgTiQPdlW9CXbUFv1ii6M8zpSh/xEAybjpjTnDScstBv2O3/Ibam76A+zAg1VRO0tL74AzvLqKOn2z+wrqL+BWrq2ri4zCEzS4qssZ7qynqaG1roae3lcEQKk2dOZ/EuF1aVfM6GbhGrL4nwPydi9flnWdrxGtNz38Rx4zvMD/AkLCaU1atXs3nzZmHT7IEgLC0tZfny5QIIbW37xyGcnJzw9PTsh9mDSvBv+m8AUFkRTvb0YoabEwucLVkxTodNoz8m2OJlQs2HEGkqItpMRNQDR5qJCDcbQuiIJwgxe5IDZk+zz+JZQse8SILT84jdnqZ74qt0zPuK+Fn6LPbWF0Do6uoqgFAikVBeXo5EIkEikdDV1TUIwkH9U/pPgfCXW3do6DhO17FzyNqOUanoQdLY+7Af3RlmwP2KrpPUNPdRqejl2s83/9evYxCE/4NktXXs3hXMxrXrOLh3H7VV1XR11NHUKEOhaKC1TUFndz3d7TJ6mpo5Jj9KS3Oj4OYmBY2KBhrq64Qh/OqqSiSV5cKm3QX5ueTlZpOTnUlOdiYpKSkkJiYSFxdHTEwMUVFRhIWFsX//fvbs2cP2bZvZFhRA4Ob1bNzwA2t/XMkPa/wF79g0np0bvdi9yZmwLWOI22lF+n4z8sOGUxRhRGHYJ4gjv6AmThV5khZtKQZ0pxtzInMEp7JH0pc9kr5sC47mWtOXN4a+fAc6cxxpSR+HPGUMnWkmKA5rU7pHi4DZ6tiaqqGibsBX6rqo66v8/TVCzf6qUFVTAxUNQ776xoxp01dQLu7fgKBSUkODvIWuzj7CIyOYtXgS2yK/JyB2JktD7Fmd9CHr8j5mfdVLbG4RsaNDxJay19ie7Mih5GBWrVpFYGAgYrGY8vJyCgoKKCoqoqioiJKSEtb4/4CVhTVWVhaMdRiNi+tYPF3HMNHDmanuLkzy9WKSrxeTvT2Z7O3BZG8PJnm5Cx47aTGOE+fhMWEyE/3cme1lwyJ3I/xdNVjp/DX7rF9jn/XLHLB6lgOWQwixEBFuISLS4nGiRj1OwggRh6xEhI0ZQqiViMPmIlJHPUba6CGkOzyD1P1VWme8T9uiT+hZqsL5b7/h/BIt8hePZqa7HaNHjxbWCA8cOCC0gJWzkmKxmObmZuE9rATiIAwH9Y/oPwXC42cu0fJgTOPS1Z85f/n63/S5y9c5d6nfZy9d49yl65w4dxlJYy9dx/6xnWEe1SAIH9Ht27e5f/8+t2/fpqKsnJ3bd7B5w0aCt+8gLTmF3IxU8nIKEZdKqJXV0dQqo72zge72DvraTtPW2kxbazMtzY00Khqol9UK27FVV1UKm3RXlIsFGOblZpOVmU562hFSU1NJTk4mLi6O6OhoIiIiCAkJEUC4Y/sWtm8LJGhrAJsD1rN+3RpWr1qO//LvWLZ0MUvmL2Tx3LksnjWVJTPGs2yGJ/4znVk504FVM8ewa6Ude9fYErremsgAM+KCDEnepUPGPk1yQ9SpjTGgJlqf2hg9auN0qE/URXFEh+Z0PVoydGnLMqQpWYuCPSosn/ghJrofo6Kug4qOPhq6fyAs8wCE6tpaqGgY8o2KOfPmr6NaoqCutgpJlZQGeTMd7T2ERYSz8Ps5RGXsIqkqmOiKtYQWL2VL2myWRjszN9KYORGaLN5vwYb9K4k4lC1UhEow5OfnU1hYSFFREcXFxazxX42VhSUWVpaMHmeLvUv/jjBerp74uPowxceTSb5eTPDxxs9nPN4+E/D0mYiHz1Tc/aYxxX0c091tmONmzhJnfVY4qbDO4a8E2r/LVvu3CLF5gVCbZ4kY/SSRox8nZrSIwzYi4qwfI8H6CRJsRETZiDg09jGSHZ+k2GUo9T6v0zbzPdoXfUzfkq9pWfAhiiWf0LNKjRPffsLxhZ+SvcCYGW4jHgLh/v37qayspLy8XJiVLC0tpampSXg/D4JwUP8b/adAePLcFWpa+ug8epaeE+d/6+Pn6R7gruO/pkg7jp6luecUiq6T3L7zz+2gNAjCR6SMmt+8ebM/MRq4hS2bAtiyKYCdQdvYHRjMvp1hhByIJSI6lti0w2QWHqGkopSqqgYaFb9a3iBDVlcjbMdWVysVTqkQlxZTXFRAfl4OuTlZZGdlkJWZLlSDSgiGhYVx8OBB9u/fz759+wjeuYud23cQtGUrARs3sX7tOn5YvYZVK1ayYrk/S75fwcIly5g3fzEzZ81j6pSZTJwwFT+f8fh4+eLl4IGPkzPj3cYyxceaOZPMWDLLmBWLjfhxmRF7/bU4uEabqA1aJG3TJnOvOkXhqpTHqFIVr0pRtCoVsZqkBWswx/0ttFTeYJi6Bhq6hmjp/P3TJ3S0tPtHKHR1GKZugJqGJcv9t1Nf10ZtjQRJdRUN8kZaWzrZv/8gC5bMJy7rEIUNRyhoTiBHEUVU0QH25oYSWhpOqHgX4YXbicuJIjW7H4SbNm0SwJCXl0dBQQGFhYUUFhay2n85VhaWjLSyZvQ4R8a5euPkNh4Pr2l4e83AY/xUvMZPxsd3Yv/2Z94eTPF2Y5qPMzN9XNjq+hnbnP/Kdsf32W3/OgfHPk/4mKeJHjOEw2NExI19hrixTxI/9jESxolIGisiZZyItHEiMsY9Rpb7i2R7v0DptJdQzH+H9plv0zn9LbrmvkPrvDeRL/4U6YIPKFv4ETXLvqBr8Xsc/fY9shdpMt9nOKNHjxZao/v27ROqQOWsZElJySAIB/VP6z8Fwlu373D+8nVaek5T3tD9W8uV7vnVDd1UKvrDMhXyHs5fvv5Pv45BEP4NXb58mfTUNLZsDmTH1iB2bA1iW+AWdm/ezo6AYAI2bWf1+h9YFbiU9bv92bJ/E1v37eRwVCQJh2NIS04iOz2NgpxsSgsLqBSXIq2soK5WSo20CkllOeLSYgoL8gQQZmakkZ52hJTkRBLiY4mJjiIqMpzQkAPs37eHvXuC2b1rDzu372JrYBABGzezYd1GflyzltUr17DSfxVLls1l0ZI5zFk0g+nzpjFl9mTGz5yI97QJeEz2xd3DFxdXLxwdXBkzZhy2NqOxtbJ84FG42ujjM9aAqW6GzPfVZdkULVbPVmPjAhUCl6iwZ4M6cTtNiAwwZ5rrl2ipf8AwTU3UtHTR0FD7QxWhpqY6mro6fKWii46eHZsCwmiUdyGtrqC8sowGhZzm5laCd+1j7rwFxCTFkFOZTa40m5SK3exODiAkM4TM+jRyW+LJlYeQU3uAlKJg1qxZw4YNGygqKqKsrIycnBwBhgUFBaxavhQLi5EPQOiEg6s3Tq4+eHpMwNtjPG4Tp+M1YQKTfVyY52mFv7s+AW7D2OX2MQdcPyDB+UmSnJ8gxXkIaU6Pke4kIstRRI6TiDxHEVluT5PlNoRMNxFZbiJy3UQUeIoo8X4Cse8zVE56ldqZL6GY/wLtC1+jccZrNEx7k5ZFf6Fpyfs0rdGhO2gUisBRVCzXRL7gPToWvUXKrK+Z52kkgNDFxYU9e/ZQVlZGSUkJhYWFlJSUUFxcTGNjo/A+HgThoP43+k+nRvtOXUTecYK+UxfpPXWB3lMX6Rvo0xc5+sDHzlyiqfuUkBy9dPWfH6EYBOEjun//Pnfu3OHo0aMkxMWzeVMA27dsZfeOnezesZPgwA3s2BJAYGAAG4JWs2nvMraEfs/mfatYu30VAevXEbQ5gN07thO6fx+HwsOIiz5EcnwcqUmJ5OZkUZCfS2lJEeVlpZSXlVJaUkRBfi65OVkkJsQRH3eYwzGHOBQVQXhYCAf27yV41w62b9vKls1b2bwpkE0bAtiwbiPrflzPj2vWsmrFavy/X8H3i5azZMFS5s9dxKxZc5g6bQYTpkzGe+J4PPy88PZxwdPLBVdXZxwcnBhn54SttRM2Fs5YjXTG0MQGIxMrjIaPwMjAEBMDHcyNNLAx1cJupDZu475mhocec72MGTtCFU3Nr1HV1kZNXRNt9b8PQi0NTTQ01NDQ0ebzr7UwMXNh955EFA2dVEnKKKkoRd7YQGtzG3uC97Ng/rckJqVQUCGmsKqczJIcdoTuJ/hQGOnlGeTVpVJUn0RRXTJpRTH8+OOPrFu3joKCAsRiMdnZ2eTk5JCfn09eXh7+y79j1Kj+w3LHjRmLu5M9Pk6jmeJiyTTnkSz1MWWFjx7rPFXY4fkxEe6vccTtafLcRBS7ich07Qdcjkc/4Aq9RBR5P0aJ9xOUeD9BnvcT5PsMocBPRNGExxBPfpzyqU9ROW0okukvIp/2EoqZTyOdJKJq6hAks95Euuhz2tfr0hukS98Oay5E+HI15Vu69npRv+RzGhe8S8ocdeZ7mj8Ewt27dws75yjHRIqKilAoFL95Tw+CcFD/iP7TIFTuFANw9PQlFJ0naOo+9ZAbu07Se6L/MX2nLwpV4eV/wSzhIAh/R7dv36anp4fUlCPs2LadoM2BBG0OJHDjJoKDfiQocB0Bm38kYPsqth5Ywc5Qf7buXsnGzavZGrCJbYGb2bUtiL27dhKyby/hBw8QGRpCVFgoEeGhRB+KJDEhjrTUFDIz0sjKTCcrM53MjDQKcjLJz84gLyudnIxUstJSSEtOIDE2mthDEYQcOMjuXcFs3hTAj2t+YKX/Cvy/X86y75by3bdLWDZvKUtmf8v8GfOZM20GM6ZMZspkPyZO9MRvvDu+nh54u7vh4eKIq+M4nMbZMXaMDbajLbGxHomxtR1GlqMxMLdC13gk2gamaOkao6PTbxWVb9BR+YbhqirofPM16poaaOrro6GhgYG6xt9PjaprCCD89EsNbGzHExmVQ31dG5JKMaWVYhqb+3ft2bNjN9/OX0zqkUzEldVUSOvIyZexI/gQuw9EkFWcR4m0mBJpMcVVZaTlFbBu3TrWrl1Lfn4+ZWVlZGVlkZ2dLYBw6ffLGDlyBKMtRuA11oI5bmb4e+oQ+H/Ye++ouhLrbvtOc8+XxInjlbzJeuMUx1NUR9I0z4xnVEa9AJLoXUiodwFCoIpoovfee2+idy69995BdCEEAiTm+f5A5xikGXv8ztiOE/Zae3GAW5HOee7e+7f31liNveZ/EaH8BpFKbxCn8hr3VV8lTVVCtpqEXHUJ+RoSso+9Tpbu98g8+j0ydL5P+pEfkKb1Q1I1f0iKxo9IUnmN++qvkKL5CmlHXl107ddI0XyDFI3vk6/2BkVHJORoSKg1+gU9rrtptN1Fjfn7VN76d4r13qT0+seMR+gxFnGRiqtvU3nu58Rf2MRp+c3iYt6DBw/i6OgoRoNpaWlkZmaSkZFBdXX1S/+nV0C4Yn+I/TlBODAyuWySjDhRpnuI3qHF3YHdy0A4862ffwWEX2MTExPU1dSSlZFJSmISMRGR+Hv74OvpgKODDffu3cPC6i5Wdjewsb+JnbU5dhZ2WJmacu/uXazNzLC/dw83Bwd83Nzw9/QkwMsLP19v/Hy98fXxesn9fL3x9/Yg0NeLkABfosKCiY+O4H58jOgx0eEEB/nh7uaErY2lKJi5ddOI68ZXuXD+FGdO63JcV5ujR9U4ckQFLS0FNDQOo65+iENyh5GTOciBffvZu3c3e/buYOeeLXyx8zO2fPFrPtv8Cb/5/GN+8/mnfPrZb/j1x5/ywYefsHHTR6x/933WfvgR765/j01rN/DumrW8+/4G3v1gI6tXr+bDNb9/F+G769azYcN6EYQHD58kIjKX0uI6igrzyCmQUtdQT31tHQ421lw6d564mHjy8ovILywjPSsfZxcPXN3dSM9Mo7hUSmGZlPwSKSm5Gdy9e5dbt26Rmpr6EghTUlLQMzRm6+Yt7N38MTp73uPG4VW4qv8f4k78LZlnfoBUW0LhEQlFRyUUHpcgPf4aeSffIOfE98g58QMyzv+E1DM/JOXE90nU+T6xmm8Qrf460WrfI0r1+0Srvka06qtEq0mI1pAQp/0qCcd+RPKJvyX11M/IOfnPZJ/8KUnHf0Sb2zZmswxocpcnV+//kndKQubxH5F94d/p9NagzVsV6eV/ofjsjwg5+Uu0Zd9j9+7dfP755y+BMDU1lYyMDNLT06murn4JfCsgXLE/xP7UIOzoGxFBODz+iM7+0eWp0YExOvtHGRydBBajRunzVorJx//vbROCrYDwBXv69LdrRxaePmN+do6nT2Z5ODpGe3MLDTWVFEmLSUnOJjoqnsAgX7zdnPGy88LPJgxXe3scra2xtbDAztISZ1tb3B0d8XR2xsPJCS9Pd7y9PH4LPj8fEYw+3p74eLji5eaMp6sT7s4OuDs74Opoh5OdNfbWlrg42+Hm6oC3lytBgT5EhAcRER5ESLAf/n6euHp7YuvszB3ze+hdvc7p05fR1jyFsuJRDh/URO7QAQ7I7mXPvt3s2LObL3bvY9uufXy+Yx+/+WIPuz/7lO2f/JrNH7zHp+9t5NebNvHBxk1s2vAeG9Zv5N83vMM761ez4d11rF/3Dms2readTatY9fY7fLz+/W9UI9y0aQPrNm7gP99cj7LqBeLiiygurKG4KJ/M3Dxqauupq63GycYG/QsXSE5IRCotQlpYSnpmCi4uTni4eZKdIaW8tIHi4mpyCgtJzEzB1NSUmzdvvgTC9PR0UlJSMDC+w7YtW9n32fvofPEWt/b/HG95CRnaEsqOS8g/90MKzv+Iwos/oejSX1F84ScUXfgh0nPfJ//MG0TqSAjTkhCkKsFPUYKfvAR/eQnBihJClF4hQu0NQlVfIVhFQqiGhDjdH5Gl/09U3F1Do+1H9HkrUmX5EZFn/okSxx30xl8g/dYnxGq+RskxCbWGP6bdah0d7nJk3X6f9HM/oezyGwSd+mfOqH3Mnj17loEwKyvrJRBWVVWtgHDFvpX9qUE4NPaI8sYeZmbnmZt/yqPpJ0xNzy7zR9NPmHk+ZLt7cJy8qna6B8e+k+dfAeEL9lUXDGHB6fz8PNPT00xMTNDf309bWxs1NTUUFRWRnp5OQkKC2AcYHByMv7+/qPz08vLCw8MDLzd30b3dPfDx8MTX0wtfTy/x2MfDE293D7zdF2/v7uyCk509dlbWWNw1wcrcDNt7lthZ3cPO6h6Otja4OTni7e5GoI8noQG+hAf5E+TrhZujHfdM73DL6CpG+pfRv3SRsydPoKWmirycLAf27GbXF9vY9vlnbP70Ez799FM+/fRTPvnkE37961/zwQcf8N5774m+ceNG1q9fz7p161i3bh0bNmxg48aNbNy4cck80cWfbdiwYdlt169fzwfvv8v6DW/y1up1vPXOVnRP3CYxJR1pUQaF0hykUinV1dWUlZVhZWXDpUtXSEpMpaS4gpLiCtKz8nH18MXVw5fsHCklpVWUFFdSWVFHbk4hZmZmGBsbi0rRpKQk4uPjSU5OJiUlhcvGp9m8fRc7tn2G6q5/xeDAq5jukWAr+wOclH9KzvHXKLn415Rf/Tn5l/+e+OM/JlT7Dfw1XsNb9VVc9r2Ku/yPcFT8Ca7af4+92g9xUJAQpCkhSElChIIEf5UfEHVpLfFG75N5ey25xv9B0fXVpF9YTa3XSQYSzxJ9cxVZdp8xkWFEmZM8943fIdfyX2ly2Ey92buUX/l7Ck5IkF6QkGXwM3yPv8mNA2+LIJSTk8PBwYHMzEwR8unp6aSlpVFZWbkyaHvFvpX9OYZu9zwYp7Shm0fTs7/zdk9m56lo6qFr4LuBoPDcKyBcYr8LhE+fPmVubk6E4cjICIODg/T09NDS0kJ9fT11dXVUVVVRXFxMXl4emZmZpKSkiBfk2MgoIkPDCPYPwM/L+yXoebi44ubkjIuDI872Drg4OC5zBxtr7KzuYWNpgY2lhQhD23uWWFuYY21+FxsLU+zumeNocw8Xexs8nB3wcXfBz9MNd2cn3J2dcHNyxNneDmsLc25cM+T86VMc1dJk+/btbN68mY8//pj3339fBN+aNWtYtWoVa9euZf369cvgJ0DuxeMNGzaIvriZfhPr161h3fp3eGvVelat2c75i/fIzJEiLcwhOysDqVRKRUUFRUVFWFpacfmyHqkpmZSVVlFWWkVmjhQ3Tz/cPP3IyS2krLyG0pIqqirrycstwsLCAiMjI9LS0khPTycpKYmEhASSk5NJTk7mouEZPv9iFzu2bkF11y+4sv81bu2UYLr7NSzlfoi7nARf5VfwU/se7gqvYisrwVpWgqWcBHMZCe5Kr2G6R0KU/kZqfbVJvP05NvI/xkZWgreqBG8lCdGX/4v6YF1KfZSJNf4l3joSfHQkeGm/Rq7NQWoD5Qkx/E8yrT7nYcoNWj1PU2K2g3KL90g1+BvSr/wNqed+TMKpN4g+9xP8L/4bd3Xe5aTMBysgXLE/if05QAgwODpJSX3X1ypBZ2bnKf+OIQgrIHzJvg6ECwsLPHv2jJmZGaampnj48CHj4+OMjo4yNDREb28vnZ2dNDY2UltbK17MhWbn9PR0UlNTyUxNE2uOYUHBBPsHEOwfQGhgEGFBwYQEBBLsH4C/tw9ebu4iFF0cHHF1dMLBxhrbe5ZYmZthbWGOndU9HGyssbe2eg5FC2wszbC2MMXawhTbe+bY3jPH2sKUe2Ym2N6zxMHGGldHB7zcXPHz8iTAx3tRyOPpgaurK7a2tpiYmGBgYMDp06dRUVFh165dfPrpp2KEt2bNGlavXs2qVatYtWoVa9asYe3ar26oX3qftavXsWHjWt5evZF16/dieM2V/MIKiksKyMtZHBNWUlJCXl4eZmYW6OkZkJWZR2VFLZUVtWTnFeHu5Y+7lz/5BSVUVtVTXlZDTXUj0oJSrKysuHbtGsnJyaSnp5OYmChGhPfv3+ei/nk+37qXnVt3oL7nP9Hb/wNu7pJwe6eEO/ve4NZ+CaYHX8dE9lWM90m4vk/CHbk3MDn4PW4ffIPbshJcj/8ThW5qtMfdoT7UkEjjzVjIfx/3I29gpSwh8Oo6mu7fIMNNE6sj/4CJnAQnTQn+53+G1FaFdIvteJ35F3LtN9MbdZyMm58QfuofiD77PcLOfY+Qs3+Hz4l/weHof2Ci8zaXtT5AW2knh2RkvxEIq6qqVkC4Yt/K/lwgBBiZmKK0vovB0UmmpmeZnJphcuoJ45PTVDZ/9xCEFRB+IxNAuLCwwPz8PLOzs0xPT/Po0SMxMhwYGKCnp4eOjg5aW1tFIApbw0tKSigqKiIvJ5fM9AySk+4THxtHbHQMsdExxMXEEh8bR3homOghQcEE+Pnj4+WNt6cX3p5euDg74uzk8Nt2CktzLC3MuGdpjrWVJbb3LMVoUUif2ltbLXMBpPfMTLG2MMfR1gZ3Zyd8PNyJCAsnMjyC2OgYEuMTSEpIJC4mlvDQMAL9A7C2tubatWtoa2tz4MABtm3bxmeffSamUdeuXcuqVat46623ePPNN1m1apWYQt20aRPrVi+mTN98510+/PVBTM39yS+sID8/n7zsQoqLi5FKpWRlZWFiYoqBgSH5eUVUV9VTVVlHnrQUT59APLwDkBaWUVPbRFVlPXW1zRQXVWBra4uhoSFJSUmkpaWRkJBAfHw89+/fJzExkQt6F/l8ywF2bt2F5t43uXrwJ9ze9wp3973OHbkfcE3mNa4f/B7XZF5Df6+E6zKvc+vQG9w++Aa35F7njupfE3H3N/hf34aF7gekOunQnmRM1M3PMJL5IeaqEpzPv01V9E3ibXRw0Hkbv5P/QZzhejLMt5NsvBa/M/+A/ZE3SLfdSLH3HgKu/BIn3Z/gcvIVbHR/idmRjRipb+OCigzaigeQPyzLfllldh/Q/r0gXKkRrth3YX9OEAJMPJqhuH5RFSpsmyio7qCjb+SP8nwrIPyGJvRiLU2RLgWiEB0KQGxvb6epqYna2loqKyvFnXElRcVI8wvIycomIy2d1OQU7icmkRAXT1xMLJHhEURFRBIVEUl4aBjBgUEE+Pnj7+uHv+9i24XQaxgU6I+Ptydurs44Odrj6GAnRoY2lhbcMzPF4q6JuEZKSKMKcHSwscbBxhpHWxscbW1wsrPFycERd1c3fL19CA4MIjw0jNjoGO4nJpGWkkpWVhZpaWncv3+f+Ph4IiMj8fb2xtLSEiMjI3R1dVFXV+fAgQNs3ryZDz54vnJp7VpWr17N+jXvs2rVKv7tP99i81ZFHJ0jyC8sIycnh7zsYjEazMjI4M6duxgaGlFUWEZ1VT011Q1Iiyvw8g3C0yeQouIK6htaqalupLGhjdKSKhwcHLh69SqJiYmkpaUtpqNjY7l//z4JCQlc1rvCls2y7Ny6C419b2J46MfckZFgIvs6Joe/z81DEm7Lv4KxjASj/RJuykm4cUCC0V4JN2UkeF3dSry9PG7XPuKa+j/jffMTurNu0pl6B89LW7grL8H9wmp6M21piDQm894u8iw/JOH6KgIvvYmnrgRHHQnWOhLc9f8NF4NPMDu1ldvHv0Bf7UN0lT5D+/A+VA9poKxwHAWloxxUUObAwUPskzn8jUD4omp0pY9wxf5Q+3ODEKCmrX/ZRgppTSf9ww//KM+1AsI/0ITIUBDPCDCcnJxkYmJiWYTY3d39EhDLyspEKApTQdLS0sQaolDTio2NJTIykrCwMEJCQggNDX3uwYSEBBEWFkJMTBSJifEkJMQRGRlOUFAAnu4e+Hh5i+D08vDEycERK8t7mN1djAAFt7G0wN7aCic7W1wc7HF1dMDT1Q0/L2+C/QMICQgkyM+fYP8AwoNDiImIJDQ0lPDwcKKjo8VIKz09nezsbHJzcyksLCQnJ4fExEQCAyCdfQAAACAASURBVAPFCE1XVxc1NTX27pLj008/Zs276zkgp4WrRziZuTnk5mZTUlhFUVGRqIQ0MTHFyOg6JcUV1FQ3UF/XTFFpFV6+QXj5BlFSWkVTcwd1tc00NbZTUV6Lk5MTBgYGIghjY2OJjo4W/676+lfYukWGXVt3oL73l1yV/z635CTclpNwS/FVzJUlmClKuHlQwg1ZCbcOSjDcJ8HogAQrjb8hxeUE2b7HCb+3Fc8bq3G99iZBJh9T4HeMqrBrOB/9Gb6XNlEReonouzux1fornI6/grWuBNNjb2Cr83NMNf+R65r/gcGRDzmtth0dpYMcUVZB/bAiakcUUFLXQkH5BAoquiiqqqCovJfD8ts4JLvl94JQ6CNcAeGKfRv7c4NwYQGqWnoper5porh+cdvEg7FHf5TnWwHhtzQhXfrkyROmp6fF2uHw8DCDg4P09vbS1dVFa2urCMTq6mrKy8vFXXIFBQXivMjU1FSSk5NJSkoiMTGRhISEZR4XF0NkZDihocGEhgYTFhZCUFAAXl4eODk54O7qhoebOz5e3oQEBRMbHUNCXDwxUdFEhIUTGhiAv7cXbk6OYr1xaTrV2d4BDxdX/L19ltUuw4NDiAwNIyIigsjISKKiooiMjBSP4+LiSExc3J6RmJhIZmYmBQUF4vvLyclZFA4lZRARGYyTuyOevmHcT8snMy+D7Jw0Sp6nSIVB2XfvmmFsfIOy0ipqaxppbmqnpLwGb79gvHyDKC2rprmlk4b6VpqbOqisqMPZ2XkZCKOjo4mMjBRBqKd/ka1b97F72za0ZH7JNZUfYKIg4a6ihDuqEizVJZgoSTA4IEH/gAQ92Vc5v/dVrin9HR5XN5Dnd4rguzsxO/YLbmv9lFvqP+HiAQk31H5G2N3NOJ78e7wN3iXH/yje1z/ltsZfc1vzh1zT+gcuHfkvrqjJclJ+H8eUDqKjoYKmlioqasooqcijrqXMYQ15FNXVUVI9goqyBioqB1FR2o3ioV0c3L/7DwahAMGFhYUVGK7YN7Y/NwhhUThT1thN9+AYZQ3df9TXswLCP9CePn3Ks2fPxAvLwsICT58+ZX5+XvTZ2VkeP37M5OSkCMX+/n56enro6uqira2NhoYGampqqKioEKPEoqIicXDy0gtcQkKCuJEiNDSY4OBA/P198fPzwd/fl6CgAEJDg4mICMPb04t7FpboX9Hj4vkLXDcyxtbaBi8PT/x8fAn09SHQ14eQAH+iwkKJj44iISaa2MgIIkNDCPT1I8DHlwAfX4L8/AkNDCIyNIzo8AhiIiIJDw8nLCyM8PBwEYBC+jE6OlpUZwrilPv37y+KhDIzFyPGghIqKgspqZJSWFZFXlEZyZkJpGckUlxYRnZ2NsnJyWRkZGBqas716zcpL6umvq6Z9rbuZSAsK6+hpbWLhvpWWpo7qaqsx8XFRQRheno6UVFRhIeHiyC8fOUcW7fsZs/2rRw9/Etuaf0EK81XuKf5GuZHX8Pm2A+4q/4aenISLsq9woXDf8Wpg3/NjZNvE+WijNvV9zm3/8dckfkJxgo/Re/A6xgr/pDrqm9wVUGCkaoEk5M/x9dyFyZnN6Gn9Av0VNZyWmkn2oqaqKjJoaGlitqRI8gpqyKrooq8qiq79u1n67btbPpoI1u27uDgPgXUD6mipaiElqISSrLqyO7S+sYgFGwFhCv2/2L/HUA4NT1LTWsfz54tUNncK45X+2PYXyQInz59KqriXlbHPWVh4Smw8NyFi8FXP5aQ5vztReIpC1/O8WxhVrz/Yjr05fsurRsKj/H06Rzz87PMzs4wPT3F1NQkDx+OMz4+ytjYCENDQ3R2dtLZ2UlXVxfNzc3U1tZSU1NDdXU1tbW1lJUtAiEhIYHw8HCCg4MJCgoiKCiIsLAwwsLCCA0NJSQkhODgYAIDAwkICBDd29sbR0dHUfl5+fJl9PT0MDQ0xNDQECMjI27evImpqSm2trZ4eXkREREhCkyEtUXp6ekkJyc/j0TjiIuLIzY2VoSeEA3GxsYSExNDZGQkiYmJpKSkiJGtMOdTUM0KTd9paWnicwmbIvLz80lJuS/e38TEFGOjW1RW1NHR3k97Wx/lVY34+Ifh5RtCZWUjHR0DNDd10d7WR0N9O66urujp6ZGYmMj9+/fFlLLwWi9dvMn2zTuR2baJ4wf/lVvaP8L6iAQ3bQn+2m9ge+517h6TcEVRgr7SK5w/9BpGmv+Iv+lWAs12YqTwY67J/wBD+dcxkJdwVVGCoZIEQzUJ19QlnNZaxUn1TRxR/RwtlQOoqSqjrK6GvIYyBzUVUFNRRUlBETkZWXbt2MlvPvmUTRs2smbVat5+8y1+9atfsXbtWj788EO2bNnC3r17OXToEIcOHUJWVlZcwySAUGimT0lJISMjg5SUFBoaGlYW867Yt7LvEoRz808ZHJ2ko29xlVLPg3HGJh//3tVJU9Oz4oql8sZucfLMH8P+IkG49AQX9geCAMVF//LLZ6Kw5dmz314IhIju62ooXzLPwsIiTL/8cvk/1OLm+qdfe4FZTJPO8uzZPF9++Ywvv3zGwsJT5uaeMD09xaNHi2nToaEhUVTT1dUlRov19fVijS05OZno6GhCQkIIDAx8yQMCAvDz88PX1xcfHx+xad/Ly0s8dnFxwcrKitu3b3Pt2jX09fXR09PjypUrXLx4kXPnznH27FnOnTvHxYsXuXz5MmZmZlhYWGBtbY2joyM+Pj5ERkaSnp5OQUEBeXl5YqpTuACnpqaSlJREVFSUGC2Gh4eLYBQilaWCDgG2Sz0rK4v4+FiSkpJISUnh7l0zbt4wobqqgfa2PlpbeqiqbcEvMAIf/zCqq5vp6npAW2svXZ2DNDV24ubm9hIIQ0JCRBBevHyLbZt3cmD7B5xQegvzs/+I86Xv43fpVYIuvoHf5Z/jdOKvuH5YguGh17gs8zp6h/4/THV/yQ3NX2CoKOGqggQ9he9xWeHvuKj4f7mg9DbnlTdyTuXX6Kpt45j6Ho6pyaOjromWhg6qahocVpZHRnEfO77YzpbPN/PrDz9iw/p3WfX2O7z1qzdFf+edd3j77bf51a9+xa9+9SvWrVvHZ599xt69e5GVlV02a3QpCIUoegWEK/Zd2HcFwpGJKcobu2nqfEDPg3F6H0zQ2TdKffsAlc09tPYMMfU1DfRjDx/T0DHA9JM5Cms66R/54whl4C8QhF8Fn6W/W4TXb6PBpbYIxIVl/lvgCQBdXlt5+TF+C0ch5bT8tSx/7GfP5pmfn2Vu7slzn3upF3FkZIT29nZKSkpEoYwwnSYgIAB/f3/8/f3FaE8AnaenJ+7u7uKuQldXV9zc3HB3d8fT0xMPDw9cXFyws7PD0tISU1NTbt++zY0bNzAyMsLAwIArV65w4cIFzpw5w8mTJzly5Aja2tpoaWmhpaXF0aNHOXPmDHp6ehgbG+Ph4UF4eDgpKSlkZWWRl5e3bEu60DO5VPwjRH8CNJfuBxTAmJWV9RyuyeLPBRDWVDeKEWFNfRsBwVH4BUZQW9tKb+8InR0D9PYM09rSg7u7O/r6+iQkJJCUlERISAghISFEREQQERHB+cvGbNm6g327fsMx5U3cOvcm9lf/EZ+bf0/I7Z8Sd/0XBFz4B+7ISzCSk2Ao/zpXDn0fPaW/4pTMG1xS/CEXlP6W88r/xhnVdzmluoNjaoroqOqirX6OY5ra6KjpoKl8DNXDRzkko87unfv47POP+ejj9by/6T02bdjIhvXvsm7NWtasWi362tWLQwtWr17NmjVrWL9+PR99tLh6SU5ODnl5+WUj1hwcHMS0qCBaSk5OXgHhin1r+y5A+HBqhtKGxeb4iUfTdPSN0NYzTO+DcSYezTA1M0v34Bjljd20dA8xOze/7P71HQP0DU/QP/yQguqO72Sm6NfZXxwI5+eX/7GWnuSLtbunL95lMS363J99+ZQvWeBLFnj25VOeLsyzwDMWeMbThXnxdgvPFpVLAue+/JKvTK++mJoV6odfZ4K4RrjN9PQ0HR0dSKVSUlJSRBFKeHj4EqVoqJgSFVKkQlTo7++Pn5/fsuhQgKSHhwceHh64u7vj6uqKi4sLtra2WFlZYW5ujomJCbdu3eLatWtcvnyZs2fPcurUKU6cOIGOjg6ampqoqamhpqaGhoYGWlpaqKqqcuLECa5du4apqSlWVlY4Ojri6+tLREQEqamp5ObmUlpaSlVVFRUVFRQXFy8bLCCkRgVRkHARz8nJoaKijPLycvLz87l714wb1+9QV9tMT/cQvT3D1DV2EBgSjX9QJHV1bfT3j9HTPUR/3yhtrb14eHiIIExMTBTTx0KUeuqSHlu272LP7u0oyX3OKY0PuHpiDVZXV+N5dx2JFv9JkPE/cVtdwhV5CQbqP+ayxk85r/lzTqr+jBMqv+G46hZ0NXajq3UQHS1VNLWOoKapi4rGSQ7LqyAnq8S+PfLs3CbH1s938fnHn/HJB5v4aNNa3t/0Hu9t3CTCcP3adaxdvYY1q1az+p1VYkp03759yMvLo6amhqamJurq6igpKbFv3z62bNnCoUOHcHBwWPZ3FCLD+vr6ZSBcaa5fsT/UvgsQ1rUPMDDykOHxKaQ1HRRUdyCt6SS/qp2C6g7q2geYeDTD/NNndPaNUt64KIjp6BuhqqWX1p5hHs/MUlLfRU1r33f0zr7a/uJAuDQiW5rmFGp1sHjiz8zMMDf3HIrPwTY/96XAOWbn55iZfcLc03lm5+cYGRulraOdpsZOmho7aWvtpq93iNGRh0xNTfP06eLFRIjohOda+rwv2lKRwtLXKLRgPHnyhL6+PoqLi8VaXHx8/DKVaGJiIomJiSQlJb3kwu+W3j4mJkaEaUREBOHh4YSEhODv74+3tzdBQUH4+vri4bE4RcbJyQlbW1vMzc25ffs2hoaG6OnpcfbsWXR1dTly5IgYHWpra3P8+HF0dXU5e/YsBgYGXL16FT09PRGMZmZmODo6EhwcTHJyMrm5uUilUkpKSkRRUGlpqdhCkp+fT35+PkVFRZSVldHU1EBjYyNFRUViRNhQ30p/3yiDA+PUN3WKIKyvb2dwcILenmEG+sdob+vD09MTfX194uPjiY+PF+urQl313JUrbNu5i9179yC7by/KB/dxRHkXl47v5ublvXibvYvTjdXoH/0/HFf5R05pvoWu1rsc1f4IXZ3NqOvooHFEB02dI2joaKKhpYqqhiJKqodRUJZlj+wOduz9gi92bGHLli1s+Xwz2z7fzBeffcb233zCrz/8iA/f/4D3N73H+5ve48P3P+DTjz9h6+YtbN/2BXJycigpKaGlpYWOjg5Hjx7lyJEjqKmpoaCggIyMDNu2bePw4cM4ODiIaemEhAQxMhRAKJgAwpXIcMW+qX1bED6ZnaeyuZfHM7NUNPVQWt/F8PgUj2dmGZmYoqV7iKK6RSg2dz3g0fQTHj1+Qt/QBN2DY4w+fMzDqRkqm3spqO74Tpbv/i77iwOhYAJMBBNO8unp6WXClqfz8GhyhtGRSYaHJmjt6KW8qp7MHClpmXlIiysoraglPSuf4LBoXJz88fIIJSQolvi4VLIy8ykvq6a1tZ2+vj46Ojro7OxkdHSUmZkZJicnefToEbOzszx58oSFha+PHpfao0ePaGpqoqCggNTU1JfgJ0RKwrBowYWIaml6cWm9TVCcLv1damqq2FAu9CYGBQWJEaWvry+enp5ietXR0RErKytMTEy4du0aFy9e5OTJk8suylpaWly+fJnbt2+LbmpqurieysICS0tLHBwc8PT0JDAwkMjISOLi4igoKKCkpISqqirq6upoaGigoWERfk1NTdTUVIm10rt3zTC5Y05LcycD/WMMDozT0NxFUGiMCMIHDx7S3zfKg8EJOtr78fLywsDAQBT3CBG0UCu8oq/Hzt072Lt3LzIHDqN0+Ajqijpoq2twVEsR/fPbuHxuB8ePbEVbbQdHtA6jraWGttYxjh09g8YpXTRP6aJ54hgaR7XQ0FJHVUUJZfnDKB46iKzidmQOfcFemS3s3rOVnTu2sP2LrWzfspVtn21ly+ebRejt2bUb2QMyKByWR1VZBU11DVRVVdHU1BSjcRUVFVRVVVFRUUFJSQk5OTm2b9+OvLy8CEJhjNz9+/dJSkr6ShCu9BKu2B9i3xaE45PT1LcPMDk1Q0F1h7hHcKlNP5mjrXcYac3i1Jjq1j7aeobp6BuhvmMAac1iBDkwMvlt3so3sr9YEC49qaenpxkYGKC3t5f6+kbGxx8yMzNLc1M7iQkpBAdFEB2VQEpyJgFBcXh6h+Pg5Ie1rSdOLgHi9yamDrg6BxIcGE9URArhoQlERsSRkpxBbm4+OTk5pKenk5eXJyo8y8vLaW5uFp+/ra2Dzs5u+vsHGRub4PHjxch0KZynp6dpbm4mIyNDhJ8QwQgRoSD2eBGEQr1tqeAkKyuL7OxscnIWtzcUFBQsjix7rsQsKCgQPScnRxRVCGPHljbvL4Wjt7c37u7uODg4YGFhwZ07d7h27RoXLlzgxIkTnDlzBn19fW7fvr1MYGNvb4+joyPu7u74+Pjg5+dHYGAgISEhREVFkZiYSFZWFkVFRVRUVFBVVSV6eXkpNTU1SKVSTExMMb1rSXtbD4MD4zwYnKCxpZvgsFgCgqNobOxkePgRgwPjDA9N0tU5iLe39zIQCuKi0NBQgoODuXJJj927vmD/gV0cPHgQZeVjqKmeRl39GCqaqmhrqXJUR5Pjukc5efwUZ09d5PxpQ86fvsbl87c4e+EkZ86d5PTpk5w4cYJjOrpoax5FXUUbVSVNFBTlOCwvg9zBfcjK7UVGdi8HDhxg/34Z9u6RQU5GlkNyB1E4LI+SgiLKikooKSiiKK+A/KHDKCgooKKiIkJQWVkZVVVV1NTUUFVV5dChQ+zYsQN5eXns7e3F9pq4uDgxU1BXV/eVIFxJka7YN7VvC8Lh8SkaOwcZmZhCWvO7dwZOTc/S3jtCRVOP2EBf2tBFU+cDJqe+/dLdb2J/kSBc+un26dOntLW1kZaWRkxMDA0NTZSWlhMZGY21lT3OTu6kp+VQW9NETXUjGVkVFBQ2UFjcRHpmOdGx2QQEJeLkEoy5pTvWlp4E+MYRFpKEu2sATo7u+PkGERQUgoeHB8HBwcTGxpKamkpsbCyhoaFkZ2dTX19PVVUVJSVlZGfnEh+fSGRkNPHxi7v02ts7GR0dZ2pqira2NjIzM4mLixM/xQsXsqXw+yrgLT3OyckhNzd3GeyEY6lUSmFhoShkycvLIzc3VzzOyckhKyuLzMxMsc6UmJhITEwMERERolr1RTC6ubnh7OyMpaUlxsbGGBkZiW0YDg4OuLi44ObmhpeXl1ivdHd3F9OyERERxMTEkJycTFZWFgUFBeLrlEqlVFaWU1dXh1Qq5c6du5jetaSjvZehBw8ZHpqkua2XkPA4AkOiaWrqYmRkiqEHDxkdmaK76wE+Pj4YGBiIbR4CCENCQggKCuLS2Svs3bUNWbltHDq8D0UlNZRUj6Cuo43mKTWOnzjLqZPnuXhBDwO9q1w3MOSO4TXuGF7DxPAq1y8YYnz+Kobn9Lly9grnT13gxPEzHD12Ep2jJziidgJ1FR2UFdVQUFBCXlEBBUVl5JXVkFdWQ0lBUXRFeQXxWFlRCWVFJeTl5VFRUUFdXV2E39KI8NChQ+zcuRMFBYVlIIyNjRXT5SsgXLFva98WhKMPH1Nc10l5YzfF9Z3MzM793vs8e7bAzOwc00/mmJt/Wevxx7TvHIRfl4J5sZb2YjF/6ULc3/eYz549Y3JykocPH4opRqHGFhwczM2bNzl27Bjm5ubinMmMjAzy8vIoL6+koaGJ2tp6mppa6OsboKysAn//QOztHYmLTaFQWkFSYgauLj74+YYSER6Pl2cg9nZueHr4EhwUjpenH85O7oSGRJKYkEJIcARurl4EBUURFBSFm5sf5uZ22Ni4EBWVRG5uCfn5ZaSl5xASGkVoWBThETFEx8RxPzmVpPspJKekkZGZQmpaEqlpSWRmpZKdk05WdhrZOenk5i2mPoUIMC8vbxnwioqKKC4upqysbFk9rqKigvLycoqLi0Xg5Ofnk5ubS05Ojqj2FMB4//59sVE+JiaG0NBQUZTj7+8v1hfd3NxwcnLCysoKKysrnJyccHBwwNHREWdnZ1xdXUUFq6B2FRScwoeJpVDOz8+ntLSYiooKMjMzMTU1x9LChrbWbkaGHzE2+piW9j6CQmMICo2htbWX0dHHjAw/YmJ8hu6uB/j5+aGvr090dDQxMTEixAUgXrp0CVlZWfbt24eSkhJqamro6Ohw7tw5jI2NuXPrNhZm5thYWWNnY4v1PSsszMwxu2uK2d3Fpb83btzA2NgYQ0ND9PX1uXjxIqdPn0ZXVxctLS00NDRQV1cX4aWoqIiCggIKCgri8eHDh8X+wMOHD4u/k5eXR0FBASUlpWUuRIny8vLs378fVVVV7O3txfqg8O8VHx9PUVGReK79toXoGXNzc8sGQgi/W/ozwb9qMs3SQRIr9j/bvovUqDAntLyphyez87//Tn9G+6OA8MWT6avsxU+nAgiXCku+6v4PHjygu7ubrq4uRkdHmZ2d5eHDh7S1tVFdXY1UKiUqKgo/Pz8xKvDz88PDwwM7OzssLO7h5xdATEwcUVExeHp6c/u2Cfb2jhQUFNLTPUh5WQ25OYVUVdbT1tpNWWk1CfEphIVGk5qSSUpyBp4evty6eRcbawd8fQJxdfHEzPQeNjYu3Lplgb7+Da5fN8XZ2ZvIyERiYpIJDY3FyckLGxsXnF08cXXzxtsn8DkQE0hMSl2WAhVqfkshlZOTQ0FBAcXFxSLYiouLKS8vp7q6mpqaGurq6sRRblVVVVRXV1NZWUlpaSnFxcUUFRV9LQyX7lBMSUkRI0WhmT40NJTAwED8/PzEiM/V1RUHBwfs7e2xs7PD3t5eTI86Ozvj7u4uRoj+/v6EhoaKKVIhus3MzCQvL4+iIillZWXiZJmvAmFwWKwIwrGxaUZHpng48YTurgf4+/u/BEIhNRsYGIi+vj6ysrIcOHCA48ePc/36dWxsbHBzc1tU3nr74OPljZeHJx5u7rg6u+BgZ4+NlTWW5ou1TzMzM27duoWRkRF6enqcP3+eU6dOoauri6amJhoaGmJqU0lJCQUFBeTl5ZGXl0dWVhZZWVnk5OQ4ePCgCMOlUJSXl0dRUVGEqABCVVVVFBQURBDa2dmJ9cHY2Fji4uKIiooiLy+P2dlZFhYWxNr17OwsMzMzzM7OMjc3J05BmpubE78XoPhVYPwqSK7Y/1z7tiB8+myB6SdzPHm+cf6/ey7iz5IaXZzA8vQrUzVLT7LZ2VkmJyeZnJxkamqKx48f09LSIkrx6+vr6erqEqe09Pb2is3pw8PDPHr0iN7eXpqbm2lubqakpITIyGhyc/MJCQnj6tVrGBvfwNPTm+DgUPz8AvDzCyAkJIyYmDjS0jLIzs4lJSWNnJw8mptb6WjvISE+Gat7dri7eSMtKKGyopakxFT8fINwcfUiIjKO2Lj7ePsEYm3jiOU9O8zMrbl5y5Q7d6wxN3fA1tYdR0dPIiISyC8oITMrn5jYJPz9gomKjCP5fjoZ6TlkZeaRmyMlL7eQnOzFlKfghYWFlJaWUllZKQ70rqqqWgbD2traZWAUZpwK644EGObm5orRWXZ2NhkZGWJqVuhVE+qJQk0xKChIbNtYWk+0t7fH1tYWW1tb7O3tcXFxwcPDAx8fHzw9PcV2hqioKFH2Lwzuzs/Ppbi4mPT0dExNzblnaUt7Ww8jw48YHZmitaOfkPA4gsNiaWvrWwbCnu4hAgICRBBGR0e/BEIDAwPk5OSQlZXlwoUL2NraEhAQIA4SF7Z9+Pn44uvtg6+3D14enrg4OWNva4eZmZmorr106RJnzpzh+PHjorpWSGm+CEEhAjx48CBycnKiC2CUkZFBRkYGOTm5l6JEoU6ooaGBkpISMjIyqKmpYWdnJ0aDMTExxMbGEhQUREZGBlNTU8zOzjI1NcWjR4+WfZ2enmZmZoaZmRmmp6eZnp4WYSm4AMivGim4AsL/+fbfYcTan9K+cxC+OLXlm9jS+sX8/DzT09OMjo7S19fHwMAAExMTTE1NMTk5SXt7O1VVVRQUFFBaWkppaanY1F1RUUF2djZFRUU0NDTQ1tZGW1sbIyMjzM7OMjExwcDAA4aHR6mtrSc7O5eqqhqamlpITU3H2dmViIgwIiPDsbAww8BADxcXJwIC/HBzc8HX1xtj4xvcvm2Cp6c3BQWFNDW1IJUWkZycSk5OHoMPxqhvaCUuPhlPL38iIuPIzpGSlp5DaFg01tbuWFq6YGHhjIODF4GB0QQHR2Nr68q1a3e4fOka5ma2eHsFERwURXhYHIkJ6eTmFFNSXE1RUQklJWWUlVVQXl4pfq2pqaOpqYXGxkaam5tpaWmhpaWFpqYmGhoaqK+vF2FYUVGxDIaCqKawsFCsOebm5oqN7ZmZmaI6MSEhQaxrCmlToUUhMDBQTJs6ODhgZ2eHnZ0djo6OuLm54enpiZubmyheCQ0NJTo6Wmx+T01NJev5lvrU1FRMTc2xumcngnBk+BFtnQOEhMcREh5He3s/4+MzjI0+ZvLhLL09wyLsoqKivhKEly5dEpvTL168iIWFhQhqX19foiOjiIqIXBxQHhyCv68fbi6u2FhZY2pyl6tXr3LlyhXOnTu3KJY5dgxtbW2x129pPW9pClQAoHAsIyPzXESznwMHDohR4ouRogBEZWVlsWYoJyeHuro6tra2IgSF9+vr60tycjLj44v16LGxMUZHRxkfH2dsbIyJiQlR6bwUjo8fP2ZmZoYnT57w5MkT8ViA4otAXLH/2bYCwt9tvxeEvy+dsjQKfPbsmbjPb3p6Wvw02traSmpqKvHx8RQWIy+HiAAAIABJREFUFtLW1kZrayuVlZU0NjYyODhId3c3PT09DA0N0dfXJ44rEyKg8vJyUUkp9KxlZGRQVVVDTU0ddXUNdHX1MDw8SldXD3V1DTQ1tTAyMkRXVwdpaSnExkZTVlZCXl4Ozs6O3L59Ezs7BwIDgwkICMLKykZMq4aHR5KWlkFEZCwenr64e/iQnpFDe0cPVdX1+AeEcMfEHAsLZyIjU6isbKa2tp3o6PuYmFhhZHwbM3NrnJ28sLdzw+qeI5YW9tjauODh7k9IcDTRUUkUFBSSl1dAYWExlZXV1NU1UF/fSENDE83NixsuBBC2tra+BMP6+noxMiwrK6OoqIj8/HykUimlpaWUl5dTUVFBSUkJubm5YnpWGAa+dDOG8DU6OlpcFxUUFIS/vz+enp64uLjg6OiIk5OTWC90d3cX2xmEyFBIY8bHx5Oevlg3TElJEUHY0d67DIShEfFfC8KgoCAMDAzEzRhCxCqIfi5evMihQ4dQVlbmypUrmJqaYmNjg52dHc7OzgT6BxDoH4C/rx8ebu7YWttw59ZtDA2ucuXSZXE03enTpzlx4gS6urocPXpUhKGysvIyCB48eHBZ1Ldv3z727dvH3r172bt3L/v27VsGwqWpU8EPHTqEoqIiKioqaGhocOjQIdTV1bGxsSE2NpaoqChxK4ivry9JSUkMDQ0xNjbG4OAgg4ODDA0NMTQ0xOjoqAjEhw8f8vDhQxGMAgyXRoovAnEFhP87bAWEv9u+dWpUEM08efKEoaEhmpubaWhooLW1VYz2BEWlsGS0tbWViooKMjIyxObr9PR0Kioq6O7uprm5mc7OTsbHx3n48CFjY2P09fXR0NAggqG0tPS5GKOcsrIKcnPzSU/PpKCgkIqKKmpr65+DpIH29lZ6e7sZHOxnaGiQ3t5uGhrqKCkpErfPp6SkiIKQ8PBwPD09uXr1KidPncPU7B6+fkGEhEbi5u6NvoERWtrH0Dl6gpCQGMrK6mhp6SEruwA3dx+8fQKQFpbS2tZFVWU9UZHxONi74unhR1zsfeLjkvHzDcbO1hl7O2f8/YJJSkwlL7eQ0pJKaqobaKhvobGhlY6ODjESFoZ7C6+5vr6exsZGampqqKysFAU0wrqkyspKEZgVFRXiglxhpZLwgSI9PV1sTxCixJiYGKKjo8VtD0Lj/tIxcO7u7vj5+Yljz4RGd2EuaWxsLGlpKeTm5pKcnMzdu2ZfCcLfFREGBQWhr68vjlTz9fXF19dXjAwNDAxQUFBAVVUVAwMDLC0tsbOzw9raGiurRWGMII65deMmV/UNuHThIhfPX+DShUUInjlzRpzAo6uru2wKz1IxjABBIfLbv38/u3cvrlISIChAcffu3ezatYs9e/awf/9+Dh48KLZSqKuro62tjY6ODlpaWsjLy6OhoYGNjQ3R0dFEREQQFra4IisgIIDExET6+/vFnZg9PT309/fT19fHgwcPGBoaYmRkhLGxMcbGxsTzRoDhUl+aRl3sk10B4f8G+0sE4ejDx0w/mWPy8RMmHv1hDfh/tIjwxaHW09PTjI+Pi0KX9vZ2ampqyMrKIjExkaioKAIDAwkODiYuLo6SkhIGBgaYmppiYmKC/v5+EXYdHR3k5+eLK4zi4uJIS0ujoqJCFF6UlpZSXV1NfX097e3tdHV1MTAwQEdHF62t7TQ1tdDc3EpDQxOFhcVkZGSRm5tPXV0DxcWl5OdLkUqLKC+vpK2tg56ePlpaFiNT4cLS29tLZ2cn9fX1ZGdnExYWRnZOAYVFZcTGJWFlbc+NmybcuGnCrdum3DW1xNHJDQtLG4yv3+TmrTvYOdiTkJRIcWkJCUmJ2Nk6YWPtQFhoFI0NrfT3DZGbI8XezhkDfSNcXTxJTcmkpLiCxIQU/P2CiY6KR1pQQk11g7gMuK2tje7ubvE1Ch84FpvWF0EoRH7C5Jfa2lqamppobGyktraWkpISsrKyxLmihYWFVFZWUlRUREZGhijSEHofBbGGMCJOaMEQaoienp7iuDghlSp8HxERQUJCwu8E4ejI1DIQtrX1LQNhT/eQCEIBsD4+PmIvo6+vL4aGhqJa9OrVq1hZWWFvb8+9e/cwN/8tBO/cuo3xNSMM9PS5cukyly9e4vLFSyIEjx8/Lg4Y0NDQQEVFRVR9fhUEBei9GBEuBeL+/fuRl5dHVVUVHR0dTp06xdmzZ0U/c+YMOjo6KCgooKGhgbW1tTjoXPg7hoSEkJiYKNbOhQ+YwnnX19dHf3+/CMTh4WERii+mTVdA+L/XXgThs4UFnszNM//02Z+8tWGBxdaK32dDY4+o7xigoWNxdNvX2ZO5eebmnzEzO8+z5xnKP3pEODc3x+DgIJWVlWRmZlJYWEhNTQ2Dg4NiDaOrq4vS0lISEhLIz88X++OWtgXU1dXR399Pe3u7mBrt7e2lpaWFmpoaurq6aGlpITc3l5SUFMrKyqioqCAtLY3U1FTy8/Oprq6mpKSM2tp6WlraaGvroKOji46OLnp6+hgeHqW1pZPGhlbq65ppqG+hqrKOjPQcET61tbWUlpaKfXsCHNrb2xkaGqKtvZPmljYKpEWkZ2RRWlZBVXUteflS0tIzCQoJxvjGda7fvEF4ZATBoUHcunOTs+dPoaquhI2NHU5OLgQHhxIWFsHdu2ZoaR3hwoVLeHn50NjQSndXP8VF5bi5emFr40hKcgatLZ10dvSKvYaLczsraG5uFsHY1ta2DISCklRIi9bX19PS0iLetqGhgcLCQlE9mpWVhVQqFZWoubm5Yg+bsIZJSNEJxwL0BJVpdHQ04eHhYqoyJCREXJO0uLLpZRB+E7HMUhDq6emJs1mFtg1hDquenh6KiopoaGhgZGSEtbU1Dg4O2NjYYG1tjYWZOaYmd7l14yY3jK9jfM1ITIteOHdenMcqgFBbWxsNjcWJMEpKSmJNUE5ODhkZGRGCS6G3Z88edu7cyc6dO8U1S6qqqmhpaXH27FkuX74srsoyNjZGX1+fc+fOidN9FBUV0dTUxNraWhyEEBISIr7nxMRE2tvbxUxAS0sLHR0dIhCFD3IDAwNi2lSA4YvR4dK64QoI//fYiyDsG56gb3iCjr4RHk7N0DUwxsPnze5jk4/p7BtlAWjvHRG3SfQPP+TB2CR9QxM0dA7S3PWAho4BHow9YnB0ksbOQRo7BxkcmeTJ7DxNnQ9o7HxAZ//oshVNfcMT1LUPMLOkBaNzYIzGzkEaOgcZn5xmfHKangfjLLC49qmtd5jpJ3Pi66ht76exc5CZ2XlauofoG5qgtq2fxzOLt/mDQbjAlzz7coHFPQ5fMv/sKQt8KX4/MzPD8PAwAwMDjI+PMzExQVtbG9nZ2URERBAVFUNhYTGtre20t3cyNjbB7Ow8Y2MTPHz4iOHhYfr6+mhtbaW2tpaCggKSk5NJT0+ntLSUpKQkMjIyxB65wsJC6uvrxRRpa+tienBwcJDOzk5xrmVdXR01NTWiCrK0tJTa2loRtsKkmJaWNjo6uujvH6S9vZO2tg56e/vp6OiipaVNFOTcv3+fnJwcUXwiTHJJS8ugpKRMrEH29w/S09NHT08f7e2d1Dc0UVNbT2NTC41NLTQ1t5KXL8XewQnDa8YEBoXh4emLnv41jumeQk1dm+MnzuDi6klY+CJEzMzMMDExwcXFjYSEJOpqmyiUluLp4cuJk+c4e+4y5hY2hIRGkZiURlp6DgXSUkrLqqmurqS2tprGxnpqaqqorCynrKyE4uJC6utr6epppL2jgbb2RpqaF2utOTl5ZKTnkJmRR2pqKlKplJqaGmpra5FKpdy/f1/cTxgZGUlMTAwxMTHi4HBh4LUw5kyIXoSUaExMjCiWyclZ7CdMTk7GzMwCayt7Wlu6GBwYZ3BgnJb2PkIj4gkKjaG5uZvx8RlGR6YYH5ump3uIwMBAjIyMCAwMJDw8fBkEhYhQU1MTbW1tDA0NsbGxwcnJCWtra6ytrblnYYm5qRm3b97C+JoRV/UN0Lt8hUsXLnL+7DmOHz/OsWPHxC0dgkhGWVl5mUL0qyLCvXv3smPHDvbs2YOcnBwqKiocO3aMCxcucPXqVa5fv87NmzdFv3HjBoaGhly+fJkzZ85w4sQJsan+9OnTODs7L9tNKRynpKRQWVkpqoYbGxvF8kNrayttbW10dHTQ3d1NX1/fshri0sjwm4JwBYz/82wpCBcWFqhq6WVg5CHVLX0sLEBVSy/D41MsLCxQ1tBNdWsfCwsLlDf1iHNBW7uHaO8dYXbuKQMjDyl5Pm90dv4pjZ2DtPcOMzO72Dw/PjlNWUM3k4+fUNPaR2f/KE/m5qlr76e6pY+yxsXn6BxY3ElY2dxL3/AE00/mePZsgb6hRVgCdPaPklfZzuOZWYbHp8QNGCMTU4xMTNHcNcSDsUe0dA2J7/cPBuGXwLMvF0QYCj4z+4Tu3h6Ki4upqqqis7OTyclJnj59yuTkJE1NTeTl5REQEIS3ty++vv6EhoaLLQqZmdnU1NSJ7Q+9vb309fWJG92Fk1hQOpaUlIgXzPT0dFH9mJOTw//P3nsGx1mna5/vt/2w+2G3aqverX3PHMCKLcnYGAaYIczA4GEYMwfbDCYMHMAwYGzjnG3JUbKylYOVc7RyzqmlbrViJ2W1Wt2tnKxgZf/2Q+t5kAzMvMOc3a1z8F31r3KrpW5LLT1X3/d9hbq6OlQqFT09PXR1dWEwGJiYmGB4eFh8dzw8PExfXx81NTWUlpbS2NiIUqmkpqaOkpIy6urqUSrVdHR0oVSqkcsVtLS00dzczMDAgAjYWq1W9AstKSmhq6sHjaYDuVxBfb2MhgY5crmCtjYlzc2t9Ov0jI5NiD+36ZlZpPUyQu+G4+PrT05uIZlZeQQFhxEcEk5cfDJx8cmER8TgdPUmX375FYcOHcbNzYOwu1EEB4Xh5enHyRPneHf/B3z++Tc4OjoTHZ1Mfn45lZUNNDWpaWnRUlPTSFZWDnl5BVRWVlNfL0OhaEYuVyCTNdLZ2Y1uoIcBfS96vY7+/l40Gg0ymYyKiipKSsrEn7fZnKB5w02nkdLSUjIzM0URvjAeFYBOIHXk5OSIzFMhlkmQaVRUVFBfXyd2oa6u7tzx9qe3R8/I8DSjIzN09Rr+JhAmJibi5OQkSiKioqLE8WhMTAyXL1/m4MGDfP3111y7dk10w/H39ycoKAgfb3NXePP6Da5cuiyC4MnjJzj+7TFRL/jll1+KLFGBIPPRRx9t6Qj37du3ZRy6d+9eDh48yDfffMPp06dxdHTE2dmZ27dvc/v2bVxcXHB2dhajshwdHTl//jwnTpzg8OHDovD//PnzeHt7Ex8fL5KOhDcXSUlJ5Ofn09jYKBopCKHPm3fmwg7ZYDAwNDQkjkkFhunMzMwWqcVjIPx51aMd4czcAxaXV0SrNGWPkfHpeXSmCVq7BtH0D4mA2aMfxTg2TXu3UQzTFcy3l1fMnV7XwIi5G5y4z/LKKtOzD2jrNgDQqTMnUPQMjqEbmmTyvjmXcHFpBYV2gPkHS6h6TfQZxhiZuM/6urnr69SNMD1rNupu7hxkbmGJDt0wuqFJ8ftYXlllfnGZB0srLG6KffpJQCgcoRNcWVsV0xtkMhkajQaTycTs7CzLy8vMz88zMjKCTqdjdHScrq4emptbkckaqa+XUVJSRn5+IY2NTdTU1JCRkUFubq7okiKM4/r7+xkcHBRHPHq9Xkx0Fzo6gQUpJBuUlpZSWVkpCtC1Wi0qlUok2Aj7w8HBQbq7u2lqaqGhQU57u4qOji4UimYKCorIzs7d2Bk2izFBAnlH+L+Nj48zPDyKTqentbWd5uZW1GotfX06jMYhenv7Uam1SOtllJZVkJmVQ3DIXc6dv8iXf/2aEydPExYeTXVNPZ1dfYyOTTE2Pk27UkthURkxsYmUl1VTVlpFYUEZ/n4hHD92jm8OneDkiQs4XbnNxYs38fQMIiwsgaioFJKTc8jPryQ1NQ9v7xCuXXXGy9OPlOQM6qUKdP1GjIZRNOpulO0ddHb0oh8wMTIyhtE4JLJ16+pqqKwsF+3fBAKNwDJtaGigsrJyi3OMsDMUmKHCBVqhUGxxvxFE/mbCTrM40hZGowIQChZrjwKhILZ/FAhTU1NFIb8AiEJHePjwYVxcXEQ2a1BQkFkH6eePp7vH94Dw1ImTHP/22BaCzKNj0Q8++EBkfu7fv593332XDz74gIMHD4qZjjdv3sTFxQV3d3e8vLzE3aQQiSVkRV68eJGzZ89y7tw5Ll26xLVr17h16xZ+fn6EhYWRlJREamoqCQkJW0zFExMTyc7OFl2HhLG3QqEQ9aVarVYcmQt7w0dHpMJ4dPOO8MGDB4+B8GdSf48so+4bQqsbplM3wujULKpeE+vr67R3G+gaGGFweIq2LsMWIGzuHBT3i10DI2j6hzCMTpsBdu4BjZoB1H0mtP3DLK+s0jUwYgbCjYDeB4vLNGn1LCwuo+o1mUecY9Osra8zND6DsseIstfExMw87T1G7s8vou4bYnBk6u9+v/8wEK6sftcJrq1vdIOLy+gHjag1HVRV15KVnUt8QhKZWTnUSRtobVPS0dnNgN5AT08fOp2enp4+NJoOurt7GRw0MjQ0wtTUDN3d3ZSWllJQUCDuoBITE8nLy6O+vl4UesvlclEaoFar6evrE8FW+OPu7e1FJpOJu63GxkbKy8spLCwUCTXCrqy5uXlDi9hGd3cvo6PjmEzDaDQd1NfLqKurR6vtpLu7G7lcvjHGqxYJO4JDi7B/7O7uRa83MDExxfLyKktLK+j1BrJz8ggOucv1G7e4cPEyp06f5cTJ0zg6XSMwKISS0nLqG+Q0yBpRNLWgaGqhqroWmVyBftDIzPQCXZ39pKdlc+b0Zb784ghnTztx64YXfj5hpKTkEhubjq9vGFevunHx4k2uXHHhwoUbHDtmBsvbzj7cDYnjXloBDdI2mhVaMu8VcTckjtzcSmpqmmhu1qBSd9HR2Y1Ko6ZBXk9ldZkYsCtIJ4SfgzAaFgy9N0dC5eXlIZOZGbcjIyOYTCaR1NPV1UVHR4d4+vrMXXxlZaUIhD3dAwyZJhkbvU9nzyDJaTkiEE5OLjA2ev9HgXCzvVt0dDRXr17lyy+/5MiRI7i7u4sfDwkJMbNbQ0K54+UtjkYFMDxz6vSW0ehmpqhAlBHYop9++imHDx/mzJkzYtfn5eUlBiR7eHjg5ubG7du3cXZ25saNG1y7do2rV69y+fJlLl++zJUrV7h27ZoYaxUdHU1SUpI4WhYcfuLi4sSPJyYmkpSURGZmpuhCJMRgCaxg4Q3j5t3h5hGp0BVOT0+Le8LNYPgYCH8e9feAUNVrokGlY2FxWQSe9fV1WrsGmdpgbPYMjtFnGAfMQNjUoReBUKsb3gJQU/cXaOkc3BLOe39+kfYe45bRqJBi0dZlYGJmXvzcofH71LT2oh82d38tGx2hzjRBW7eB1dU1FpdXeLD4w56nP6kjXH/4HQDqBgbp7umjs6uHBlkjKanp3PHx47arOymp6TTIGiksKiEkNAwvbx/S0u4hlTagVKpRqTT09ekYH59kfHwSvd4g7p1qa2upqqoSL7ZCx1BaWkp+fj6lpaVIpVIqKyspKCigrKxMTDNoaWkRBfWCsFzQHCqVStFvU9DKCQLxkpISmppakMsV4oi0tlYqdnVTUzOYTCa6u7tFhxaBeSnsIXU6vdgVKpVqZLJG5HIFVVU1REfH4nT1OkeOHuOLL7/i8hUn4uITkckVmIZGmJ1bYGx8krZ2FUXFpVRUVqPWdNDc0kZRcSnFJWXcS8/mtosn7x/4mDd//zZnz1whM6OAlqYOjIOTrKzA4OAYNTWNZGQUkJFRQFZWEampOcTEpBDoH4mneyA3r3ty6cJNLl+8xeWLtzh5/BJnTjly66Yvvr4R3L0bT1JS5sZ+UUZVTTXllRWiy4yQmCEQkYTXrKSkhJycHDIzM0XSkk6nY3Z2locPH7K0tMTCwgIzMzNMTEwwOjrKyMiIqHebmBjDZDJRV1eHi4srXp6+dHX2M6gfFWOYklKzv2e6PT42i35ghKSkJK5evSpauYWHhxMZGUlkZCRRUVFcv35dZGR6eXmJEg5BZhEbHUOAnz8ut5y55nQVx8tXuHDuPKdPnuLk8RMcPXqUQ4cOcfDgQT755BNR2/f1119z9OhRLl26xPXr1/Hw8MDX1xc/Pz/RZcfX11eMqXJ1dcXZ2Vn0LXV0dOTKlSs4Ozvj7u6Ov78/4eHhxMXFkZiYKEpOBCau4Psq3JeUlCR2iRkZGZSUlFBeXi56uNbX14tJH0qlUuwKhZ26AIZCVzg1NSXuCR8D4c+v/h4Qaje6OWCjYxtmfR3UfSaRRKMzTTCwMZZcWFxG2WMUSTD9xnHaugyoek0YR6c3ujfT96zY1teF/Z+JpeXv2KodumHae4yoNjrAsak5VL0m1tbXWV83A/XcwhKra2to+4do7TLQ3mNk8kdyDX8SEC6vPGT9IbS0qrh+w4Vbzm6UV9TQ2qamokZKakY2UXGJZOcXUVEjJT45jdse3txy9aCqqgaZrJHS0nLi4hIIDAwmNjaehgY5/f1mm7TOzk5R89bR0YFOpxMvlsLe0GAwiL6jGo0GtVotApRgESaTyWhraxPZkTKZTNydCKNMg8EgaubMu0UNjY1NVFZWi0AolTZQWlpOdXUtcrlc3L20traKzjWLi9/FjCwuLqPVdpKZmY2fXwB37vji5xeAo+NVTp0+i6PTNXx8/cnKzkUmV6DRdtLT249SpUHb2UFPXy+j42OMjI3S3dtDVk42l65c5si3R7l82ZGzZ89z5YoTAf4hlBRX0NKsQq3qYmR4kpZWFa1tappblLQrtRiMI0zPzDM0PE5Xdz8lxdVUVtSjaFQirWsiPS0XdzdfLl+6gaeHP+6eIXj7hOPiGsC1m564ewUQEhZLcloWpRW1lJWVie4zgiepsOcrLi7m3r17FBYWolAoMBqNLC2ZGWSCfnSzv+Xy8rLohbmwsMDc3ByLiwtMT08jk8lEIOzQ9qLrH8JoGEfd0U9iStYPxjA9CoTJycmi6XdERASRkZFcv35dDBb28vIiISFBZLLeu3ePe2np3A0J5bazyxbG6KkTJzl53LyrO3LkiChtEBierq6ueHt7iwYCQUFB+Pv7mwk4GyNQb2/vLSAokGKcnZ1xc3PD09NT9GWNj48Xu7+kpCTi4uK2SEGE+4XxqNABCyQk4Y2d4OG6eYwtAGFnZ6fIEhb+pn4ICB/vCH9+9feAcHVtXQSt9XVY3TB5X11bEyPn1tbWt8gehM8BsxxDkGKsrq2x/sj9m8v8+Fshcm3tu69f25DsPfpcmx08BenHj9U/zhp9CItLa3R193Pb1ZNnn3uRXc++wOkzF4iLT0ap7aK7X4+2u482dQcNihZyCoqJT04jNSOb8vJKyssrSU/PICgohBs3buHp6U1dXT2zs2YRr9FopK+vT3SLEZb7wjvWiYkJ5ubmRL/SzUn18/PzjI2NbXQXE5hMJlFrmJCQsMVBRS6Xix6bSqWSwcFBhodHMRhMdHX1iESSurp6SkvLqa+XYTAYGB4eZnBwUBzLmnP0mjdGTyoKCorw8wvgwoVLfPPNES5cuERgYDChoWFEx8SRm1dAeUUVefmFBIfcxcvbh+SUNIpLysgvLKCqphqVRk1ufh5XnBw58MH77Ht3P2fOnSUmJoqKijIMBj33799nZGSE1tZ2ysoqqK+XUVFVSZuynY6uTtqU7TS3ttDc2oKiuYmmlmZMxjFGR6aYnJilv89AXa2crMx8crILaW5Sou7op6JaRkBwNOcv3eTs+ZtcvOzKjVu++AfGkpWVJSZ5FBcXk5mZuSGEL6Wmpoaenh7Gxsa+lyayuroqOpM8mmSwGSQfPlxjfn6exsbGLUDY12vEMDiGSttHQnIm8UkZaLX9YjDv6MgMA7phEQhjY2NJSkri7t27hIeHi0Do5OTE0aNHOX369AbzNoTExETS0tLMsVj5BURHRuF225Wrjk44Xr7C5YuXuHThonlMeuECTk5O3L59W8xfFMaq4eHhoktNQEAAAQEBYhcojEKvX7/OjRs3uHnzJrdv38bb25vg4GCio6NFGzhBWiKc+Ph4cRcoEGQEgExISBABUtgTClFhBQUFlJaWis5Awm62rc0cfryZOKPX6zGZTFuA8FEJhWDk/RgI/+vXf0ZB/T9TP6kjnJtfIjEpjb373sNh+zP86xMWbLOw4bXXf8+Xh47gH3yX4vIqmtpU9A+aMAyP0aMbpLNXh1qtFQkoKSlpBAeHEhAQREFBEUqlWuwEtVot7e3tomZPIMAIQNbe3k5nZycGg4GZmRmWl5d/8A9yenqa5uZmMYRWKpWKVmGlpaUoFAo6Ojpoa2vbMJ+uo7m5lZaWNmSyRjSaDgwGE8PDoywsLLK8bJ4xr6+vYzQaKSkpITAwEB8fn40LVhK3b7tx/PhJTpw4xblzF/DzC6Cy0rw/1A0Mou3ooqq6lqTkVDw8vXH38CIzK4f6BjnxiQl4envh7XOHy45X+Ozg53z8759w5txZ7mVm0NTcQL+uC9OQnnZlM1JpLS0tTfT2dpvtsuam0Bv6aZDXUVZRjKxRSkeXGp2+F9PwIJUVtVRV1lFcVE5SYhrpaVnIGpowGkbgIfQNmMjKLeKS4y1OnHLijm8kkdGZ+Ack4ukVQ2hoqOgOk5aWRklJCRqNhpmZGRHkhBIA74dKAL/NYGh+/dZ58OCBCITeXn50dvSJQKjU9BKflCEm1A8PT2M0jDMyPI2uf+hHgVAYkTo6OnL8+HHOnDnD1atXcXd3JzQ0lPj4eDPIl5YRHxuHu6sb169e4/rVa9y4dh3nm7dwu+2Kv7+/mKghuOYEBweLgcRCFJWvr6/YAQog6OLigqurK56engQEBGwJLhZGswKoCUcYfwoylIyMDLIy8jrFAAAgAElEQVSzs0lNTRXTPwSg3wyk9+7dIzc3l6KiIjHhQ5iItLa2olarxY5QeNO5mTAjAOGjhtyPgfDnUY+B8G/Xf1sF7j9Y4cpNN3a+8Aq2259BYueA5ZO/wGbbv2BhYcHOnTvZvXs3n3zyCefPnycwMJCcnBykUint6h60XQN09Rro7BlEpe2jua0DeZMKeZOKaqmMsqpaCkrKySkoJju/iKy8QrLyCsnMLSA9NY2khEQS4uJJTkwiNTmFtJRUsjOzKCoopK6+mo4uNb39XcgV9RSXFlBeWUK9rBa5oh61Wsvw8Cizs/PMzS0wP/+AoaERqqpqiIqKobS0lM7OTgYGBlCr1bS0mEX0fX19GAwG9HoDg4NGmptbSU5O5fZtN06fPsupU2dwcrqGj28gbu7e3HJ2Iyg4DGl9I4OGYQb0JkZGJxkwTGAYmqZXN0JzWwf18jbq5S1U1crIKywjJiYOZ+fb3LzpTHh4JDk5eTQ0yEU9Y2VlNYWFxaSl3SMvrwC5XEFjYxN1dfU0NbWIxJ7GxiZ0Oj1zcwtMTc2gVmuprKzmXkYKFZUlKBRy1Gql2N3W1Zkt54IifTnndJqvj32N483rpGTkoOoYoLGlm4joTFxcXMjNzUWpVDI2Nvb/ghHzOisrKzQ1NeHi4orPnQBamlUM6Ibp7zPRru4hLvGeCIQm0yT6gRGMhnH6eo0kJydz+fJlscMKDQ0lIiJCBIvr169z6tQpLl68yK1bt0RQCgkJITo6WrRlE97c+Pn5iY8h7BmjoqJEAAoLCyMkJITg4GCCgoIIDAwUSTECGcbV1VUU7gsMVoHNGhsbS2xsLFFRUWJCh0DgSUxMFCUngrl2VlYWsbGxBAYG4uvrK1rDBQcHExcXR2RkpPgmQCAqmc3MK8WuUNAYdnR00NPTg06n20KWmZyc/N5+UDDeflw/j3oMhH+7/tsqMLe0xqmLV9n+3K+x2/Es1jYSbG2s2Glvg6WlJZaWllhZWWFlZYWtrS3PPPMMr776Km+++SaffPZXjp08h5unL3GJaRSXVSNTtKHS9tDVq6dHN0h3vx5NVy8tSg11MgXF5VVk5haQci9LjEsKD48kNDSMgIAgvL19cHPz4PZtN9w9PfDw8sQvwJ/Y+DjKKytQadR09/ag7eygv3+AmZlZZmfn6e8fEPeBFRVV1NXV09raKu4Pp6enRUOAoqKiDe/MKOLjEwkLi+DWLRdOnDjFN98c4cSJU1y9ep2o6HhycgtRqjoYGZ1kfmGZ0bEp2to1NCpa0Q2OM2CYQG+cZNA0gWFokkHTGD39BlTaHqTSBuLiEoiPT6S1tZ3Z2XmWllYwGodQKJqpqalDqVTT29vPwMAgfX066urqSU/PICUljdpaqWgdJ5U2UFlZTVZWDsnJqRQVldDcIken62NhYY7796dRq9UkJSVx/fpNHB2v4nTrGqcvnuXKjRtExCbQ0KSkTz9GnUxFYKh5DCeXyzEYDDx48OM2Rj+9vg+EzU1KdP1D9PUaaVN1E5d4j9iEdNTqXkymSQZ0wxgN4/R0D5KUlMSVK1dEIBRSLwQgvHHjBmfOnOHSpUu4uLjg5eUlAmFUVJQISgLwCZ1aREQEoaGhYncp+KeGhISIHeCdO3dETaC7u7s4OhX2fptdbgTv00dBURjTCt1ccXExubm5pKamEhcXx507d3B3d8fd3R1fX18RpAVyUEREBDExMSQmJopdYXFxsZg12dTUJHaEgoRCGIuOjIyIOsLNQLi4uPgYCH9m9WNAuLq2zvLK6n/qs/oDu8KfNBpdXH3IqYtX2fnCK9g98wJPWdkisbHFwdYKOzs77OzssLW1xcrKim3btvHUU0+xbds2LC0t2WZtg4WNLdZ29jy961leee119h94n2++PcZFRydiE1PIyiukTqZA09VL/6CJAeMwOsMQ/YMm2lSdKFpUVNXKyC0oJTkti4joBPwC7+Lu5YezizuXr1zjlrMbaelZqNSd9PUP0iBrIis7n5ycPNLS7hEbG09SUgolJWWiE0xfn07MMVxbW2NiYgKVSkVeXh4+Pj4burMw8vMLqampIyMjCx8fP1xcXAkJuUtOTh4yeTMabTeTU7NMTs2iUneSkZlLQGAogUF3KSyppk3VzdDoDCPjM/Trh+js1dHR028+HV0iUae6upby8kqKi0upqalDLlfQ29vP2NgEw8Ojok9qZWU1CkUzBoOJ+/fnGB4epaKiivDwSCIjo0UQVKu1NDU1Ul1tlpMUFRXh7e3DkSPf8te/fs2F81dw9fAjMiaZ0gopLe2dtKm6qayRE5uQjrtXAElJSTQ2NqLX65mfn/87vy4/pdZZXl5GoVBw+7YbPncCUDS20ddrpLfHQKuyi9iEdGIT0lGpejAYxtH1DzGoH6Wrc4D4+HgcHR23AKEAXuHh4dy6dYtz585x5coVsVMT0jGEUeSjuzmBqBIZGSmOQ0NDQ8WuzNvbG09PT9zd3UWWqJDDKICp0Ok92lFGREQQGxsr7igF8pEAgMnJyYSHh+Pv74+3tzdeXl74+voSHBwsdn/CiYuL4+7duyLZJjU1lezsbIqLi6murqa+vl40QRCcZoRucGRkRHzz96jF2tLS0o/mhz6u/5r1KBAur6zSbxynpWuQ5g79f+rT0jlI18CIaMEGP9FrdHnlIXcC7vLW3g/Y8fzL2NjtQCKxx8bKGktLS6ytrbG1tRVBUQBGGxsbLKy2YWltgaW1Bdssn+IpiyexsNqGta0VEntbduzcxcuv/IZ9+//M14cO43T1OsEhd8nMyqGispqm9g403QP0G0bRGcfo1Q/T0TtIU3sHNQ3N5OeXEx+fTkREAhkZBVRXy6mqkpGRUUBUVJI4urzjE0BWdj4abTd9/YO0tqmpb1DQ1NxKu1KNUqUhITEZl9tu+Pj6ExefSG1dPePjk8zOzjMxMYVG00FdXT0yWSN9fTpmZmZpVDSTnZNHYlIKaekZZGRmExYeyc1bLji7uBKfkIqiqR394DBt7RqqqqU0tygZGh5lbv4BU1MzaLWd1NfLkEobaGiQ09LShlbbSWdnN2VlFRQXl5KXV0BpaTnNza10dfWImsW2NiXl5ZVkZmZTVFSCSqVhcnJaBMicvFwCg4MICAzG1y+Ai5ecOHnqHDdu3ib0biQ5ebXIFd1oOow0NnWSk19GeFQ8YVGxpNzLor6+Hp1Ox+Tk5JZ96eZMyX+utgLhHW9/5LIWurv0dHfpaWrVEhOfRkx8Gu3tXej1o/T3mRjQDaPV9BETE8PVq1eJiooiPj5ejH4SukIXFxcuXLjA1atX8fDwwN/fX+z0BCamQEoR/FE36xDv3r1LcHDwFn9SYYTq7+8vkmZ+aJQqsFcFbWNiYiJZWVmiQUFVVRWVlZUUFhaK0g8h11Eg5QhjT0FHKIxUhecLDAwUQV3QFBYVFVFdXS1qCQVDif7+fpF9LXSCc3NzWwy3hW7wp+SMPq7/vLUZCFfX1lH1mqhX9iNX6/5LnHqljqYOvQiG/zgQrj9keWmdqloZZy7f5PlXdmO/83ns7Hfg4PA027dvx8HBAYlEgq2tLba2tkgkku8A0c4GWzsbbCTWWNlYisBobWuFjcSap7ZZYmFpLR5rGwk7n3mW3772O97+0zt8+c1xLjjexCcwjLjkDPJLqmhoUqLpHqBnYIihoSn0+lH6+kx0dw+iUvXQ0NBKSUkNOTklhIRG4OcfTEhoBLl5RTQ1t9MgayInt5DklHuE3g0nIjKaqOhYbtx0xtXNg+KSMtraVfT26WhpaUMuV9DQIKetTcnQ0AhLSyvMzS0wOGikUdFMTa2URkWzqK/MyMzm5i0Xbtx0JiMzlwZZEy2tKkrLqsjOyaO6pg6lWoWmQ0t9vQyZrBGVSsPgoJGJiSnGxyfp7u6lrq5+Q8KhQKMxj3m7unqoqqohKSmFyMho/PwCSE/PoKmphf7+AUZHxxkfn6S9XUVKShrXrt/k6LfHOX/hCs4u7ri5e3M3LJrsnEKqqutpbuqnoV5LTnYl0dGpREcnk5KaQWVVDd29PYyOjrK0tLSFBCMA4H/MhXKdpaUlFAqFmEdYL1XQoe2ns0NHY7Oa6LhUouNSaW3tQKcbprfHQH+fCWV7lyiR+FtAePHiRa5du4aXlxeBgYGEh4eLwBQfHy+euLg4oqKixD1gUFDQFk2gQI4RurDo6GhxDCp0geHh4WJXGhkZSVJSkigxqa6upqGhAalUSnl5Ofn5+cTGxhIeHi5KMASAFogyQsRVWFgYPj4+uLm5idILb29vcRwrkGeE56qpqRFtBLVarbjzFtjVgoB+s4vM5pHoY7Ptn1dtBkLT2Az1yn4aNQP/pU69UkeP3uw3aviHgXB1jdXlNUbGZ4hLzeGtvR/h8OxLbLNyQGK3AxsbG6ytrb93hI/b2Fghkdhgby9h+3Z7HBzskEhssLa2xNJym9hN2traYm1tjYWFBU899RQWFhZYW1vzf/73f+EXT1phY7eDnc++yKuv/Z73PviEYyfPcfXGbaKiE8jJLaJR0UZ3zwAD+iEGDSMYjKMMGkbo0Q3SotRQVddAtVRGfWMzZVW1pGZkE5uYgscdP9y8fHD39uWGixsRMfHUNzZTWFpBQEgYrq7uJCYmU18vo7W1nYYGOTU1dZSXV5KfX0hvfx+T01M8BOYfLFBTV4uruxvHThzn6vVrREfFk5OTR22tdANQGzbSFgq4dy+NiooqGhrkotVbdXUtUmkDjY1NNDY2iUSfmZlZVCoNKSlp3LnjS3BwKPfuZVJUVEJHRxdqtZbi4lJycvLIzMwmICCIc+cucOjocb4+coyrN10Ii4yjoLiC5rYOlJpe2lTdZGWVkZycQ0REEvEJqVRU1qLWdKA3DDI+OcH8/Dxra2tbgPA/9gL5fSCsrZGhVvWg1fQhUyiJik0hKjaF5mYNfX0meroH6es10tqiJSwsjBs3bhAZGUlcXJwIRMIoUugIHwXCyMhIUYoggFhkZKTIChU6M0EaIUgmBLG+0PEJ3dnmHMaoqChSUlLIzs6mqqpKzNSUSqWUlpaKAcLh4eHi48bFxXHv3j3RuCAlJYXo6Gh8fHy4ceMGp0+f5ujRoxw/fpxz585x+fJlHB0d8fDwwM/Pj/DwcJFsU1xcLOoIhZGoXq/fAoKCr6jADt2cTL+Z2fu4fh61GQg7dSM0qHT/vwPXf/SRq3W0dpn9TQ2j0/8oEK7ycM3sLtPRY8Txlje73z6A3dMvYGu/SwQ9oQsUOkMBECUSeyQSe2xt7ZBI7LGzc8DefvtGN7kDBwcH7O3txVGqjY2N2FXa25s/X/h6KysbLCys2LbNEhsbCdu37+CFF1/mtdd/z779B/jyr99w8ZITfv7BpN/LNov+lR109w0yYBhhwDBCv34ITWcfzW0aWtq1VNRIKSgpJzO3gNSMbPKKSqmWyriXnWcGSHdPsrNzaW5uJT+/UCTpZGRk0drajrShnsLiIrJzcwgKCebSlcvcuHWT0LC7pKSlUlZWQXNzKyaTaUOEv876+ioLC3NMTI5gMJhobGwiMzOb1NR0CguLxRFpba2U0tJySkvLyc7OJTo6lujoWAoLi+no6GJsbILJyWl6e/vJzMzG1dXdPF6844uLiyuXLztyw9mdwJAIsvOKqWtooV3dg6Klg4zsEmITMgiPiCE1LZOKympUai3DI2PMLczzYGmRxeWlH/yl+I8GwsXFRREIvTx9qa6qR9nehUbdS728jciYZKJiU2hqUtPba6S7S09P9yDNTWpCQ0O5devW/xQQenp6irs8YZwYHR0tEmMEJmhQUJD4OY/qEoXHFYgzQgCxsKcTgKi2tlY0jBdiptLT00UAFMalm03JCwoKSE9P5+7du7i4uHD+/Hm++OIL/vKXv/Dhhx/y6aef8s0333Dy5EmxyxX2lJGRkSQnJ4sB1zKZjPb2drq7u9HpdJhMJnEnuFkmIRgerKyssLq6uuW1fbwj/PnUZiDU9g8h+y8KhC2dg6wDxn8YCNfXYcNjdBUoqmjk2zNOvP77d3j2hd9ugJWdCH7CzlAikeDg4ICd5GkkttuxtXHAxtpePNZWdlhZSn50pGpjY2ak2tlKsLa0wsrCEltrGyQ2tuJtGyvzOPWJJ7fxr088xVPbLLGytmX70zt5+ZXf8Mc9f+L9jz7l+KnzuHn6EhWbRFFpFYoWFSptD509A+hNI+gMQ+JRdXQjlTdRUFJOTEIysbHxYoJDWFgEN27cwt8/kLKyCrTaTpJSknH39OCWizNXnBy5cesmZRXlGExGunt76OrqwWQyicy85WUzGC4uzTEyaqSpqQWptAGFohmdTs/o6DgaTQc5OXmEhUUQEBBEbGw8mZlmc4Kurh4ePFhifv4BOp2e4uJS3Nw8OHz4KN9+e5wLFy7h7u5JZGQ0CQlJ5BaU0tisRNPZh1TWSkFxFXGJmQSGxBCflEV1bRVqrYqRsWFmZqeZmZ1mYfHBd0brG93BZgah0B3+R+0IBSB0c/PAy9OXqkopba0dqFU9SGWtRMYkExmTjEKhoqfHQFfnAN1dehSNSkJCQrYAoQBqjwKhoCH08fEhMDBQZHcKRBgBAIODg0VwEwBrM2t0833CeFRwq6moqBCdjATzhry8PDEnUQDolJSUjVDiUtFnNzU1lZCQEK5fv87hw4f58MMP2bt3L3/+8595//33+eyzzzhy5AjHjh3j6NGjnDlzRgRCf39/oqOjSUtLIy8vj8rKShQKhejJK3SDm2USm0kxKysrrKysfO/1fAyEP5/aCoTDIhDKVDpk6n8eFGUq855O/hMeS67WIVN9/2v/0cf6p4DwIaussyZeGGfnligvl3L27HVef/3f2PXqH5E8+woWDs+yzcoOCwsLHGws2SWx5GmLX2C7zRrJNgn21g5IbBywsXXA0saBbTb2PGlrj8R2J3aSZ7C324XE9mlsrB2wtrLDxtoeie12LGxsxWNpK8HSVoKVxE48AogKHaXQiQpyDisrK2xsbLC3t2fnzp28/PLL7N27l0OHDnHx4kXu+IUSHZdKYUk18iYVKm0fnT2D9PSb6NeP0D9oorNXR1ObitLKGtKzcklOzyQ9K5fcwhIiYuJx8/Lh1LmLXHS8Rsq9LHoHDBiGx2hVaWmQy6ipq6WiqpLyygoqq6uQNcppbm2hsUmBRqNCr9exsDDH9PQkVVUV+Pv74unpTnBwIBXlpbS1tTA6Oszi4iIzs/fp7OohLTOLW65uHD3zNQcPf8q///XfOXLyOC4ed0hIyUEq19DdN4FWO4hcriEvr4yY2CTCwiNJSUulpq4abaeK4eFhpqenN/aAG93ApsiRtTVYWoKHG36zyysPt8Rx/a19oXAd/SEavkDGePjQ7DCjUChwd/fE08OH0pIqWlu0tLV2UCNtJDImkei4ZBRN7XR29aPV9KDV9CCtayQ4OJjr169v6QhDQ0NFwsqNGzc4f/48Fy9e3GJv5uvrS0BAAP7+/iIx5VHG6WYgFE5oaCihoaHExcWRlZUleq8qFArkcjnV1dUUFhaSlpZGdHQ0oaGhxMTEkJqaSm5uLuXl5dTU1IgkmcTERLy9vTl79qyYRv+nP/2JPXv2sG/fPvbv38+BAwf4y1/+wqeffsrBgwfFTENHR0dcXFzw8fEhKiqK9PR0cSyqVCrp6ekR3Zmmp6e3AKBgefe4Hhf8MBDK1To6dMOo+0w/CDr/syApU+vQ9A8xNH6f1i7DPwRgcrWZ5KLZ8A/dTIBp6zag0P5/DIQra6ti+sTc3CqVlXLc3AJ558MvePXNvTzz4m/ZvutF7Ox3mMegttbYWlqYuzhba2xtrZFIbLCRWGJrZ4W1vRU2DtZYWUqwtrLD1sYBW1u7jRGqeSzq4OCArZ3kb57NHeXm8aoAiNu2bcPCwgILCwuefPJJfvGLX/DEE09gZWWWfkgcnuHZ51/i9d1/5M/vf8w3R09y/ZYbIWHRJKVmUlRWiVTeREdPP4NDoxiGx+jTG9F296HUdlFRIyWnoJiYhGSi4hIpKCmnTd1Bi1JDeXUduXkFJCalEBkVQ0BgMN53fElITKa2rp5GhTk7ToieysnJEZ1KcnNzUalUzM7OsLq6yszMDEqlkuycPPz8Azl78QqHj53km+NHOHbmBFdu3CAkIpriijqa27tpVfUja+okPb2IxMQs4uPTycjMo6ZWSmd3F0MjJiamRkWHnrW1NRYXl81g+BBWlh8yMjxBZ6eRxkYtZWX11NYq6NcZMZpG0Xb0oBsYZGlxjYfrZqAU6lF3GeH26uqqCIrfAafZjaapqQl3d0883O9QXFRBk0JFc5OaqloZ4VHxREQnIG9spaOzD426G7Wqi5rqBoKCgr4HhMKeLjIyEmdnZ86cOcPx48dFCYWvr6/oDLMZ8B7d/W3uBAX9XlJSEnl5eWLag/DalZWVkZmZuWX0GRMT8z1dX1VVFbm5uYSHh+Pq6sqJEyf47LPP2Lt3L2+//TZvv/02e/bs4e233xbT7ffs2cOf/vQn3nvvPT7++GO+/PJLjh07xoULF7h9+zZ+fn7ExMSIdnhC/JiQwzk+Ps79+/fFneDmUejjelzww0AoU+kYGp9BZ5qgXtlPg0r33VHq6DOM0zs4JnZ6wn0CUAm3ZSrdRmjuLE0deuqVOvHxBUBtEG9/929hTzk+Pcf8gyVWV9fQ6oZRaPVMzsyztrZOe49xCxgLzysAecPmzlb1TwDh8uoSD1nf6Aa+6wwXFtbp6NAREBrFsdMX+eM77/GrV99gx3O/xm7HL7Fx2IWlZAdW9hKs7G2wsrPEys4CG7unkNg/icT+X5HY/wJbaxvsbCXYS+ywt7PFTmKDncQKO4kV9nbWSGy3HlsbK/HYWFtuAcEfOgKobma3Ch2jpaUlVhI7LGxsedLSin958il+8dQ2tlnbYPf0DnY+90te//1bvPPuAb46/C1Xb7oQHBZJelYupZU1ovaxu19P74CB7n49nb062jWdVEtlZOUVkl9QSmJSOpFR8fj6BePq5k1iUjrNLSpU6i6KiopITk4WhdqRkZEUFBTQ2NgoWs4plUpKS8sJCg7lxk1nTp27yLFTZ7l89QbOrneIik2hvKqBlvZOWpVdSGWtZOeVEh2XSlRUEqmpOZSV12yYcg8xM3ufpZVF1h6u/qAl2sN1GNAZqayoJTkpn6tOnhw6dAZHRzdCQ+Nwdvbir18d4dtjp0lJzqJJocJkHGP2/gNWVlbAbKnLyuqPC/C/e17z6LWlpQUPDy/c3bwpLChDLmujUd5OZU0DdyNiCYuMo76hCY22B2V7B+1tWsrLaggMDBTJMgIICSPIiIgIgoKCcHZ2Fv1C/f39xfGmQFTZPAYVjgCCkZGRJCYmirIEgY0plUopKysjNzeXpKSk731+QUEBUqmUhoYGMbsxIyODoKAgHB0d+eqrr3j//ffFEN/9+/fz4Ycf8sUXX3D48GExA/HTTz/l3XffZc+ePbzzzju89957fPLJJxw9epTLly/j7u5OUFAQSUlJFBQUiHmZglevsBecn59naWlJBMBHCVCP6+ddPwaEOtMEnboRtLphDKPTTMzMYxydprXLwOLSipgj2NZtEBPh27oNKHtNmMZmGJ2axTA6zfo6jE3NoekfYnx6jqnZBboGRqhX6ugdHOP+/CKDI1PI1ToGR6aYml1AZ5ygUTNAS+cgcrWOpZVVdKYJWroGGRyZYmV1DeUmIJSpzN+Dadz8vJ26EQwjU8hUOvTDU2h1wzR16H9iR/hwM1sQVlfXWVs1Xyx5CFPTc1RLZdzxC+aLwyfY/W/v88Jre3jmlbfY/qvdSJ57Eesdz/GUxIEnra2xtLbAxtYCia0FEslT2ElssLezFY+dxAqJrSW2NtuwtdmGnbXF947Eapt4bGwk4hE6ys1ns/ONQMTZfKxsLLG2tRLlHNa2VqLMY5ulee8oSDxsJfbsevaX/Oa3r/P2n97h3T8f4MTJ0zi7uBITG09JaTnyxibUmg56+3QMGkxotf20tXXS3KyhqkpGVlYReXllFBdXk5FRQHxCEoFBIbi5exIQGEx+QREtre3U1tWTkppOZGQ0sbHx3PHx48JFR06evcDZC47cuO1BcHg0RSVy5IpuVJpBZI1asnJLiIlPISYhmcTUexsMzC5GhidEi7n5+fmNsdj39YBraw8ZMo0ha2giJ7uAxIR8/vjWh1haPMOrr/6Rffv+wrvv/oWPPjrIt8dOc+LEFby8gomLSyMzyywN6e3v4cHSHA/5bvf06PN8142Y72tra8PT0xs3Vy/ycouplzYja2ilorqe0PAY7kbEIq1XoFJ30daqoblJSUlxJf7+/ty8eVOUMGwGpIiICHE8Kez+Nuv9Nnt3Cp8jgKPgCCNEHEmlUmQy2feIL8KoNCoqiszMTDG8WSqVIpVKycrKIi4uDk9PT86cOcPnn3/O+++/z/79+9m7dy/79+/n4MGDW0adgoBe2Fk6Oztz9uxZjhw5ImYiHjt2jBs3buDn50dERASZmZlUVlbS1NRER0eHGEMm7ASFfaBgkfdYHvG4NtcPAWGDSsfU/QX0w1P0G8dZXV1DZ5pgZXWNDt0wU7ML3J8zJ83fn1/EODbNyOQsk/cX6NSZH0s/PEWnboSV1TX0w5Oo+4bo1o8yND7D3MIS7RtRTTrjBN36UXSmCRYWl+nRj7K8soqyx0inziyGX15Zpa3bQL1SR3PH4PeAsEFpBtH19XX6DGP0G8eZf7BEg1LH/flFdKYJFNqBn0iW4TvDZKG2/P08hJWVNYymUcqqG/D0D+Prk5fZ8/4XPP/GPn61+z1e+O07PPfSHna9+AbP/vI1nnnmJeztdmFt4fAIcJk7OPOxwdbWeqND/PHz94BQIPMII1SBkGNvb29mq27oHG3tbJDY22LnIEFibytqHyV2DthK7LG2kWBpZSPqHbdZWPHUNkv+9YmnsLG145fPv8gbu99k/9ixZH0AACAASURBVLvv8devDuF09Tp+/oHcu5dPRUU9LS1atNp++vpMDAyM0NtrRKvtp6VVRZ1UTm5eERmZuZSWVSGtb6SgsJSo6Hi87/jj6eXLbVdPrt9yw83Tl8i4FEoqpTQrO9FqhqmXasjOqiAmJo3IyERSUjOorqlD29nB6Og409P3WVxc5oe4D5svhqur6wwPj9Lc1E5xUTlZmXl8e/QKFtt28j/+b1t2797H558fwcnJhaDgcMLCYwgPT8TTMwgnJxccnW7idPU6zrddSE5Noru36wf1h5uf9+FD866wvb0dL687uN72JCe7kLpaBfXS5u8BoVLVSUuzCkVjG4UFZfj5+YlkGYEBullHKCTSC+AnSCQEA+zNo8/w8HBiY2NJT08XMy+lUinV1dWUlJSQmZlJVFSUmDRx9+5dkpOTycvLo7q6GrlcLmZoJiQk4Ofnx5UrVzh+/DifffYZH3zwAe+99x579+7lrbfe4vXXX2ffvn2cOnVKJLwIAvrU1FQxXSI2NpbIyEiCgoK4efMmp0+f5uLFi2LQcGpqKqWlpTQ2NqLRaMQYs+npaXEn+N1O9uFjacTj+l79GBBObgChzjTB1OwCde39LCwuo9UNMzx+f0NzqGN5ZZXx6TlGJ2cxjEzTox9lYXFZHJs+WFpB1WtC2z/ExMw8k/fnmVtYols/yoOlFaTt/VS39DI0PsPi8gqmsRkmZ+ZR9hhp1Ayg7DGax6vTc0jb+2neCP1t6zaI3au0vR/j6DRT9xeoaemld3CM+QdL1LX1MTP34J8EQpEV8XALiUL42NKDRfN9wMoq6IwjVDW0Ehqbwrmrrrz/2UneOXCI19/6Cy+/9md+/Zv9vPyb/fz65X386tfvsPO53/D0rlew3/Eidk+/gOTp57Dd/iw2Djuxtt+BxM5BBKPNx8bWDhtbOyS22//mEXaGm2UZwjHbwllgZWWBpeU2LC23YWVlIWofJRKbLaQbQSqy+XEEhqtgL/fEE0/w5JNPip6rv37pt+zdd4AvvvyGM2cv4X0ngITENEpKq2huUdHZM0DfgImefgOazj40nX20KjtES7nwiFiCgsMJCo0kPimDvOJK6htVNLV1IW1Sk59fTWJiFpGRySSnZFBeUUO7Uo3BZGRqZpqVpWVWlpZZW1n9wddwM9llbGwClUpDXa2MkuIKcnMKOXjwGJ99dhQnJ1dCQ2OIT0glLT2L+IQUQkLDCAgJwycgGN/AEPyCQvH08eey000uXrlOUGgknZ2dW7IbhfoujcJM2VepVHh7++B625OszHxqquXU1SooraglJCyauxGx1EkbaW3T0ChvpaG+ibzcYnx8fHB2dhYdXR7d7232CxXGn5ulD4ItmiA9EDL9KisrqaioEOO8BIs1wers3r17YlajoA3Nzs4mPDwcNzc3zp07x6FDh/j44485cOAA77zzDn/4wx944403eP311/n973/P22+/zalTp/Dz8yMzM5P8/HwyMzNJT08XATA4OBhfX188PDy4efMmFy5c4MyZMzg7OxMWFkZ2djZlZWViqsrAwIAIggsLC6I2cDPwPQbBx/Vo/b2OUGeaYHruAQ0qM6h16IYxjk0z/2AZVa+J2YVFhifu06kbQd1nonsDCOVqHQrtAIvLK6j7TIxNzTExM49hdNoc3ttrYmV1jcGRKXTGCXRDEzxYWqFTN0K3fpS2bgP64Um69aMsLa8yMjmLQjvA4MgUa+vrGEanaerQMzY1R6duRByrStv76dQNs7rx2Gtr6/Qbx386EK4ur20BvvXVNR6ur8LDNdbXVrbct7lm5xbp6x+koLSayNg0Ll334NO/nuadA1/xh71f8Pt/+4LdfzrI7/b8O7/5w4f8+nd/5pevvsOul/7Izl/9gadffIPtL/yOp5/9FU8/+yu273rR7Giz45ebwHIX2x2eYbvDMzjY78TBfif2dju2nM2AJYDfZjKNoG/crHf88S71+1+/WUfp4OBgJvhs+K5aWn43Vt1mYcU2CyusbSQ8s+s5fvfG73nvwAcc/vYMTtddCQqNJj2zgKraRuRNKlqVXXR06+nVGenuM6LtGkDTPYCma5AGhZp7eRWEx90jLDya5JR7VFRWo9F2Mjwyxv25WR4sLbK0smx+rVhH0MA8XFtnffUhD9c2PgwsLCwwODhIS0ubWcNYr6ChXkFdrYzc3FKKi6upqq4nKzufiMhoAoOD8PX3Izg0iNDIuySlJ5NyLwP/4Ltcv+XBN0fP8tae9/nd7v14eHjQ2NjI/fv3f5CeL4zeNRoNd+74ctvFg3vpOVSUS6mqbKCotIqg0EjuRsRSWyenqVmJtK6R2hoZOdmF3LlzBxcXF7Hb25wSsXnEKXSKm/0/4+LiSE9PJzs7m8LCQkpKSigsLCQjI4PY2FjCwsLw9vbG29ubgIAAYmNjycnJobKyUtz/5efnk5ycjJ+fH5cuXeLrr7/m448/5r333mPfvn3s27ePPXv28MYbb/Db3/6W3bt38+GHH3Lx4kUCAgLIysqisLCQwsJCcdwaGRlJaGgovr6+Itnn888/56OPPuKLL77g0qVL3L17l5ycHOrq6mhubqa7uxuj0cjY2BgzMzM8ePBgyyh0cz3uCB/Xo/WDO0K1jn7jOB26YbT9Q+hME8jU5n1be4+Rtm4DEzPz4o5QALlO3QjKHiP64UmRITo4MkVrlwFlj5GxqTmMo9PohiaQq3X0DI4xPbuAzmS+rR+eZPL+PMYxM8gJ4GYcnUahHaCt28Do5CzD4/cZmTAzUQ2j02j7h9Dqhuk3jotEHOPoNKOTswwMmceyP3lHaL54snHhNOfHCWQIWBUvruJ9a6uwvmZeIq6vsbK2yMjkKG1aLYUVdUQmZ3PLJ5zD52/zwaEL7P3oNHveO8buvV/x2tsH+c0f/51X3/qEV/7wMS+/+SEvvf5Hfv3aW7z4mzd5/pXdPPfS73jmxd+y84XfsOP5V9m54zl27niOHU8/y9Pbd/H09l1bgNHBwYHt27ezfft2cUxqZ2eHg4MDTz/99BbQtJM8bWav2jggsd1uvr1pn/go8AnjVYGAs7ljFI79dgcsrCyxtrXBfrsDNhJbrGyskdjbIbG3w2HH87z40uu8vvtt9vzbe7z/0eccOnIKd68AMnOKqZE2odL2odL2USdrp7C0juikbIIjk4lLzaO6tgptp4bxyTFm5+8zt2AGwdV1M7HJ/BqtfPciPtIVzszM0NXVRX19veie096mobmpnUZ5C0pVJ9U19ZSVV5Odk0dUTDSBwQEEBPkSEXWXhLQYAu/6c/zMCV557Q1s7Xdhaf0sT257hp3P/I4TJ05QWVnJ3Nyc+Eu19cJs/rdWqzUbmju7k5aaRVlpLRXlUgqKKwgMiSA0PIaaWhnyxlZqqhuorqonKzMfb2/v7wHhZpcXAfw2yyoEg+r8/HyKiorETiw5OZmoqCiCgoK4c+cOHh4ehISEEB8fL+rzamtrKSsrIzU1VdzfnTx5kk8++YQDBw5w4MAB9u/fz549e3jzzTfFDvCtt97is88+w8nJSQSx6upqKioqKC4uJiMjg5gYc/7jnTt3uHLlCocOHRJHqX/+8585fPgwHh4eJCUlUVRURGVlJW1tbXR1dWE0GpmYmGBmZoaFhYUN0hI/uAt8DISP69H6ezpCQcvXqBnYygxVfnd/g3KDsaneytj83tdsYp+KrFHl1scXGaiarUzVzc8rHOEx5Wrzc39nBrD1uf4p1uh/xA9ZIEqsra2xsLCAyWSira2NqqoqEpIzCQmLxdnVl7MXrnP46AUOfnmCD//yNe++d5A97x3jzX2H+d2fDvHanq94/e2veX3PIX7zh7/y8u6DvLj7A57/3QGe/e27PPPqPna8/A4Ov3ob21/+Aatdu9m5/Xl2bn+eHQ6/ZIfDL3na/rktx95uJw725q5ScLpx2G67cWxwkOzEQbITe9sd2NnsRGK9A4m1+d92NrvEEaqw03z02NkJ+0Zb7Ox3sH3nC+zY9RLbn3kZ+x0vsWPXazz7/G5++dJbPPurN3nupT289scP+eSrs5x18uLMlTucv+ZLSGQ6cUk5hIfHk5aaSV2NlJ6OTkwmE3Nzc9+jwwtgsxl0NkfrLC8vMzQ0hEwmo7m5mfb2dvEolUra2tpoamqiRd5GZXkN5aVlJCclEBzij7+/L7FxCUTHJHD5qhOv7/4j/+MJe/6X/+1J/tf/3Zr/479v5/964hle2r0PX19f/p/2zvupynxL93/A3Jo793bVOXPqzpm5dafu1HSbI9pibsTGCKKggI2Coiim5qi0BFEkCQISRDKIBMkZyZgDCKIgIFEyktOGnT73B9ivG8ROp8+dPt37qVq1N9R+9/7yAu/zrvVdz7PKysqEC7MCMzsW6+rq8PLyxsnJhchbMRTk36O46CEZ2fncCAglKDSSouJHPHj4jIL8+xQWPCA5KQNnZ2dcXFymiegVfqHKrjDh4eHCzL60tDTS09PJyMggLi6OkJAQPD09cXZ2FqbIh4SEkJiYKJhjFxQUkJ6eTkREBK6urlhaWmJmZoaenh67d+9GR0eH7du3s2nTJtasWcOaNWvYsGEDOjo6WFhY4OXlRXx8PDk5OeTn5380bsnf3x9nZ2fOnDmDkZEROjo6aGtrc+DAASwtLXF3dxeadxQDpqurq2lvb5+mE1QYZs8cmqyCCt8HlbPM9+MXIcLZMDExwfDwMN29Q7xr66aqpoHnLyopvPeUtMxComJTCQ6L5YqHP7bO17G0dcbc0pYDx86hf/AEO/TN2KxtzBY9MzR3mbBh+37WbjFg7RYD1m8zYv02I9ZtNeTLDTtYuX47K9ZtY/maLSxZtZmFKzSYu3Q9Xyxey4JFq5m/UJ15C1cyd8Fy5sxfwtyFS5i3aCnzFy9h3vzFzJ23iDlzF/L5F/P5/Iu5fDFnHnPmzmfu/HmCLENhFTczPp/zBfMXLGLxEjUWLFZj7oLlzF24iqUrvmLV2i0sV9+K2prtrFi7g41a+/jmyDmsLnlx9pInpqds0dp1kD37j3HR8TqRMSnkF9ynurqWro5ORgcn7/4V+ryZZAMfbkKU9wIHBwdpaGigrKyM8vJyXr9+TVVVFZWVlUJUVFTw4sULHj94Tu7dAjLS0gkPDyU4OJDg0BBu+Adx3soWtS/X8tkf/zf/8I9/5p8++w/+5x/n8Mc/z2PJqk1Y2jhSVFREV9ek0a1ydjLzsampCV/fG1y54kRYaCQ5dwsoLLhPelYefjdDuBkUTl7+PYqKH5Fzt5C83GLi41JwdXXFzc1NcHpRFsUr5g3evn2bO3fukJqaKmR/imG8imG6Li4u+Pj4CEL57Oxs8vLyyMzMJCoqCk9PT6ytrbGwsOCbb74RMjUtLS00NTXZuHEja9asYdWqVXz11VcYGxtjbW1NaGioYLuWnZ1NWloaiYmJREdHExYWJjTAmJubo6+vj7a2Nnp6ehw5coSzZ8/i6elJWFgYaWlp04y06+vraW9vp7e3l4GBgWmdoYrft4oIVfixUCbCmqau36TX6JMpET78HK/RXwifatmWAhLkiOUwIZMzOiGlf3iMjvd9NLd2UdNUw6vaVzwte07BgyLSc7KJTUog9PYt/ENCuOLmh/Vld06ds+fQ8bMYmZ5gj5EZO/YYo6VtgOaeo2zQNkV9y35WbjZg5WYDVmkZCbFMfTtLV21j6aotLPlSi0UrN7FwhQbzl69n3rJJk4D5S9RYsHQFi9TUWKS2jIXLFzNv6TzmLpnLwkXLWLBwKQsWLmX+giXTYsHCpcxZsJgFi9VYqraGZSs3sHTFRpas1GC5uhYr1mxl5XpdNm7Zj57xaY6fd+Yv9l4cO3eFvYe+Zav+YY6cPMclFy8S0+5S+vI171raGBoaQDwxCnwgvu/ThSnIUCQS0dnZyZs3bygvL6eiooLa2lrq6+tpaGjg7du31NTUUF1dzevXrykrK+Pxw2cU5BWSkpRMcHAgYWEhhEdEYn/JCU3NHXz2x3/nv/33f+UPf/qCP/3LPP7t/yxCbc1mTp2zIf/hY/r6+qatcba/C4CWlhb8/QNwcHAkKDCMzIwccnMKSc3IwWeqWSgrO5+c3CIy0nPIyswjJjoBZ2dn3NzcBKmEohSq3H0ZFxdHbGysQH4uLi7Y29tja2vL1atXp+nwFKXKO3fuEBQUJOzRmZqaYmBgMK3xRUNDg9WrV6OmpsaqVavYsWMH5ubmuLi4EBMTQ2FhIbm5ueTl5Ql7j1FRUQQFBeHm5oa1tTUGBgbs2rWLbdu2sWvXLkxNTbGxsRHWpNwMozxFQnkvcLb5garypwo/BcpE2NU39NucPvGygca2HuDnTJ/4KzGzZfsjIpRPIJVPIEMqhFQuQyKTIpFJgXFk8jEmxEOMiQYZHumjf+A9Xd1ttHe8o67+HVVv6igpreDe/Sdk3y0gPiGVsPAobvgH85dL1zlu5YKxhQ17TL5lp5EFWnpmaOgcZP32/Xy1w4T1W41Z87URX2rsZcVGPdQ27GHZOh2WrtVm8cqvWaimybxlG5izdDVzlq5k7vIVzFNbwTy15SxcupoFS9RZsESd+YtXsWCJOguXrmbRsjUsXr6WRcvWsXjlRpZ+uYnl6ptRW7uVlet2suqrXazetJtt+ywwPPodp62vYXnRE6Oj59ise5A9xsc5Y+1MZGw8D56W8K69g/7BAUbGhhkTDTE+MQyMC+d4toYIZQwPD9Pc3MyrV6949eqVILhuaWmhra2N1tZWmpubBUKsrKz8QIQFRSQlJRESEkRIWChBweEcO/EX/nPOUv7hn/6dz/7wOX/6l3n8r3+dx3qN7The9eDBk6cMi8amrWOmlEJ5zS0tLQQEBOHg4EjAzRDS07LJzsojKTULL5+bXPcNIDUtm4zMXNJSs8nMyCXqdhwODg44OzsTGBhIeHi40AQTGRlJdHQ0UVFRhISE4OXlxeXLl7G2tsbe3h4PDw8CAwNJTEwU9gqTk5MJCwvD3d2d8+fPY2Zmxt69e9HW1hYcXzQ1NVm3bh3q6uqsXr0aTU1NDAwMsLa2JiwsjNzcXB4+fEhRURF3794lOTmZ2NhYQkND8fb2xsHBgVOnTmFgYMD27dvR1tbG0NCQkydP4ujoSGBgIHFxcYJ84+nTp7x8+XJaBjg0NIRIJPpkM4wKKvxUPK5oFLR/AG/fdQtuMk9+A/HoZQOvpjpU4WcO5v1r8EMDPuWIp0KCws5t0ttUNhkyCTKpGJlUjFwqE0IqliEenywJTkxMIBKJGB0dZWhoiJ6eHlpbW6mvr+dV1VtKyyt58LiEu3nFJCRnEBIexTUvPxyc3DA744DxMRv2HPiWbfrmaOqY8tUOEzZuP8j6rcZobD3Mhq9NWK1hyJcb9FixbhfL1+5kifoWFn65icUrJmORmgaL1DRYvGITS1ZqsmzV16it3sIy9a18uV4b9Y27WblhFyvW67BGax/b9x7D0MyKM3aenLb14NBpe3SNjrNz32GOfWvLzbA75BQ/5XVVJR1dnVNm2CNMNimJp2J81hLYTPLp7e2lrq6OqqoqgQA7OzsF+62enh66u7tpb2+npaWFhoYGqqqqKCsr4969B1PuN1GEhocQGh6Gt18ght8c4c//Npd//OxzPvvnufzf/1Rj6869+N0MoaGxGbF0AjnTS7IzW/iVy6Pv3r37iAgzM3KIS0zD4/oNPL39SUrOIC39LqkpWdOI0MnJaZq/qMLg+saNG4LswNbWFgcHB3x8fIQBuenp6cTFxXHr1i28vLwE8jtw4AD79+8XsrWtW7eyceNG1NXVWbFiBWvXrkVbWxsTExOheaWoqEiYM5iVlUVSUhLR0dFERkbi6emJlZUVhw4dYteuXWhpaaGrq4upqalAygqLtJycHO7fv09JSQkVFRU0NzcLBDg8PMzY2Jiw16sgQVXmp8Jfi7KaFspqWpBIFb0F0Nk7JHiNvq5v/7uNqoZJVxyJ5MONeHVjJ09fN/7o8/OL7hEqtGNSqVTY15IzgRwxQheq0JWqOGhGyAApyCUgEyO8flKYPalLk0rFiMXjjI+PIZsYQyIaYWJ0iLGhfgZ7u+lqe0dTXQ01lRUUP6ngbtEz4lLzCAxPwNUzhPO2bphZ2GB48Aw79U+yVfcYm7YfYuOWg2zQOsD6r41Zq7l/khw36rJywy7U1mkLsWK9Dl9u1EVdYw+rNu5jtYYhqzcbsn6rMZq6Zuh8cwZji4scOeeKyUk79A+cQnvvYYwPn8HR1ZuU9FxeVlTR1NzGwEAfYvE4ExMiZDKJcJ4UNw4zMZMUOzs7qa6uFkyY29vb6ejooKuri76+PoaGhhgeHmZoaIi+vj66u7tpa2vj7du3vHz5kkePHpGRlUn4rTDCb0UQeiuSa17+7NQ15g9/+oL/8c9zmLNoPQePfkt8Sgbd73uBqexP/uM0a3K5nNbWVkJCwrhyxQn/G0GkpmSSnpZNTFwy7p6+eFy/QUJiGimpWaQkZ5KRnkPkrVicnJyEZpng4GD8/f3x9fXF3d0dZ2dnHBwcBBsyhVVafHy8kKFdvHiRs2fPYmZmhpGREUZGRhw8eJDDhw8LcejQIYyNjTEyMsLU1JQLFy4QEBAgzBt8+PAhhYWFJCUlERkZKYjunZycsLCw+Cj7O3bsGJcvXyYgIEBogFGI90tKSqiqqqK1tZXe3l6hE3RkZEQYnKtsk6YiQhV+CbR19/NQqXT4W0Zn7xAPXzZQ39L9o4/5mzXLfIAy+X24iMtkk04ns2KaIFwya0x/z+mZpXJMTIgQiUQMDw/T1zdAW2vX1GSDEnLuFnMzIhY33xDO2blietwKvf2n2KZrxqatpmzYbIzGTlMhe1RIP9Z8bcRarf2s2/IN67QOsWazCau/NmGTjjk7vznL3iM27D1iwx6zC+zQM0Xf+BjnbJ2Jik2m9EUFzY1NvO9oZ7C3m7GR0akM+APpiSbGkSFn5uVvZol0YGCAsrIyysrKePPmDc3NzbS1tdHW1kZvb++0C6tYLEYkEjEyMkJvby/Nzc1UVVXxvLSE7Jy7hEWEEnorgpCI27h7BbBb34z/+FyduUs0OHzCipTsAnoGBpEjQyKRMD4mmdwAnmWNs33d09NDVFQMV6444X39BokJqZMWb7GJuHn4cM3Lj7j4FJKSM0hOyiAtNZuw0Ns4Ojri6uoqdIcqzLQ9PT3x8vIiODhYmPgeGxtLYGAgjo6OfPvttwL57d27Fz09PcHQ2tzcHAsLC06ePImtrS2XLl3CyckJd3d3goKCSElJEaQUaWlpgv4vMDBQKH+am5ujq6vLtm3b0NHRwcTEBBsbG3x9fYVJ8snJycLswMrKSurq6mhubqarq4uBgYFpGeCnKisqElThl0JtcxcPyut5VddGc0cv7zr7flvR0cebxg4eTpVJf8r/zt+MCBXZocJi66NFyafkiEwIWaMc8ZQAW6b8slmSxg+jgqQzQpFTieWTgXwUZCMgHgHp+GSaKZEgE00wMSyic6ibpq5WXtXVcO9ZKQnpefgExHDhojfHTjmwY98ptumf4GtdczZpm/HVjkNs3G7KVzsOTT0/zsbt5pOhfQwN3WNo6p1AU/84mvrHOWvtTOitRJ6VvqahsYWOtnZG+nuQjw1PrkkxDkk8qdmE6ebnyudOmQTHx8dpbGykqKiIFy9eTJtSrtCajYyMfNRgIRaLGR4epqOjg7dv3/L46ROyc7IIiwglODyMwNAIvG+EYWZuxVea+zC3vEhGwWP6RRNIAblieKUMmPg08SnWq5BzDA8PEx+fyJUrTnhc8ybuThIpyRkfEWFiUjqJCWkkJ2UQFBiOvb09rq6uQklU4c8ZHBzM7du3hf05d3d3Lly4wLFjx6bZneno6LBt2za0tLSEhhVF1nb+/Hns7e2F8qtyCTMhIUEQ6/v7++Pi4oKlpSUGBgbC+xw4cICzZ88K64uKiiIuLo6srCwePHgg+II2NjbS0dFBd3e34AijmBo/myuMyitUhb8F5HI57zr7eF7VxKOKBh5VNE49/hZi8md5+nrS5Pun7qv/f8gIf/1QXLAnJiYYHR2lq6uLmpoaSkpKSEjOIOL2Hbx8ArG1d+bE6fOYmp3C2OQ43xw8xv5DFhgcNEdv/2F2G5picNAcC0trHN198Q+N5tmzZ9TW1tLd3S3owH7KL2nmkFzFxVEikVBaWkpmZiaPHj2ioqKCqqoqmpqaGBwcFCaTK6C4MZFIJIhEInp6emhubqbidRmp6SmEhocREBJK2K0YPH0DOWVpx1GL8+Tl5dHf3w+AWCyelZR/6NzCJHE/ffoUNzc3vvvuO/z8/EhJSeF21B2uunni4elDdEw8iUlpJKdkcCcuiZsBIdjb2+Pl5SVIJhTjmJTLk4pJ7/v27cPAwABDQ0P09PTYuXMnGhoaaGhosGnTJjZv3sy2bdvQ1dXFwMAAY2NjLCwssLKywtraGjs7O7y9vYmIiCAgIICrV69iY2ODubm50E2qp6eHubk59vb2eHt7ExkZSXx8PFlZWRQXF/PkyRMhQ6+rq6Ozs5P3798LNyeK/T/lkVUqqKDCfy1URMjsXZkymYyJiQlGxiWT9j+d73lT28iz0goK7z0mK6eYtMx84lOySEjNJiE1m8S0u2TkFHH/yQsqa5t419FLV1cXw8PDs49D+hF3/DOF84pjpFIpb968EebnKYa1Kqy4BgcHZ5VcKLLC3t5empqaKK8oJTE5Ad8bfvgFBBJ2KwZXD1/sr1wjJj6L9vZ24TOVdYwzM5lPQfnzW1tbSUpKwt7enosXL+Lv709MbALXPLzx8PThVmQMsXcSiU9I4U5cEkHB4Vy+fBl3d3f8/f2FyRI3b97ExcUFKysrjI2NOXDgACYmJpiammJiYiI0wxgaGmJoaIiBgYFQHlW4w+jp6aGvr4++vj4HDhzg6NGjnDt3DldXV65evYqVlRVHjx5l586d7N69GxMTMdy5rAAABsNJREFUEyH7CwwMFIbk5uXl8eDBA168eDFN/tDV1SU0wCgywB9qLFNBBRX+a6AiwinMVo6Sy+VIkAqtK2K5DJFEysj4BIOj4/QPj9HXPyhEb98Aff2DDA6NMCaaQCyR/dV3/bMJ1BXP29raBO1aXFwcBQUFlJaW8vr1a1paWhgZGWF0dFQgI7FYzNjYGIODg7S2tlJZWUlJyTNi42Lw8fPF78ZNvG8E4OLmRWRsEq1d/R+do9mefx9mSira29tJS0vDyckJGxsbnF3cuWh/Ba/rftyJSyIhMZW4+GSiY+IJDArD3t6ea9euCdng9evXsbe3x9LSkhMnTnD27Fm+++47bG1tsbGx4dy5c5w5c4bTp09z5swZ4fmpU6c4efIkx48fx9zcnCNHjmBmZibEkSNHOH36NOfPn+fEiRNC88ypU6ews7PDz89PKHsWFhby+PFjXrx4QWVlJW/fvhXIT9GgJBKJpo2oUkEFFX69+N0T4Ww6SGXnDrFUhFgqQiIbRyITTw67lcsU4g+kkgkhFA06yt/7IZ3lT1mn4lFBQiMjIzx//pzExESCg4OJiYkhNzeX+/fvU1paSk1NDe3t7fT19TEwMEBXVxctLS00NTVRVVXFs2fPyM7OJDAwEF/fSSL09PLmVvQdqmoahF6Y79sH/CEoiFD5mN7eXvLy8vDz8+O81QVOn7Hk0uUrBAQGE3HrNrejYgiPiMTH94YgP/D398fb2xtnZ2ccHR3x8PAQ9goDAgLw9fXFy8sLDw8Prl27hru7O25ubjg5OQk2bYps7+rVq7i6ugpfu7m5Cc9dXV25cuUKrq6uBAQEkJCQQGZmJvfu3eP58+eUlZXx6tUramtraWpqor29XRC/K3d+qrI/FVT4+8Hvngh/qg5SoX9UECGS8Q8hE0/qPpTjF4YyEcpkMsbGxnj9+jXJyclEREQIjiupqank5+dTUFDA48ePefbsGY8ePeL+/fvcu3eP3NxcUlNTiYq8jaurq6DD87txkydPnzMmlkw2IM04PwpPWcXjD2H6UGDptOaZ6upqkpJT8fbxw+7iJaxt7LC7eAknZ1euODpz3uoCdnZ2XL9+nYiICGJiYoRBuoWFheTn55OZmUlqaioJCQnEx8cTHx9PXFwc0dHR3Lp1i9u3bwsRFRVFVFQU0dHRQij2+JKSkkhOTiY1NZX09HTy8/MpKSnh6dOnQpat3JDU09Mj+H8qd35+KgP8pW6IVFBBhV8ev3siVEDZOFz5giaRipDJJz7qZp18rfK0jkkJx8xQvPdfk1X90HESiYS2tjaePXtGSkqKMJYoLCxMcGKJiooiMjKSsLAwgoKC8PX1xcPDAzubi5y1PMeJ4xZcvXqV4uJi3vf2CF2rMz97Jin+mPUqE6byPqNMJqN/cICq6jfk5ucRGXUbb18frvt44+3rg7vHNUJDQ7l79y7l5eW8efOG2tpaGhoaqK6uprS0lPLycsrKygTSUpB9cXExhYWFFBcXU1xcTFFREYWFhUIUFRUJZtsPHz6cms7xiJKSEsrLy3n58iVVVVU0NzfT2to6zfxaseenKH/O1PypyE4FFf6+oCJC+FkXrqkpVLPKO5RDKpUiFos/2iv7ORfJT5Gg8vt2dHTw4sULsrKyhMkLAQEB+Pj44OnpiaurKw4ODly8eBE7Ozu+O3+Bqy5uhAaH8fz5c0QikZD1iqUfuk6/z+v0h/ApmzC5/IMMRiyV0NPXS11DPdW1Nbytr6O27i2NjY309PQIjkIKnWRbWxvv3r2jsbGRhoYG6uvrBS/Vmpoaamtrqaur482bN0JUVVVRVVU17Xs1NTXCcYq9vvb2dtrb23n//j1DQ0OMjo4KMT4+/tHNwPeFCiqo8OvH754IP6XZUkgqZLJJ8b9UKp82ilFxBZfwaS3jpwqjP5cIZ+tsnb7WD52lo6Oj9PT0UF9fT3l5OQ8ePCA/P5/s7GzS09PJzMwkNzeXksfPqa1+S3/vwJRTjBSxeHzKDu9D9qa8XolE8hEhfAqzeZHK5XKBwD+6cZDLppGj0L07MiK45IyMjDA4OEhvby99fX309vZOi/fv39PZ2Sm47ChHe3u7QKStra10dHQIdnTd3d309fXR09MjGBIMDw8LkhfFzcAvkempMkYVVPj14HdPhL8HKJd9lTVsvyYd26calhSlR+VQaCQnJiYEYbpINOkgNDY2JpgJKIfCZm5wcJCBgQH6+/vp7+9neHhYiNHRUWHag+JzVWVOFVT47UNFhL9xzNak8Wu8qH+KCL/v9cpZmvKwWuUs/4dKl8rHz9wfnrkuFVRQ4beJ/wcdaJimU8IE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42862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Облачные вычисления </a:t>
            </a:r>
            <a:r>
              <a:rPr lang="ru-RU" dirty="0"/>
              <a:t>(англ.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) — информационно-технологическая концепция, подразумевающая обеспечение повсеместного и удобного сетевого доступа по требованию к общему пулу (англ. </a:t>
            </a:r>
            <a:r>
              <a:rPr lang="ru-RU" dirty="0" err="1"/>
              <a:t>pool</a:t>
            </a:r>
            <a:r>
              <a:rPr lang="ru-RU" dirty="0"/>
              <a:t>) конфигурируемых вычислительных ресурсов (например, сетям передачи данных, серверам, устройствам хранения данных, приложениям и сервисам — как вместе, так и по отдельности), которые могут быть оперативно предоставлены и освобождены с минимальными эксплуатационными затратами или обращениями к </a:t>
            </a:r>
            <a:r>
              <a:rPr lang="ru-RU" dirty="0" smtClean="0"/>
              <a:t>провайдеру.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867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National</a:t>
            </a:r>
            <a:r>
              <a:rPr lang="ru-RU" dirty="0"/>
              <a:t> </a:t>
            </a:r>
            <a:r>
              <a:rPr lang="ru-RU" dirty="0" err="1"/>
              <a:t>Institute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Standards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(NIST</a:t>
            </a:r>
            <a:r>
              <a:rPr lang="ru-RU" dirty="0" smtClean="0"/>
              <a:t>) модель </a:t>
            </a:r>
            <a:endParaRPr lang="ru-RU" dirty="0"/>
          </a:p>
          <a:p>
            <a:r>
              <a:rPr lang="en-US" b="1" dirty="0" smtClean="0"/>
              <a:t>Cloud </a:t>
            </a:r>
            <a:r>
              <a:rPr lang="en-US" b="1" dirty="0"/>
              <a:t>Computing Reference Architecture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6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облачные </a:t>
            </a:r>
            <a:r>
              <a:rPr lang="ru-RU" dirty="0"/>
              <a:t>вычисления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52600" y="2477215"/>
            <a:ext cx="579120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самообслуживание по требованию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52600" y="3061663"/>
            <a:ext cx="579120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широкополосный доступ к сети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52600" y="4257999"/>
            <a:ext cx="579120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быстрая эластичность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44281" y="3653736"/>
            <a:ext cx="579120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пулы ресурсов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0" y="4853479"/>
            <a:ext cx="579120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измеримый сервис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8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виртуализации</a:t>
            </a:r>
          </a:p>
          <a:p>
            <a:r>
              <a:rPr lang="ru-RU" dirty="0" smtClean="0"/>
              <a:t>Применение виртуализации в корпоративной среде</a:t>
            </a:r>
          </a:p>
          <a:p>
            <a:r>
              <a:rPr lang="ru-RU" dirty="0" smtClean="0"/>
              <a:t>Виды виртуализации</a:t>
            </a:r>
          </a:p>
          <a:p>
            <a:r>
              <a:rPr lang="ru-RU" dirty="0" smtClean="0"/>
              <a:t>Облачные сервисы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696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Облачные вычисления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endParaRPr lang="ru-RU" dirty="0"/>
          </a:p>
          <a:p>
            <a:r>
              <a:rPr lang="ru-RU" dirty="0"/>
              <a:t>    Самообслуживание по требованию (англ. </a:t>
            </a:r>
            <a:r>
              <a:rPr lang="ru-RU" dirty="0" err="1"/>
              <a:t>self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demand</a:t>
            </a:r>
            <a:r>
              <a:rPr lang="ru-RU" dirty="0"/>
              <a:t>) — потребитель самостоятельно определяет и изменяет вычислительные потребности, такие как серверное время, скорости доступа и обработки данных, объём хранимых данных без взаимодействия с представителем поставщика услуг;</a:t>
            </a:r>
          </a:p>
          <a:p>
            <a:r>
              <a:rPr lang="ru-RU" dirty="0"/>
              <a:t>    Универсальный доступ по сети — услуги доступны потребителям по сети передачи данных вне зависимости от используемого терминального устройства;</a:t>
            </a:r>
          </a:p>
          <a:p>
            <a:r>
              <a:rPr lang="ru-RU" dirty="0"/>
              <a:t>    Объединение ресурсов (англ.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pooling</a:t>
            </a:r>
            <a:r>
              <a:rPr lang="ru-RU" dirty="0"/>
              <a:t>) — поставщик услуг объединяет ресурсы для обслуживания большого числа потребителей в единый пул для динамического перераспределения мощностей между потребителями в условиях постоянного изменения спроса на мощности; при этом потребители контролируют только основные параметры услуги (например, объём данных, скорость доступа), но фактическое распределение ресурсов, предоставляемых потребителю, осуществляет поставщик (в некоторых случаях потребители всё-таки могут управлять некоторыми физическими параметрами перераспределения, например, указывать желаемый центр обработки данных из соображений географической близости);</a:t>
            </a:r>
          </a:p>
          <a:p>
            <a:r>
              <a:rPr lang="ru-RU" dirty="0"/>
              <a:t>    Эластичность — услуги могут быть предоставлены, расширены, сужены в любой момент времени, без дополнительных издержек на взаимодействие с поставщиком, как правило, в автоматическом режиме;</a:t>
            </a:r>
          </a:p>
          <a:p>
            <a:r>
              <a:rPr lang="ru-RU" dirty="0"/>
              <a:t>    Учёт потребления — поставщик услуг автоматически исчисляет потреблённые ресурсы на определённом уровне абстракции (например, объём хранимых данных, пропускная способность, количество пользователей, количество транзакций), и на основе этих данных оценивает объём предоставленных потребителям услуг.</a:t>
            </a:r>
          </a:p>
        </p:txBody>
      </p:sp>
    </p:spTree>
    <p:extLst>
      <p:ext uri="{BB962C8B-B14F-4D97-AF65-F5344CB8AC3E}">
        <p14:creationId xmlns:p14="http://schemas.microsoft.com/office/powerpoint/2010/main" val="26134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02752" cy="990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Виртуализация и облачные вычисления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46519" y="3390039"/>
            <a:ext cx="3496881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быстрая эластичность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2785776"/>
            <a:ext cx="3496881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пулы ресурсов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6519" y="3985519"/>
            <a:ext cx="3496881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измеримый сервис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457200" y="2785776"/>
            <a:ext cx="228600" cy="171002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4486542" y="2666847"/>
            <a:ext cx="304800" cy="1828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с вырезом 8"/>
          <p:cNvSpPr/>
          <p:nvPr/>
        </p:nvSpPr>
        <p:spPr>
          <a:xfrm>
            <a:off x="5001426" y="3303931"/>
            <a:ext cx="1371600" cy="6042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75277" y="3163101"/>
            <a:ext cx="2366473" cy="8859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cs typeface="Times New Roman" pitchFamily="18" charset="0"/>
              </a:rPr>
              <a:t>Виртуализация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облачных вычислений</a:t>
            </a:r>
            <a:endParaRPr lang="ru-RU" dirty="0"/>
          </a:p>
        </p:txBody>
      </p:sp>
      <p:sp>
        <p:nvSpPr>
          <p:cNvPr id="5" name="AutoShape 2" descr="data:image/png;base64,iVBORw0KGgoAAAANSUhEUgAAAcIAAADxCAYAAABYgbfyAAAgAElEQVR4nOyddXRUd97/bwSnsqVbV1qKS9G4EMMdSrEWaAsFWmihQIHi7k5IiCfECXEhQCCQBIsLMTxI3Mfuva/fHzdAd/f5Pc+eZ/fZpXvmdc775M6dYc6QzJ33fL7fjwjo0aPnxUUEWQQZRaKsQ0ZCBDQyqACN8jBEWUIr6pT7gGYkNC3H2pZ///yJlDvEp+ef3idJIEqgk0CnQ92sAlkHkhrUdSA3As0tz6gDCWoBdCJoJZrRoRU1oFVemx49fwSEf/cL0KNHz3+D1CIUn9KiGKEMaLVapIYn0FgBuibQqUHUgU5seSzIzx4vISE/88CneuqLyCBLiuc99ThExczUKKaqQocaCTXQiKgYnQSNT1+rDtRI6CSx5ViPnj8GeiPUo+dF5pkRKmamlZVoEHSITTXokr2pjnamOdEX0hMgLwWK0uFBEVTfh4piqL0Hqicg1oHUCFIzsqRBlkVEWYOMEkXqUIxPJT83QCTQaURECWS55bU8dVEJdC2RnyiBpBaV6FSWQAcaWfuv/m3p0fO/Qm+EevS8yDwN2SQtMpJiOgCyGrH8Dngt5NZyOzK+G0zpMifK1k/i8fZZlB+YR92JpdSH7kYT5wwpAZAVA/nnoTQV7mfAk3y0NYXQeAe0j0CqRJLq0MlNaNGiQQKNGjQaJWLUgdyA4pAaFOeU5GdLq1qNrESZLUuskqg3Qj1/DPRGqEfPC4wS/UkgNiMj0fz0nNiItvQaHPiC1IlvETpQIHKwQLy5QKKVAWesDTjvYEziiDe4MP5DUmb04so8M679PIycDdO5dfBHnnisoTZmP42Jx9Be9kG+EQq58VCSDGU3oCIPqbIITeMddFSjoQ5kFUjKcms9IogN0FgDsu75HuRTdLp/+e9Lj57/DXoj1KPnBUaJqXSga0BGR5NyC3R1qDNjUR+aScrMz0gY+TrJo17n8ohXSBnRkSRHIy6NbE2KrUCytcAZc4HwgQIn+wp49hbw6CfgNUDA36QDgRZ/Isz+HaLGdiFx2gBSv7cjd8VkijfMotRrC6Xhe3mY4kHNjSDFJB/mQ+UtoA5qCqi6cgaaKpHRPtt41MFTF9ej54VHb4R69LzAKJmXOhBrAR2NtJiMuormS4FU7xzFldmfcmP2J+R+04WMmR+Q9dVHpE19g9Rpb3J9/EtcHd+RtDEduDyyPRec2pI41IgYKwOiLAQiBhoT1t+QkL4CJ/sIePcS8O4j4NtfwHegIT49OnC8fxuOmrXB3aoD0SM/IXKSCYlr58HtNCiMIMd1M5TlAs3QrANZyStFHxDq+YOgN0I9el5gmgHQgu6vjLDxCQ3nPNBsN6Fg7hvcmv8B9xZ9Ssm8j7n1Q1dy5n9ExryPSJ/XmStz3ufS9De5OPk1ksa9TOLIdsQ5GBNjIxBgakyAqaEicyNOWhjiZ26Aj7mAt5lAQv+2hA0xJNBCIMhUIHSQwIHPBPxmW0FdJhQGcWPnD/AwA2gAtQwyNIDeCPX8YdAboR49LzI6QKpvKV0AdCIatNB8H0JXU7vDgvL1/XmwqhcP1/Thydo+PFzdk7KVn/FgRRfu/dyDWz9+SuH898iZ8zrpM/9E2pRXuDi6PWed2hFj35owa4FAcwF/MwFfc0O8TA3xMDPG07I13jYC/kNaEWDxMsdNBYKGCrj1Ebi4ejo03INzW3nss4gmrYykE0F1F7Xu6VahBJL8t3qWCis9TwaSQZZ0yJIOJLElM0eHRklAbanm0CGjUworn2av6tHzT0BvhHr0vMjoAKkRLUppAqKMiBqq8uDkzzTusaJmuylVW4dQs2MIDTtNqd02mOpNn1O5oS/laz7n4cqe3P6pM8WL3iXvuz+TMes1Uie/zIUxHTgzvD2RdkaEWAkEWhjgZ2GIt7kBnuZGeFu3xdtG4KRJK/zNO+JmLuBvI+DSV+D61m+gphiiV1AVtBwtLb6kq0Qlt1RXiNrfFSr+JZKkQ6tVo9PpEMWWjgFIz4sZZZ2SKfvMKyVkdEhokfVGqOefjN4I9eh5kZEAWY2MTllplACaEUuT0Hh+h+qoE81HHNEcdUByGQ4uwxCPOaA+bI3qgCX1uyyo3TaYJxt68WDVp9xZ+gE3F75N5uzXuDrtVS5MeIn44W04bWdIkK2Av7UhXpaGeFoa423dFk8rAV+z1viYt8XTygBvSwHnQQJFx5fCkyw03jOpjliPtqX2EFmNiqerohI6GbQSSmQnyko94rP/2HPJkgZR3YS2qQ5NfSWq2seoqh+Bqg609SAp3WwkRGRZbikp+Rf/LfT8x6I3Qj16XmBkmWcR0tM6duQG1Nf9aPaYgc57ApLvJPCbAgFfgP8X4DcB2XssoudotC6ONB+1oW7fYCq29+bxhi7cWf4BhYveJvvbTqRNe4VzE9oRNdyIUHtD/G0N8LI0wNPSGE+b1nhYCnhaGuNh0QpfG2PczASOWRhRHrIJbifT7DyG5mRnJGTqWiLBJpT2b8g6tC0ZpM+DQgnQgawBqRldcy26xmq0deWoq8vQVN1FW3kbqeoWcvVtqMiDymJoLge0iv89fbL/ItLUo+d/g94I9eh5gdFBS29QpZBCDSDWoErYhcp3KrpTXyOHz4WIbyFiLoTPgbBZyKEzkIKmIfuNR+c1nCYXa+oPDaJqdx/K1n9K6S/vUfDDm9yY8xqXvuxA/NhWhA03INDOAC9LAQ8LA9ytjHGzNMDNphWuVkb42hjjYiJwfNirqM7vh7wIavfbocoMA1lDk6y8PqWCQgK5med7gRrQNiKrqtDVPUJVfRtVRSna8mLEimLF7KqKFON7nAll1+DBVSiMQldyXrlfViPzO2OV9Wujev456I1Qj54XGM3ThBKdFmQtTQBNj2gIWIwYNBUxYQmcXQrnfoYzS5ATFiPHL0KMXYA2ej6EzYTgyWh8R9DsZk39kcFU7OzF/bWfUvrLB+QueJ2rs1/m7JQ2RI0xJsjJCG8bA8UALY1wszTC2c6I47aG+FkZ4Wwi4PbFe3DtOFzzou7ICLT3roLUiNzS5BupHnR1oKmApkqkhidINQ8QK0uRyguhPA8qcqAyG55kwKNrcD8Vbp2Dm9HI2aHo0v3QXfdGvnYU1Q0/KEsHXeOzXqlKZKj59/1h9PxHoTdCPXpeYNRokSRAqwZZpUx6qLxF9fEvIWwK2ktrkVI3IKeth5R1yClrIOU3pORVaM7/AjHzIOJr5NBJSH4jUZ2wpu7gYJ5s6c3937pR+NNbZM7/E8kz25EwuQ2nRrXCz84QdysDTrQY4VEHY47bG+FjYcAxEwHvb7pDtgskH0V7chY0PgSxEsR6VOoGqMxDV1GM7nEB4pObUHETqvKhKhcqM+HJVSi7CHfPQkE45IQgpfsiXjmB7vJR5It74eLuFm1CnXIE+XYyaOqQZJ4l5rTYrh49/zB6I9Sj5wVGjVoxQo0apEYqAcryKd87EsIno7m6FfnGTkjfBek7FGVsh2tb0F5eB2cWQ+w8CJ8BQeMQfZxoPmZJ1a6BPNrUm9Ll75C7qBOps1/i7JcdiBjXBn8HYzysDXGzMsbdsjVHHI1xcTLC21TA2dSIkws/h9wTyOf20uAzi4aah0iVReiqb1FdcQ/K0qDqJlQXQM1NJforu4Zceg5NXiRN6f40pLlTl+JKc/JR1JeOIF46BJf2Q/IuuLAVkjbCuXWQtArNxd3IpedAXfsXRijr51vo+SehN0I9el5g1LKy8SYDdaAskV47QvG+z+HyWsTMA2izD6PNd0Fb4IG2wANNniuanCOoMw+iTV6P9txyxNjvIWwqnByBzsWcun29KN/6KffWvEPeT51I+7Y9iTPacnpia/xGGHPCzoDjtoYcc2zDYTtDjpoK+Nm0ZaeJQPzW0VDoT9z66YR+14+sY6NJ3D+WyqunoO4BVKQjlSWjvZUGV3bB5W1wfgNi4lqks+vg/AbF6JI2wsV1LdqAnLwB+eImpORNSMmbkZI3IyfvQB2/Cc7tgti9cMUfchKgOBUe5sLDYqi8Bw2VoG1USi5kGR3KfqUyfkpEJ4noRGVKBv8/tST7PK1bVMpVlGmOT0dO0dgIqJHUTaBp+pe9D/T836I3Qj16XmCU2jzFCKsBdBqaz27l1hFTSNkIBc5QdAJK3KHUC4o94aYL5B6CzL1IaRuRkn9FPrMAomZA0EhED2saD/ejak937v/2LgVL/0zadx04O7Md4ZPacHJkK9zsDTlua8jRocYcsTfCxcaQk3bt2WNhzOVDU5FzPDkxx4zdQw04+e3HrHdoR9rhOZDjCdf3oE78DfnMVjj/G/LZ1YhnfkU88yvy2dVw/jdIWgsX1iGfXwNJv0HSb0hJ6xRd2PhMXNgFkWtpPrGAgp/tKfplJPc2TqNs/0LKXVbwOGALVaf20BDngibZHykjGm5ehLvX4GEWckUJ1NyF5iegqQJtDbK2DlnXiCw3g0YLoqjUL/LcCJtbhAgqnVY5lgBty6Djp1k7ev4j0BuhHj0vMCI6xQjllgG4sppHkb9SFTQW8o9BoQsUuykmeNsbSj2gyBnyDkDOLuQbGyBtJZxbALHTIXQ0Oh9r6o8PoOpALx6s/4Cbv7zJ1fkvce6rDkRMaYff6Na4OSpJMkdsjTg01AAXG0PcLI3YbWlIvu88yHFh34RPWG8nsNnpLSa9LZCw3gaSF0DCDAj7EkJmoIlZjCZmMdrYJYjxP0PiL3B2+TPJZ36BxOVIiSuRz/6KfH7VM3OUkn6Dc1shag0V28cSM7Qd4QMFYkwE4i0MibNuTaxjRxJG/Ynzk97j8tc9uLbQhOzlDtxcP47SbVO567GOipA9NJ9xQ0wNQMyIQC5IgHspUJEBT42yoQxU5aCuBm1tS92iGkQlspQk3bMsnYanNZP6Osb/GPRGqEfPC4wOzbOJ8U0AulpuuEyl6tRYyDqK6qYH6mIvdLdOIt0JgNu+UOoGhYchby/yjbXIqcsQz3+HGDMFMXQYzT7m1Bzvz5OD3Xmw8UNurniLKwte5uzsjkRMbY/v6Na4OhrhbG/M0aGG7LcVOGZrzDEzA/bYtuJ+xBLkrP0cnPQuPzgIzOrbCbtXBRJ2OFGXOInm6PEQNRuCpyNGf4sU8x1y7DyImw/x3yuKm48cOw85/kfk+B8hYTGc+RkSlyomeW4FnFtBU8JKiFtO+d6RnBvfkZSRbbgxph1Xx7QlZXRr0mwFUmwFLrZM2IgyUfqhBg0U8B8g4NHXAL/B7Qix/TOnR35I1MTunJk1iMuL7ElfPob8o0spcVvDg8BdVMedQH0lDIouQkU+NN+DsrvKXmR5CXUFV6GlQYAaSW+E/0HojVCPnhcYNapnm1YagNpSLu+xoTl6LOQeo+mmO03F3qhunUR92x/1LT9Uha6ocg+jytyDfH0FcspipHOzkaLHow11oNHHjArnPpQd7MbdDe+Tt+JNUhe8xJnZHQib2g7vMa1xcTLiiL0Rzg5GHBgq4OLYFhfr1jiP+RPl8ctouvwbnjPeZYmDwNd92vHFx604t9uJ6jMTaIifgpzwPVLMdxA9Q1HMzGfHctT0352fC7FzIe47iJ8HCfPhzEJIXAhnF6GJ/xk5fCH3t9qSPOVPZE5/g6xpb5A+/S3Spr9F/uRO5E16jazxr3JtzMukjHiZJIf2xNu0IcbSmFgLgWgzgdODBAL7Cfj3EfDvLRDYVyCkvxEu/QRODDDCzbQtntav4+P0Af4TehI2fQiRX1uR53sIpEdwNYSiwB3QWA+ihEydfmn0Pwi9EerR8wLTjPpZRCijQ1uWwo09AyDWUckQLTigRH+lrnDLHUrdkIqc0eXuQ5O1C678BJfmI52ZjhQ1Bm3wUBq9hlB5rDdl+z+jZO07ZC7txMV57Yn9qi0hX7TBY7QxRx0NOGRvyHF7I/YPFTjq0Joj1sZ4fvk2tUnLqT3/M+dX9eXGnl6c/bUfQd98RuZuc9RRY9FEjaY+ZDRS5DTkiAnIERMgcuKzYzliAkRNgpgpENWi6KkQ86WyfBs3A2JnQfxXEPUT+H9DxTorCr7+gAfzu3Hnu66ULOhJ/oIe5H3Tmdw5n5D99cdkzPyQa1++z+WJb3J+VCcShr9CuINAqK1AoIVAoKlAsKlAiKlAsIkBwYMFokwFIk0ETg8RCB4sEDBIGUHl0VfgRG+B86u/AXUpxO3jttsP0FgJWh0Sj58Oi9TzH4DeCPXoeYFpatkjVMYvNFCXG8K1ze9R7vwud93HoYqZhvrMHHTJP8K1lZC5AbI2QuY6yFiLnPy9Eg3GTkYKG4HW35J6t/48PtCVuzs/pmD1G1xf/Arnvm1D1IxWBE4yxm2kIYcdBA7aGXBsqAEH7Q05YGvMXlOBgLmdUV9ZTVXCPAr32yJFjaTa15RKdwsKtw1A7T8GokajDbGBuIlIp5yQw4bB6eFwevjz4/AREDkKIkYoCh8F4aOQI8cgR45BihqDHDUewhaB9ywattpS8XNvmlf1p3JpD8pX9ePuit48WNWPe8v7cOvnHhT+0IX8eZ3J+Ppd0r74M8kTXiV2RBsiHY04NdSAACsBP0sBHwtDPMwMcTc1IMBMwN9UUYCpAYFmhgSYGuA7SMCrv0D2zp9BcwuCNlAfvAJENWigicf6iPA/CL0R6tHzAtOI1JKmCMj11Gd6k7PlDUo3G5KyuhsZv3Yke8MbFO7tzj13S8oDR1MX/gUNMdNpjpmBmDgHbdw0dOFj0ATZofI2ofpYbx7s7kzx5nfJXdmJtB9f4swcY05PM+LkRCNcRhhwyF5g/1CBw9YCR5xacdi+DfssjYhc3AcpfS33w76kaJ8FqvCxVPr3g6Sx3NlnRY3rBDg9GnWwKZqQocih9hDmCKedFJ1yQA61V86fckAKG9oiO8QwO6TT9ujCHZ9JEzYfjd9M6vc7ULtxAOrtA6nd2J2Gvf15vKMntZv6UbW+N49Xd6dseRfuLvmI0gXvkD/nz2TPfJX0cW9wZdTrnHN6hcih7QmwbIOXRWvcLdvibtUBd7uOnLBqy3ELI1wtjPGyaoWPVWu8LIzxNBWo8N2PqukWKtdliDGblNZuOqihFp2+w9t/DHoj1KPn34Asy8iyjAbF53QoLaW1Mmgk+dmkBqQ6JYtRp1Kab+sa0FSW8CgrnvTII+Q6f0nmfkduO9tw50APKo52purYB1Qde4+HB9/i8e4PKdvzMbf3dqbkYFduO/fh3vEB3Nrfh4LNn3Hj1ze4vKQTsXNewW9ie446tWKfTRv22LRlz9AOHLR/nb2mAi627dhja0TU5jdQXZtPedhS8veNRY6bym0fW7i8muzDw6nwG4A2eCBSsBOqIBvkEKv/VmKIOYRZIYVaIIZYwmlb5FBbxGBrCLODkC9Qe4+m8YQd9c42NB2zQefsgHhkGPLhEaiPWtN40Jza3YOp2taf8o09uf/rJ5Qsfof8718nbfbrXJ7+EucmtiJuhEDYUIEAawEvS0M8LFrhY9kRT/M2SmNxa0O8bI3xtDTE3dQIb7M2PEgIoelOJJWHv0OT5QZUgBbuAagkRBlEWcnqfToUQwZkWUSU1EqHcFlUZixKWtA1gaYOWVWD2FRBbX0JjdX3oLkZsUlEh1Iv2ig/7Sne/FyyWolIRY3yXLIOWZSQRQlJkpBlZViVhPysFZ2evw+9EerR82+lZQNQGTzIXw+r1ei0z4q7VUCjpFWG09JAU81dsnJScD66kyXfTOVL+wEsGv0522cNxPMnUwJXDubGjg/I2PUB6bveIWPHm2TveIPCHW9RvOUtbq5/g+KdH1Cy81OKdvYkb0s/0lb3JHbhh/h8+TLHxhpxYmwb9tsJbBtoyOYh7UjbPRCuLebeyVmUuI2GM7O46+8IVzeSfXQ0j/36owkagC7QgaYAC3TBfysxxPKZNCFmiGGWaEPN0QRbIIXZIJ6yRRtijXzaDtFnPFqv0Wh8xqD1HYvkOw58JyJ7TUR2nwBeI9C5OaI6ZkvzQQvqdw+hcnPvZyOnMua/zbXZnUie2p7EMUZEOgkE2RngbaWUg/hYtcfTsjXuVobPjNDD2gh3c2MC7V+l/lIQFHtRc2Am2rwAoAE0UA5Ktx/qkeV6RLERdC3G9/uq/Ja5iqjrWyZsPEBdeQt1RTHa8iJ0jUXIFUVQXQZVDxWzQ6tI1j6rWXz2DpGVpgBiy8zj379XnvJfnNLzP6A3Qj16/p20fOYpn3SS8m1fbkKpGmyAlmBCo5XRICmmKMnk5xUR6B/C/O8XMmzMCMwczehp0YMuAzrzUbf36fpZZ/r36oPZh28xeXBnVk/ug/uS/sRt7seVvT1I3/8xN/a+Q8HOtyje8xF3D/fiibsptScdqA8aRpW/A0/8bCg53J+8/Z9zaa0pCcv68tjXGvn8FApc7bgTOgEuLuRu8HjI3EuOy0TKfPrTGNCPppPW1AWY0uRvQpO/Cc0BpjQHmKIKNEMdZI46SDE+VZAJ2lBz1MHKfbpQK3ShNmhDrBFP2aI5MQpOToKQ6RD+FUTMQQ6fDafnQuhsODUdgiYj+4xD5zECnbMdjftNqN7alyfrulK49GNyF77Dta9f5cKUtsSNMeaUkzF+tka4WxniY90B998ZoaeNEe7WrXC1aE3kxI+QbvjDlQ3UH5wCZZeVbUENaGhUojtRfG52klqpPxTrQVUBDY9orHhAc+V9tJV3ofoWVBdDTQFU50B1FlTfgPvJUHIRqSAJ6m+DVKu8B2T1s9UCHc+bjYNyIIuS3gj/SeiNUI+efyfi76SVkXRyy3IagPT7xpo8qSgn/mwim7ftZsasH3AaNpMpo4dhb2+B3VgHLCY4MHCEJf0sBzBwUG+sTfqz5oueHJzXn/BVplzZOoi8Xb0o2P4J2Rve4uqvr3J90+tkb3+XkkM9eOxhQm2gLQ1h9jSFD6UxwhZVxEjU8eNQJU6iJtIWTbw50vlhZLtakef/JVxdxZ2ImVDkSq7HdO54f07tyd7UeZtS5TuAOr9B1PkNov7kYBr8h9AYYEJToCnNQWaogs1pChqCKsSU5mDlvDrEAl2YLdpTNmhCrdG6jIbQryB6PiT8gC5xMZozS5DO/YScuATi5kHkXOTQ6UiBExG9R6B2tqV+30CqtvfizpquFC37kKzvXyd1RnvOTmxDxChj/B2M8bQxwsOmLW5WyrKoh7UhHrbGuNm04ZCpMYnf9oOScLSJP9Hg8jXU31Pa3NU3ADUgq55Ff1JjE9q6cmW8VOVNmsszUT1Jh+rS5+OlnqTDg8twKwEKIyAvFDnDD664QaorqlQfeJILctOzoFKWQZJaTE/UKV+URDWIzaBrUFruiTpkSQeyiCwr7chpWSTV8/ehN0I9ev6N6KhFooGW/iXPJ6+LyudsU00N6VcvcOzwBn5YOIEpUywYNdqckWOcGDd+InajHRg6dipOk5ZjO2wZtpZTmTdxGCdW2HDluD0PgofwJHgg1f49qfXqTLXr2zw+0olbuzuSs6UNZ5Z1JPqHNoR8I+D7lUDgNwJnVnQk70BnHvl+Tk2QHQ1Ro2lOHENj4mjUSV/B1WUUBc6gMHQRZO2gNG4B3Askx2cuRV79KPfuToV7f8q9e1Hp059Kn/5U+Q6g5uQgav0HUxcwhPpAExqCTKkPHExD0BAag5XbjcFmqMNsUJ2ypj7QjPqjwyFqPpxfhpz8G5rU9TRd/g1t2jrElDVwYRly4o/IsfOQwmciB01A5+lE01Ez6vf15+HGHtxe1Zm8H97g2tyXSZrWlpgJbQgaboyXvQEuNsacaIkEPawNcbcxwsW6NTuHGHD5FxvEwjDqY5fSdGolSHVKdx91I6LmIQ3NNdRXFVBXmU9deQHNFYWIlaVQdbdlqbMMylLg7gUojkXKCUVz3Rt1mjOqy4dRXzqI7uxOOL8NLu2iOdUVKosAZVewCf6b8K5lGV0Sn+t3Jvhcev4e9EaoR8+/GFmWkSSpRfzug64ZqfkBNWVXKc08ReZFNxKOfcFZ5wnEH7Qjbr8pF13suOo3iTTfaVzwnE70kTkcWj6GJVMs+W7EIDbNNCX14BgaTzvAGRM0UZZoIy3RRFihjbRGirNDSnREdcaWmmgzqoOH8tDHnPyDvUle9x5RSzoQtsCQyMUC8ctbkbHvY+57WHDHw5y0g8MIXTePU9uXErZzMveilyEXHKUocTmUx5IVsIBcj76UeXThkWtvHnt246FnHx559eWxdz+e+HxOuW9/Kk8OpPLkQKr8B1HtP4CagIHUBQ2mNnAItYFDaAq1oiHYgnLvATw+ZAfxP0LqBsSM3WhzD9GcsRcpey/ijW1wbSNyymqkpCXICfMgcjpy4Bg0HtY0O5tQvr0399d34ebSt8mY9yqXZrUnfnIbgke3wsfRgOO2BrjYGOBpa4CXtYCbtSHHbNuybYghWTunwJ0YamLXUBe9Diqy0DZXQP09GsvSqXlSDLX5UJsLtTlQnQlPrsDdJDQFUTRmhqC6dATVpSOoLx1Ge/kA4uV9yJf3QupeSN0Dl/fA5U1weTP1KUfgSQGotMganq8UtLxHZJSuNs3S73qhyrq/1NOFVFmLrC90/LvRG6EePf+HyPLf7tTIsoxOp0Or1fJsTEJ9BbryTOpLQrmftoWsiDlc8htJVdwMqqIn8ShwKA99TKgJtqAh3I7yIBvu+prREDCa+x5WZBztyaUDH5B2+D0qTw9GFW6CGDoEorpATF+IGwoJkyFpPqQshZRf4OJPaM8OQ5MwjKZoJ6pPDeWR3xBKXXuSd/BDMve+weXtnSjc15k7x7uQuMuKeWPGM2XEJHYtdaL+4nq0RR4UnFsDNefJClpM5ok+3HXrzAPnbjx078Jd957cde/JPY9e3PfszQOvPpR59+WhTz8e+vTjsU8fnvj2pSpgAJUnB1LhN4DaIDOq/Idw17UnD11HwKWVkLkLbcExNMUeNOcfh0JnyN6HmL0T8cYWxNRfkZN+gPjZEDYRyc8ejZsZtfs+5/GWbpSseJesRYZxQk8AACAASURBVK+ROvclEr5sS8gYY3yGGXDM3hAXWwFPWwM8rRQjdLZrzxaLVtxxm4+c7UP8WkcS1tuS4TafZM/lNORHtezvZcPdy1CSCLmhSDc8ENP2obu0Ce3FlWiSlsK5jZC0GZK3wqVtys8LmxGTNqI9tx4ubkO6sBrtxZXUXNoDZdeh7BbczIDiFHhYBJW3of4RNFeBqgY0DSCqgKdLpZrnmaSSkmTzTHr+LvRGqEfP/yH/lRFKkoRWq0WtVlP7OIHqexHUFAfSmO+JmHcCco9DziHI2E9V1kHK07bz8MxyHkUvojx6HqVBX5LhPpZ0r3HkBX9FRuBUrvqPJsV7KBeODaDA24KbxwZQsK83j4ItqYweR+PFhajS16HL345UtB1d/mpUWT/CleFw2QnpghPiOSfEMw40RVlQEdiXe16fkHu8Cxmb2/DAzYjMwP5Mm2qHpdNwNix1pCJuBdpiXwrOb4D6S2SG/Ey6ax9uuX3I/WNdKXPvzC3Xbtxy7cbtE92549aDO249nhnjPY9elHn25KFXLypOKtHiY+9+VPkP4YnPAIqPdKHq5CTI3Az5B5XWcaW+NOW7KdM28o+gzdmLNnM72itrEC8ugYQ5ED4J6aQDWndzGg8NpHJHT+6s+YDcxZ24+t3LJE5vT+g4I3yGGeDsYICLnYDHUAF3C4ETVgY4O77MdtsOlAcvR520h3W2bdkzvgNB377DztEdyQleCSVxNF46ge7SBrQX1qI+sxJd3DLkuKUQ/wvEr4CE5XD2V0hc2aJf4dwaOL8O+cJGSN6COmkL2gurENPWoL2+H+5dgGuxVHpvoebwfJ74raf29G60590QrwWjzYlBU5iEeO8a8uMs1A21aBrr0DbVo1M1ImmakSVNiwnqK/7/XvRGqOcPjYgSUDXTUo8nqng6P676d7kmf51xhywpWQhPKxZa9Jd7MRI6jVaZPPAsAUGHDi06NIholc4vcg1atYTyHb0GUVTS3hupRCM+XayqB8pR1RVQXXwW9c1wGjNcuZv0E7UZ65EK96DN301Txnbqr22l4ep2Gq/toO76EbQ5Loh5J1BnOSPlu9J04yDqzENUJG+lKO5H8sLnkn1qKmePmpPuN5wMbydyfEeResSGC4esuORsSlGYE4/OTKM5bSm662uhcDMULIeMhYjJC+DqakheRHPceHRJo6iOtqXUbzBPXPvwwPc97kb3x2ubBaOt++NoPoS9K8dyP3k5uhIfipI2Qe1V8iO+I/XIZxSf6MZNt04UuPam0K3LMxW5f0axR1dKPLtR6tWdW949KPPsSZl3X+559OH2iZ48cO9DpU9/Kly7cX/fu6hj5kP2Lsh3RiryhruhiKUnlWkbpR5o89wRc48hpW9HvLwU+exsiJmMHDIMjY8VVYf682hXN0rWvkf2T6+RMq8D8TPbEjqlNf7jjXGxbYOLY1sODRU4bm+A+1AjnIe24cCI12g6u5mypDVsGG3M3qnv8JXZy3wx5FUyPeegip+DNuFLiP4eohdAzEKIXQTxiyFhCST8DGeWQsIvihJbTPHcKji/umUM1VrUF36CS1vg4mpUl7ZA8QWki97c2WhPopnAWaf2JI9+lbRJ75Ixowv53/TjzhIrKteOpmnrVKpOrqT+1AY0CfuQUjwgIwQKYqE0SYlWy59O13gCqmp06jqa1Q00iCoa0YFaeX8+0gIaHUg1yt6k5q+vhf8l/+W+5dOL7sWpdNQboZ4/NrLm2d4Jsg6xvAQeZkF5AajLobEO1CoQny4b6ZDRIsoaRaKsSHpumE/r9jTwl8kKTxNZWpJZEFtquWh+nj2oqX2e606dkvWnq6a5/CKq+wGoCl2pTNtJeeomGrO3w7V16FJWoU1ZhSplFfWXfqX56jp0WdtQ3diElLWVxrTfqEtZiTpjHRRuo/7qLzSkL6f6yhI0+ZtpytoGJa5Q7A05xyiLWUL8rsFcd7Ml3XcCl1xtuXTCjLCtPfD/rSeJB+woDp9JduBoahPGwfWVcMcd8vdSn/It2ssTIWkiRE+iNtaR4kAzzhyxYfW3NjhZWjDazpQ9Kxx4mLwYTeEJCpPWQk0yeae/JuVwFwpdupHv2olcl14UnPjsb3TTrSs33bpS6N6NUs+eFHn0JNetO3luvSj1GcQjX1PuH+1Fwdb3qT+7AgqOIhd7ob0dhPQwCu3dYKRbfsglbmiyjyFmHkB3bQO65B+Rz3wNMRMhdDhaX2tqDw2gfHcP7q7/kLxlfyZ1/svEzWhD0HgDPEcIuA5tyzHHNhy0U4zQzdaQI9bGHBv/BprkbTxMXM96ByN+tRQY9p7AhJ4C2SdmQeJCpJhZEDUXor9p0TyInQ+xCyB+IcQvRI5fhJywGDlhMZxZAmeXwrllcH4FnF+BeOEnxRgv/IKUsgkKz6A5e5ziNRYk2xqRaN+KRMe2nHFoS8zQNkRYtyXMsg2hVu0Is+lAqOVLhNq+Rpjj20SM/YzY6QNJWuDEjVXTyN30LSXHVnLPcz0VwftoivdASg2F3LNw57qSoVp9G6hoGSv1EIkHVADaxsfAk3/48pQkHXJLNutfS/mC+WKgN0I9f2zEBkC52BAbIO8cDeF7eey2lIbANTTFe6FNCoJr0coHQEkK8oMbUJkLtUVQXwaNj0BdCbp6kJSBrTpZhVpS/a5TCM8TF1qcUlYp5+tRowYl/GxJ5JPVgKilobqCe3nR3Lu8icqkedSd/5rKM7N4fOEbmvOW03h9AeXJ31BzfQlNeWupyllHZd42qor28iB7O41XV6K6sRpV+hqq05ZSfX0pj9J+pD7vV+rzfqU54yhUBlN3fS13E78hbt8g4naZUBL6Ldw8SsP1deSemk70/iFE7jGhMGIuRZHzueY3iQuujqR69yPVy4orfk7khNtRdsGUyov90Fy0RZswhqvBY4h3ncyJTd+wbP4i5s39icXzZuC8zpFHF75Gk3+YonPLoDKG7FNTSTnchYLj3ch1eZ2s4z3IdvmEbJdPyHH9lNwTXchz++wvlOH8KTmePckLGEBOwCCyvPuR59ybwv09KNnZFdWFFZC7D24eQ1vkhnz7JOItTyhxgeKjkHMEcvZA+npIXQxJs5Uep8EONHmYUXfocyp2duf2b++Rs+Q1Ur/tyJkZ7Tk9qQ0B49py3K4tRx1aK0boaIyLjQEHLAW8Zn4AV3Zw99QK9o9ux7ahAlM/FZg3SCD7wFiI/AYx+EuImApRX0LkdEXRsyB6FlLMLKTor5Hj5rRoLlL8N8gJ85AT5yuDkhMXQtIixJgf4fwiSFkDWaE0R+wi95fPuT62I+lTXyP9i05c/+J1rk56ncsTOnFh9KskjniZhGEduWwmkGQiED9Q4HQfgYCeAt69BLz7GuH9eRvcBgp4mQictGpHsONrnB71LjGTunB2Rl+S5wzh2vrZZB/5ntKT26kO3Ih4/zLIWhrP+VJ34fg/fHn+9ffI/08PgH87eiPU88dGVisleMigq4Orpyjb/AVJY//MuVEvcWXaJ2TM7kXeDyYUrnDk9ubJPDz4DTWev6AKWo/6oifaNH/IjICbZ+F2GjzKVtLYa28j1d2FxoctRlkHohpJ1CpRpE6JCKtaFj6b6qFOC7WimuzsbAL9g5g7yZYZTu9x6JfeZAeO5WHsdCrPfktZ4jeUxM6AisPUZ6/jUeoqarL3oinxRr53Gt2dSOpuhlF9ZTXVV9dQdX0dD1J+oy5vN40lR1HfdaOi4CAZIWPICJnAqZ39yQyaTGn019yKns6DxJnc8LMjdIcl4XusKU34nuacjWjytqHO3Qq39lB7YzVVGfsoS/qZTG8bLu5/n1Tnzlz2tiApYBbue6dxePssDmxZyJ6t69m0aR/bdrqxc8NGfLeO48n58aizt1Fybj48CSArdCwph7uQd7wnWa5vcuN4TzKcPyHz+KdkuXQh2/Uzck50JedEV3LdupHr1o2b7v3JcOlByvHOpLh/SoZXV4o8enLnaHfu7/8MLi2D7K1QsB/55jHk2x7oSj1QFR5HdfMYZO2E6+uRkhejSZiJNmoCYvhIdIF2qLzMqD3Yhyc7ulCy6m0yFr3CpTkdiJ3alpBxbfAZaYyzfWsO2RlzwM6A48PacNzWkL1mAqGLekDGdu4ELOTssq5cX9+LwIUfcfLHTyk6bA2nJ8OpSRAxBiLGIbdIipyAFDkBOWoyUtTk5z+jp0DMVKTYqchxXyLFTUeOnwFn56A5PRvOfo184UdIOkJD4Bryl/Xm5sw3KZj7FgVz3yJ/ztvkz3mbvK/fIXvmW1z7shNpk1/j+qhWXB3ZmsvDWnHewZgYGyNOmRsSMETAd5DASXNF/mYCfiYCPoMU+Q4WCBgiENq3HR69BNx6CHj1Eij2PwiVFeC5HsK2/cOXp/g/6EVBb4R6/tDIKD1YamRAUwsX/SlbPoxEa4F4S4ELlgIXrJSfZ80F4k0EYk2MSLBox1nrlwhyepWwMe8S92V3Lsy34NrKceRvncudw8t46PYbtZGHaT7rgXglBHLioDgZHqRDbSGo74G6ER2VQBVoZG4/riIgyI2fvpqMg40jk20+oedbAv0+Ehg2WGCqdWtWTf8Uj5WWRO4cxs2IsTw6P5P6tO+ovvgVt8PHkuVhQUmAA80XZ/Lk4lzKk79DnbMa6eY2pMI93L+wiryon7ge+gMR+/uQ6utI9ZUlPLq4AIo2wt2t1F5ZwN0zU6lMW0Vz9laasrZQkforjVnrKLv4Iw8u/EBd+hpqL60m6fAAkg59xO3IEaR4zWTpV/b88OP3bDp4hM0bdrJ+7SY2bF3Hmm3r+G3LQbas2onf1qk8SXRAdWMFt89Oh4fHyAp2JPXIp+Q59yHT9V2uu/Tk+vFPn+mGS5e/UcHRPuQc6062ezeKgnpxL7wfDwJ6UXLkQ/K2v8FDDweqgyfRGPsdzReXI6VvRc7fjzbvAGLBIbiyGtJ+geTvIXE6cuxYxDAHmnzNqXLpx6O93bi39WMKV79N1pLXuPzty8RNf4mgCe3xHNmWY3ZGHLAzYJ+9EceHt8d5aCt2mwuc+W0gZG2ixH86t44MQRfixKOTw7jl5Ujp4T5wyg5OD4NwB6WZePgwiBgGESOQIkcgRYxCihiFHD4cOXy4cj5iFHLkaKSoMc9E9GS0oZMhYQKa+Kk0ha2mwWsxt1b14cHizjxa2Z2y5V15sLQL9376hDuLP6Fk4Yfkf/s22bP/zPUZr5E69VUuTuxI/Kh2RDi2ImSoMf7WhvhZGOJrJeBrJeBnodz2MzPkpIkR/qbGBJgaE2baDt+WCRzepoaUnguExnLqXRahPnvoH74+RVlClKVnPVCf6un5FwW9Eer5QyNJUA/UADQ+Qo4+wsNlQ7ky+iXSJnUgffKrpE/6ExkTO3Fj7GtcHf4qKXYvcdm6I8kWHYkzF4g2FQgfLBDYX8Cnn4BnPwHPz43x6N8Gv0EvEWT5BqdHdCZySm+i55iR+NNw0jZNI2v/fO65bqMuyQPSAuBWPqjUlKVEELT0KyY5jGDGsH7YD+7EgF4CvboL9OliTO/3BD5/XcDiXQHrj9vwhcnb/DSuKwd/MCF670hST4ymOHQy6quLqLgwkarkL2i+Npf70RMpCBxJppcTdyOm0XR5CfVXtyAX7KT88g+E7+lNftREGjJWoM3dQXXqZhoyVvM4eSl119Zz/9wPlMR/RXnq9zxJWUDUfjOSdr5MUfggcuNGsuu3wXz7lRML5i9l2043fl23j+1bXFi7Zifrtqxm+ZYfWbZuC+tX7MZ383TuxA6hKfV7bp8ZDXe3kBFoQdrRLmQf+5yMEx9yxbUn1126cu34Z1x17vIXunb8M64d/4xCl37c9hlA2akhPIwczL1TAyny6UvGkR6k7ezK3Q3vcGvD29zZ/D6lWz7m0YE+NHpbI4WOgoSpaOPmICXOgcTpED8eKXIYulBbGn1MqDzel3t7PqFo0zuk//InLs5vS+zMVgRPaoXnqNY4O7XiiL0h++wN2GNnzBGndhwd2prdlgKpu20QM1aR6zuW++6mqAItqQ4ZSX3MFAr2dkEMNkF3ygJO2UCYDZwaCqeGIp+2Rz5tj3TaHjnc6dl5TikTNp7eJ512RDrtCKeGIYaMRoqxRx05kgbf72l2+5byLQOoXd+Hyk39Kd/Qj/J1fXmytg/lv/Xk8a/dePDLp9z56SMKF3QmZ96HXPvqTS598Tpnx71CzLB2hNu15pSNESfN2rWoAwGmHfA3aY+/SYdn8htkxAlrQ7ytDPGx70jJ1QjEhxk8PjSDpvzYf8IVqvsf9GKgN0I9f2y0StaoGi1U5aPx38DjJeZkT3+T9HnvkTn3AzLmvE/WnPfJ+voDMma8y40v3iRtwutcHv0qqaPakjysFYlDDYiyEAg3EQgbYkjIEENCBhsTPtCY0wOMCOov4NNXwL2PgEtfAZf+Ai6DBE4M6si+zwUO9xHIc14NYhWaS37EzHNkwkgHJo20Z4xjX8wHdGRAN4FBXQ3p/0lrBndtj1Xfl+nWuSM9P21Ptw8FPntfoPcnAgN7CNibCswY24Et8z7gxLoBXPKZQnrwNO4lzqMieSEVF+fz+OxsSuInUxQ9jfiDduSGzkedtZumjM3wYBdNub9w+8xMCiNnUXtlFarsVRTFTiR010fEHu5DTth4cqNmsnepBWMse2I6YAhLf17Jnh07ObhtF/vX7WDr+p/ZsGoDmzZtYdWWFazeso2ta3fhuXUyhdG9qU+aSWmMNZSuIN2/P6lHPiXjSH9uuH5EimtPrrp254pLN664dOOqa3duuPci06svuX4DyPcfxN0IC57E2VKRYMeDCGuyfcyJ3tGPXd++w6Lh7dg9vgPOMzoRt7wbN7Z8Tsm+QTw6PJh7e/tQtrc3JUdMKT02hFtH+1F8qCu3D3XhoXNPKl37Un2iH0W7PyJ301tcXfEK5xa0JfKrNvhNaoXzcGP22hlybFgr9jkasmOoIQeGtuGAtRG7rQVynIehSl9Guu84ngQOo/6kPdUhU5Av/Ejevr6Ip4fSfMoaOcgMMcgMKdhSUYiNMj3jlC1SmB2EWECIBXKIxfOpG6G2z0SQLXKwA5pwE6RoR5q8v0bjOovm/ebI+81RHbZTdNCG5v1WNO8xo2H7YKo396NyXS9u//QpJT9+TMH3H5A1+22uftmJi+Pak+BkTJStQJBZW/xNW3PSpBU+Jsb4mBjjbWKMj2krfExbETZA4IRlGzxNjIgb+xbq/ATIj6Z29xh0D7L/8etTbgapSWkHp6lTpGtQzsnN//jz/5PQG6GePzZq5ZulSDU8uITGfTE1y0y4s7ALN1f24sHy7txd+hmliztTtOh9Che+R8GCt8j57nUy5/6JtKlvkDyxE4mjXiLGoR0Rtm0Is2pNiJkxQSaG+JsZcNJU2V8JMBMItjTklKUBwWYCAYOVJaVAc4GgQQJF3ksReUB55E5CZ/TFYZwNw4ZNYPxISyY5vMM023aMHihg1dOAIX3b8/EnAkN6Cgz4TGBAF4HB3dswuNtLfN7lFXp/9Ard332Zrh+8xCdvGTKoa3vMexkxyeYlvp/0Z7b+2A3PreakeQ3lmr8jRbHj4fZyShMnUxA7ifsXv6X03DdkhwynNHomD858T8IhE0K2vU9miBnFMSNxX/km5k5vYmdny1i7eXwxbDpHd3zH4T3WrFvek/VLrdiyfjjbV//CljX7WLFqHSs3bmLj2nW4bhnJzdhe1CZOoThyCHLhYq759ibl0EekHx7ANZePueTSgzTXbqS5duOqWw/SvfqQc3IARaFm3I2y5UGsPbfPWnMv0ZqcwM8J3/IOe759iaWTOjF31Ed8Mawrr/cbwLuf92Gw7QBGOvXhq7E9WTmzD1vn9OHwDwNJ+e0D0jd/TM7Oj8nd+T45294kZ8sbZG/4M5lrXyN9yxvkbH2Hmzs+onhXN25u68OVNb2IWdSFgNkfcnxEGw4MM2a7rQG7rI3YZ2nAHhuBQq8xNN/4iYuuY6g89QWq0Ck0nP4eUtaTufP/sfeeQVFm6/r+KxhnnJyTY85ZkZxzziJBcs7BnLMoZkGQDAKSwYCAEVHMkkTFhDlgRFFid1+/Dz3Dntl7n/M/Vf+qE6q8q+6imu6P3et6n2et9dxytBXo8ypbg+698oiyFRBlK9Cdo4woVwVRnjrifA3E+RqQqyh1njLkKfcAU/Ln+3tVIFeD9oLJUK5Nd4YL3bsdEMWqQ7wWoiRTxMkmkGwKSUZI4nXpitagfasS7zfO4MXq8TxeOpqmeUO4FvATte7fcM7+E06Yy3LESKBAux85mr3JVO9FmppAiqpAsrr03mSKtkCxYi/iND8lVkGGw7N+QXL7EFxM5O0mHbreP/r///tse4Wo9Tkdb57w4eVDPrx8SMebJ4han0sHBPwv0UcQftT/bUm6+MAf9wTrimGPK2/WzOD5smm8WD6d52sm8WL1RJ6vnEjzsvE8WzSOh3NH0xQ8nJv+g7nu8T01zl9zbuZnVJgP4IhRf0p0+1Kk1ptsJYFMxf5kKfcjU7kfmSp92KPcm3TlXqQrC6SqCGSryZCuJJA6ozf3y/fBm4u8S/Vmq7Mp6ibK6BsbYWpugpmZHqb6ihjrjMVM61dM1D7DUKkX+vIC2tMENCYIqI0VUB0toDpKQGW4gPKwXigPE1AeKSA/UmDE9wJjf+nPpEEDGfKNwORhAtMHC+hMErDX+pxwu6FsjZhO8Q5DzuXaUF9iz7tSP5oPzuRanjKNpdpcLrEmcoEKxuqT0Jyhg5W1Lno69uhrzWTLWmfqD7uStWoI0SHfU7ZLhTMZCuxZO4mVwdNZOMeZhYs3siRsFUkrZlKfpcjTw9rczFehu9aVquQRVCT/xKn03zmeNJaTKaqUx8pxLkuJhgIFbuarcC9fj6ZcXe4UqPOoVIOjSVqs956MwajvUR/8OcvcRnE+T5U7ZeO4kNKHRX5ymGmMREtVGz3DWWiaWKBhrI+yugZKippMUNFEXkUDIw01PA0VWOMwmZy5Y6naNIzq6B+4EzWCxsifaNzwDbe2/Mqj2Am8z9KkvUCDlxkTeZKvyZ09CtTHTqFyzSQKA0ZQGjGWJxl6cGYmNbE6PDwYyIsDrrQd9aX76haq4/Xo3KtIZ+Y03mcr9PhDjmKP23KVegaLd+Sr0JGvQmeBKp0FqnQVqvVYlKcBxeqI85RhvwldmVZ0ZjrRkeWEqNAJihyh0AlJgRPdBY6IcmfSnWlGV4oOnfFqvN+hyOuoyTxdMZwH837lVsgP1Hh+zWmHgZRb9+egYR8KdGTJ0JAhSV2GRPXeJGnIkqTei0Q1gSwlgWgdgd1yAmcCDeHOYTi4mLZUH2i/If2N/Xm/VixB3C36x1B4sUR6cV/cJT0m3dUKbW8QvWum/dUj2p/f5/2rO7S3NCF6exfJ2yZ404j4xRXEzbWIn11G3NWKNHJK/E9HSf88nv3fo48g/Kj/25J0S68uiLvoOJNGd/IsPmxS5m2UIm2bVWjdqsi7LQq826TAuw0zaFkrx6vlk3m6cDyP5oymKeh3Gn1+osblO87afUGF5UDKDQewX0uWPFXhbxDMUO7NHhUZ0pV7karSi1QVgUy13uxRkR5Pbz5WDPfLebzTnpUz9dAw00TPyBBDYyOMjIwwNdTD0kgLG2MVrA2mYqk3FmvD77Ey+A4rva+x0PkSc63PMNUYgLFaP4xVZFGfKIP8GAFNOVnMNH/ARnck+go/MWO0wIyxAlNGfMbUYQOZPHgAE36VYcJPAvJDBQynC9hp92Wr37ccSZxKVbEqGxcNw1TtN3QV1LE0tMHGwhJN1SnMCbJgb5w1Dyvt4YYHrw/p0pCnyPGMMazx+xWTqQLK4/vg7mrJ4qUbWLloJanrLTmXNpp7h9VpyFfm7TkXju4cw9GYwZxNHcX5tElczlDiZrECV/fKcyl5ItWZo7hVOolLhVNJXDaSUMufmTZsAFoTP2Oe43DKk3WpO6xHYeJEFvkNw9F4LGaaE7EwUsHVfTaz/byw9ZyNrdtsTMxnoqNphZHCDBx1phNhPYGdPmMpXzWZmm3TqN80ltrI4Zxd/g1nV3xOzcZvuLFzGLdipvEoSZM3OYa8LdSjo1CTd1kGcNAdSt3oPmAKRw0RHzak85AxF3fp0Xx8IW8O+9N2IojuxmguxBvQki5HS+ok3mXN6HHrXvm/JWz8NWXj3wGxs0CV7lx1xAUqiAtUkOQb8D7dgu48d8RFXn/cTfSCEh8kJd6ID3oh2eeGuGAWoixzutMN6NitTut2BV6sG8+TpUO5N+dXGvy/54zLlxyb9QmlJn0pMuhDpqbs30CYqNGLJHWBjBmyxGr3IU5B4PJyc2g6wJv9S3iVtQTpxdi/pg3/OXmiG0lnG91trYjeNdP55jFtz5v48PQmHU8aETXflKZuvG2CF7XQfAkenUF05zgd1w/SVl9Ie10+HfV5SLrf0wPCv92xF/+3zkr9CMKP+r8tsUh6DLu9hdayTbQnmCFO0KFztzakGCJONkKcZIg4Xh9RrC7dMZp0bFWhNXIGLaun0LxkLA/mjOBGwCBq3X/gnP3XVFgOpMygL8XaMmSp9u2pBPeoyJCq0os0VRnSVGVIVZUhVqkXyUoChcbf0nHpAFzNoGmTFRGWuuhYGmBqaYGRsSn6BqYY6JtjbGCJqYE5pgYmmBkYYWGgi5m+JiY6iuhrTERfYySmOsOwNR3JbJtxbFnpQlb8HGpOxvP63jE+PDrD7fN5xEe6ojZRQGFyLxQnCqhMFtCY2gvt6QIGigL2BgJ+9gNZM+dXnCz6oq/5FVoaUzAysmGmrRdmptYYGeqwcYE/54+u5cPTNfAsFBpn0XJMjYYcBTb69mPIFwJThvTHxliFiDkhRCxaxZywQHat0qZyz3BuHNDhTIoCD8vsqYybwfmUaVxMG0NV4mAuJA/jdOzPnE8ayuX0KZRuncQyp28xnCSgMqY/+oq/Qf9gOwAAIABJREFUs2vDT5zI16a2zIzsTUMItBIwnyFgIqeOpUI47na2eLvY4+3liru3D54+oXh5hOLt5EmopyfFy6dyIVaFe9mKvMgfw6vcQTxO+oam6K+4v+snLkb9zvHln3JwnkBekEC6mywZ7gMpifiV06tH8DxxMi8SFOjKMYVDlnSW6PHhiCldVT6Izy+lYrs2b85H8q5yAa2V8xDfTeNsohlPU6bxNHnC39I1XmdO70nY+OeUjT+TNd7nKfEhX7nHbbnSTEZRkSqtGeq8TjKBkhDpJJqKcDg5HyoWwIn5SI7Pk17KP+SDpHg24jxbxOmGdMZr0LpNjlfrxvJkyXBuhv/CJe9vOeX8OUctB3DApB9ZOrIka8gQryFDgqZsT1WYrfoNu7UGsnWGwJUdDogfHODJgWXU7ZrH5Sv3efPyKaLO9yBuh673dL9/Sfvrx3S8fkT326d0NV9H/OI6vGqE19fhRR08PSdN3Gg6CnVZUJMBl1IQndtN1+kYxFXRcDYGLsTR3fFWOjdV8o8pT3/8sD+C8KM+6r+qnglOLY9oKVhAZ7Ix5FogyraAvD8CXXMdIMcOsqwh3QwS9enapUH7dhVaIqfRvGIC9+aO4HrgIKrdf6DK/kuOm/enzFCGbM2+ZKn3loJPpRcpKr1I/QOCqaq9iVbtx25FgRK7IXB1P5zdRsMaQ9yNNNA2McTASB99AyOMTSyxsJiFubk9hoaW6OkbY2BojK6mFcb6M7G3nk2Alw/rli8kLy2GmrMHaW46R3vzbXj/CD7ch5fXpdl2nU94e+0kc5y0cLP4FEej3szSE3AwEHA1FQiw68V8j09YFfQ1ZrqD0NOYjKGhLQZmvpjb+WNgZoKJ2Qw2RrrxsnYdvDsE3bfofNPA26bd3K004UKGIktNvmLk0O9xc7Jn+eIlzF24iJB5SwgPC2TzMn0Op07hep4J51NUuVFkSOmWoRyOGczx+KEcix/OyeSxHNg1kYQVX7A5XGCVdx+CrfoT7vAzqVv1uXQ6hA/HnKnYpEFC0BTSFqtSuFGDog3TObZViavplhzLCudo9lyyYwLYstCTlV7uLHG2Ztc8fU5n2NFerIb4oCYc1IIiFUT5inQWKtK1Tw1JuQ5tJaa8KlTlyd5p3E2ZQs2WsRyd/zP5vv3IdBc4EDKQC+u/pm7b5zzcO4HGND3yVxmQFelOTvRcitYq8qZmB63n1vD29Ep4WsTZtJk8SJnOw9QJPE6Z8G8TNl5kSoeIv86e0eM3OfK8yZGnJVehx+/yFHmXO53uQhWaE+RpTjSDE0vh7Bq4uBIuRSK5uAHxhUgk59ciqVoGJ+YiKQ9AXOIGeVaIMwxoj1Ph7ZYpvFw7hruLBlMf+APnPL7ipN1nlFoOIMegN8lassRryBCv8Y+qMEG+DzEqvdkkL/BwbxjcK+F+VjDli03YHrma0sIUblw+wYu7NbQ/vY745U1Ez68haW5A8rweXlZD8wV4XAl3yuFqHqKLqbSfjuHDiW1QuRVOb5G6chOcjIKTG6AyEk5v/HtF+E+t0Y8g/KiP+i+qC6QbhI/raMnwRZJjDoed6TzgDAfcpDMgS/zggBfsc4UCB9hriSjVkK5EHVq3yvM6chqPlo3hzpx/pJmfsu3PMXMZcnT7kaXVmzR16UGDVFUZUtRlSVHvQ7Jab3bpfEKcQh+OBUyDO/ugYjWXlutjb6SNgYEeVpammJoYoK+ng7aWBlqaqhgYqGHvYIR/gD0x29dRsDeBy2cO0Xy/GlFLI3y4Jd2f6WyUppq/+mNs3O1KOq4corvxKC8vlbDQyQhL1aHM1B6Bg/5IHA2HMdtoKLONBmOv9ys2mt9jpGSLreksbGbZoWdqi6mVNyZGtsyyliMtfiaiZ7bQlQ5d76XHb1vOceecLSf3TmSj38+4+riycNES5s9bTGBoGKHzlxIeMZ8Vc23J2K7L+SQlLqRP4+oBeQ7G/sDRtPEcTlUnabUCi92HoqswAuVxX6M/tR8hswaSvXkoN44b8uqyLw8rgqmOUeZJkROtlXNpPhLEzTxrbmca8SLbkrY8B2r3qvLkmCUPyqyoTTPn9HZzTm5QoTpuHC8OjUVUok5nsSqSEj04bA5HbOGkK5zxQ3TKD056wvGZdJfp01GiQ8c+fd7mqPIwcTQ3Y76nas1garZ8z6XNMtTFfEVdigbRERqYqoxFWWEae5ZOp+VKLK2Xomg5uwFelVG1x547KVNpSv3XQeIPUyf8PV0jcyrPMqfSnDWN5qxpPN87ned7p/MiW44X2XK8ypWjJWcabXkK3I+ZxvNUWzi7Aeq2Ir66GcnVWMQNuxBdiUFUux3J5Y2Izy5HUhGB+Ggg7JsJueZ0JmvyIVqO11ETeLhsKFfDfuKi39eccvqMctsB5Bj3IVVHlngtWeI1+5CgKb02kaovS6JWb2J1B/CufAuii7ncjbHhRdpMbpRt5lXjEWi/BW2N8OIivDgLTyvh8Qm4W0ZXdRrtFxNpO7OLtsptdJyMQnRyA5yKhDMboDIKTm2CU5vhdBRUboCTkVJXRNLx4bW04hR1I+6W/K01+nGP8KM+6r+o9yDdrL9azptkJzg4C84E0X5COvRYfHIxkhMLpDMeDwdBqTfsc0KUZ0VnpjHtcWrSPZb1k3iwdAS3IgZR5/MN550GUGkrQ4FJf3L0+7JHU3raLllNhmT1PiSr9yFJrS+x2rLEyvfh8kpTeLiftoPzKQ9VxkRXHQN1JdSVJ2Ooq4SjnQlzgt3ZGjmP4pytNFQX8ubpKbqeX4E31+HDbXh/E15fgcfn4c5JxI3H6L6WT/vlTNrOJtB2ejvvTm/g3fmdtFzYQ5SfGab6llib2WBtboGxvg66OhoYGuhgZmKKuakFTpZuWJmZY2qmh4m5ATY2M7Exs8LeRJulwXacKjXmceMSeJUNr7Pg7kIuF8mRFT2R1YvkCFwQTHjEXOZGzCMiIgy/sDn4By9iYXgg6xZYk7VxJIXRI6jIn0ZR8niyYlRZG6qMs+FEDKeMQH7aVKwNNVgT4kBpfDiPjq2DK3FwIxWupNF5N50PDVt5c3oeL8tdeVM6izdlzjze78GNbC9qYnW4nqpNY5oKdzJUuZuqTsNOOa5FT+NO4nQadk+jMXEij3Km8P6wKqIqC6j2hSvL4UoUXF4IlwPhjD1UWEl9xITOEiXa9o/j6R4Fbmwdyp0tP3JxZW9up43h0A4l9BS+YcZ0eVIXTeLt9UTeX9rK2/Ob4M0xKtPtuJE0jhtJQ7idMIo7iaO5kziapqQx3E0ey72UcdxPHc/91PE8TJ/Iw/SJPNoziUd7JvE4YzKPMybzJHMKTzKn8DRnKi9yJvFyz2Tu7JzKuwJ3uLQNybU4Om/HIb6ZiuhGCt2NyYiuxSGp347k0lokVQsQV4RAiSOSAku69ujQtluRlq2TebxqOI1zf6Y68BuqXD7jiN0A8kz7kKInQ4J2b+I1+xCv0Zt4jd7s0hHYOUMgyew72k8lcCN9DXEGspT4DiQ1ZDqFG2bz7lIK3C+GG1lQn0jX2S10nIzk3eHldBxbSdfxVXSfWClN1Di5UuoTy+DEMrpPrEZUsQZRxRq6K9bRXbEO0cn1cHqjNI9R9IE/K0JxtwRRl1g6zvAjCD/qo/7ragEQt9J2MoUXsZZwzBPR5aW0XdgAZ6MQXYhCdD4Sydk1ULUYTobDEV9EB13oKraDdF06EtRo2S5H87px3Fs8hOtB31Ht/glnHGQosvyUXON+7NGRIVlDIFlDhiSNPiRp9CNRvS+x2gKx8v24HuNG2908mvf6UxykiLu7A8v8PUiMXc2B/HiuXCjnzYN6aGmCD3fg3RV4fQleXIUn1dB0GhrKEV0uovt8NuKzmYir0uk6s1naVjq7BarWwuU1cCmK16d2sdZVD0NDS4zNrTCzNsfUygQDcwMMzEwwsLDCyNIOQ1N1LG1MsbWbiZmZCaZmBtjZmDPTwgYLA1t87XVYO9+K1B36ZO8YRuG2oUQvmMjSUFOCQl0Imh9MWFgEC0LCCQ3yxds/iICwlcyds4QwPyeWztVjzTIddkaZsG6xNosCdPC3VWKBhwG7lrtSWTqX6uOhPLi0kK4b0XAzG9HlNNovbkHcsIrHdRt5XruO1pq1iGrXQt06uuvW87ZmPS+r1/H+VCTPy5ZyvzCIB4Ue1KeYcHq7BtWJdlxN8+VyojnVCQaci1GhLlmb54dcaa2cS+uZ1VAfCw2roG4O4ktecMkDLvshOe1Kx3ELxKcMaDlgwJP0abzLnMKTxN+5tWc8SUvHojj5GybN0CB18QRaru2m9eIW3l/YBm+OU5FsQ2PCaK4n/MSN+JHcTBjFzYRR3Eocza3E0dxOGtPjppRxNKWM427qeO6mjude2gTupU3gfvpEqTPH8Sx7Ag8SRnF7xzQkhyOgLpbuxmQ+PEhGdDeT7qYMum/vQXQzCfG1nVCzHs4tRnI6HMqcEBfb0JmlR1uiMm93TuHpuhHcXPgLtSFfcdr1U8pn9SPfrDep+rI9INyt0Zvd6rLs0pVl53SBjNm/01GfRnXyIpbKC6S5fo6v6jest/6JB/mhcDGK7uNLaS8Npf2AP5QFwqEAxKUhiEtDkJSFIy4P/0fSxvFFUlcuh8rlSE4uQ3RiGV0nltJ1fDmiipWIT62W7hGKO/5ta1Qk7vhvW0c+gvCj/k/rFUD3K16UbOXJDkOo9Kejbg3tV2KhJhFR/S5EtTuRVG+Ci2vh3GI4GYb4iBddpa6QbQzpurTFKvMqajKPlg/jZsQP1Hl9yvnZsuy3GUi+WX8ydHv1gDBZsy9JGv1IUO1Hoo5AvMIAmlKDeHsvn5biCOp3uFNaVkzH7TpEbbeh4z58eABv7sGL2/CsEe5dpvv6SdqrU3l/IZ7Wqu18qNxA56m1cHoVVK2AqqVQuRmORcHxTXBkOZxcQtuRlbw+lkjqPF88ZrvhaGuLjaUR1hb6WFjoYWyih7GxKWam1uiZz8LAygg9cxVMzA0wN3fExMgFYzNrTG31cDa2ZKaxEzZWtpiby+PnZsJc33DmBq0iZM4ifEN8mRs6j4XB4cwN9iUkIhy/kOX4+s8jLNgHT7+l+AcuJMAvmBBPX9K3baGmPJ1n9bt5Vr+UzivpSK6l0167lbcX59FaH8Cben+aq+fyvHot3efm01mzmPcNK3lzNZIXVzbwpn4T7+s2016zgebaCF5Ur+LN5W10XI2h7fpaOppW8v7mWmoPBVIY9QPn0uW5kKTBqZ3qnN+lS8m6ieSvGsSZVDmajvhw96grz6rc4PpcuLceSfVCXh9z5fWxmbw+5cirI2o8KRjE64OTOL1DEWedIYweM5HRqrNIWTCOliuxvD2/6R8gTLHiRtIIGhN/pDFhZI9vJI7q8c2k0dxMGs2t5DHcThnL7ZSx3Ekdx53UcTSlje/x7fRRPMkax82YwdzaMQ1OLYH63XTcSOX94wxED3Lovp+N6G4motsp0BgDdRvgwhKoioByF8T7benONqA9RZV30VNpjhzFrUW/UB/2DaddP6Hcvg955jKkGcoQr9ub3dp9e0C4U+szYuX7UBg0jvc3kzidEkGYvMCW2b8w+cteRJl9ysMMF8SHI3hf5Il4nweUesFhbyh2gBJvKPWTgvFwqDR66ug8xEcX0H10PhybAxXzpId+Ti6EioVITixAfHIx4pOLqTh2iOqLZ7h/5zavX76hs/3PfUExYknnf9s68hGEH/U/KrH4P543KBJJNwz+Gm77z0G3HRLgQwvNKa607LHmQ0MKHVcToGYDNOXBjSS4mQw3EhDX7aDr/Dq6qhbSfTyYzjJPKDRDnKXL+3hFWrZO5Nm6ETQt/I26oO846/kFZXb9KbSUppkn6PQiTluWOG3pXkuCpgzRSgJb9QXe7F9L+7FYIg37st9/MBVzp3J25Tg+NJbB6/Nwax807IFz26FyPZLjK+k6vBTJscXSsNY/AlupWAGVq+HUGji9FknVKqhcCZWr6D6xgo5TK6FqHRxcRFeKP81JC3mRtozHe1ZyM3kVl+JXcnT7MvLXzyV5aSAbQzxZF+zJEj8PQt3dcHVwwtbGHlNLB4ytnDC0NkbXzBBdY0NMLKxxcfEhJGgRESErCPJbhL/3fOb6+xIavBBv98Ws8Atjvp8vgYHBLPD0YE6gGx6evswJ8uLc3nCoCabtzCxaKpx5d9iDVyc2I7qyk9aaxTw65c7zyz68a1zMm4a1vKrdxIfaBXTWLeHt+Tm01yzi7dm5vKwMRVSzjHen5/Hu+goeVUXA3Ri4tQtRzSaaS8M5vE6Zczt1eVy+gI5LK3l/JpSmYgsKVg6icPUI7pa6U1/gwpXd+lRul+Nitg6Hk+SoKdTlzSkH2o8YQ5kOnFKj85g2jTmmZK+3YY6rLVbG1hgYW2A804rklXK8u7KQ52cjeFW9BZpzOZluwPnd47i6S5qo0ZA4gisJw3sSNv5M2biWPIpbqYO5nTaBa0nTqY2fzJWUMdzKGs6djCHcTPmd6uwJ3MocR+OOoTTFKiM6s4Ku60l0P9xLx71UeJgF9zOQNKXRfTuBzuvbaK9dTdv5ebyvCoIjHnTvs6I9W5PWpMm83DaM5vVDubd0MHVBP3DS93PKnPtTYN2HLOPeJOkIxGkKxGoJJOr3ZpfOd6xWkmX/fHWoTebKNici5QUWKH3KmE8Fdlp/yv1kC8Sl7lDqCKUOdO+fibjEFfEhT8QlbohL3JAcckdyyB1KPaDMU+pyr574KcnRUCRHwxEfi0ByfB6S4/MQn5jHqsUBhPh4EhE6n1WrI9mycys5+ZlUVlbQUNfIq1evaG1tpbv737dJJRLJf+p/t2b8ua78VR9B+FH/K9Td3Y1IJPoX6P31Cy0Wi+ns7OyBZ0dHB49ed3DleA5XN2sjKXWhozGBjpuJcCsGUVM2khvpcCsNUWMiXfXRiC5vgPPL4VQ4kmN+UGyBOEdf2lbaNonm9SO5s+g3agO/5YznZ5TPGkCRVR8yDGVI0OlFrJbMX0AoS6xqL3ZbDKT9+HYeFG4gXF0g3mMYi7S+YrXl11zNWUDr6S28LltCW/kCOg+FIi4Ng/IwKI9AckTaShIfm4fk2EIkJxZBxVI4KQ1ulVStgFMroFIKxM7KlYgqViIqmENz1CwqzH7mvMMI6n1n0BihS9NKW55s9eTl7jBeJc+n9eBO2srj6azYQ1tlLi+O7+X2oT3UFSRxLns3BYkbyYxZS+yGJUQuC2flolCWLYxg4bwwwsOC8AoKxT/QGQc/b2xcA/Hz8sTBazZWAb64uTsQ4BqMl184ltZ6hDuOoXSbNtcPuPDwpD/va0NpKNKntdob0Y0w3teG8r5mJd31yXD9MNxvgEd5tF9P5GnVOlpqNtJSvYYnVXN4V7+U9/WLkdxL5W39dm4fmcPpNAtKo5W4kKnKrUM6NBQrcOe4G9cOuJC3VoWSLaY8Pb4CUcNWuBXF+9pFcDOOltPreXVsKY8PeXIxZTpFa7/gTMI4GrJ0KN1mS8piR5a5zcbX1h4Pp5l4+zriHSC9qpG+cirvaiJ4XhXIq4tr4EkqlWk6nI8fzdXowVze9Ts1cUO4kjiCq8mjuJYymoakkdTFD6Mmbgj1u0dQn/Ab11IGcWPPGK4ny3ElVo6G+EncTJvA9T3juJc8nFubvud1igJcXQ5X1tFZuxJub6S9MY6uxt1IridCw26oi4GLUdKTpaURUGKDuMgYSZ42nWnyvNkxmqfrh3Bz4c+c9/+cY+5fcXDWp+SaDyBNvz8JWn2JVpNlp7osu7T6Eq39KRvUBSo36MGVGGq3m5Fh+wkpTt/joiRLru8g7ieaISqZjfiADRy0QbLfBsmBWYgPOCE56IjkoCOUOEl9aPY/XOoMZd5Q5o243BvJYT/Eh/2QHAlEfFTqdctDCPHxxM87CF+/YFw8XXH3csbb25NAv1CWLVtGVFQUKSkplJSUcPHiRe7evUtLS8t/CMd/llgs/hf4icViOjo6etaZjyD8qP9R/bsvaVdX19+A+M9VY3t7OzU1NaSnp+MW5Md8V3lOLR0FZ7zpuBlN94NUeJxG680MRE25dN/ZS+fNPXQ0xNFduwkuroBT4YiPeMFBa8gzpCNFmbc7J/E8chRNiwdRG/wdZ70+p9zhE4qs+5JuJEOctsAuLRnpBeQ/YBit2Js99j9CTSoNe5fhqy6w3mkEmj8LeOj8yIMMRzgeTvdBbzjkAQdcocRV+sRc6oW4LAhxeTDi8mAkh8OQHA2HYxGIj82VPjlXLoGTS+H4Yji1gu6KZYiOLqNjbwhX52hyQk7glLLAabVeHFMWKJMXKFEQKFWR5ZBqb/YbDOSQ6TccmzWYKs9J1ERocWO1DQ+2etAcF8Sr3M20lexGUpkFl4oQ1Zbwof4Qb+pKaK45yPXqE1w5l0/54VyK8rLJSdzJxvitLIrdwcIF3oR4+hMQFoS+hRxjfhFQHyLgpPktgXaDiQwfRdYaVc5n2vPgRAAvzvnz/Lw7TUctqS3U5nKeBtXFs3h0JphHp0N4dm4u7Q2r4fYWJDe38KRiLg9OB3MizZD0tWOoLrLiwWlPmi8EwYvttF9dzONqBy7sM6LxuB/dd2J5W7OVZ6cX8aF2Aa/OenL31EJEDbt4eWQhJ6OmcD5xBE3HDClNs8Vc9Qc8PR1w97THxXM27r7e+ISEExQ6l4CgQLy9XMlaPYV3lwJ4WenKq7Pz4N4OTqWqcGH3MBp2/s7l3cO4FDeUi7FDuBg7hEtxQ6mOH05d0ijqk0fTkDKB6thhXI4eTMPuYVxPHM21xIncSlekaa8Wd1KUuBM/lYaoETTunE77yQDeXVxCe2MkPI5BdCcRyd1ExLdj6LwSSeelhUjOBUOVG5ywg/26UKCJKFOZD7un8nzzSB6sGUrj4l+4GPYlxzy/ZJ/DJ2SZ9SVZvzdxWn3YpdWXGO1+xOn3J1q7Fxs1BOp2myCui6R+txFNW6fSnKbO+Vg1LqxX4H6CHqJ9NogKjaDYEA6YQZEFkiIr2G/9n1py0BYO2iEpkVp8yAFJqSOS0tmIy2azanEAgZ5u+PsEExgUjpe/Nz7+Hvj5+RDoF4qHhwceHh54enri7e1NYGAgCxYsYN26dWzbto19+/ZRUVHB1atXaW5upq2t7T/sMkkkEjo7/7Xd+hGEH/W/QiKR6F+e7iQSSU+V+KcePHhAfn4+ixYtYubMmaiqqjJNQ555dqNp2DodzgXSVreR9luJSJr2IHlQjPhBAaL7+XTfzqTzehySK1ukIa6nQ5AccYcDFpBnQPsfIGzeMIKmxb9RG/wNVV6fU+owkCLr/qQZyRKrI8NOLVmitXv3wHCrfD9yPYbBlVQa0sMIVBNYaDiAqX0FfPV+4mmaMRz1gAN2cMgeDtrBIQcod4Yyl56WkqTUC0mpF+JyXySH/XqenruPhsDROVAWChWLER9fiOTwQkRZQVz2nc554y+ptviOOusfqbb4hgsmX3De+HPOGg7ktN4AKjQEjqgIHJghkD9VIHOSQPokgT1TBfZMF8iaOoAchS/JU/+RQoPBHJg5gaM+alxaZEXD+tlc37WAx3uX0XIiDeoroO4odLwA8XselCcRtdgBH39zHFzU0VP8AoVfBWYM6cv4X2WY+KuAwm8CWqP7YD59AJ6G3xLpP5asDcocS9Gndp8NzZX2tJx35XmFAy8rnXl10pWm/dZczZambDyrWMTzUwv4ULMEnm3hdvlsCjdN41aZJx1X19B5cwUt9Ytorp7Ps/PzeHZuLq/OzuFNZQhvTgTw5PRM9kcN58j2CdzYb8iNozZsXjwFc/2p2NsG4uw7h9mBfswOdsYp0AUnb1+cXAPw8PDC38eZ3DWTaDnrzIsTNrw+5QO3VlGVMp1Lu4dRv/N3LsYN42LcsL/FTf3pi3HDuBCnSG3SZG5kjeFezlge5k3lyT5V7hcrcXXvBG6kjaZm+89c3fobDRt/p3HTWG5unMKzOG2eRGvxMtuFjrJQOLsMLi9HcnEBogthdJ3zo/2UKxQrI8lVoj1Fjtc7JvAocgQ3V/5G9YJvqAzpxwFnWfLsBNItBJIMBeL1e7FLrxc7tAW2aQrs0O7FBg2BpkwbOi6t5FKMNu/2atGWq8LLIh0epphwZ5ca4n2WiPO1keRrQLEekjxdKDCCIsP/1JIiPSRFBj1xVD3xVAekMVSrlwQS5OWOn3cQ/gGhePh64uXrho+PFwG+IQQEBBAYGEhgYCD+/v74+vri4+ODn58f/v7+eHl54efnR3h4OEuXLmXLli1kZGRw5MgRLly4wP3792lpaelZQ7q6unrWl79uvXwE4Uf9j+qvT29/bYP++bqzs5OqqirWr1+Pg4MD2traaGhooKOjg66uLqr6emz2mML9WC24EAENG+m6FkdrbTzczqbrZgpdN5PouhZHZ/1WxDVr4MICqPBFVOoA+0zpztHlfdIM3myfwLPI4dxe/CvVId9Q5T2QEodPKbDuR7KRDDE6MuzQkmWndl9idPoQq92HKOVPOBQxCaqjuZnqRrSdQJJjP0ImCuxw/Jk7caqISuzpKJKGtnYVm9O934auEgc6SpygZNYfdpAC8tBsJKWzocwZylwRlXlAuY/0HuSxEMRHQqA0HDJ9uOI7lUsug6h2G0yt62BqXQdR5/or9S6/Um3/LWetPuOy1edcMB9IlfEnHNcbQJlmP/ar9aFASZY8BRkKpwrk/eGcKX+AcqJA6h9Ony5LkpxAtOJAEhW/Jk37N54dyYIPD6FwJalrbHG302b2TDMc9CaiNVJAYYTA1GEyKI3oz7RxApNHCYz/XWD8rwJTBgnIDRJQGdYb3QkD8FP/ghV2w0iIkONErDnX9zlx+5Atjytm0lrjwp1D5tw/bM2DIzO5uEebynht7pYE0X55J1zPors+mtdVa3lWsYiH5SE0Hw+l7exCbuXOZt/SKVxOGsL1AlUaDs5mfcQMrHSHYWmsjq8rbz1rAAAgAElEQVS7J+GB8whxj8Bn9lzcHOfi6RmKX6AHvoGO+Pp44O8ZSt66ibysnMnLY8a8Pu6AqCGcU8njuZQwnLpdQ7mcPJZLSWO4kDCK8/Eje3whYRQXE0dTnzeU67ly3N9vxNNSA54clud+6STqMydzeNNEvGcOxU77c+Y7DCZlziSOLB1L1fzvuL3yex6v+YaX276hJe433iWPpSV1Cq9TZvA2XZn36Sq0pirRliNPW5Y875Km0bx9Avc3jKBh2U9UhPRln7vAAbdPyZ3VlyRjgR1aAls1BLZry7JTtw/b9fqwQ/sTduoJvC72oOvias5s16W90Io36Up0llnQUuhA404FRMVmiPI0EOcoQr4qkr2qUKgDBdpS52v9W/ekbhSqIylUR1ykhbhIqyeOau2yYIK9PfDzDiIgMAxPPy98Azx7KkIfHx/8/f0JDAwkKCioB4h+fn74+vri6+uLn59fz2tvb2+8vb3x9/cnJCSE+fPns3btWmJjY8nPz+fo0aPcv3+fV69eIZFIetafjyD8qP8V+mvl197ezuXLl8nIyMDR0RFDQ0M0NTXR1dXtsZ6eHnp6esira5HgO40Xu7WhwhfOh8ONzXAtBho2w7UtcH0rXIuC2tVwaSGcDYHjrnSXWNNdYEBbhhotu6fyfMsoHq0ZzI0FP3Ax8HNOegxgn90Asi36kmgoS7SuLDt0+rJDpy/RWn2J1u7NOtW+nIlUhwuR3E2xoyFqOI9iJlO3egqX1o/nVrwa4jJHOvZbQYkN3fvM6NpvQedBW9pL7GCfmTTl/IA5HLD8w9ZQYgMlNkjKZkkBuc8BSl0RlXjAAS8kaU7cCZnK7Yih3Aofwo3gQdwM/I2mkMHcC/md2wG/cN3zW2pdB3PJ6VeqbL/nuOlXlOl/wUGtgRSqf0K+an/2avZij6pAmqJAhpJAtrI0TSNPSYYCJVkKpwlkKQqkqcmSJSewR7k/787kwKt6Xm6zZHuQHf72bgR5LCbcxRE3oyEYq/dBYZKA5mSB6RMEpo4TmDxGYOoYGeTGyDJtVC+mjRCQHysw4fu+yP3+CdMGyTLlZwHF4QKWygMImPkbS3wnkLHciNJttlwt9qe2wJEnp7zg7gLunbChtliT9zVzuLHPntoMU54f9qLlpA8VMTPIXfsbtUU63N3nSOyc6XiYyuFs7YaL/VxCvIJJ3BzMujnTWe02jfX+GqwOMWFegCn+XuZ4edjh5eGNt2cY2Wsm8viIKc8Oa/H8iDkfqr04kTias0kjqN49hovJ4ziXMJozu0dSFTeC84ljqN0zmeu58twuUuH+sVHcODiJm+UG3Dlix/m9euStH8V2r4EsNBawNx2Bgtz3jB73I+PG/4yF4SS87SazyGsGG+dpU7R0NPtXjOFI5ATO7ZjKtbgpNMWN5t72n2na9AWX1g/myqbhXN8wnBvrh3Bn41BubRxC/eqfubT8Ow56fEuu45ckmXzCNg1ZolR6E6XWnyiNAURp9CNSvT9Jln3pKPVCfGkF56KN6TrkwdNUHSSnfHh/yI0r2+RoLzKmI1eVrpwZiPfOQJQlD/ma/4if+o+cr4g4T1nqAhXEBWqICtURFUqjqlYtDiDAwxVfr0ACAsPwDvDBx98Db29PfDwD/qUS9Pb2xtfXtweOf1aMf0Lyr4D09/cnICAAHx8fXFxc8PHxITQ0lPXr17N8+XKio6N79gk/gvCj/kf1VwA+evSI/fv3s2TJEqysrFBVVUVfXx9NTU20tLTQ19dHV1cXbW3tHhDqGBmxf548TetHcnXjCK5vHMSjDC2eFNkiOmAKZ0Lgwhypz4VBVSBUesIReyQl5nTk6vI2XZmXuybxZOMwmlb+TP2crznjM4CjLjIUWPch07w3CQYy7NSVZZtOX3bqDGCndl92avZhrU5v6ncbwPk1XI0xpWWvGh05GnQUWPE4Q41r26fTvs+S9jxD2GcERXrSttF+U+leS/EfCec9lraQJMXGSIqNER80ln62yBzxPms69tkiKXZEnGTJy8XyvFo9jlerJ/By+Vial4zh2eLRNC8aw+N5I7gb+jtX/YbQ4DWIWrdfuej4E2dsvuOE6ReU6/bnoEYfUjR7k6giEK8kkKLSi3Q1WfaoyJChLEOmiizFKgKZ6gJJar3JnC6Qo/cFndePwvNLtOw0ZY23M55Ofjg5R+Dp6EyQszFeLuqYmwzDTOcLzJS+Q2/qZ6iN74/q2AGojP8U5bGfIz/qc6YP/xT5yb0ZN1xg4sheKE78nBnjvmD8b30Z+YMMY3/pz5ShApOHCGhOFLBUkSV45o9EhowndZ0KJ7PsqSm15dbxWbw6N5v7pYacSZWjep8pVQdnsXXtZCx1huNsY4TzLG8cZvoQ4u1C2lYXLhfMIiZQIGfF55TF/c7+xPFsXjGVEG99/D198fOZg6dnIGkrx3OrxIBHh1R4XKrPq7MOlMUN4VTiCC7ET6QydiSnd4/mfPIEajKm0ZCjwPV8ZW4WqXGrWJ2mYgcaDmhwIncCa8N+RmuELLqD+7LV9xcaCsby8rA8h6InM993EhrKo9HV0MPcwAETQ2/0jYJQVTBBZYYOWopqWOoo42khx3zH8WzxGU9yxCQOLRpK1boxXN4wkpp1v3Fl/U9cXf8LVyMHcWvzaB7vVuRxvDr3ojVoiFThzJJplIaMIsv1R+JtBrLBoC85Lv1pLTLjwwk/zu7UR3IylPuZ5rRWhdJ21Jf6HQq8yTOgJUuRjmx5OjOn0ZkphzhbmfYcJTpylXvcmadCZ54KXfmqdOWr9kBQlK+KuEANcb5GDwTFRdqsXhJIoKcbft5BBAVH4BPoi1+gFz4+Xvh6BeLl5dVTFQYFBREcHExQUBABAQH4+/v3tEkDAwMJDg7ucVBQEEFBQfj6+hIWFkZYWBjz5s0jICAAZ2dnVFVVsbe35927d8BHEH7U/7BaWlqoqqoiKiqK2bNno6WlhZKSEurq6hgYGGBgYICOjg46OjpS8P3xV09PD3V1dUxtTDi+bAZXFn/B5RWfc2fjJ9Ru/IqTa3+gOeZH7scp8jhFg2dZBjRnm/Aqz5S3BSa05unybq8mH3J1aElT4nnMOB5FDuHWsh+oCfuCk559KHMUyLGSZY+pDHEGvdipK8t23X5s15WCcLtmb1brCjSmm8CldVzcasjbAgOepSrRVuLI26M2NG6dTHeRKaJcHWkrKVdF6jxVyNeAAs0eSwq0oFAbcZE24kJdxIW6tBeq012gCYUGdBcY0lFkAUUzESWY8GGtKu82KdC2TYWOHRp82KJO6yZ13m7Q4PU6VZ6vUub5wjE8njOcuwGDaPT4nnr7L7lg+QmnDWU5oSNQqPM1Oeqfkak8gEzlAWQo9SdNvg/pCn3JVO5H7gxZUlT6sFvpE3JmCByyGkLXjTO0XK3g+QYdItytcHR3ZFaAH66eHrg7uuPm7MdsJztmz1Ii2GQUASaD8Tb+HjfDAdjrC9joCFhoC5hoCuip9kZtmoDiRIHpYwSUJggYqQ7ASKkfimMEho/sxaRJnzF2+CdMGjGQCb/3YfQPAoojpPFUFkpfET7rF5KXDKM2T5srxVZsX6iIg4UcFmbmOIaGMdMnDDf/MObMteVQvh2vrjghqbGnpcSUK3vHU5kwnU2BwzCUk0Fp8mc4ztInOGgu3p5LSFw6luv7dLhfIs1QfHrKmoO7BnEicSRn4qdQu1fub67LnsGVXAUa8hS5mq9E4aohhOh9jfIvX6I69lfCvSZTmqFHwwEDziRMY9ns77HS/A49PRUMTOxwdvIh0N2NAI9ZuDkaY2trh6mZBQaGpmhq6aAgL8f0yaPQVpyAnZESKf6/Urp8LBc3jaNu82Aaon6mIfJnGqOG8CB6Ms8zRtOSO4XWAmVai3R4v8+Q9wdMad1vwptiQ5r22PEiUxsqrXlRYsnxTfJIzkTwsMiR1uqldFQEURujzLO92jxPnyFtxWZOpT1TjvZMedqyFWnLVvwbEP8KQtEfFudr0F2ggahQS+oibURFuqxZGkSgpxu+XoH4B4TiHeCDf5A3AQF+BPmH4e/v/y/+ayv0r1D88/9/Vot/VpMLFiwgIiICHx8f9PX1mT59OqNGjcLb27unRfoRhB/1/ymRSPS3yk0sFv9tL6+rq+vf3s356+f/+n5HRwf19fVkZmbi5OOGvpUJ8hqqKGlooK1jgK6OEbpaxuhpm6CrZYiupgWGmjMx0jHDQFcDXS1F9HUNsDR1pjzCkj0uSsTOHE+s/WiiHYcT5zWSvfOms2+FMvUbB1Gz9kfuRQ+nefdoHu8cxpOtI7i3fgh3Vw+mMXIEd7aM4t6OETRt+Z3GdT9Sv/QbzoR8zjHvAaTYDiTWtC+bNAUiVQU2qApEqfdhs0Z/tmgOYIuBwJN9xoiqF3A2xozWMieep1vQkesLR2dTF61MW6ERojwFOjIn0V2oQluBGu05SpA7o2eh6Hli/sN/7qlQqEF7njKig7q0Z6tDrjHsMaU70YAPKUaIkvXpTDKgI8mIjiQTuhKM6Y7Tp2u7Gl2bFXixYSJPVo3lwfwRNIUM5pr3z1S7fMkp274csRAo0etFoVYv9qpLB4knq/UmRb0PqRq9SVfvTYJSP7I0BJIUZEiX+5G80BlwJwdKYrm8URsXf08cPNxxcffB2dkXFxc/PD0DcXb3wtnTHU+PMFydA3Cyd8XRbiazLPWxNJDHQncSlvoT8dD/gQVOE9gx34SCncHUlu3iWe1B7p7fx4WDSYQ4DWXa5D7IT/0E/YkCFhMF9CYLqE0VUJ8u4KcmsHyWwHL3X/GwGIG57nhsrfXx8HbBL9gXX/dggp19SdkYxP1LIUieB8GjYLqq3XhzRJe6fEU8jT/lx68Eho/9FTMrbfz83AgJ9sfbx4WYJUpcLjCgJmsqjbkGNJXYU7JzFGeSpnE5Xp9TmfJUxI/j3K5hXEkaRm36WA5ul2OB+xTUpgxB7ptv8dQeTuqaKdSWalJ/VIfUqMl4mv2O7qQhqE1VwUjbGPuZs/H0CcTJ2wdbDw+cQoOZHRGKg89snH0CsbXxxM7YnEWzVdk7fxI1UWN5EjOGZ9FDeREznMfbf6d+5eecmtuXY3P7cXjuZ5TN/4Ijy8dQsWY8NdEzeJitw5tiQ94W6tJRrAMlxnw4pMv/Y++9orJMs67d11i5uquruitZZQJBJIjknHMQEAQEJOeczaKYs6iIRAEBQcCEZcQsEgxIkiiCOSIGMlz7gIK2qnv//7/3PttfrTHmgOcZ7+E7uFjrnvea764qwgUN3hdZUL9TiadlcbSd84Dbu3l7PZnSOFVeZc/hdaoEHelyvMySpiNXgvd50rzJkaXzoBydB+V4myvPuzwF3uUp8P6QIu8PKfIhT4GeAmV6CpTpzleiO1+J/iNqDBxVp/+IGquW+RLo44aPlz/ePgH4+HniH+SJn683Qb7B/3EW+DH0vL29R4Hn7+8/+lk/Pz+CgoIICwtj8eLFeHt7Y2RkhIKCAjIyMsjKyjJnzhxcXFx4+PAhg4ODf4Hwr/p/Vx/D8OOfI1AcGhqip6dn1KUFw67PQ4cOERUVhaWlJSoqKmhoaKCpqYmeji6GBnoY6Gijo6GKvpY6ZoZ6zNU1xUBHEw09JXRNdNA31ENfRQFvS2WSV9iR5C7GDtspbLGeyqb5IqyxEGWpkRAROtMI1PgVxzk/4ib/M1GGIqybL0q853QyQ3+iYMlXFG/+B2UrJ3EjdhI31vxA2apvqYj9npqNQtyLk6V9jwpP041o2KnK9ZWzOBM2hSPeP5Ht+A3xpuNYqyIgx+pnOvItGSyJ4No2c16fWMjrwvn0F4fQc8Wb27uVeZ9vSF+uPB8OSNJbqML7fDW6DipBnjx9eSr0H1Id1Z/BSIEGXQWq9B/Xpe+Q9jAIM0wYyrSgN8cGcq0hdz5DuXYM5dozlGMHGVaQYszgPh3e7VamY6ssL2IlebxYhPuh06jz/oFy56+4YjeRMybjOW44nlydcaSrjyNFfTwp6uNJVR9Luvo4ktUmcFBLQKrSGNJkvuLMClNozYdjm7gaq4GbRzjOLp44uyzAxdUSd1crXBfa47TAFQ+XUNydhi/xL7Szw8XBFn8PR5ZH+xO/fSW5GXFUlRzhwd1LdD2vgXct0HUfetuG1XOfurNRuC6YjpH+t1hpCHDUEOCoL2Ch6XgCbb8gxnMKoQ5TcbEUw95KAxfnBXj7B+HmG8wCV2/cQmxJT/bgRd16eHsU3pXR9/YSbxrX0HhMidMJwtjpjEVy5reYWxvi4+9CoH8AwQGR+PoEsSdGgvJ8daqzpbmbrUl1ji6Ht/6DS8k/cG3fFIrjf6Fkvxxn4xTJWi7KjoB/sXj+WIJMx7LU7geOZU3nxik9rhdYkBApg5fGd8yX/g53HXEi7HTYFqbD7sXm7F1uR/IaHxJiQ9ixIoL1kaEEOzsTEBxBgIcbG4JsOb/bjqdH5vLmmArvCuXoLdKg+5A0H3KleJsnzZs8aZ5mitOwdzI3Nv2Da7FfkOfxJZkuE8hwEZDv/wkXVn5L3e7pvDgoQ98JVZ4XWFBx0JyO4hW0FC2jcrcp3fX53DvpB1VJfLiRStkuNZ5nzeZl8ixepMryJEOC59mzeHlgFi+zpHmVPWcYlDkydByU5U2uHG9y5ejMk6fzoNwwEPOVRgHZXahCz2FVugtViFnqQ4C36ygIvX098Av0wNfHi0CfoP9qjPn43UgX6O/vT1BQECEhIYSEhBAUFERAQAAmJibo6uoiLy+PtLQ0srKyo787OTnR3t5OX1/fXyD8q/6f1YjT6uNL7h/Xx88DAwO8efOGixcvsnHjRlxdXdHX10dNTQ0dHR0MDQ0x0zHBWEsfI00dTHW1sTDUw8xQGyM9ZfS05LHQMUZfTwsdM20UdJTQVJNnta8NBSss2Lvge3Y4yLBtgQzbnOTYtlCedfZziLGWYKnlLCJNhLE3nYy17hRM5SejLfw9hsL/wGrW53iofMJax0mUrvqR2xt+pXr7NGp2TKd6hwi1uyVp2KtA4z41nmaq8jJHkw9HTOg+OpfOQya8yTXjZZYRbYmaPN6szeBJQ96etaU0zpgP5/15VmTNu5Jw3t6I5dYuJV7n6tKVLcO7DHHeH1KkM1eZ9wcVGTgo+4fR0p/HS72Hhs0F3YVq9BwbHiuRY8DQfiMoXMhgkSec9IDfPOE3b/jNF4q84Igz5NlCtgX9+w3o3qfFu+1KvF4nzdOlorSGTaHK+5+Uu37N5XlfcNr8UwoMJpCpNQzBZLVxw8vF1ceSqC4gS+1TUpQFJMwZw804P7h/mL68SH6LUsTFyQ53Z0dcnRzxdnXH190dF7v5ONlY4bnQDi9HK5aH+5KyayNnjmRTVXqeJy3VdL96AF0v4e0L6HwMne3Q0UTPk5u8abnAm+bTdLUX8+zCHjyslbGcq4ybjQxelkK4WQrjYPQj3kbfstBChoXz1HBdYIGXhye+vqH4+obj4xOGr08IfiEhXDoeAK82QlcFfACGoP/lce6dMuN0siIBDtOxtdYiNDqQ0PAg/DxCCPBeirdXFOujlTi+T5XSNAlqs2WpypXhTPJPXDowjRNxP5G5+W+s9P8cIxUBqrLjsDP/lqW+/yQt5jvK0kVI3ajI+sDpbPUX59hma64le3ElyYkbBxfSeiGAm/tn0pCvxL1jBrQdt6TtuBMPirxoPOTJhe1mxC1yJnGRCdfiDXl3SheKZzP0mxAUyUKRHoNnDOg9Y0R3sSX9l20ZuGpL71lj3h9T5k3ebF5kyXE/cRa31v/MpSVfc2npl5St+yc1O3+lce80quJms9htNl6WFvguNKYwVgMeFNFeHExv7T56qw9QukeVRxkSPN4nwuNkadrTxGnfL8yjtBk8yZDgaaYkTzMleXZAiudZs3mRLc2LbGle5gwDcgSMI5B8l6/Iu3xFOvPkWbnEG38vF7w9/fDy9sfLxx0ffzd8vD3x9woYdYCOnPuNdIIj70acoiNngdHR0QQGBmJjY4OmpuZoBzgCQSUlJRQVFZGWlsbR0ZHW1lZ6enr+AuFf9b+uwcFB+vv7/+sWhxHo/XlU+u7dO27cuEFaWhoeHh4YGRmhqKiImpra6Bmfjo4OqqqqGGgaYKhliIGWHroaOmhpaKKlpYGOjhY6uhro6Rmgp2OOkoIeRloarPA1JyVch2QHYZJMfmCtuTBbbCXY6TiH7Y5SbLIVZaP9TDYsmMl6exEW20oTbCREkM4UVpgJk+qrwLkYLcq2qNCUqkPzrmnUb/+VW+v/yaWlX3A6+jPOLPmaCzHfc2n1z9zaNJmmveK8ydei57gJ7w8b0ltkxuCpeXQfM4OTJlCqx8tiA0oTdOm9FsbTkwvouhHDQGM+FXGKPMvSpCNDko79M3mTI8urHAU6suXozpam86DCfw1wHQlu7clXpeuwCh8Oq9FfqE1vhhbdqcZw0n84qPVSBEMXIxm4GM3AxWgGz4cyeMafgSIXBo44MphjQX+6Ed17NencKsfLNbNoWzyNuqAfuen9LSUOX3HO5nOOmEwgU3c8qZq/d4Uaw3FTCZoC9qt8RYrGGBLkBDQfWAXtx3h/0I+CYHlcHcxwdZyP9VwbbC2d8PMIYeXipaTGb+bk4WSaay7x4v4tel82DCeWd7ZAZyt0NMHzu/ConKGGc/RWHqH/dh59NzPpvr6Xnqtx9Jfu4mVxLot8vXDx9MfNwxUHB0vsHefh6GiFu50+3i52BPp4EBIQiJ9PIN6efvh5eRPk5UGQpwsh7n4c2GJKy3kjepoXw+tT0H2Fty0xVB2WIGurAcuDTQkI8CA4KhhfX2/8PMIIDVxBQEAUoX4ubF1mTs4mSc6lzOR8ljRHUxXJ3qHLxmB5jPSFUVaZhZSsItIKOsycJYamwk+EOU4hZ4MiR3b40XR2C4NNSXyoiuHxJR86y0J5UxJGfYEzzdmmPCiYx/1ccxoy9KhNUac5Q4v2g3rUJsrTkmXIrQR5qjJkqc2RojZtKi9ypeCEAZywYOCSJ1SEM3RrCYOVyxm8uQiu+8FlJzhlQnexIh9OK9B5WJZnGZK0xotwd+sUajZNpnrzZF5kTGZtsCbS4tpoGany2x5daM/mwflA+tv3M9iQRcleFdr2i3J/rxAPkqRoTRWjNU2ItmTh0eipB/sleJguyaMMqT/EUD05ID0aQfU0aw7Pc2R5mSvPy1x5nmXLsDTKHR93JzzdffDw9MXDyxUvXxe8PN3x8/Qfhd8I7EYcor6+vnh4eODv709oaCjh4eH4+/tjZ2c32gHOnj0bRUVFVFRUUFRURElJCWVlZRQVFZkzZw7Ozs7cu3eP7u7uv0D4V/2v6+PR5uDgIF1dXXR1df3H/j6AtrY28vLyiI6OxsbGBm1tbbS1tdHQ0EBLS2v0DqCOjg5GRkYYGxujrq2Dtr4Rekam6BqYoqNvgraB2bD056Kso42uth4LzfTZHmhJ/kp9kt1/JcH2e85GaJIX9guFkULkhYmQ6SfCfs9ZpLrOIWGBNNutxdljIU2agyTXYlR4mKLF+0PKDB2ZQ1+uEN1Zv9KZLcWbrNk8T5ekLUGYuu2/UBb7DWcixpLvKyDLZVhH/Mdxefm/qNspxquDWvQcN+VtgT4th+bz4rIP7ed9uJI0j77SWF6e86Pn5gZ6qw9TsVuJh5lqPE8T43nqDF4cmM3j31PN32ZK8DpHjtc5cnQclOdNrgKdeYp0jgS2HhqG4tsCRd4UKNKTr05HkhJv95vDhUX0lcYyVBbLQHks/WVrhnV9BQNXougrDhjepXp4AQMHLejdr8v7PQq83izBw5XTaYiYRGXAvyh3/ooLdp9xdO5EsvTHkqo9nF6epjWeNK3xJOgKSFL6nER1AfHyAtoOraenPodnaS4cjlAmyNmLjStj2J+8i5MnsqmuusjLx/X0vXoIb14y9LYePjTC2xp4VgHtl6HpNFQV0leayVDZLoaub2fo2ja4uhUub4KLG4fDW69u5d6JPcRE+eEaEIRboC8u/u4sCArANToStzAffHwD8fYPwsM3ADdvPzz8/PAP9CMo0IcgX3eiPXxY5OPAhmWGZCao81uWEafTrMnZokHc4kmsCjQlKsAdv8AwvAL88PHxIsg7mCD/CHyD/PAIWElIoA+rwozYtlKVbWv02RDjQKSvA65zTbB2CMTYfAHGRuYEerqxdpEPh5NiqDq3izeNBxlsjae3YQd9jTsZqN9G9+319N1aD7fX01e6ivcVW3lfup5Xl5bw9EwgrUcdaS6w5P4Rc2qztKiMn8W17cLcSVeh8oAOpXtVqNqnQft+bV4d0KO3JBwqYxis2witu6FxEwPl4XDFDc5a01Vqz7tLVnw4bUB3kQaduTI83DeNxrhJNO36ha6Mn9kQoIz0THV0TFS5kGjEQHM6LaeD6X94jMHmbK4mKNG8X4h7e6dyP1mKptRZNKUJ05I8g5ZUMVpSxf6QsvGHdI0MSdozpWjPlKItQ5IHB2bzOEeGR9lzaMuQJCLYEfeFdrg6e+Dq5oWr+0I8vBfi4e6Kr4fff70n+PHdwkWLFhESEoKLiwtGRkbIy8sjJSWFnJwcampqKCgooKysjIKCAvLy8qOSkZHBzc2N1tbWv0D4V/1/q4GBAd69e8eFCxdYs2YNDg4O6OrqoqamhpqaGqqqqujo6KCrq/sHB6iBgQEGBgZoaGigZ26GtokxWgYGaOrqoamthaam5jAwtbQxNlYn1FuHI3ttKE2z4PImDe6mWPPsqAe3UwypS9Gl5YAZD3JteFa4kNfHPXmY7UTpRm2OhUtyNPAnrq+ezpsCVShWZei32XBCHoq04Jgxg2dNoNgMii3grDlDp4zoPa5FR+5sHqYKUbtDlNLYnzkb9TVno76mNPZnaraL0LBHjIY9YiyylSfQTJslC/VJWWZE/609vLuyir7qHQw2H6V8jxL305V5lCLC4+TpPE4Xpy1NkqfpUrxMm7XVTJ4AACAASURBVMmTA9J/CG99cVBu9D/mV3nDieYvc2V5nS/L21xFHu+W5n2ODVyPpfvWDqjazVDVLvqr4hi8E8fA7c0MVqymv2QRfZdC4Dd3ho7aM5BjTE+aCu93z+b5+pm0LpvK3fBfqHD/ksuOn3LcagLZRuPYrzuOVK3xpI6AUG8ciWrj2acxhiyDb/lwdR9dTdk8SvWicp8drZeP8K65HLofwfs2eNMwDL7Xt+FpCUPtZ+hvOsb725l0Xkvgw6WdDFzZNpxUfn49vZdXM1iyDko2wZVNvyeYb4ZLW+HSVpqK9rA8wAMPZ3cCXFwIdnXBzdULR88AHNw98fT0xtXNCydPb9wDg/AICcHVPwA3vwB8AkMID/LH02sNLt5r8A1wJcJbl0XOJkS7OREV6EGUtwuhAeF4BUbjHRJISGgAIb4h+Hr74RfihnfUYnwDIgnxDSHc34dA/yCCApfi7xXI8nBv1i734eC+MC4e9OHp9SUM3l0H93bw8sZKOmrW0lO9nddla3lWso6XFRt4e3M93ZVrGaxeBVXLeVO7hrd31/H+7nr6mjbTUbmCx9cieF2xhBel0dw7GcGDkwG8PO1F/X4TSrapcC1Og7Nx8pxJkKU2z5zqfEuqC+fzvCSID7fC6bzmAbe94a4fNOymu3QRb87Y8eGkPl2/KfOqUIIHB8V4kCvO3R2KLDQQRkZUHl1tOc5s1oP2Y9w/vYj+e+fpa8nkwl4F6lOn0hQ/mXvJktQni1GfIkxTsigNyTNpTBGjMUWMptRZNKeJ07JfYlTN6RK0ZEjSkiFJc7oErQdm05Y9h9YDs2lMm0WAtzWOtpY4LnBmobM7C10ccPVwwN3NBV8PPzw8PEY7wRFTTGBgIOHh4SxevBh3d3fmzp2LkpIS0tLSyMvLj/7tUVRURE5ODkVFxT9AUE5Ojjlz5uDq6vrXaPSv+j+v/v5+Pnz4MOr8fP/+PWVlZWRkZODu7o6xsTEqKiqoqqoOG1/09DAwMBjd/jLyrKenh7a2Nvr6+hgZGaGnp4eyugaqmhro6KpjpKeMqZ4cdmYKhHuasHmZM6VH1vCqcjcf6tbw9HIgL8+H0HkpmtYjLpSmaPHwiDf3812oS7ekOs2IloOmtOTqU7NfmcokGWoT1WlIU6UtR4WWLEna86ToPqfL0JW5cNWa7hJvBioC4GYolAfCNXe4ZEv/OUN6Tqnx4ZgWbwpUaUuVoG7XFGp2/srtLd9Ttf0n2tPEiA00RGGSFLri4qSsMYEHmby4upk3VfF8aCukLF6ZljRFHiQJ0544lfspojQli/EwVZynScK0p0vQni4xGt76OEuaJ9lzeJojw9Oc4UTzx1kSvMyX5tUBae7vkKDvmAtUbuNDbSLUp0J9CkN3kxmqT2Sodg+DlVsYqFhJf8kiOOMDJxYyWGDOQJY63YkyvN4mRnuMMI2LpnLL+wuuunzOifkTOWg6jjT98SRrjydFcxwpGmOJ1/2URG0BcUoCDplP50PpTq4XRpFqO4ujy2XJX6LGjdRAaD0HTyuh6SI0HaavfAM916Lou7yevgtr6b8Qy9DFWLgUOxzcenEVXFwNV9YydHkNg5fWMnh5HUNXNjJ0ZSMDl9bTd2E97Sf3sCvci+M7tlC5exOVm5dxZWssebHLyFoTSfqaKHZG+xET6MziQFeiQ7wIC/Qj0NsXXzdffPys8fHzxjcgEv+AEPz8XPD1dsDfz4vg4FAiAvzw8wvDPSAUnzBfwkIDCPMPJyQonNDFQQRGeRIcFEG431JCAhfhH7iE0JDVLAn14XhWBM0nYxi6G8dQTQxULae3dCncXs+Li2F0XA+j4+pK3pTH8ubWGl7fWcur2+t4XraajtK19N7cxsuKNbwoX8uL8vV03NzGs5JtPL26gw930umuzoSHhXy4tZHmwwu4GqdEXbYVLy+HUH/amTun7clcOp2CtRIc2TCby0malGfocDNdm7bjljw+NZ+Byo10Xw+n+/IChq5bMFBqzqviudQWmFOSYc46V0tU1aXR19PByVaD0xt0oCWLB+cD4d5RuprTORcvQ23qZOrjf6UxUZLqRBGqk4S4myhCXdK/dTdZlPqUmTSkitGQKkZj2izq02bRsF+chv3i1KfNoilDkntZ0jSmS1CbLIqHsyk2FsbY2ixggYMzjgvtcXFfgJurM74ew3cHvby8cHd3x9/fn6ioKKKiovDy8sLGxgYFBYVRjYw/R84B5eXlUVBQQEVFZXQsOtIdjrhG/+oI/6r/o/p4NPrgwQMKCgqIjo7G1NQUOTk5tLS0hjs7PT2MjY3R19dHW1t79O7fxxfidXV10dHRGYXjcNenj5aaKuZ66gS7zWXfOi8u5cXw5GYiPC6Eu1uhdh/91Wl01SXR3bCDnto19NxYRW/pOl5d9+LlVQ/aTi+g8fA8GgusqMk2506GMbVZFpzfOJWqVEWacrQpT5CjfJ8M9bkatBfp8qbEgq66WGjeDM1boSaWgfJw+q+5M1Riz9A1S3pPqjF4VosPxxV5kSvJw0xhanZ9S9XOb3h2UJSELcpIT/oR1Zk/kLJVjoH2bbRe3MSb5ly6O85TvleF5lQF7u+bTtu+KbQmi9CQKEp7shiPEqcPn7d8lGo+AsSRJPMn2XO4nzGTl/nSvMiQomX7LDjrB3XxdDdmQEMmNGQw1JDBYEMaQ3UJDFZtY+DGavqvL2XorB9DJ50ZPGzGQI4a3ckyvNkhzsNYYZqXTKfS9ytK3D7npN1E8swnsN9gAsna40lSH0OS6li2q08kSVfAdiUBpxYoQs0eDsc7ESo6gZSAyaxSHEOGywxenVhEX9l6Xp6JpPtCJL0n/OB8KPzmD0X+w7tSi6OgeBFDp6MYPLcELq2EczHDuhADl2Pg0gr6Lyxm8MoSKIvhydklpEYa0Jq1nM5dLjyKUufNTnse7nWm81AgL3LX8eboNp6f2EPzkV3UHEmkpiiHyqOFXM/NJS81n5w9m9m/cTG716xnw7qdLF2zkvDIEMJ8wgkN8sXbPwj34EC8Qt3x9XEnyCucIL9FeAf6EhbsSKRfENEBYYSHehAY4UFQkBdRvkZcznfn1fn5vCtzov2sFS2nnKk/5s3Q3S0M3V1CZ4UjAzc2QWMKtB5k8F4O3Y2pvKxcz9PScN7cDuFDRSQd10N4XRJKb3UMNG6E5k0MNGzgRWk0FQkGnNoqxfGdElw7ZEpH1WpelK3iwh4jLuxUoSzdno5rixm4tYq+iqU8P+tPU6ET9QULuZJozMWdM7mdIk5boRQvTyvx6KQB1/bPZd9yc6JdjfB0icHC3wtHTyvCggy5Fq/P+7sbeXjZmp66LXxoSuXMbilqUn6lbs8v3N0nzu0EISoTplKzT5g7CULDCRv7hKlOnEFNkgi1yaLUJotSlzKTujQx7u6fRV2aGHVpYjRkSNCcNZv6dHGqkmbgvMAAS1N9rK1ssbN3YoGjLc5u9qMgHDkHDA8PJzIyEj8/P2xsbFBTU0NCQgJFRcVRwI2c/30MRXl5+dH3H58RysrK4ubm9tcZ4f+U+nOUEQx3eCPPH9/v+7MpZmhoiI6ODi5evMiaNWtGD6LV1dX/fe1BT28UcCNngiPjUD09PQzUddDRNELXcB6aRhYo62ujoqOIprYcc820WOmuSlLMPG4ULuJ15Q4+1Gzn7e3NdFVup796D13VkbyrjOLdzUV0li+n+8YG+m7tpKdiN/03EqB2N9TG8b5sDQNVG+gsX87TK2G0nvXm/jkvGvNceHg8hNpMD4q36nFplxqnt0hxPVGD2mxrnpz0pz7XljeXfKFlOYM3fekr9xnuEhtX8OGaPc/OmtJXakvXSX060ufwMkmU1wcluZ8zAzMtGYSmT0VBQpysjZrQsp32y5F01BXS3XaMyngx7ibNoi5JhJp9U2lMnUFzmhiNSTNpTBKjMXUGTWki3MsQozVzFvcyxGhJn0lL+kxaM2dRdUCMlgxxXmRIc3/rdNp3yUJ5JIN1Gxl6nAqNOdCSD/fyGWrMpr8ujcHqvQzd2cbgjfVwwZuh0wsZODaP/hw9ulOVeR0nwYO1U2la/iOV/n+jxOMLTjl+xqF5n5FmOI69GgIS1AUka48nXlfAbi0BG5XHcjxCC2oyKI53wk9VwC67SYh+O5aNXuo8O+IPRW5QuBCO+0OR73DUzu/JGsPpGsH/qfPRDJ6PZujCIri4dDht48pyuBoDV2NoObuZo4s8eJ+5iDLXnyhSHMtJhYlcNviCIs1PuKL/NddN/slNmynUuUlxP0yL5ystebvZhe44L7qOraX39Fa4lMDg9XS6yw7SUXqIpyWHeHi1gIaiQ9w5eoAruckc2b+T5PgNbNwSy7L1sUTGxrJycSzuoSvwjl7Hci8XQsKX4ezrgrW4ACnJSUS5CJEUq0NxhgPlBU40nXbh7a0gqA9loNqXp+eceHbehWcXvXh8MZDOmyt5W7mR5xUb6K5PoLVsBW8atvKufiNv7qxkoH415/Yok7dyKiWJKtSfsKe7ZhEDDct5cNGD2iJbziRocC3TlGclYXTXreXVjeV8qN7M28qNvLuzia6aTTy6GknzOV+urZtE2xEFinZLsSZMm8XB7nj72OHla01QiBt+wb64B/vjFeLN0kA3zu5ThMoIHhd78r5hA9TGcGGXLBXJs6lImU75vh+4nTyJWwm/Up04g7t7Z1GbOIPqlMlUpk/mZsY0KlJFqEgW40biLCr3TKYubSpVaZNpK1SkIVuN0t3SVKfKc2PfDMzNzZk7dy5WVlbY29vj7OyMq6srbm5uuLm5ERERQUREBAEBAdjZ2aGlpYWMjAwyMjJ/6PJGNNIRftwZjnSBCgoKo+9kZGRwdXXl3r179Pb2/gXC/7/Xx8D7eNv6n80uf3Z9VlRUkJWVhbOzMxYWFmhra6Ourj5qdhnZ9zkCxJGO7+N9oHp6epgbmaGvr4uuvg6GRmaoKeswz1CbxA0eXD8eRW/9Hvobd/GhZj3vK5fRU7Wcd+WLeHU5nPcli3lcspTnZcvorFzFu6pVvK6I5s2taLqrl9J5K4KXpcvort7Im4o1dN7ewOMrK+m4tRlaUuBeKtTH8PhsAGUpVlxLMuL+SQcen3ektsCc/NXi5C1V4MhqOa7s1aQiTZ2rCQo8Pe1Eb1kkPdeXQIMznect6bxoT3/pPHqvaPCm2IA7OQ4sspuD+pwZCAtNQ3WONPvXKEP9Rh5dC6Or6QhDT45TGS9GbfIsapJEqNk3nfoUYRpTRKlPEqU+cSb1KSI0ps2kIVWUu8kzuJs8g4ZU0dHnmvRZNKXO4knKbJq2iHA/Xg0qVvChagedTekMNh2C1sNw/wjcy4Om/VC7m8GKNXRfjoKrflDswtAxK/pzdOlKUeB1nATt66bSuOJn7gR98/ty8U84aDGRJIMx7NEUsFdDMJy3aCBgj+5YNiqP4VKMMdQlc2qLGcHKAtboCBD/QsDGhTN5WuAKp92h0AGOecIxN/p+c4VTPv+p077/1rkgOBsCxaFwPgwuRA4nml9cBJcX03YmluIYD97vD6PC5QcuaH/KFd2/UTb3a84bf8VZnYmc0Z7ISc2JHFX/hAKVT8hRmsgBxc/IUPiMLOUvOajxDwoMf+X4vFmcdVWnJMyCOzFuNGwK4GH6el7kbufdyST6Sw9BzWlovg73b0N7DQONd3jy5Bk1VbUUb1/E2ugIvIPdcFISIDH9U2Z/P5ywoS4kQE9MgK36RBY5TyYhRpm8OGOaf7Oh6YQVjUWWNBXN5clFe55fsqP1NzOenLehtyySd1fDePCbJ9V5C3hYHMTd4548vraIzjtraDgWSPkBJ3qqNkLrTl6URPKyNAJa1vPudjTPbkXy8kY0Dy8E8aTYn5cX/GgssOBKwhzOxolSc0aLokQzfGwUcJpnRVBQFD4BiwgOW4WnTzQBgT54BPrhG+LDqhAvzu5TYKjMl7YT83lft4zBykiKd0pSlirJjVQhKpJ+4U7qVG4nTKcqcSY34uWpTFTmdpI85XslKd09gxt7p1OZLER1ynSa8nVpP2JGU44WDTni1GX9QE3mD9xMEKUw8le0tLQwNjZm3rx52NnZ4eDggJubGwEBAYSHhxMUFISjoyP6+vooKSmNjjpHzgH/DMI/w/BjEI50hX+B8H9wdXZ28uTJE7q6uhgYGBi9+vDhw4fRz7S2tpKXl0dkZCRmZmajYwVlZWXU1NRGnZ8j+vMC7BETjL6+/minqKmpiba+IupaszE3NsJMxQgXHQ3OxDvyodKL1jNuPL3iR+spe9pO2zNUEwZ1kXwo8aO3PISBpoMMNGUz0JzJUHMKr26s52nJMt5VxfL4WgSvqpby9GYU968F0dOyjt6WjQzc30Jn7SpK8+25mKLAwTUzuJxsQF/tcvrqIinL1ubcXlXOJ+jRcMSVrpvL6SiJ4l6RG3X5C6jMtOD0FiWuJxpQsXs2L89Z8OyCPg9PKnIvX4VT6xXZ6a/LAg1ZDNRkUFdXx8rQgOyNalCzkgcXvHlbs5/+exncip9JTbIE1cmi3Nk3jZrk6cOAS5hB7b6ZVCVOpzZlBjXJwlQlTqcmWZiGdDEaM2ZRlypCQ/aPNKZN5n6COLUbZvMoyQKqNjBwdyNvmzfS3ZpG171U3jft4+3dOLrvbmHw7hqoXsLQzRA478bQKfvhNW+5OnTvV6Jjlzhta6dQu+wHynw+54LrZxyz/4SDVp+QavIJe3XHjsIw3mgc8QYT2Kw6huqdNlATx+m1quycN5GkueNwlhSQ6jONJ9lWw9FSh+fDMUc4bs/AcZt/B7b+t+DW35zgpBuc+j3V/Izn8JnmOV845w/FATz9LZrKLb50JXtz0+0f3J73T2rmT6LG4TtuL/ieGwu+o8L+W0ptvuOa1bdcNP2GswZfc1L7S4o0Puek3BiK5ggolBRwcJaAzJkC0sUEZEiMIWv2BNLkPyNV4XPSlL8kU+dbcs2ncdxBjmJvfa4EWdIQFwavHsPbRzxPX8TeRV6ELfEnzE4YXdm/oyI0AZlfBcj8OgYFoYnITp+AxK/DaRvSQuPRFBEwX+Vrou1F2BOpysnd1tzMcaHhsDsdVyPpKnGhrWgu946b0XpqHo8vOtFy1p7n5d48uOZOabYuV/cb0lG2mqG6ffRWxtFRupwX131pu2DNk9IonlwLoO2MDY2FWlzaOZ3z20WozTWmIsOQ8GBTbEysWWgbhY9PBCFREQRHLMHdy5+QCE/CAwPx9g/AO8CLVaEenNsnQ3/JQtqPG9FdG8qHcg/O7hSmNEWM8lRhShOncDNZmPL4GdyIF6P8gDBXE8W4tms2N/fKUJsiTkuWOM+OqPL+rAXteWo8PiJP22FRylJ+4MDK71jtLYSLqTSaMhLo6+tjZmaGjY0NCxcuxM/Pj7CwMIKCgvD09MTAwABNTc1RgI1AUFlZGXl5eVRUVP63IFRRUfkLhH8V9Pb2UlhYyIoVK4iLi6OwsHA0q+vp06ejo08LCwuUlZVRUVEZhZ6amtpo7NHIrk8trX87O7W1tdHS0hrVyGh0BJDqmhoYm+miri2LoZ4mFlq66ItNwk1jAutdxnBmnymV+QupPrKQ5lNudFctpv/uYjrLA3l/M4hHl1fw/Hosz6/HMli/m/66ODrL19NbtZ2X11bTcXMtvXe30t+4mcGWTVzPMqVw62wup2tyKV2djkov3ldH8KwkjMoCe07vVeNsohr3i/3purOJvrtL+XBnKW9vrKL3zmY+3IqF+lU8KLbj1G4hbqRKcXaHKIeWi5AdIMFeixkk20pStNKI9GWKmOqpYWxihsM8Sw5uVoHqxTy64Ehn1U4GW3ZTHj+TO8niVCaJcHPfVO4kTqcqaQaVe4Wo2ifKnURhqpNFqE4WoSppBncShalKmjH67naiGPVJ0rQlqdCwWZFnKVZwLQZubYG6PQw174HWBIbuJ9Dfsofehm301sTSdSuad9eDGDrnyOCJefTlG9KTpcb7FFme7RClafUkbkd/y43Ab7jo+SWH7SeSPncCCYbjiNcbT4LusDZrCtiuNY6NKgLaUhzh9lqublGidrsSzZtkObtElOtrpXiYpg0n5tNXaA4n5sEJy+Fl4Uet/qj/CG+1gePzoWg+FP0eSfWbPZx0hFOOvCry5kG8D137HKn2+oZ7HlN56CNGi8/PNPlO4a7vJGq9f6La/UfuOP/ALft/UWrxDVeNv+Ci7qcUqY+hSH0Mx9UEHFUWUKAkIF/x3zqsKCBPXkCOjIAsaQGZswUcmC3ggPR4Dsz+hGyD73lXfxPaSnmyw4Gdgbb4LwknOtwCL1tFzHQ+RVVagIzIcJqGotgEZIQmICP8BSri/2Sm0ERmTh/HrOkCRCcJkJwiQGWmAENZAa6m/2SF/2T2rpahKMmI0gJr6k/acb/YnkfnbajMUaHlshkd1Z68rPDjyZVA+mrX0HbWi7rD1ry46snb0mXcyjIhZ/k3XNwnxINL8yneb8FKX0VcTKVZ6OBBdHgIa9d4sX6tNSuiLAl1c2BNWBiLfBxYEhJKSEgYfgG+rAh059QeCfqu2vLwmAbvKxfy+up8zu6cyvUUEUqThCjZN43SfSJc2zOT0j3iFO8W5VrKT9zJ+ZaWwmm0H1bmwRED2o6p03pSmueX9bmWMpXsFX9jue2XmEj+nRk/TeKHqWIIK2ugpqaGhYUF7u7uo0u1PTw8Rj0I8vLyKCkpoaqqOtoBjkBORUXlD/q/A+LIPcK/QPg/vLq6uoiPj2fevHksWLAAV1dXfH19CQ8PZ+nSpURGRuLr64uDgwMWFhajsUcqKipoamqioaExOopQV1dHW1t7FHQfd4gj+vOI1MDIEHVtLTT1NDA3VUNbaRJSkwTI/CxgzvcCdEQFzFP6FE/T71gbIE7WVj3O59hy65QnLWcX0HJ2AbcPGdN0cj4PzzvQcNyCJ5cceXfDm65bG3h4LoKqgy60Hvej8oA9TQVuvC9ZTOelSCoOGdLfsJqhxi28uL6UF6VRvKtcwfvbG3hTvoWn1yJ4VRrNkyv+dN4Koe38Ai4ky1K0XYi6o/q05Luw00WUMK0f2GwjQqq7CPmRqqSEWRFpPRcjXXV0DIyxMTMhc70M3Anm4dm5vL21mqHG1VzfLcKtZAluJolSkTCNm0nDCeY39g7H+NxJncntZBFuJc3gdrIIN/YJUb53GreTRbh7QIrWfA0eHlHk0aEZ3Ng6llsbxtO8awrtCUp0HJhH12FXhs4Ew7XlUL4KymOgdDmURDNwKRTO2NF/3IyuXC06U2V5FS/Ogy3TqV/103B4q/fnnHH7jHzbiaSYjyPeYCxxumPZqTWWHRoCtut9yg7t8ezQHsvrPHeoWETpdjm6j1jTk2lIX5E17clq3N+ryMCxufQWGjJ01ACO6sHR30NZ/ySOGP1bIyGuR4zhqOmwjpmP6u2RBbxJ8+FDvBVNYd/zPFKK19FyPI4S4lG0KC0RU2kJm0Jz0GQa/X6lwfMn6pz+RaXNN1RYfMlpq79zwvxLCvU/4aDmGLLUBGSpDCtbdSy5agJy1QTkawgo0BRQqDmGfJVx5MiNIXP2GM67S8KbB1B9hMZYczYHu+O9bCWhy4OJDnPGy00OG/Np6Kp+jabMRDQkBaiKCFAVEqAuIkBGSoDEzGFJigiQER+L9MyxzPhVgOgUASI/j2P2tE+Y9bMAZREBlkpf4Df3J9Z5S5K4RI2SXE9uHnPnxrF5NF6w5lmFE3VFFrSecaPhmDsXdslyKV6ZuiNOXExfyIoAVRbMV8PRzQXvyBiWB7ixZ91cjqXqscRlHKtd/07ueg2SlmqyK9SEEDc3QkPDCQwLYlmQJ0d3zKSz2Iz7hxXpKLXkyXlTzu2aTGmKGNeTZ3ItUYTryeKUJ0lRkSzL3QNKtB/Wpu2YOvWHpWg+NZu2K1pUnzDgTJI6XvOFWaD3dxY5/UTiSlEObBFnY/Qs5unPQH6WNMbGxri6uhISEjIKQDU1tVHXp7q6Ompqan8A3YhDXVVV9f8Ihh+D8GOzzF8g/B9UI/s/ExISsLGxwcHBgQULFmBnZ4e9vT0uLi64urri6elJUFAQUVFRREdHExwcjJeXF/Pnz8fS0hJDQ8NRh+hINzjSLY50jyMAHHGM6ujoYKirh4qyJuo6RmgY6qFrooSx2Ww0FCchK/w1SsKfIz/tE+SmjUf6VwGSkwTICQtQnS1AbY6AYLOv2eA1g5SlslzJmEdrsQcNp2xpv+xAV20ANUV61BUZUnPUiMcXnXlxwYsPJRG8OBdEXZY9p/Yo0F29Elp3031nHR3li+koX8zTy4t5fD6Gh+dW8uRyGI0n53IpfQYFm/9G3TFd6o84kBYmRYz6DKLUfyHWdgYZy1TIiNVmlb8uJrqmKGsFMtfEEF0jM2zMjMlaL8XQTQ/aTmrRWRZKX3UQV3aJUJEkTkWyKGUJU6lInP57erkwN/fNpGyvEGV7hbiRKMKdNHHqDkjTnKfAo+OavDxjQEORMDX5M7i1X5QLG3+hfIswtzZPp2Ltv6ja/D3Nq7/j0fZpdCTP4W2WCu9yNenK16KvUJP+AnX6jpnSc1if7lw13u6X5cVuMVrW/cKNqL9xMfATTruM5ZjTOLJtxpFoOoY4g3HEGUxkt/5EdutOYI/J18TpTiTZ/Eu6T/gyVBpGyfY5fDhuw5N4FbjozJMMHZriZBk8OpfeAg1685Xpy1NhqECX/oKR1AGt/9DgYW0o/Fg6cFiXoSO6vyeb69NdaEF3picf9s7laawI79eq8X6tJh3r5/BqvQwdG+V4tUaa5ysleLJElPZwIZr9f6HW9TsqHb7msu23FFv+nRNGn3FIaxwH1ceSrTqWbJVxZKtMGF4lpyogWXlYqb8rRXE8KbLjuRCqCZ1tDF2Ko2qVFRuiovBetBK/JYtZvHQRK5esIiIoBJ+FNiy0UmWB8Qzs9b5lvuZ4rNUEGCsL0J4jQFtagIaEAHWJMajNkKOlzAAAIABJREFUGofcdAEKIhOQ/nEMStO/QOJHATJCnyA1dTxiUwUI/SpAXHQCqtMF6IoKcFD/BzFu4uxdLEPeFnkai22pP2NM8zkbzqZasDnMGGczEzwc/QkKjWFhUBA+K8I4HGfBw8v+PDrjyOUdClRnKFGaOZXczT+zyOGfzDc0wMfHD/+IUJaE+pG7dSbPfjOiJV+eVyWWtBbpcG7XVK6ninM9RYLSVEkq0qW5nSXH7SwFGrOmUp8tR90hU6qPzePKIQOS10jiZvAP5P81hnmzP2dboBjVJ025e06B/D3fsjrwO1zNxLHRNMDb2xtPT89RI97ICHPEiDcCPFVVVdTU1P4Axv/WFf4Zhh+DcMRco6Sk9AfX6F8g/B9Q3d3dvH//nt27dzN//nycnJywt7fH2toaKysrzM3Nsba2xsHBAScnJxwdHXF2dsbLy4vAwMBRMI6sMHJ3d8fe3h5TU9PREamGhsboF3TEUDMyIjXSNURbW3v4sryeIcoqauiozsFcRxhDhc9QnSlAXkiA0owJqM78AoUZnyInPA6ZGQIkpwqQ+Xkccr+MQfonAQqTBehJCbBW+4xg+ylsjlSiYK8s1w6bUnfekdYrbjQVO3HvrBO3D5lxp2Au3TVBPLvqy9PLwdC0jpelflQVmtNyyoXBuo00HXekcL0YB1b8yP3TVjQctSLBbzKhGp+zykyYHTbfkhY0i8PrjcmOscfXUAEj+dloGaigZKOBqYkROobm2M415cA6cfpK7Wk/oUhXRQB9lW5ciptBWdIsylNEuZ4wjbKk6ZQlClGeIMzNJDFK94lwK02C6gNzaMhT5EGRNi+LTXh62oCWQlXuHtfj8CZpVtj8gpXwRGyE/4aL1N9YavA9id4zOL/sZ66tnc7NrbOoipPk7l4J7iXM5P6eKdzb/gN3Nk3h7tZptO0Q4kmcME92CtG2ZSp310zizsofOef5KUUuE8mwHsNOPQHr1QVsUBewVWscO7THs1VrAhtVBKTP/wc9p/3ouurP9Xgles668CRJh56Lrjw9aEHjLhUGCk3pzVVk4JAcPQeV6M/VGY3j+Vj9BeqjGspXhQI1KFAbTdz4GJY9hSb0HnCnJ9mS3gRl+ncZ0xtnRv8+bbr36tC3W5Oe7aq826TA67VzeBEjycPFIjSHTqbO/0duOn5Nmd2XXLL8jDMmEzmuN5ECzQnkqI7ngNI49qtNJE11HGmqY0jXGEum1ngyNCaSojSBfXLjKFk3H17XMfhbFGUrrVgeEk1wSBjBkZEsXrSC6LB1LIlay/JFK1gWHc6ScHdC/czxcVHFxXY2brZTcbT8EUeLf2Gj9zkWamOZrzkeF8PPCbH7iW1R1mRu9SFuhT3+jjJICwmQkxCgLDsecVEBauICVEQFqAiNRX6SAPM5Y/E0HE+sz1fsXfYt4X4yLLCejYezPdGRqwkOXEKgjxvb13lysjCa/lYPaPaCGh/u5elyM0OV1W5fIT1FwLTvxzDfRA9PXx+8w0NZHBFC1jZJWo8bU5Mtz6OL5tw9pM6ZHdMoSZYcVqoUpfulKM+aQ9kBKeqy1LmVM5v8+MmEuX6D4vSJzP7uM/yMZpC3UZv2s/rcylMkc40IHkb/QFnkB7QVVFjgMA/vUDusra0xNDQcNbSoq6ujo6ODuro6cnJyKCsrj0Lw485uZGH//64rHBmr/gXC/+HV399PV1cXu3btYt68edja2mJpaYmZmRlGRkZoa2tjbGyMjY0Njo6OODg4YG9vj729PY6Ojtja2rJw4UI8PDzw9vYe3eoQFRVFRETEaPqzlZXV8JmguvroCFVTUxN1JTWMjXTR0FREV8cEIw1b5mkYEumsSIzf99jpTsBcSYCulABNsQkoC09Efvo45KePRVl0PFJiAqTExjJH4hOkRMYxa9oYJKd/gviUiYhPmYjUDxNREf4KQ+m/4aDzLYudp5EYI8fBbUpUn3Li8WVrWk5a03bGiRdXPak5rEfrWTPun7GhOF6Jo9s/p/64JtW58zi0RJNIrR9Zpi/Edns5NlqLc2yVLFcSrNnhJ06s44/EBUwlLlyGYGc1TI20hztlQ3NsrcxJXy3Cm3OmNOTPorPEhc6rlpyPE6YkaRZlyTOHz1eSh0FYlijKjWQJag/Kcf+4Jg9+06H1mAYPT+ry6JQeN9LEyVv+Od5aAhbbj2XHol/ZvFiYlUEzmKfxJZrCn2Ai/hMOqpNxUv2Fhao/4qfzE7HzppHqNYtjoRKciRCnIvZ7bqz+J3divqN6xTfUrPiG2ph/Uhf7M/XrpvBw+xwe7lKmZbsaN2MVKY6Q4rCnEOm2P7DX5Ct26X7GNvUxFLj9Su+5AF4Wu3N5jyI9F7x4kWVBX2kwr4tcaI7XoifPkO5sGTisQP8hVXoO6tGTr/oH9Rao/UFDBcoMFSj/nl6u+hEkNekr1KTvsDF9WW707beGbCNIsWEwcT5kz2Uw3RRSzWCfIf17dOjaoc7bLYq8WD+H9hUzaV40nUb/f1Dt/hWlDp9SbDWe4ybjOaQ3jiytcWSojyNLeSKZimPJVBKQqSIgS/3/Yu8to6s8t7bthdV9U6NYkQgRSELc3d3dXVeSJVlxwyVoIJ4QIEBwKcWd4hYIQQu0hbYU98jx/kjXelJ2u5/n+b73z95vrzHOkTv3GoN/5FhzXnOe5wCaTQfQYDCAKt1+nFkcR/fP39G5PIyDuW4UZuZSLsumJF+GLDOfnNw0cvMzyS8Qk5svRZwrISsnB6E4B6FYRnp6LinJWUgzs5mUK6J+VgEHWudz67uVcHMP3Q/u0H3/B+j6BR6cZ06OL94G7+KhLcBPX4CF1kdY6gnwcxbg5yRAlvwGk9JHkOI2lGSHcYREp5KRU0KSNIdkSSq5ueE0z43il8Pl8FMV3G6gp30Kj4+GcXWLLqtnKqE1QsCQL97FLdQJYUI4mdJs4kSZiEVCllRo07Haie9qxtO+3o6zy4zZOmsUB6u02F+lyf5qdXZXKbO3diy7ar6mpeALcvwGY6XyPsbqXyJJMWP3+kDO7rBlX+NIspNH4mb9GXrqo7E1dyU8LI2EFBH+4VGY2TkooKb4e/H73w9TU1PMzc3/ADj5+76t0v+uRfo3CP8fOk+ePPmndy9evFA8Hzp0iOzsbLy8vPD09MTFxUWx+qCrq4uVlRVeXl6KqjA4OPgPFWJwcDAhISGEhIQQGBiIv78/wcHBREdHk5AUS7Y4C6k4B1GWlOxMCfHxiXj5eGLnbIu9pQ4Wlobom5qipWuAq5UJM5N8WJfpSLPP15T5KiNzG0Ga3adEW31IiOV7+Ji/hZNhP6wnCrDWFGClIcBUrXfIwLCPDMYJ0FR5A3WlgaiN6se4EQLUhgvQHCFAa2R/dEYNxNbkY8K8RlGSqsfSKTYcbHLj2ree/LDHgRvbTTi93pRFYnXSbcaQaz2OSt/RVPp/SH3i12yd5s7zbYn8uNafHRXK7Kr8gvNrldi88EsmpX6Ml4UAS1dzHJxDcHO0Zk7xOG7tM+X79aY8OBjCtT02bK4cxo5aFbZXqbKvRovDtVocb5zA1bX6XF6jxeWmYdxcrcEPW8xo32jNunm6pPh/geHY9xn32RfIQgRsrdalY6cH+5bos1D0GUKXN4gz/oBMWxVELoNJtv2MaMvhBBqNxVX7a+zVv8JWdTCOGp+SZvMO9akq7ChS4XyFCudnfEX7rGFcmD2W83PUuVIxgV8bjHm43Ij7LXo8bjXg6WozHq8y59EKK9pqnbm2QJ/2xXo82unN0w3+HJk/jgcH5nF9VQD3L8zj7r4M2uZr82S5MQ+bDXi43IxnK8x5scyIpyv1FXq2ykAheTbdi1YTOtea83yVMc9WGvFqjRkvV5vyotWE7vWWsNydJ83uPFsdBhtSYFUytCbDmlherAuja00I3asC6VrmTVeDK91VtrycY8Kj8gncLVDmsuhr2tO+4mT0xxwKeJsdHoPY5DiIFZb9aTARUGXRj3rrgdSa9qPRtD9NpoOoNepHjekgqkwHcqO1CC6uh0WubC6KoDI7jBRZKamFxRQVJiPNy0WSK0MkyUaYmYowI5lccQZTy/OorJjC1jXzOLJ7GTfb9/Ls13Z48gM8uwNPf4ZHP8O9W3DzCtw8Czd2sq+lnChvPfzdxuLv/gFxzgOJdhEQ6zOQpJCPiQ35mgh/I+LDQ8lOzkOak4tYkkluVgnSuAIWlCdz6XgW3G+Be7/Q2Q1dT4/x6HIWbWu0WF08ihjzfxDv40FmWh5isZS0FEmve05GKIsqPNnZYs6hxhFcW6PEmWpD9lcos3/RWPbVKbG1Sp3qEhWygj4nyvlzyqPfYXbKW6yd9jlnVutyao01dZP1ifQehfHEL9DR0cHNzY3ExERSU1MJCgrC1tZW0T16XXLQ9VXf9uifQe+v7gfl0JNDsO+/p6enR1hY2N/OMv8p59mzZ4rn13cD7927R0NDAzKZDB8fH5ycnLC1tVV8I5L78NnY2ODt7U1ISMg/gTAiIkJxryj/PSwsTAHGkLBg/P39iYiIIDY6joiIKNIzMikoKUWcl0dSuojk5FSiAr3ICHZiXoYPi5JtmO6rzAyvUcwKUGeGvxpTfFUo8R6LzGMkQuchJNgPJsb6IyJsBhNuO5hQ608IsvgQH9N3cTd4A6eJ/XHQFmCu1R+zCf0w0RRgPE6AoYoAA2UB+koC9MYK0BzWD0PlfpgoCTBTEhBqIWBq8ljq80xYlG1Ait2XZDiPoDRElwXRVtSG6LEh3YBrLV5wMYXOjlBenPXmp102nFlpydTEoVioCNAaORAdpU8xtTfB1i4Ab2cHFpZO5Pp2S8436XNzgwdt601ZV6rCkTo9zq3Spq1VhZPLRnGkXpXjdSYcWmjJqc0m7GjSYVbmcHx030B7sAAr5bcpSlVh21pbzm1w5pt55pT4jyRY/QOC1T4n1XgM+a7KTA9VZ0qgBlOCtSny0SLTdgzpVl9R7DaCqjh11ssMOTRTj9Pz9Dg9cywdc0ZxquxjDkreYp/oXQ7kDObopNGcnDaWiwvU+bXFnBebnXi+yZnH6xx4vtGNrm3msNWDx+s9ebrXk6frvGmvsYIjS7mzyoOH7TX8tlfMuXna3F9qwN0lE7nbrMejZQY8adbhcYuuQk9W6P0TFJ+vMubVGjOerzLm6QpDRaX4otWErnUWvckZy714uSkOvs2CTZm92prOy60J9GyJoWd9JN2tQfS0+EKDC52VljyZocu9MnW+z1PmUvYIziYM5kjYe+zxeZvNrm+wynYAS8wHsNhcQK1lf2pMBDSY9qfRbBA1Jv2pMh1IrdXbPNhfBSfrebrAkfkFGcjEWaTKShBKROTkpJKZmYFMJmX6lFJqKuewcWUjJ/Zu5qeLx3h++yKd9zvg0VV4eg0eXYJfz9Bz6zs6r+7l5aVdPDvfxItjTXBsKbSt4LvVFUiSYhCmxJGe6kdysCWJISYkRZiQnmiLMNULYXo04qw8CnIrEOXIEEmF5EkKkCbnM60wnD07PHl0RwKvNkDXM+g+zovvCzjeas7KafpIovSRiuIQ5onJFKaTnpZNplBCemoE5YWuLJlrwYYF4zm90pTtDf9ga8NQNlZrMCdXiVivIdjofI7umGEYq2lio/UmMW5DmZQ2gakZmsR7fYmt/mBszSbi5xusSIqQd43kEJRXeP9fQPi/gaG8wpQP2chbq7q6uophmb+9Rv9DTl8fUHkwbltbG5MmTSIlJQVPT09MTU3R0dFhwoQJCocFPT293igke3t8fX0JDQ39AwjlFaD8fVBQEMHBwURGRhIZGdn7LiCYsLAwAgMD8QvwJTg0BG//ADx9AgmLTCAsMZ+0xHTmZEexuTiIHQXOrBSaUJVkxNxkCxYETWB+4Hjm+msw00eVaZ5KTPFSYobfOGYHaiD1GIH4d4nch5PpNpR05y9JcvyMBPvBRNu9R6TNOwRbvoGvaT88jAS4Ggpw/l1u+oNwnCggwFaAJO4DytKHkhX0BXG2Q4k3V2K+nz0zAk2YHKzJwkRt9lX48nh/OdxYzKsfF/L0p2Ienw/m5je6fDtvAo467zBk8GfojDfF2dYRexc77O388HSyYU6+ARfWWXOuzoBba124vMGCfTPHcrJamwPz1NlRocz+qgkcaJjA7jo1Ni0YiTRlCNbjBah/IiDaRoV1cwI4/40/h1ZosWLGe5R4v0uO45tI7T9kircyi2NMqEuwoirahIXheswKHM+8UC3mBqlRH6PO3mIjblRZ8bjZmK4WPZ636vOkVY+fm9T5Zcl4blSpcHXOaC5OHsqpvMGszBhITZSAxcECmuMGsFH0CQcmjeZytT6/rbGne7MarPXmtw0ZPDiezU/rYzlS5cKr4y3c3erM08sruX+giDNzdfl1iS63GzS53TieX5vGc69Rjd+atbi3VJt7S7W5v0xHkWj+aIXe7zLgaasxj1caKp6frTbhaasxz9eY8qjShletQfTszux1nNmdD3uL4FAeTw9mwR4h7Eil55tYWB8Gq3zobnLkZaUJjyt0uF2uzo28MXQIh3Aq9mMOBr/PNq+3We30BstsBrHYXECNRT+qTATUmfWnweINaswHUmkygCWun/Dw2HI4VMHPC52Q5ghJyCunqKyUmZOKqFu8gO2b1nB07zZutB3j2U/tcP8aPLoCDy7C/fPw63m4fQq+P0Bn+2ZenW7h5dE6Oo8sovPwAjheCvsmw54ZdB+p5OjauRRJ8sjJnUJWTg75eSXkSPN7PTalWUhlot4KNCePTEk+QkkWQkkiUqkYibCQnMwoKmaasWaVFQd3RdN2KJ+O71I4sN6J+mlazMx1JjMxikzpJCKE5YizUhBlZSMWyUhOiUOc6c+kXFcq8sxZNduNhkW6zJtuQInUmphQazycbXG0d8DKxhoLW0vsHW2wtzfF1d4QL2dj/D3sCA4MITpOQnLmDBISEggICMDW1laxA9jXbtHc3FwxY/CvgPg/heHrIJT7jfadGJVPpEZGRnL16tW/QfifcLq7u/9gkwZw9uxZCgoKiI6OxsHBgfHjx6OqqoqWlhampqY4Oztjb2+PiYkJlpaWODs7K+4C5dWeHITyKjAkJISAgADCwsKIiIjA1dUVHR0dPhv8JSpKqnj5eBKdEIVPoDcBQYHExSYRFhqNv28Q0rgQmqXBrBda0hKlTEuiDssljlQKXVgutGW50JaWdBuaky2oizZkcbA2C/w1meerzpyw8cwO0WBmkFpvzmCACpMDezUlSJUCzy/Ic/8Msds/yHD5iGTH94i1f5sI+zcJsx1EguNbJLkNRBgwEEn4IIS+/UlzeJtc91HMDbegxnMIq5MdWCJ0Y3mxBR07A+HuTHh5HLqBJ5d4dWEKV1aOZ8OMYdgbv4mOoT7Wzq44Oxrh6OSCra0nHo7mTJUYcqzFhjMN+lxsMeLEUlW+nfEph+tUONigwfZqTVbP0WCm6CuEIe+S5P8uxckjmJY9nA2L9Lm01Z/L64M5VunC/mnWHJhiwem6QI5WOXC2yYxr6yy4vt6Ka62uXGsJ49qyRDbmGLJWrEVrpgrHZxnyfKMH7HCEzbqwVgk26MJmEzq32tO9x5dXe3zp2unNq022PF6uzw8rdGivVuXwlOFslQ5mfcZ7bBN/zNHJQzk3eyQ36lTZX6BDaaQZMqETc7JdWFPpyJOrq7i+050XN7by8Mh0Ts4z5KcGLW7VKXOjXpkfG5T5pWGsIri1b2jr3eXa/Naiw70VE/ltuS73V/SmbNxr0ePBSgMerzbmUasRD1Ya8MtsM7rXR8ORAnpOTKHn2DQ4MQPOzeDJ6ZLedZFDOfTsFcL2BNgUAq0evGq05tliQ+7N0OJ2mSpXpcM5lzyYw5Hvs9P/Pda5vclyh4FUWw+g6ncQ1pr3p9ZiEFUWA5lj2o/VwSO4f3wZXYfn8KA5gDX1RWzZsYFLJ3bwY/tJuu5ch3tX4cFVeHgZHlyAX0/Azd1wcSOcXUHX8RZefbeEFwdqeLFvPq/2z6R73xR69pXRs7cEDkyD3TNh53S6Dszh+JoZlOWKySsqRZwvIqe4DGlRKdL8IsSyXKT5OeQVSpHlCRFJkhAV5CIqSEZWkIFMWopEmI80M4pciQ8luWHMkDkwXWZFqcSUvAw78qWxpAvTyC7MISkvA2l2IqLsdEQiCalpGQgzU5FmJyBKDaAoO4g8STTZGTGkJCQSE51MdFwqCWkpRGeEEZHmg39cNAFRkb3rGokJZGaJyBTJiE+TEhybrvAUlt/vyZ2p5BPor+v/BhD7grDv7333ECdOnEhoaChXrlz5+47wP+H0vQvs6emhra2NGTNmkJKSgp+fH0pKSigpKaGrq4urqytBQUH4+/vj4uKiSIBwdXVVQO4Pbc/fJ0gDAgLw8/MjPDycqKgoXFxcGDlyJAKBgH6CgSgpqeDl401MYjQx8REEB3jjamOOta42ZfGONBUE0ZjpwIJgDRqjtVmWaEJttCl1SbZUp1tQl25Jo9CaZVl2rMh2YEWWPS3pNixNsaQ6UodFEVosCNVkTuA4ZvqrMN1Xiam+Y5nqO5a5gepUBKkzO1idaUHjKPVXIs9rJFluQ0hz+ows5y/Icv4CscsQCjxGMMVXiXlBGiwO1qYqUIv1+dpUpbohdHNCFmHMgU0+vHpQCC+3Qedz6LwK12ZyY50+2xeqEew5Egs7G6wdbPB21cXZwRMHe3dcnEwRxmqxcpYRe6r0ObnSiEMrNdjS+Amb6kdRV65CVvBX2GgOYuT7ApQ/F+BhpczMZHV21/r2rnhcKePXvan8sDmaeztiebgnmitrnehY5cjNDR78sMmLjhW2tC+z4PJKazpazLnYYMmpxfocnKPOxSXG/LTGnBvN47nXqgW7zGGXB+z2h6MJdJ/OovN0Ji++i+LFfm+69jryaoclL7ZZ83i9JT8vNeLGYg0uzRnFhemDOTP5Pa4sHkN7vQUZYQZoamoSZm/J5iXudP28lvZN0XT9uJ8nJ+ZyYr4RN+o1uV4/hit1o/m+bgw/NShxs34cN+vHcatBjR8a1flpiSa3m8dzZ+kE7iz9r+DWX5ZPVPy8t8qA31bqc2epNj/MNINtKXB6Ep1tc+hqW0j3+Uq6Ly3iycXZ9JydTveJcroO58KeDNgWRc8Gn15f1UYzHszR4Zep47ieN5zzGYM5Evshu4LfYb3nm7Q4D6LWdhDVlv2pNutHrcUAqiwGstBqINONBWxN0YSONVxcKeVQgTbnqvxp2ziJ52dWwrOf4NFF+PUQ/LgbLq2n82Rzb6jw/jm83DOdzt1TYc9k2D0JdpXD3nLYPwkOToL9ZXTvK6Jr7+TeyKnd0+k8MJ2TrZOYLBVSnF9AXl4mWdJMcnKl5ObmkiORkSfNoTgvh9K8bAqkKYhl5UjzxYjyUpDkiJGKi5FkFSMVFiNJL6NAFIcsKxpZViI5omxyZUVkCEVkiVNJzw4lKyMeYUYyQmE6GUIxIlEhIlEh6WlZZKSnkpGUgjA1jcy0dLKEmb3L98npJKZmkJyWRWxGEklZaWSKRYilEoRCIZGR4Tg42aJjoI25ufkfTPjl+aRy0MlXsf4KiP8TEP4rIMohLK8I5Z/p6+sTHh7+d0X4n3TkwzJ37txh5syZpKSkEBISwujRoxk1ahRBQUEkJSURERGhaHH6+vri6uqKvb097u7uBAQEEBoaSlhYmGJIJiQkhKCgIIKCghR3g2ZmZnz88ccIBAIGDhyInp4B4RFRhEVFExQSTEigD+ojB/OZQICr5hCa0w1ZKjSnLtmEumQLmtLsqYoyZWGQLs0xZlQmm7Ag0YgFcQZUJhhRk2JGU7oVzUIblmbYsF7sxDqRI6sz7WhJt2JJkinVsfosCNdibogmFT7jqfAZz2zf8czyn8CsQC1mB+swO0yXinA9ygLHMCtMk/lh2lT4ajDDdQwV3ko0JuiwXmaJNNmBQA9nzPVdcLSwRZZoxqZ6F74/kcbjW9O5eVFCx34/Ni9UZ4ZQHQ8bA+xtg3Cy88fbwQ53R28cnVywczLB002DzEgNZkvGs6zCmBVVptTMMSA3WQMfMyXMxqpgp6FDqJMJZWJHNq+K48XlQl5dmk1nRxXPL8zj5aVp8P0sXl1exG/HF3N/Xyr392Zzf08eP22S0NYUzekGPy4s8+T8ckcuNptxtFqHXXNVOdFsxMmlxuxbqMGpBgOurLDg3gYPeo6kwqVyXpwroefyZLhaQPeZGJ4ddIfD/vTs8eTZFgeebbLh5UZL7i3T5EblEK4v/JST0wT8snEieck6qI4ZR7S5JQeXOMLVFdzeWErn7UM8Ob2QY/MNuVKryuXaUVyqG8OV6rHcqlPlWq0y12qVuV6nwvf1qtxoGMfNRjVuNan/rj+mbfzYPIGfWyZyZ7kO1+vG8cNcOzggofv8TJ51VNJ5uYGu9ga42sDzy1V0nZ9P5+kZdB4pomd/FuyMg81+dK9y4FWzOY8W6vDrTDVuFI3gQtanHEt4n52hb7POexAtrgOpt3+TGqsBVFsO6DUZtxjAPKsBTDERcKjQnO5zS1iUakSRiYAtCZ8x3f8rDk935Un7N3Cqihd7p/RqTzkvdxfRtbsIdhf2tnB358L2LNiW2ftzpxT25sP+EnoOlNF5oIznB0RwsBD2FdB1uJRTa8qZLBJRLJ5MgbiYPFkuxYUllBaUUZRTTIG4mGJJESWSQgqz88jKLCM3rxiJTIgkJxmpLBWxOJscaQFScSlZ2WlkiTKRSPPIzi4iK7MEcWYxueJ8xBkZZGVm9FaEYiFZ2VIyhYVkZBaTJpSRkS1CnJaDKCObzPQkxNkJiDITyUhJJitVQlZKAZmZ2chkeeTmFJAQl4yrsxumxiaYm5ngZG+lcJuSS75yJX8vB+G/AuL/9N7wz2AoT6OQB/T2dZYJCQn5O4/wP+X0bYuuWbMGmUxGbGwsampqaGj0evktXLiQadOmKe785G1OeS6gu7vet8MvAAAgAElEQVQ7/v7+fwChXHI3+ICAAPT19XnnnXcQCAQMHjwYExMT4hJiiYqLJyI6AQd7F0Z89jFfvyMgzGgINSk2NEZPoCpMndoYfWriTZnkNQ6x5eeUOA5njt84auKMqIk3pjbBhNoEE2rijamOM1KoNsaQ+jhjmhLNaE6z6m2jZtn3Vo7ZDjTEmVEXY8LicH3mB2lT4afJbF8NZvmoM9tXg8kBI5kV9DUVPsOZ5zOC5iQj1hb5MC/LiRS/8ThYWWFl64aNawgOzkE4W5oT4qiGMFKJPOEoCrPHkJOuQnTwOFzstbCyssHdLQwPl1BszZ1xsXfFztkeazc7rB2scLM1IchZjzDfiUSEGhHs4EKokx1ZYa7Mzw/m4BoZv7XN5V7bVH45VUTPuY28OlfD47PFPD5XwKOzk7l3YhK/nizgYbuMV2creXF6Lp1nK+i5UEHnuek8Pz6Ze/sL+eFbETc3x3BlQxinWzw5u9qL75rt2FNpzJEaS3bM1KGtyZwbG/z4eXcy17cm8uJsMVwqoutUAt1HQ+G0BM5m8fJgOI93etC5z41HW0y40azMzSYlbq9S4rtKTXzsx6A0RpUEGwMO1pnD1WXc21bMy9v7eXxmLofnanOxZgwddSNprxnDhUXKXK9W51LNWC7XKnG5VokrdcpcqVPmar0KV+tVuNagqkg2v9GkyfeNGlyrV+OHpVrcXDKeC5Wj+bnaA46X0Nkxl6dXauj+voXujqVwZTndV5vpbl9M59m5dB2bRM9BKexKgM0B9LQ60LXMnIeLtPl19jhulgzngmgwx5LeY1fE26z3G8QK937U2b1BlVV/aqwGUmMziHnm/ZhrM5BJ5gLaKtzh4nKq4zXINxFQF/oVLsoCvs0Yzd3dk3i+NZmuzfF0bY7n1e/q3JJA1zdJsC0Vtqf13mHu7jUU79mVTc9uKd17c+nek0/X3kKe7smgZ7eUnl1iXh4u4PSmcibnSSnMn05h4VSK8st6VVBKQX4JBfklFBaUUZBfSn5eGfk5MkqLplKQW0JhQQ4FxRlIclKQyH6/TxTNRCKahixnMtkiGUJhOhJJOjJZWi/YxLlIpWKkOb0rUZkZuaSlyUjPEpMuTiM9VYYoO48sYTaZwhQyUuNIS45Bkp2OJDOdsvwykmKTcXFyx9zMGmtrW+ztHbGxsVFUg30tGF/fPe777s+A+P93iOb1FQs9PT0MDAwwMTEhLS2Nmzdv/j01+p90Tp48SXFxMZmZmbi7u/P1119jZmbGwoULOXDgAFOmTFEY2wYEBODt7Y2zs/MfQBgSEvJPIAwNDcXd3R1VVVUEAgECgYAxY8bg4+NDWloa0QlR+IWEYGphz0cffspH/QXE2euwMt+HpWkGNEQZs1boQG3ERAqtPkVo+A7xWv1JM3mXGSHqLIs1ZVmsKU3RRlSF6LDAX5P5geOpjtKnKdGMungzauNMqYn/XYlm1CaZU59iSX2aNUuFlqzIsqFVbM8asT2rhNYsSzShLlyHxUGazAszZ7qHJgv8NFiVYk1zugdSPyfcLB0wNfPAx9gcT3s7rJ2sMbWzxMHRGSd7N2ys3DG38sTbwgprYzss7b2xcHPHxsMGG2djnFztcHbzxtPZFTtnG6w8XbBxDsbRNgQ3Wz+c7HxwcQtlwdRI9mycxP1rLTy6VMW901PovjiFV6cLeHxIyK97Q3l2NIunh/N4tD+fF0fz6TyZz6vjBXSfKuHh6WIenCriwel8Hp3K5f5xKXePiHhwXMqLcyXQVg+3ltHTsYBbOzPZtciWfQss+HFjGDdW+XJ2iT7ry0bQJBrCqgI1zjR5cLLGlrZ6S7oORnLvUBFcnsbzk5nc3uHNwwOePD3gys/fmPHzZlNO1poxKVKDCeN10TaxI95dn52NpvBjM5e2hPHs9h7un57N/jmanK8eycXaEbTVjKVtoSpXq7ToqB2r0KU6JYUu1yv3qk6Vy3WqXGtU52qDGpfrVPl+iSbXGtU5M38Ed5f4QdsUOi/N4/G1enpurYGOFriyCq4sp6e9jq6zC+k+PhUO5cDuxF6v0tWOdC+34NFiHe5WqHKjbBjtkn9wNPn9XpNx/zdY4TWAWttBLLIQUG3dC8I5Fv2YYzeIyVb9uFIdyNMzjbQkKiE2EJBmM5Rhnwg4KhvL0x3pPN8SAhv9YWMQbAmBb8L/y0B8exxsT+TJjnSe7szg2c4MXu7MpmuXCHZLYE8O7M6BfeWwaxJsz+Pl4SLObC2hrDgDaXEB4tIcSkonk1dUTE6BlJxiMdISCdISCaJiCdmFEooKoynJK0CaUU6+pJyigkIkEhE5sjzy8gvJzxchkaSSm5tOXn46YmkqEkkOEnEZWVnTycgsICtbTLYoFYk4E3F2DlmZUrLFQjIksaSJE8nMEZKYmkJqWiYScR4F+SUUFRSTkZaOj7MLTnbWWFqZYmZtiqmNCSbWvTK1Nv9DNSg32egb2fY6IF+H4f/2vvB1GMpB2Lc6dHBwICYmhuXLl3Pr1i2ePXv2Nwj/Xc6f5Qr2PY2NjRQWFpKYmIiysjJqamqIxWL27t3L4cOHmTJlCoGBgYSFhREUFKRwlXFxcVFkgcnBJ2+LhoaGEhkRho+HKx++8wZvCARYGk0kNjKMlOREIiMjcQ2MZ4KWHu8LBKi9LaDUT4OVYntqEw2pSTKkId6EyjAdcq0+J1a9H8nab1Jo9xULQrRYnmZNQ7wJdbFGzPZTQ2jwPlGqAnIsPmVhqDZ1sUbUROvRlGhCXawBNdF6LEkyZUmSKXWxBtTG6LMoyY6aBAuaEgxYmazH+nRj1mVb0SpxZkWOJ98ma7Al24Jvp0YzTxJJgLMVVqaGWJkZY2lqhLW1NXZ2djg4OCjSM5ycnHB0dFQECzs4OCjk6OiIk5MTTk5Oii8SDk62ODrb4eTsiqOdK642tvi7mxAXYsCjPfZwKoz7uwL4YXMgd3bE8tPOWLiaz6NTybzaJ4JTk+m5uJgXlxt5frWJl5ereXJ6Enf2ZvLrITF3D0v47VAOvx7I4emxYrg8j1enpsHNOh4dLO6N3Vkwlm2Th3NxiTecmcXT4/kcXe7ItvnebK905NLWMO4fz+Dqt9GcbQ3m1Eovdlebsr/WiIOVhny/zJaHay3p3mnO452G3Nxsxv4aHSQRFoR7OeIb6ISfbxCZMU7saHKDjpn8+E0SPT8u5d7JUnZW6HJ2sSbnF42mbdFIzi4ey+lqNS4t0KRjwTg6KpVpr1KmvUaJ8zUqtNWoca5anRNLR3BhqToXGnQ4Xa/KyWWjuNAygovVQ+mYOoRf1kfAyRLoWEB3+2K43AhXl0BHHVxp4MXlBbxqn0fnyWm83J/Dq+3JdH0Twqt1rjxdZcHjqon8NmccN8uHc1E6mBMp77M78k02BPRnpaeABXYDqXF4ixqrgSw2EVBt9RazrN5isuMHfL8yDQ5OojlOFZnpG0SqCXAdJmCtzIbnGxNgoz/dG4Po2RRMz6bgP03Y6NkaRc/WqN6Iqm0xvdoeCzviflcWXTtTYWcO7Evi4nopkwqmIi4pIK9MRFFRkUKFhYUUFBQolJ+f/wfl5eWRm5urkEwm+4NycnLIyclBKpUikUgUphgikUghef6fSCRCLBaTlZVFeno6GRkZyGQyioqKEIlEBAUFKTyH+9oq9rVX7Au8v6oM/xUILSwsFCsQckvHvisX8me5F7J8YV4OSkNDQ8zNzRVVoK2tLaGhoUgkEubNm8fWrVsViTx/g/Df5PwrEN6+fZvy8nJkMhlubm6oq6vj5OREc3Mzx44d49SpU8yYMUOxCxgYGIiHhweurq64uLjg6elJQEDAH4Zk5CCMi43G1saKMSOHYWFiSGJsFHGxvTZr7h5eKCur8qZAgNbnbzAr3o5VMneaUkypTzKgOl6fuYGaSMz+QZxGfzINP2CGtwr1ccYsSTKnId6E2hhDih2GkaLzFqkT3ybX6nPmBGjQEG9CU6IZDfFGVIZpUezwFSKTDyl3GUFtjD5LkkypidajNlqX6lh9quJNqIwzY2FULzyXxk9kRdx4dk4Jo7UolEV5cZRJ0pCIs0lNyyAsvHcFRL5bKf/PKPdStbGx+S/Q/Q5JedRUXyA6ODjh6GSLk4s9ru5ueLj64O7oiKPFeKwNPyPO6iMWi03Y3xjEpW3xXNkZzYVNwbw4XwzXZtJ5LITnx1J4dLycB6eqeHiqkYfHF/DkaAkvjop40j6PB+dmcu/0FB62TeJFx2QetRWwd4kjmyqN2VppxOlVHvx2IImHhxL4aXsoba0+bKu0ZV2FLbf2h/Drd9m8OFNB1/m5vGgrouuijM7zRTz4rohf14ezoeBLjtWpcaxRl/Ul2ixPN6Ml0YGtoiAaZ2YjSUskMj6U2JgkijL82N3sDOeKuLkxGH5s4N6JPHbN1eJMjTrnFo3kXOUwTleO5uRiZU5XDedc7decq/2aE1XDOLF4BKfrxnK2XpVTdcp0LJjApXmqfF81jquNWpxfasj5FRa01WlzdMoQ7m3OgBPT4WIVry5W03mtiVc3Gnl8qZInHfPpOTMTTk3rNRzfm9VbiW3yhxV29NQZcHeBOj/OGMPVoi85k/UxhxPe4dvQN1jtM5BmVwEL7QeyyHYAC80FLDARsNhmALOsBcz2eJc7G1J4tVfGVpkWm7LH0ZIyhorAz9g1yZhHrT6w3pWuDd50b/RRqGeTLz2bfGGzX+9d5ZYghXq+CVaIrb3pGnwbT9e2aHq+TYM94Vxck8mUgslIS4opKJNRXFz8BxC+DsO+QMzLy/snGPaFohyEfSUWixXqC0S5UlJSyMvLY/LkychkMkJDQxWToPK4tX8Fw38Fwj/Tn1WF8s/+DISvhwLIHWnkUU0GBgZYWVkRFBSEUChkypQpLFq0iJaWFvbt28fdu3f/nhr9TzknTpxAKBQik8nQ1tZGU1OT5ORkDh06xIULF2hvb2f27NkKEAYHB+Pj44Onp6ciHdrf35+goCAFAOUwjIiIUIAyITGZhMRkomPisHdw4pN/fMrHAgEO6p8zL8WVNfm+NCQZ0xivT328HlO9x5Cu9y7xmgMQm37C3EBNmhLNFKsSC0O1KbT7imTtN0kYP5BCu69YFD6R5mQLmpMtaIg3YbrXWLKM3idOQ0Cm4XtM9RhNTbQezclmLEkyZWm6JdN9lZnirUx1gin1SWZUx+rTmmnDgSl+TBPFkBbhS6CPB35BocQkC0nOziU5IxuxLB+pVEpOTg7p6emEh4fj7e2Nq6srdnZ2Cs/UvqHDfUHo6OiIs6Mbjo722DpYYmNni5OjGx4urjjbTMRCfwjjvnoD9WECJo4W4KgnIN79Y/IjR9FU5sCWhaFc/8aXm7v9ubTbjSMbTTi2wYyrOz34ZU8Yt7eG8MN3Mfx2JpUHbULuHEmhY1s45zeHcbDJjXPrQrh3Tsb5zRHc2pMCV6fC5cn8tC+bm/ty6LpaxcOTMjovlPPweAG3dor5eW8uvx4QcWmjH0eaTdhfMZZftntzfqUbhd6DKfOZQFWcGwvDjNk7NYAZeSkkxiQQHBNOVFQKBele7GqwoOd0Brc3utL9fQV3j6Szc+44TtUoc3rRME4vGsbxRSM5vngMR+qGc7h6OIeqRnC4ajRHq5U5Wq3Md4tHc3jRKA4u+porLRP4ee1ErreMo71ZmY4mNS7NH8u5os/4oXECTzc78mpPKC8OpMHZSdCxAC4sgLaF9LTn0X02m5dHYnm2x48XW53o3GTFq5WGPG4az68L1fhh5hg6ir7gVNZHHIh7j62h79Hq8w5L3N9mvm1/Ftj0p9KqH4utBFTaCJhiIaA69CO6D2XzbJeQY9Mn8ttye35ZZs3lGmNOz9Hml6VmsM6GrjVOdK91pnutMz3rXOhZ5wLrXRXqXu/5l+rZ4AWb/ej6xgs2h8E2L9pXJjItfxL5JeWUlBZQXFys0OtA/KsKUQ7E18HYtzqUv5N7CUskEkQiEVlZWQoLxZycHEpLS8nKyiI0NBQXFxfF6kPfuLW/AqF8SvR1/W9A2Pe9vNJ7fZCmr/WavA0qX9Xw9fUlMTGRyZMnU1VVxYoVK9i4cSPbt2/n1KlTPHnyhK6urr9B+O965NVhV1cX69atIzk5GZFIhJqaGgYGBsyZM4eLFy9y69Ytrl+/zty5cxUgDAkJwc/PDx8fH3x8fPD19VWkQ/dtj8p3CcPCI4lJSCYyNgFP396hmU8+/pABAgHRRkOoSnNkTa4H9fEG1EdrsShkHIW2n5Kq/xbxmgPIs/6Cqkg9WtJtWJJkTlWkHjO8VZBZfkaMmoAsow+Z5qlEXawRLek2LEu1ojJMhynuY8jQf4eE8f2RmH3M/GBNmhJNaEwwpiZaj/nBmqRZDSNJ921Eev2Y5fgRK5J02To5jCXFseTE9ALcy9uX4IgYAqMScQ8Ixzeo9x40KiyYiIgIRRq2WCxGJpMhlUpJS0sjPj4ePz8/vLy8FLZ0faOm7OzssLdxxsHBDnsna+wd7XBydsfNxR0PR3Nc7DQx1Regoy5AZ6wA7a8HMHHEQHSGCNAbKsB8tAA7ZQFRdoMpjNNkbr4J6xa7cmZLODf2RHL9Wx+en4nj5/0BtK224WyLDZfXefLwQDy/7Y7nxdFM7hyYxDeVNuxrtODhCRFcrOLZ8Sp+2VfGL4dF/HZgBrd2ZnN9RxR39idwfVsUuxaasbliLKfXaHN0rQ2LhGMoth/BDCdtFgUa0SJyYM1UX6ZnGJMU5kVkRAJRKanExmSSl+zKzlo9OBXNj+uN6byUz+29YWyfM5qTtUocXzyUUzUjOF71NSdqlDi8WJXvqtQ4UTeRs40GnKjS4tA8JU7XqPP9agOubvPh+mZbrrRO4Orq8ZxbMYGt075ic94/OF+hxtlCAZenvsvFyR9zrnQwV2cp81utGS9WuML6AF7sTqBrfyIcjKF7Xxid2/15vt6d+0vt+LnKjKszRnJx0hDO5g7miPBD9sS/z8aQ91jq+Ta1Tr0RU3PMB7HQ8i2q7N5hvs0gSo0ENEb9g54DmTzdmcnpWfp0b3Dhaasp7PTgUuV4fmk0gnX2dLda0rPaip7Vv6dn/J6gIVfPWge619j/pVhrR+cGS3rWudG9xYqLLRHMzCuhsGQy5aVllJSUKPQ6EP8Kiq+3S/8VEAsKCsjJyVG0QuXvCgoKyMvLIyEhAT8/P4URto2Nze+dEIc/tEb/uxbp69Xhf9cy/auhmb7pN/Ln1+8LLS0t8fLyIioqirKyMubPn8/y5ctZs2YNW7ZsYc+ePRw6dIj29nZevXpFT0/P3yD8dz09PT10d3fz/PlzGhoaSEtLIy4uDk1NTczNzVm9ejU3b97k3r173L59m4ULFyoqvuDgYPz8/PD29sbPz4+AgADFZ68v1QcEBhMVHUtweBRuXr5MGK/BmwIB7wsERLiasbnYi6XpFtTH6tIYq8PCIBXyLT4mWWsASVoDmeapRE20AUtTLGlMMGVxhC6T3UaTof8eMWoCso0/YqaPKs3JFqwU2tGcbMH84Ank23xJ4oRBpE58k2KHr6iO0mVZqgVLkkypjzNktp8qIpMPiZ0wkDS9N6nwGcXmXGe2TApjTlYg/q7WjFNX490PP0FVUxvfoDAiYuIJCwsjISaSlNhwEsP9iI2NJSIi4g+xVFFRUSQlJZGTk0Nubi5SqZTMzEwSExMJCwvDy8sLR0dHrK2tsbd0xtrSCgtrEyxszbGytsfayh4news8XE3wsOyN4TFQEqD7tQCD0QMxVXkbgzECDMYKMFT+Cs1h76P8uQC1oQJ0xwiw1BDgbzmIVL9/MCdel9ZSV442xXD9m3S+3xbL7T2R3Nzpy70jYRyqC6BjUyCPTsfy/FwmnWcm03Omgru7U7i01p6fD6by6KSM8+sCWDFpOBsrvqBjiwWnWxxplmoh9lClxGcC80P1WC+yZmOuFStkLlRmhJPlFUx6tC/xcWnECzNJiBdRmObFjlodXh0N5sYaLV6dT+WH7Z5snzuc4w3KHK4axvH631M2apQ5U6PNkfnjODR3LCcXqXN5mR4/rDXm583m/LLFjB/X23Bngx7XV6rw7ewRyMI+xVbnQ6zGjyTCwYz64KFsSFXhQP54TpapcXGmCrcqVfm5Rom7DUr8PGMUd+eO4c78MdyaN4pb80bxa6Uyj6vH86JahxvzVbg4bTjHcz5mV9KbbAzrx3LfftS69aPSsR9zrd9ilukgZpm+xXzrD5hr+z6TLQSsSxsDe4Q8+Cabs7Mt6FzvwU/VunAwgkuLDPi5wZKeNa50rzJVqKfVjJ5WM1ht3qs1FvSstvyDulst/iBWmdG11rA3smqTAReW+zOroJDisqmUl06itLRUodeB+FdQ7FslyiHY9w5R/mVPniqTlZWFVCqluLiY8vLyfwKgvb09zs7OODs74+DgoICenZ3dP7VHX4fhn+WV/m+A+FcAlL+3srJSVIbW1ta4u7sTFRVFfn4+8+fPp6GhgVWrVrFt2zZ27drFoUOHOHXqFKdPn+bSpUuKqfu/QfhveuSOMi9evKC+vp60tDSCgoIU7jFr167lt99+4/79+9y+fZv58+crBmIUlmi/V4Xytujre4TBwcEEBYcSEhqOo5MLw4YO4S2BgLEfCJD4GLCmNJIV6aYsSzGiLmYi07y+JsPgbRLG90dq/gnTPJVYkmTOigxbmhLNmBuoSZH9UFJ03iJJ6w3yrL9gYag2jQmmLEu1ojbGkGmeSmQbf0Sy9puk673LLF8VaqL1WJFhzdIUc+YHa1LmPJxs4w+IVReQpy+gMV6f9VPjWFCYREp0EI62VowYPoR+v0+5jhs3Dm8vDyJCAkmIDicq2BdbE12MtVQU9wcxMTFEREQQHR1NdHT0H6Zno6KiSExMRCgUKr45y9tICRGpBAcG4enlgrOHE/bObljbOGJjbYmjvTGB5hMIsVHHz2oYrsZvY6wuwEC1N3PReJwAHeX3GT+2PxNUBOhpCJioJkBjpAD1rwRMGPYeap8J0B4uwGCUADutgXibvY0wdBRTsrSpn2bP7hozftyfyO3v0ji1zpuOb/34aa8/Vzc5cHOLI9/v8ubbSjU2zBnJ2TUWnG21Z0XBBMp8RpPnOI7qID8qw43YOsuGDXMmUhb3EdOTxlKZoc+idEMKMvyIj44iJDaKmGghxUJ/tlbr8uCgL1daJ9B5Jprvt9ixc94wjjWqcqDqa442qHCwSplD1eM4Om8E7Us0+H6NDtfXanFjkz4/b7fm9jZ7Lq8z52irEVXCzyl0H0BewEBkSW8hE40mLtgY83GGRNiMJ8NDn6IQA6aGj6ciWoXKJGXqMlVplKhxumwUZ6epcGqmOsdmqnBsxmhOzxjG+Wmfcn7Sh5ya/BVnpwyjY9rXXJ0+lvbJYzgsG87m5MEsD3+XSqf+zLcfwEzLAUw1HUC5sYBSUwG78zThYDY/rE7i/EJH2BHP97V2cEJCR609PzbY8nKVI69WGirUucqIzlVGdLUa09VqTPdqE8Wz/PfXxUpTetYa0LPaks5NE2lf4cPs4iJKJk+jtGwKZWVlCr0OxL+CYt8q8a8GauR3hmKxmIKCAsrKyigsLCQtLY2AgADs7e0xNzdXDJD9mRwcHBQw/O+A+D+F4l+1TOWfy6OX5HeF8vBwFxcXIiMjycnJoaKigqamJlavXs3mzZvZuXMnhw8f5tixY7S1tXHp0iXa29u5du0a3d3dwN8g/Lc88mqws7OTx48fs2TJEhISEoiMjFQ4KFRXV/Ps2TMePXrEnTt3mD9/vmIgJjQ0VNHyc3V1xcvL6w+f9R2YiYqKws3NjSFffs4bAgHKn/RjWrQN+2ZE0BylSVWsFvPDNch3HEKK/rukGX6I1PpLpvuosSzFhqZEM2pjDKnwV6fQ7ivS9d4ldeLblDqNoC7WiOZkCxoTTFkQokWZ80iyjD4kccIgpOaDmRc0ntas3kX6xgRj5gdrUmD7BQnj+5Oi8wZF9kPYWuJDS1EoZcIIgoMD0TKx4u1PPkfQT8AH776BpYUZIcGBpCcnEB8dga+nGxrq4xg4cCCCfgPQ0NDA29ub+Ph4oqKiFMNEAQEBCicduRGBvGKOiooiLi6OpKQk8rJLkWZJyMxKJjUzmbiUFELCY/D29sbF2Q4nc1cczMyx0FfBzXo03g5fEeD0Ja6m72Gl3Q9bXQEO+gOw1foAE6WPMRr9KWaqn2E87gN0xvZHa5yAieoCxisLmKgiYNwwAZoj+qP2VX80hr2BxRgB7roCwhzfITviK2qnGPJtgw1HV9pz+0AY59f5cnWbDydaLKgXjyHfdSj5ThrMDjGlJtmKpjhttk0y5vo3vpxotaSpfBjbanU5sGwi31QNJTVYn6hADyJiw0iMz6ZYGMC6Sh3u7Pbl3AotXnwXyJW1JmyvGMbRRjX21yhzbIkW39VpcrRBm+/XGtKxSoezK9Q4u1aLi9/YcHK1C8snG1EUORIjHQGmY/sh8RzHgSU+XDpsx9bWocyWfoDUazDiQGOKI8yZFmfDjBhLSoOMkHjpk+g4kTDL8aS56JDsrE2SizaZPtrMiNNnlcyAA5O0ODlNlVNTRnJq0jDOTB5Kx4yR3Fygxp16A35ptuJuiz23qvW5vsiEtlmG7C/QYlP6KJZHf0LbHAPYEcrllkAu1LrAUSnXlwfBhWlcWOLFtXoLniw35skKvT81E5cnbLxY1auXrUa9gcWrjRXqXGMCqyzpXmdC91orXm3WoX2VD7PKiyiaNp3i8kmUl5cr9K+A+Get074VYt82aX5+PoWFhRQVFTF9+nTKy8sRi8VERETg7OzcG6jt4ICHh8c/DYjJh8f6DpD9FQj/6t7wfwPC1z+Xg9DCwkJRqYaEhCASiZg5cyYNDQ2sXbuWb775hm3btnHs2DFOnDhBW1sbbW1tdHR0cPnyZTo6Orh169bfFeG/85HfDXZ2dvL8+XPFHWF2djampqZoaWmRk6B2ZRYAACAASURBVJPD3bt36e7u5uHDhyxevFjhEuPn56e487K3t8fNzQ0/Pz/FnaDibjAsjPDwcFxcXHhrYD/UR3xGVWESawoCaAhVYXOsEnPCNZHZf0GC/nvEG3yA1H4EldEmLBM6Up9gyZIkc6Z6jEVo8D7xmgMQGrzPbD81mpMtaEo0Y0mSOYvCJ1JkP5Q03XdInfg2UvPBzAnQYHW2I/VxhopWqNj0I+I1+5E68U3mBKixo9SP8oxQcpOCCHCzYbyaCu9++BGCfgP5+Muh2Ll5kpKSQmxsLDHRkTg6OvLlkKEI+g1CMOg9Ph+jQXBwsKIdGvR/2HvPqKrP7H3/xFhiLIlJnBSjMVYsgALSexEB6b0eTu+HjmDBAopdxEovCqjYu4kmGjX2HsUaK7ZYYoolJrn+L5zzGXScmd/3/25m5VlrrwNHDr5w+Vyfe+977x0Xh5OTE126dOGDDz7A1dUVsVgs/LlMJvsnMCZEyJAlSVGqxCh1crSpqaRljiErezTpGUZkKQaUxlRi4pOJDotiuNMwfO37EuPTB03UIOR+rZD6ikj2eREJ3iIiPEWMdBUxwlmEt20bvIa1xclchJdVW5wHiXA3b4Oz2Zs49nsDp149GPixCKv+IoYNFGHeQ4Tn4Hbow7swf3R3vljgQmnaUPKCBpIfak+J0o8yrQcLlbZU6BzZu9SJ5ycMcETLH/viad7syb5aOwr13XDsJ8Khj4hAj6HIVQlo1VmM1kWwvMia6ztiOLHcjp92BnOmYRhbZ33CgRpLvqkYxJEGe44sted4nTPflllxqM6WE2td+LrOjjmjuhPr1Q63QW/jMagHk/SO7F8dSvMeL7YUf0Zu1AdE2/RA6WlDkS6UZcrhrNGNYFOqH5vSR9BoGE6p0oMp8U5khQxDGTuC5HBPxCEupMU5MT/VmS8LbTg9pyeXZnTi4OQeHJ7cneNTunF+dk+ulw7i7tJh3F/hxv1VXjxZ78DjDZ78tM6Px5uief5FMvcbA/l9azh/fhlCU91IvqsZAUdGc2GVFM7P57uGKC5UO/KwwZIfG2yEeLRs2EsDxX9+HRhXOfJ0lSPPVjvxbLUTrPDlz3Vu/LnWm+ebbTizKpzZheMZP2Ma46ZMZsqUf4Zhy3Tp6xRiy3TpxIkTBWU4ZswYxo4dy4QJEygoKKCwsJBRo0YhlUoFAJr6ikeOHImPj48witF0V/zDLT3ipfTo/wWG/ylN+rp6oQmKppqhr68voaGhpKSkUFhYSFVVFY2Njaxdu5Zt27axd+9ejhw5wsmTJ/nuu++4cOECFy5c4OLFi1y4cIGzZ8/S3Nz8Fwj/W87r2iVMIPztt9/46aefOHLkCOPGjSM2Npa4uDisrKxwcnJi8eLF3L17lxs3blBYWEhoaKgwWi0kJISRI0di4xSAl38YweFhxCdEIJPFkpgQTUxMHFKJBpUsmXAvW9Q+A6hP9WZLjg+1cmsWJtswLWYI6Q6d0Q5tS5ZzF2ZHDqRa5Uy9wVNQeZP8emCwaY/SvBVjvT4SXKFLtG7UqF1YGP4pkzw6oLcQoRv6JpNG9qRC6cJSgzeVKlcWaXwoDO1Lto2ItIEiJg9/n/qcCComGUiVxSGTyfD39+fzzz8XGv779u1LZGQkaWlpyGQykpOTcXZ2plOnTohEItq1a4etrS0GgwGFQoFarSY6OpoBAwbQqlUrRCIRn3zyCQEBASQnJ79YMaVQEBoaytChQ3FwcCAuLg6VSkVcXBwSiUQApEQiEZS1Wq1Gp5JjyByNIT2bieNGk5GRgUqlony0mF0Zw5gc9WL91LignuT6f0q278dkDf+IDO+/ke7VFblvJ6Q+HZCO6ES8T3vCXN8g2O0NAlxEuNmI8LYW4WsnYriNCD8bEWJfEWMkHzBR9T6j4tuhcOrNmODBzJXaUKl3okztwCKFDZsK/bi1I42f703ij+sz4fx4fvt2JDc2DGH5FDPMuoro2+NvBPo6oZbL0Gmy0SnSyNUl0Tg3hksbAjlW8RFNu+zY1TCYLYsGsm/JUL4p/4xvSrqxd0F/TpR5cLDGnMZpfRmT3A1ns3bYfv4uKdHDWDXXlzNb/fl6dRhTxtoRFjQIF8dh+Ht4ky2OpWp0Io1jQ1g5fjhLsz1ZNS6YhuwgGrMjWD82jjrDSOqNAWxJH8rp2a7cqXXk7pL+PFrWl+byT7lRZsaF4gEcmtKFA/nt2ZklYpv2DTYo3mVZ8t9YZfyc3TPsOVs5hDuN3txc6sVvm0P5bas/T7aN4MnXQTzeGc6ZNUbOL0/g12NF3NgUz7OLa7nemM7J8iE8qLDhXo0F92osuF9ryYMlQ/ixzopH9db81GDDTw02L+1jfF38tsKBJ2tsebbSHba5cHpZJPOnFVIwazqTCydRWFhIYWGhAMSWqdKCggLh/VehaFKELcE4adIkpk6dytSpUxk9ejRarVao/f2rMKnAV9VgS1XYMl4FY0s4vg6EHh4egvHM1JbRcg6pyZ1qgqCXlxeRkZFkZGQwffp0ysvLWbp0KWvXruXLL79k9+7dHDp0iJMnT9LU1MT58+e5ePEi58+f58KFC1y+fJlLly7x/fff09zc/Fdq9L/l/DsQPn/+nNu3b3Pp0iXKy8tJTk4mKiqK4cOHY25ujpWVFdHR0SiVSgICAvD29hYs0J6enjg5OeHm4ISbiythEeHEJycQERdDklSGUqUjOjIOSag3MzPErMyXsTo3mBr5MMrFQ5gTNQDNsE6oLVsz2uNvzIuzZInWjQajF0u0bsyLs2SC76fIBopIs+/E5JGfCxCsN3gKztEXk2bexOjQiRlRg6nRe1Nr8KFC6UaF0oVMp86k2r5Fmk0b5sdbsHGKlOLMBBQxwahVCry8vHjvvfcQiUR07NgRCwsLxGIxmZmZwi5FMzMz2rZtyxtvvMEHH3zA8OHD0Wq1yGQyJBIJI0aMoHv37gJIzc3N0Wg0Qq1QrVZjbW0tjJfr2rUr4eHhxMXFIRaLUSqViMViIiIiiI2NRS6XI5PJXhiQkmUkJb5YYhybJEUmTaYoV8WavCi2jfJiebYf9RnDqTF6UKZ2YoF0GHMSLJkePZCpkWYURPUhL7wnY8J6MCq4Gwb/D9D5f4DG/32kPp2I82hPsm9nVIHvkRrRldy4j8lL/IicqM6kBrRmerIjc5JtKVc7UCG3Y2HiENaM9eLurhT4ZRaPnl+HZzfh/g4eHdNxdOUQqib3Y/iw9kT4uyITR5Bi1KPXZ6LTppCpj6a8cASHlrtyoOpDTtb5c6jSg+3zrdi2oC8b53fnq5pBrJ47gHlZ3ZiQ+CYFqjcpTG9H8cSP2VjjxeH18Wxb7MTirC5Mkw4gLeQTchPNWZwXyIrpoWyb5c3xRS5crrTnzFIxp6uTaKqRsHdWCFvHefBFnhtfjHPk2LxAfljpxC/rPfh9szdP1jrz+yY3fl1rx9PNTvy0yZ4f13rzwwpb7tYP4mppP45O7sFXoz9mlaED8+NFrNWI+GZ0a07P6MyPy61prvflYGkYOyqkHP9yEtuKozm3XMKzplLu7FBC8xdcXZXB0XJzfqi04lblIG5XDeZ21WDu1ljwQ60l95YM4f7SodxfOvSf1OLLK6hsedrowC+rbfhlhQvPtzhyvD6C4sLJFMyazpSp+QK4TDB8NSZNmvRSytQEQBP48vLymDRpkvD5vLw8jEYjsbGx+Pn5MXLkSCFaAtA0NMI0XOL/AsN/lzJ9FYYmZWlSgqZWJdNnTZNhfHx8iIyMRK/XU1BQwMKFC6mqqmLdunVs27aNPXv2cOTIEU6dOkVTUxMXLlzg+++/5+LFiy+9Xr16lcuXL3PlyhVu3br1Fwj/W86/AqHJLPPzzz9z9+5dduzYwbhx44iMjGTEiBG4ubkJ60ZMjaWmNSTW1tbY2dlha2vLCNvBBHg6ERoeRpREQZRMQ0RsAnFRkagTYykdFU/d2ATqsoIpV7kwO9KM8T4fku7QkeSBIiaO6M5isQ3LU31YkTacKqUTM8L6k+H4DvJBLyA4NbgPVUonYaPEYrGNoBQTLN8i268XxVJHagw+NKT7s9TgzZyoQWQ4vkPqUBHjfT6kPieC2kkaMpJDMaokSKRyeg8cQocOHRCJRLRv3x43NzeMRiN6vV4wA/Xq1Ys2bdogEono1asXoaGhGAwG9Ho9iYmJODs707VrV1q1akWHDh3w8PBArVYjFovR6/XEx8fTs2dP4e9555138Pf3Ry6XI5VKUalUeHl58emnn9KlSxfMzc2JjIxEoVCQlJSERG1EI09GKhETkSgnx6hg3YQYNmW4Ua52p1rrSq3enboUL2ElVV2KF7V6d2p0blTLbClNHMLCBAvmJ5gzO2YAM6L7MzWqL/nhvcgJ70HayA9JGdGFDP8PGDWyK3mhnzAtrhfzFeYsVNtSrralTudETbItpYlD2ZQ/nJt71fAglye/PYI/f4bHB3l0NpNvlluxaLIl4kgrjFoVOp0YnUGLXKNHl2IkPTWW6XnebCx3ZntlP66vDmJ/iSVflfRnd70rNdMdyZAOZoTTx1iZvYOnxd8I8+xCirgLc/N7UT51ALMzelGd58r+GjVNjXpONki5uEHGre3JXF0XyJUGd+42uPGg3p2ryyO4ujyK68ujOVfux7G5jhwrGsqxOYO4vdydnzc78GidLc82e/Bkgzd/fBHM023B/LEnFg4mwQE9z3dH8fxrH55udeTHNXb8tM6FuyutOVPWjW+nfsix6e/TNPMdzs95j1PzB7F5th+GeB+iQmMozfXm3Co9zy/Wc2eXHh5+w9W1WRwoH8DNKnOul5txvdyMGxUDaK4cyM2qQdyqHsztGnNu15jzw9Ih3Ksbyr26odyvt+J+vRUPGqx5uMyGh8ts+HmFHT+uHMqDekd+2TCMw7UhFE3OJ3/mDCYXFgggNMHw1ZgyZQoFBf9os2ipDCdMmMCUKVOYOnUqkydPJjMzk4SEBCG1GRwcTFBQEIGBgcJwjdeB8F8B8f+qEF/nKDW917ItyfSgbgJjaGgoGo2GCRMmMG/ePJYuXcr69ev54osv2LNnDwcPHuTUqVOcO3eOixcvCorv8uXLXL58+SX43bhxg2vXrnHt2jXu3r37Fwj/m48JhH/88Qe//PILt27d4uzZs2zevJlx48YRGBj40jZma2trrK2tX9pKbxpHFOA4hIhAX0Kj4ghJVBIj05AQE0lGYjAluclszAujRu9JUfxQZsVYMMG/B2qrtqTavc3siH5CKnSpzp3FYhsKg3qTZt8Jg017Rnv8jZLkYVSrnGkwelGjdmFO1CDGeH6IcdjbaIe2ZUL4YIqljtRnjKAx3YcS8VAKfD8h1/kdcpw6My9xKCsnJDI7Iwl5fASJEjkjgiPp1rMPbdp3RCQS0b17dyIjI0lJSUGpVJKYmIinpyfvv/8+IpGIVq1aYW9vj1arRavVolQqiY6OxtzcXIBkp06dCA8PJy0tDbVajVqtZsSIEXz88ccCBPv06YNCoSA9PR2FQkF8fDyurq5CyrVTp07Y29sTFxeHRqNBrVYTFBiAi7MjZgMGkZwQS+0kDSsNjixXDqVM5UaN0pklalfqtO7U6zyo07oLXy8zeLEm1ZtGvTvLta40aF2oUTlQJrFmQaIFxXGDmCu1YE7iYIqSzFkks2GRZBjzk6xYnGRLtdKVEoUtVSobKsUDqUo0p17tRkPuCFYVBbG9MZYHTYX8dmkRj09N4tJXEaxebMX0PE9kslikmlwMqQo0RjVyvRFDehbGVAW5qcHMnTicknx7vlhsw/qFg1g6ewBTsixJCLElwDsAX+9InN1H4u7qRlSIN5p4V0onx3F4/USu7Z7Pr2eWwc0veHpmNk9OTebXY6P54Rs132+I5PK6WK5vSub7NWKOlLpxqtqHi/VBXF8ZxpVlAZyvduHgXDPOV9twpdKXs4scuLvcg8db/eCgGA7r4dgEODadP47kwnE9fxyM5Pdv/WFvII+3+PBg1TAerbPmxLLBNFUO48Icc05Mas+Fkk58t8yJ3GRPgl3VzE5x59KmUTy5tIIr29Xwy36ubMxiT1lfvi/rx6XS/lwq7c/3ZWZcLh/AlYqBXK0cxNXKQVyrGsyNGgtu1FjQXGvJzSUv1k7drrPiTr01d+qtud8wjDvLLbi1xJYHq4fwbUUA0yfkkVc4hUkFL9oZTOrPBL+WYMzPz6ewsJBp06YxZcoUwTBTWFjI7NmzmTFjhgBA0zSpwMBAYZBGcHDwS0A0wfB1IPx3QHwdFF811LyuZujp6SmMOBw+fLhQF/Tx8cHPzw+FQsGYMWNYsGABdXV1NDY2sn79enbu3MmRI0c4fvy44AQ1AfDSpUtCXL16lWvXrgmvzc3NXL9+nRs3bggeCvgLhP+1x9RQ/+TJE+7fv8+1a9c4deoUW7Zsobi4GJ1OR0hIiJBjN+3l8vPzIyIigpCQEMLDw4kMDSIsPJLIBClhsWJiIkKZqI1j2bh4GrN8qUo2p1Zhy+xIM9Kd3yXF8V0mBnzGokRLVhhcqTd4CqnQ8cO7kWbfiRTbDhQE9GSJ1o06vQd1eg8qFY5MD+1HhuM76K3fIte9K9NC+lKhdqbe6EaDzoFFMX2Z4NGZXKeOFI7sSYnUgXkZceTIwlCKY4mXqnENiOC9br0QiUS89aaIQYMGIZFI0Ol0goHFwcGBtm3bIhKJ6NKlCwEBAchkMhQKBUajkcDAQD788EPatm3Lm2++SY8ePUhKSkKj0SCVSpHL5djb2wsg7dSpk7C/TKVSoVAoiIqKwtzc/MVOxjfe4PPPPyckJASNRoNOpxOevHv/rROiN1rTpk0bxiYNZ9uEcKqlQ6lW2lOvd6VUPIwKqT3VCieqFU5UyhyolDlQo3SmTutOtdaZWr0rSwxu1KV40JDmRX36i2jI8KZa7UCZzIZFSUNZmGjFogQbFsYNY3GCPaVJzpRLPFicOJRFCX1YqrWnMTeC+cZoRsuDydaGMXvsJ8wfa8W8UfbMzBpKjsoSozIYiUKNWJOOWpeMSq9EaUxFlz4agzGDVJ2acWkyJqTEM2l0JONygsgbHcmodDEqiQxJYhJ6YwyjxgdRXZLCni0zOLuziIdHF8PFMv5oms3jk1O4f2QSvx6Zw08HZ/L4yCyeHZ/N42PTeXRiCj+eLuB+00Tu7TNye6eGC+uTaVqZyKGKYA6U+rN7nhun60JoKgvjcLE7xxc4cKLUlmurA7jzRRLPT4yDS0VwbiacHcuzYzKeH0mCYyrYI+XptjDYEczDr9242eDCzbJhNJd250bDR+ypMEMe1JcRTtEU6pz4fmsujy8v59KXcvj1Wy5vzmZXaW8ulvXmXGk/zpX243xZfy6Um3Gh3IyLFQO4WDGAS5UDuVQ5UNiwcbl6MFdqzLlaa8G1JZZcW2LJjSWWXKsfyPXqYdxZacnXJSPIz80hZ8Ikxo0bx8SJEwWlN3ny5H+CoQmAJvPLjBkzBCfo+PHjkcvlRERECK7PkJAQYc5wQEAAISEhhISEvBaGr8b/CxT/nUJ8HRBN35vuKC8vL0JCQpDL5WRmZjJ79mxKS0tZsWIFW7ZsYdeuXezfv59jx44JJhhT2vPKlStCmMB37do1QQVev36dW7du0dzcTHNzM/fv3/8LhP8r588//+Tp06fcvn2bpqYmTpw4wcGDB9m2bRuNjY1UVlZSUVHBxIkThZpZbGwswcHBL54Qo2PxC40gJCQMeWwkBdp4akdFsyprOMuUg6mRWVEts2FWeF+y3N6nIKgX1VpX6vRuVCvtKUkeRlH0YMZ6fYRx2Ntku7zHjLD+VMgdqDd4UqtxpVRiy5TAXoIKHOf9MQsTrViidaNWbU+91pbFsX2Y6PkOYz0/YEacFXPV/kxTBCKLC0enkhMvlmLj4k2HD7oheqM1Xbt0xt/DEYPBgFKpRCqVEhoaSu/evYVaX69evYiIiEClUgkj1JycnISaYps2bQSQarVadDod8fHxDBw4UFB5H3/8Md7e3qSmpqJSqVAqlQQHB9O5c2fat2+PSPQCxvHx8aSlpWEwGATD0ttvv00nkYiOHdojDh3O6txgNhjtqFE7MU9sx1T/j0m168j44d2YF2dJrcZVUNe1Gldq1C4sVttTleJGVYobZTonyvXOVOldqDa4siTVg2UGD5YbPVlu9KbB6EWdzotatSflUmcWJthRGufKgjgrqnQOLMkJZKo6FE1EOAkhcUSHJhIpHU58chzJYjlKWRLSxGiUkhcGIo1BjEKZjEqjRK1PQWPIRqvPIdU4hpzUcYxJGYM6YxRpuWNJz8jBoNYztzCP7Wtm0nQon7NH9Tz+bhacLeLPY+PhcCocVfNsn5xfvk3l2cFJPD2cxe/H8uD4VH4/Npvfjs7lyYlifjoxkztHCrh/Io97h8dz89tx/HpqJj8fnc6zk7N4uG88jw6OZ/vcQexeYMeeYid2F7lxuHwEO4pt2DxvECtnduPu12nc+ELOvT1yfj+RAWfyoGkiHNDxcP0I2D6cZ+sceNQ4lJuNw9hf6Uxxnhu+w4fi7BtIocGGcxsN/Hatnss7ZPDzN3y/KYOdJb34vqI/Z8peRFO5GU3lZpytGMDZigGcqxz4UpyvGsSF6sFcqB7MxRpzLtaYc6nWgu9rLLhUN5DLNTbcWD6IrcUejElLJTVnNKNGjWLs2LHk5b0YtWYyx5gAOG3aNGbMmCFAcdasWcyePZtJkyah0WiEMklgYCDh4eGEh4cTFBSEv78/gYGBwgOxCYT/LlX6/7d++DoYtqwZtnSF+vn5ER8fT0ZGBrNmzaKiooIVK1awbt06tm/fzr59+zhx4gRnzpzh3LlznDt37qUUqCn9aYLejRs3uHHjBjdv3uTGjRs0Nzdz584dbt26xa1bt3j48OFfIPxfOU+fPuXZs2f8+uuv3L17lwsXLnD48GH27t3Lvn372Lt3L7t376auro7JkyeTk5NDSkoKCoUCsVhMYEwc4ZERJIf5MVUVwZoJUlZk+FOebEGD1poanRvlMltq1E7U6d1YkepJnd6NUokNVUoHimMtKAjoSY7bB4z1+oii6MHUGzxZluJNmdSOhYlWTAnsRabTu6TZdyLf/zNKkocJztEqlT1zIvuS79eNySH9KExwZJw0kBRpHAqJFJlcSVh4JIMGW9CuXTveeOMNun3yEf5+vmRlpgs9fSNGjOCTTz7hzTffpE2bNpiZmREbG/vCuanTER4ejrW1NR999BEikYh3330XHx8fMjIySEpKQi6XExISQs+ePWnVqhVt2rShd+/exMbGolQqkcvliMViXF1dee+992jXrh0ikQgXFxfi4+OFyT6BgYFYWFjQuXPnFyD94F2U4d5smqZkS+4IKhPMKI4dzFjf7qgtW2G078jEgM8olduzLH04DWk+lMrtmR0zmMLQvhRGD6BE6UCF1oXFCntKFQ5UqJ2pVDtTpXGhWuVMjdqFWr07S42e1KV6U5/mQ33GcBoyfalXuLHU4E1tTghT9JEkhQQS4h9BRHQSUQkJBMVpCYrJICYpB7Fci1gmRy7ToFIo0eti0Wm0GHR6DAYDOr0Rnd6I0ZBBij6LVEM2+uws9OnpjM3Jon7RJK4dLOXh0UIefJvCz9/q+OmrDDhWAKcm8eMuBQ++kfD81BienZjH/W/LeHAwnZ+OZvPoyCju7x/FT4fyeH58Bk8PTef+1/ncOZDHg6P5/HpqBtyp4bcz0/nx0BiONISxYfYwdlTa8PhkOpwr4MZmDbvmDacq63O2L7bn9MYADpQF8dV8d74p9eRwQzCnV8bRvEXMr99E8+suX37fHsYfe2K5vimcPUvjWTQ5kaw0JclqHYrMXErGOnJmnYSnl8v5fns8/LiDq5sy+XphTy6V9uVUaT8hvivrL8TpcjNOl5txpmKAEE2VA4U4WzWIs1WDuFhjzoW6AVyqseZynRlrpjuSodGiTc8kIyNDmG40fvz4l9KgLZXfzJkzKSoqoqCgAIPBQExMjLBZxgTA0NBQgoKChJRoREQE4eHh/wRCEwxN8a/MNCYg/icl+Or3r9YMvby8GDlyJImJiaSlpTF58mRKSkpYsWIFGzdufGkazJkzZzh79qxQC7x8+fJLIHwdBG/dusXt27eF1x9++IE7d+5w9+5dHj169BcI/9fO8+fPBRheuXKFs2fPcvLkSQ4fPsz+/ftZt24dtbW1lJWVMX/+fObMmUN+fj5pY0aTnaZjXo6KVXnJrDD6USmxoUxmw2LlMErU7iyWO1Ord2eJxomlKnuWap2pkNtRpXFhidaNBQkv0nLVKmcBcJUKR2FUWrpDZ7Jd3mNO1CDq9B40GL2oUjpRKrElL6An06IGMT12CGNDLUkJd0GTHE+iKo0gWQ4+/kF079GTNm+IaN9KxMDe3ZEkxpGZNYqoxBeuz2HDhr1Up3NzcxMa3pVKJUFBQVhYWPDWW28hEon47LPPiImJEVSiRqPB29v7pZqipaWlUCtUqVQkJCQwePBgQQV27NgRf39/DAYDWq1WaEbu27ev8Dv69etHfLKc9bNS2ZDqRFnCAObGW5Jt3w6dhQit4wfMTRhCmdKRpSle1OjdKYq3ZKxvN/R2HZBbvsl4/x4sltqy1Ogp9F3Wad1ZonCmWupAucKZMqUzlRoXqvRulGscWagcRonGnspUZ9akOrElP4KqsUmMUopRyVOQ67KIUyURKhmOLDKMuKAQEiKDSUjwJiHJ7+9TdRTIFFJUUg1qmQqtRoFOL8eYqsCYpsaYoiE9w0hqajo56ZmkJoeTHjeQzcWO3Njkx5PtUfy+TcrljZHc2qHh+enpPD07i7un8rl9Zib3LtXz54ODcO8I9840cHF/PjeOZfPgdCoPDyv56VsVz/enwPUSfj87m1u7srm8Tc2X85zZU+7MoTpHji9z4NLOdK7tzmDzXHdW5g/lTGMid78aBedKeHp0Ppwq5PnRMdzZo+fiVjkH6oLZOHMgd8hbGwAAIABJREFUX8/7iCsb+nCk0Zfd9TFUzkygbN5YiounM6doPnPmlDFzWjmri0fQtD6OX8/P4/zmSP64t5UbW7L5al5Pzs/vxYnSvi/FybJ+L8XpygH/Ns7XmHO+YSDnq224WNuXFZOHoZfJUaWkk56eSU5ODqNHj2b8+PEUFLwwz8yYMYOZM2cya9YsFi9ezLRp00hLSyM+Pv6llGdERATBwcECDE2gCw0NJTQ0VKgV/rtoCcLXwfA/KcDXvd8ShFFRUWg0GgoKCigpKaGhoYF169YJrRDHjh3j5MmTnDlzRqgDmqB39epVIQV6/fp1mpubBeCZ4GeCnun1/v37/PDDD9y7d4+ff/75LxD+Lx3TlBlTPHnyRJgx+tPl41y9eJZd3x5kzYbNbFzTyJpltZTX1DG/fiPbKqaybdFYtsxSsTk/gg1jRrA605MGowe1un+k6aqUTlTIHahUOAoqpEbtQqXeiZoUV5akuFOpdaL871vlyyQOLEocxqjhPcgPG8hChQvVem+qNC7Uyq2piutNsf+7LDL4oA+yItLPhai4RBKUKSj0mSTHixnu5MCHH35Iq1at6NSpEy4uLsjlcgE8pt4/E+A+/fRTwWEmlUqRSF400Xft2hWRSETr1q0xNzdHoVAIPYTJyckvQbJDhw54eXmRlpaGQqFAqVQSERFBr169BMD17t2bwMBA0tPTSTZkI06WMtzFlq6d30IkaoXozfa4e3iRqpGxszCB9blBglM2zb4TisFvkOn0LouSrKlRu1Cn96Ba5UxxrAVjvT5CZfEmOqt2FAT0pEbdQvVpXIWUqen96hRfKmTDWKocRrXWlWKVD/PUw6nVOLNWbcHyqVkUpshQJ8aTLFYgU6UjU6WjURtJN6Sh1WqFqTpJSUnEx8cLAxVM4+VkMhlKpRK1Wi2kkHU6HVqtlhSDkVEZWgzKcOwtOjDoUxGx3l0ZLbVibrYfjQv82bsygeu7jTw+msKzwyp+3hlJ8zovLjbYcazRn3sHNTw4lMb9/aN4enIGv59ZxO+ny/nl8GKadxk4vzmJmgm92bjAnqvfqLi5L5Pn3xfz/NIi7u/L41BDOCdWR/DoyCh+PTGZR0fy+fl4Hg+PpnH9oJFHx2fw66G5nFshZUfxQM6udePsugjmagewb5QnR+fI+XLROErnzGJuUSXFc2uYP2s+tfPn0VCUwJkNTvx5MoNzWwxws5ir2yTsmteNw5V9ODB/IEdKBnGsYiBHyntzsKInh6r6cKiqH/sq+nCu+AOulPWiqWQghxcM4USFI6eWOnO63ooLqy25tcyVwws+4EhVVw4sdaB8bCDpcXEYJAbSU7PIzc1lwoQJQg/hlClTmDFjBkVFRRQXF5Oe/iIrYgJdWFgY4eHhhIWFERYWJkAvNDRUUH8tVeCr3/+rMClEU8q0pamm5aoyE/xM+zpNRhjTz5qa8CMiIpDL5eTn5zN37lyWLl0qbIXYvXs3hw8f5tSpU0INsKUTtGUd0KT8mpubuXnzpgDCO3fuCHH37l3u3bvHvXv3uH//Pg8ePODRo0f8/PPPwh36Fwj/x44Jik+fPuXXX3/l8U8PefzTQy5eOMfXO7/hy5172LFrD19s3sC2NfXsrprMnrIx7FmgY29REntmRLFzSgRfTIxg8/goNowOZu2okazMGEGD0UsYiVYhd6BMakeJypYKjQMVGkfKVPaUKx1fwE7tTrXSlaWZQS/ckSoHVqc4s0z7wvW4UOrIQrU3EbafEO1pTmJEAGKZnES5nqDwWKyGWPPJe+/Spk0bevbsib+/v9D8bgKcmZkZ7dq1o127dlhYWCCRSJDL5QLAbG1t6dixI23atKF169a4uLhgNBpfGp7dr18/ocfQBFKj0SgAwN3dXVCK77zzDlZWViQnJ5Oenk5SUhIBEfFYWQ/jrdZv8GYrEZ26fEBoWAQGeSJzRmvYMDqYUoktYzw/RG3ZGp1VOyaP/JwKuYOwbsrUcpLu0Bm1ZWsynd5lZriZUDM0PYi8BMC/72usSB5Kg9GDSo0bi2UOQttFrXE4W6dKmaCJJy05CpU4EbXGiMaQjUKdgkKmRCOTCVDT6/Xo9Xp0Oh1qtRqFQoFMJkMsFr80dzU5ORm5XI5Go0Gv16NRaUk1qEnTxTPCrReDe4gY2kPEkE9E2PcUMbS7CI/BIqJd25AW3pVZ+gGsLHRn35JYzq5XcX5bHD8c1HBtVzIXv4jh+i4xV76Ko2ljEAcbPLi0NotHewu4uzubP89N5MFBPV+VOnJiVSA/H0vj6bESHh+bzs/HxvDriVx+OTae5q+zubTFyO3dWVzfL+HYmhFsnNOXPaUWnF/tw56FrlSmWjEtbgjbR0Xx7Tw1mypSKF2Uw5yFs5lbUs6cecXMmVtAY5GE79ba88cRDWc3SeB6IZc3RvHN3E84UmnG4bI+HCnvy+GyPuxf1JN9Cz/jYElvjpYP4ESVBftqLdle/Al7F3zIxbr+3Fg+lOYVttxotONSvSWXay05WtqTb8r6sXSmDdkaN8TiaJRpWejG/WNmaH5+PrNnz6akpIR58+aRk5NDYmIicXFxQq2vZcozPDxcWLX2r0D4uvhPMGxZP3wVhi2XVptcoIGBgfj6+uLt7Y2fnx9RUVGo1Wry8vKYM2cOFRUVLF++nK1bt7Jnzx4OHTrEiRMnaGpqEpyfLQHYUgFev36dmzdv/hMA7969yw8//CCECX4PHjzg4cOH/Pjjj/z888/8+uuvwr35Fwj/x86ry3uf/v313u1mjn/XxIEzlzn+XROnd67hwpqZHK0czfHyTI6X6jixWMaxhRIOzZOyb66C3bOV7JmRzK6piewoiOWLiVFsHhfG+twgVmX6sTzVhxqDCzUGl7+rQXvKFA5UqJyoULpQJneiXO3OilRPVqisqIrrzTKtA1umKSjNUyMN80EVH4xWEoNKLkamkBMeHcfAQZZ07vwuXd//AAsLC5KSktDr9ULvnqk1onXr1gKcjEYj6enpyGQyoqKiMDMzE9oeunTpIvwHVCqVaDQaXF1dBWNN+/btMTc3RyqVYjAYhGZ6c3Nz4Xe8/fbbeHp6YjAYMBgMJCYmEh0dzee9+vBGq9aI3mjNJ5/1JjwmgXSdgplpCazOl7AgYSgZju8Ii4nz/T+jSunEmuwAlurcBSNRim0HlOatGOX6PgsTrWgwegmO3Bq1C1VKJ0EZVimdhOXGy5VDqZDbUWnweVEnlFqwKtWD6tw4MqURGGRxaGWJL8Cm1iNRG5GptGjUStJ1Lx4YTGrP5HjV61/UBI1GIzqdTmgFMcFRIpEIE3fUCiNapYoUXTLx4a54O3yM0+A3sfpMhHN/EbZ922PTux3WvVoz9HMRFj1EWPUU4WjWCjfzdqgCOlKoG0jNZGe2VwdydlsSN/aIufVtPLf2xXB6fRQ3dsn4/os4zm+I4FDtcL4t8ebeDgNcngcXSnl8soBbe/Vc2Cbm2ldaHp+YyK3dBr5Y5MCaom58U9uf06vtOFLjypJUC2ZEDWRpagDbCqXsXRDNzkVjWF1USkXRUormlVJUMZ+5FSXMLa9mZZGaEyusebIvnvMbw/nzchYXVvvxzZyPOV5pzv6KT9hX2o39pT05WtGfk5UWHCsbxIH5fdgz5zO+qO7LiVVu3P0ylPubPbi5uj+3N/Xj2oahHKyyoGTMMFKiuxHo+j6+bmaEBvkgkyYzKiubSeMmkp+fT1FREYsXL6aoqIixY8eiUqlerBcLCyMkJITQ0NAXDvDIyJfqfq8qwv8XIL4Kv9eZaV4Fogl8fn5+L9UPW6ZFg4ODkUgkjBo1itmzZ1NbW8vq1avZsmULX3/9NQcPHnxpGsylS5de6wI11f9MCrCl+jMpv/v3778Evx9//JFHjx7x6NEjfvrpJwGCT548Ee7Jv0D4X35abq5/3Qb7x8Cjx79xtfk2Zy9d5fyFS5w/vIuLG+Zxoz6Li1UZXKhM4UKVjvOVapoqNXxXruNYiYHDi1I4tlDHkfkaDhWrOFCkYN9smQDHrybHsXlCKBvGBbE6x5/lGT5CratS40aZ0pla2RBK4vqzRGHDpvHhrBifSIEmAr00Fr1Og0z1wqARn5iAWCwmOjoaW1tb+vUfgL2DE+np6cJlHR0dzcCBA+ncuTPvv/8+3bp1IyAggIyMDCQSCfHx8YSFhfHZZ5/Rtm1bWrVqhYWFBXK5HKPRiFgsJjExEXd3d7p06YJIJOLDDz/Ew8ODjIwMNBoNYrGYsLAwevToIUCwe/fuREVFCenSpKQkfHx8eP/993mr9RuIRK2wcnBDpn8xPi1dHMLaAglzwnoLgMtx+4AFCUOFxcS1GlfmRA1itMff0A5ti976LfL9P6NC7sDqLH+Wp/qwKMmaoujBlMvsXwJgS0W4RGnHUp0rFXI76jWOrMnypSIlgExxECHBgQQE+BEaHkZkXCLRYikJEjlSuQytSkqqRiJAzuSIValULwFRp9MJUExJSRHgKHxGnoJMokSnkqMQhxIT4oCfaw8cBrXFafCb2PVuhXVPEdZ92mFt1pEh/d/GwuwtbAa9zbDBHbDs3g7bXu2x+UyE3ecifMxFxHl0IDv2c2al2lA/ezg7lsRwZL2EM1uTad6j4vHJNH48qODCxkCufqPg8jdJnNocxKXt8dzdZ+Bg/QhWTP2UTQs+5fY3keyvcGWBshczo4bQYIxjx2Q9e4okfDnDj/oJg1gyLoSy0VnUzppPxcIiFlfNobiihJmL62mca+RIvSW/7AzhwvrhPL8gp2mZM9/M+ZijFTbsr/qc/VW9OVhhxoGSgexb0I8DC/pzutqCa4123N08guvrXDm/eihXttly4xtv9tbZMz+zO7nx7xHv3wZ/56642Vri4T6C4JBIJMkJjMtIZ8GUGUI9f9KkSRgMBmJjYwX4RUZGEhUVJURkZOQ/wdGUIv1XUPxXKdNXQfg6GJrqkf9KHZrmliYlJZGVlcWMGTMoKytj2bJlbNy4ke3bt3PgwAGOHj0qDMR+NQ1qaoF4FYAm5+fdu3cFBdgy9WlSfi3hZ4pffvmFx48f8/TpU+Ge/AuE/wPHNGXGVPgF/lErvP8DzXcf0HT1Lk1NTVw+uI2rm4q5XJ/LlSWZ3Fyayc2GTJqXZ3F9RRZXl2dzsX4U55fmcK52DOdrsmmqzOBUaQonFhs4tlDH4XlqDs5Vsn+OnANzpeybk8zu6YnsKIxla340G/LCWD0mhFWjg1mrGcq2sYGsmyylKCuZVGk0ybHhJMVFI02KJyJJRYxYRWzii9YOmTQZg0FHZtYosnLHCtseIiMjcXFx4fPPP6djx47069cPsVhMenq6sCnD1dWVbt268fbbb9OlSxd8fX3R6XSCszQpKQlLS0vatWtHhw4d+OijjwgLCyMtLQ2NRoNCocDPz4+//e1vQs2wf//+SKVSjEYjEokEmUyGi4vLPxrx27clLDwSqSYFlVqLXhxF6ah45sSak24pQmneSti0UW/wpE7v8dL0HcXgNzAOe5tpIX1ZqnOnMd1XWEyc7/8ZYzw/ZGGilZBCbZkirVG7sFDpTq3akRVqGzbkBlCRHY0+biTiuCiMBh1KnRGpSku0WEpwRDQjQ0IJCwshNiqUxJgwAX4mRWgaOmAKkzpsCcO0tDTS09PJyMhAr89Eq0nBqDeQolViUMUjT/Al3M+CAPdehDi0w9fqTdyt2uA4tC3Wg0TYDBRhN1CETV8RlmYdMO/XHvM+7bDo3Q7r3m9j2b0NZh+IGNBVhEVPEVZ9Rfjaioj2bk964icsnmDP2gUj+KIqiOt7Mjm9NY7LuyO5vCuUA8s8ONTgR9PaSA7UerFA0Z15YnNW5yTz5ZRMVuREs3dRLJfWxbCqoBtT4z9kzYyBbKjoy7LSocyY6E3RjBxKSxezuGIRK+ZmsK/WnIfbfTm/zoWnZ+I4scSab+Z242CFLfsqzNlTOpC9pQM5XDOUpuWOXF7rytX1rlxf58qN1Wbc3+XI+S+HUzfbE2XQQEYM6kRaSCc2zjPj7BprvljswSS9FxFBroTFBWAYo2di0TSmzS9lypQppKWlERsbS2hoqDAc36QITQA0pUQjIiL+CYyvxv8FiP8pbRoQECC4UUeOHCkowKCgICIiIsjMzGTKlCmUl5fT2Ngo1AFNTtCmpibOnTsnmGBa9v+96gB9XR3w3wGwJQR/+eUXIUxq8NmzZ8J9+RcI/0dOSyVomjhz//59blxq4vr161y8eJGmPZu4vGYat+vTaW7I5vsVk2iuy+LmslE0rxrLjTXjuLY6j6ur8ri2cgI3GidwbXkel+vHcHFJDudrsjlXnUVTZQany9P4riyVk4u1nFik4dhCDYcWqNhbJOfrmWK2z0hmx0wJ++Yq2FGcStXUbMblZmPMGIUuNROlQoY0PpK4JBVxYgUSqfLvho0EpNJkJDIpkbExSKVSoYVBoVAwcuRIoqKiSElJQavVkpiYSHx8PA4ODvTs2ZOOHTvSrVs3oqOjMRgMguMzNDSUzz//nLfffpuOHTvSo0cPdDod2dnZJCQkkJycjKurKx07dqRt27Z8+OGH2NnZodFoUKlUyGQywsPDGTBggGCa6d+/PxHhoWh1hhfKNTaEvCQfFsidSR/WFqOliKnBfajVuLIq0486vQclycPI9/8M47C30QxpQ657V+ZEDaLB6EVjui9VSiehL1Nt2Zpc964sSrIWAGpSgqY06TyVN0sMHmwcPZLleQloE0LxCwxBptKSbtCg0qeiMaSiNaah0xvRarUvVG1iPDHRkUJdyXTBJicno1Kp0Ov1pKSkkJqaSlpamgC/9PR00tLSSE1NJSUlhYxROaRnZGE0pqLT6DFqNaTqFOgU0cgSRqKO6EXiyB5EBfQg2Pdj/Nw6E+r+FtGuIkKtRAx3EeE6TITTUBF2g0XYmYuwH9wK24GtcbbsiM1gEUP6vlhBZf6ZiAF/E2HxsQjrHiI8B3Ugxq4zqaGdKRn3CQdXOnNhWzTbi/1ZpLJjntiR5WlBfFmgZP2kJNZODuJgfRB3D8Tw6FgEV7Z7snuxI2fWe1Nd2AVVhAh/505k66WUzFtAyeKF1M/LYlf1YO5s9eS7Rgd+PBrGwSpLds7rwZ4KW/aUWHNsqRNnVrpyYrk9B5ZacWCJLUcbXDnROJyvKu2YbuxLhEs3XAd/RJR3TxaOseXIMneurLenckJPCjT9UIZbI08IZWJ+DgvLi5k6eybGjFzEYjFxcXFER0e/BLioqCiio6OFeqDJJGNatB0ZGSmowpY/85+g+H+pGZrgFxgYKAzoHjlyJLGxsaSkpDB+/HgWL14sjERraYQ5ffq0MBDb1AzfEoItFeDrAGhSga/W/0zwa6kCTfBrGX+B8H/8/PHHHzx+/Jh79+5x8+ZNLly4wNXvDnF97ypurJ3Krbo07jRkcHNlHt+vmsy1ulyuLhvDlVUTuLxmIt+vnsDVlRO40ZjH7cY8bq6aRPPKiVxfMV4IExwvLc3lbJmRs2VGzpSlcKoihWOlRg4u0nK4LJXjNVnsWLaILxsrWb60mrLyShaVV1O8qIwZM2ZQkD+R8aPzMOpTUCrVyORKEpOSiUuIJ1GcQLJULDgXExMTEYvFLy7fjAxkMhnR0dGIxWJiYmLw8PCgd+/eODk5vVi79Pd6olgsxsfHh+7du/POO+/QtWtXnJychPSeRCJBLBZjbm5O+/btad++Pd27d2fkyJGkpKQI5htTn2KrVq146623GDJkCBKJBENaJjK5krjwQNQjbalO8SXLri0ayzeYm/iiX3JZijfVKmfmxVkKENRbv8UE308pldi+1Hc5LaQvue5dhb2NsyIGCG0pVUonAYKVCscXbSpqZzZNFrMgK4EMRRxJSUn4h0YTGZuAXC5HpdShUqhRK1Xo1RoMGi06jR6txohOmyJAPikpSbhAIyIiiIiIIDIyUjAgqdVqDAbDS2BMS0vDkK4jfVQGWdk5ZGWOJidrLONy8hiXm0NuZhpjM8Wk62JQK8JIjvclKXwYaXFDyYvrxyj/d9CN7IhyxFtoAjsj8X2bKPfWhLqI8LURMcJehKd5Z7ws3sHD4l2cB7yFm3kbfIa1xsNKhIe1iJChItQBbZgg6cz4hA6MDn+PeXJ71o1NYGu+nK8ma1kzNpitc0dyZaeOX86O4tnFTJ5f0vHDoTDObrGhZnxf7D4W0ffdDvi5eDAtv5CqilrKFtdQNT+TL6sHcWWDO4eW2HB990i+KTHn64W9+LrSjqM1juyrsGRnSR92VvRn/zI7vq51ZfFYM1IjOuA28B08B39AaowV66tCOLXbn73rHVg01hL9CDO8fOyIig4lJ2ssRbMWM3tqMeMyxqBLliOJjCYyMpLIyEhheXZMTIyg/kxQNEGy5b+byUXaEoSvA+J/AqFJ7f2rCAwMJCgoiLCwMGG04IQJE4RewNWrV7N161Z2797NwYMHOX78uDAU2zQYu2UrhClM7RCmVoiW8GtZB/zxxx//KQX6KvgeP37MkydPePLkifD1s2fP+O2334R78y8Q/pcf0z4tQBi59uDBA27evMm1a9c4c/kmZ3ev59rysTxcquXRinTurBzHlcaJXFqWx5XlE7i6chKX107h0topXFwzmSurJtDcOI67K8dxa3U+N1dNEoB4o3ECV5eN49LSXM5VZ3GxIo0LlWlcqs3mYn0O5+tyObtsNJfXFnB72yw27tjDlu07Wb9hE6tXNbJ6VSPLli2jsraOqqXLqF20gMqF8ymaPYf8gqmMzptIVm4OOoOWZEkCEolEcC2aTBrR0dFER0cLrkaJRIJarSY7O5vMzEyUSqWwMzA8PJxPP/2UTp060a9fP8LDw0lNTRU2RISEhNCnTx86dOhA586dsbKyQqFQkJmZiUQiQaFQYGVlRZcuXWjbti2dOnXCw8NDUKQJEgXBIWE4WfRlcpIbEzy7kG4pYonWhYq0IKHtoSh6MBmO76CyeJNUu45MC+lLjdqFeoMn9QZPyqR2TA3uQ6bTuygGv0GWcxdh+o6ppmiCX5XSiTKpHXV6D3aN9aE8LRiDPBGJNo2IeAlBQUHI5EoU+nT0Kh06hQqDXIFRoUQrVyKXqlDItSg16YLDVqVSCXVCuVwuPCCYVIjpIjYpRtMDSUqWiqzRGWSPHkNW1njSU8eRnjKaUZnjGJU1mtzcfLJG5ZMzegq5OXlMzE6nfKKRlRPFVBs8qVT4Uxzvwqx4ewqiLZgQN4BxCf0whnZFHfwOimARyX4iot1FhLmIiPRoS5h7K0I8RMT6tyFHJmKiph2j4jozJtKMqtQoNk5UsrkgnK9mjWD9uEgOVyVxd38a3FwIDzfA/fX8+X0hl77y49vlNuSK32bghyKSo0NYuKCCqtrlzFu0mPKaMsoXZrKlejDn17ixu8KKC9tHsH3hILYv6sWXlbZ8WdSTbyv6s7u6F6vnvs+icR0p0L+HPuIDolw7M2O8HXs3BPL9Xl+2LurDxISuxLn1IsLfA6kiifETJjNz1hzmzZvH+PETkUg0RMSKCU9MIigu6qWHk5iYmJfUoenVtEg6IiKCsLAwAY7R0dEvuUj/X0D4Kgxb1gNfB8WAgAAiIiKEmaDFxcUsWbKE1atXs2HDBnbu3MnBgwf57rvvhDSoaQuESQGapr80Nze/1Ahvqv/9qxrgw4cPX1J/JgC2BN+TJ094+vTpP8Vvv/320t35Fwj/28/vPwJ/8BR48v+x995RVaZpvvb6Zp3v9ISzZqbPTE/PTJ+pDpW7rNCVurQsy1BmEckZJKOACEiUnDObvMlRRBQByYhi1lIxi6AkMZAMmMhwfX9sn7c3u1BrZrq+7j6rnrXurs3eu6heG16u93eH3z0Fj+/38XSwh8E73Vxtv07f3mAGKkIZqAilb28wfXuD6S8PoW9vMLd3B0hxZ0+gBDzluF3qw909PgzuVcTtUm86dm7n6g5fLu4IoLvYi5tFbtwqcuZ2qQ99TRl0njnA8bOXKDvWytmzZzl79iynT5/mxIkTHD58mP3791NfX09tbS0VFRXs3r2b4uJiCgsLyc/PJysri+TkZGJjYwkMDMTT05MtW7Zga2srAUz8oRbLg8UuwI0bN2JmZiaFAKjwCd20aZNkNbd+/Xpee+01fvrTn/KLX/yC5cuXs2nTJhwdHSXg/vat1/mn//2P/OR//g9+9atfoa6uzqZNm6Sa4+pv1vLOv/4NrprvEqbxS4KW/gu7Ni0j1+5rCl0VRuMR6m/g9PnfYffh/8Bt4U9JMvxQ6gotdlxKqsnHBK76D+w//gnW8/4ffL/5N7Kt5lPqvIKdTovJsVuA3HI+OfaLKXBcQpbVZxRv/oLDQWps2+bC5s12WFlZSOug1q5Vw8zMHGtrW2xs7KSwtrbFyspGCktL61mPLS2tsbCwwsLCCnNzS8zNLdm40QIzM3NMTTdibGyKoaExenoG6Orqo6Ojh7GpCZbWVjhsccTVbRseXp5SeHp7EeDjhbe7K56+gTi7e5MXsoWLUZrUO8+nyEuPPe5r2OO+ht1uqylxWcEOp2XkbV5Els0CMqy+INn8U+KMPiBM9x38td7AQ/01tqz6OY6rf47T+l/gaPAa3mbvkOS4iN3eGjT4G9Lka0izvxHHgzeyJ1iP47lreNbqAKONMIoiBs7w4IQNhwreItzhl3jbaSJPTCU7v4CUrGTSslKQp2dSlrWVkoT1HMz5krOFr9NV+QYn0/+R4+m/4oh8HrXJ75Lu/StcDP8Z/WV/i96yv8bF6O/IC/4FRwvf4UipJnG+n2Gk8ybr1n+BvokBDo7OBPgFkhgTQ3JyMkFBQWzevFlami32igoFKKCmHOIGRfl15dTpi0KoRhHKUJwLlkJZrl+/Hg0NDakZRwzm29nZ4eHhQWxsrLQct7a2lsOHD0tbIVpbW7+j/pRToHM1wgglOBcAldOfyl2gogFmrhgfH2dyclLqpVBtKvwRhH/hZ2ZmCpinr5XyAAAgAElEQVQAJhh+Osqd4RHu3X/I4LUTdNenMbQvnPvVkdyrimCgIpT+8hDpn3fLgmZBUIBSxN2yIIYqAxmoCOZ2eTA9ZUF0lvrTvdOT28WuDJS40LvDnd49AdytT2bg5B56zjRy8dRhTp46zamWi1y9elWyRbp69SotLS2cOHGCo0ePcuTIEQ4dOsT+/fupqamhqqqKqqoqKioqKCkpIT8/n9zcXLKzs6X28fDwcHx8fHBxccHBwUEaiRALeE1NTTE1NZXAqOwwowwwY2NjtLW1+eCDD1i4cCEaGhqSKbeFhYWUav35P/0jf/e3f82HH37IRnNLHLdsxXHLVszNzVmyZAm/+Jv/F/2v3yXGeiEZNp9TaLOAPVtWUrj5axI3fojf8n//Tip0j+sq9riuIt/uKxL038dt4U+l8YoojbeklVVF9otJtVlEutUX7LSfz067T8g1/4CdLiso9TMizUUHe/tNWFtbYmlpjq2tLebm5qipqWNhYYWt7SYJgMoQFNBTBp8q/AQAlR+bmJhhbGyKkZEJhobGGBgYoaOni7auDlo62mjpaKNvaICFlSVbtjrh7umBp4cbAYHB+AaFERG4naoYR04Er2ff1oWUeGpS5rGWMo+1EhCVo8xjLSWuKyncslRhMWe3gCTbL0iw/T1J9gtIcVpEputiirzXUBmkTX2oIXVB+tT661Lvr01joC77gzdyKHE5V+tWMnjDnZknVcBpuJ9M56HF1GTPJydKnczYAApzisjIySU9P5WcwiyysnLYkZFMbsIWStNWUZb6BoeK3qYy5R3KEpeQH76GLSZLMNnwNWuXLWHJouUsX7YKzbVLsNRfgLPl52zSfhMb/U9wtNXAx9eN6PhEkpLlpCakII+X4ejoiJWVlQRBfX19ydRAKD0RcwFR9fmXwVAVgmLOULnBRhWOos4oZhWFa42VlRVeXl5ERUUhl8vZtWsXdXV1HDp0iJMnT0op0La2tjlToMpuMC+qAQonGNVGmBfV/5SVoDIAJyYmmJiYYHJyUoLgjyD8v+zMANPTk4yPjzM8Nknfw8fcvNbCncY0HpY687ghjieN8QzXxUgwHKwMY7AyTIKhgGB/eYgUAoYDlUHc2hvEjd3BXCsN5vquAG7u9GBox2aGCywYqI6i72AOdy4009V+lQtXrnHq7HkunTtDz7ULUjdYV1cXbW1tnDt3jm+//ZbTp0/T0tLClStXuHDhAmfOnOHEiRMcOXKEgwcPsn//fhoaGigvL6eiooLy8nJ2795NUVGRBMbU1FTJb9HX1xdXV1fs7e2xsrKSoGhgYCClVoVaFN6iVlZWSt2PDtKWeQMDAxYsWMDPf/5z3vjlL1i5bDGbN29mk+NWDEw2oq2jxxdffMFP/udfseatvyfBbhXpmxcjt/qMEqdvyLVaSIL++2xf8c84fPLXuMz/e0LX/Zosyy8ocVKYY2eYf06Uxlts/f3/wv7jn+D+1f9GpjePIvvFivlMu69INfkYP62PyLL9kl12H7PL/C32uS6i1M+AcBczNlmZYmVlgYXFRqysLCRHHTU1dczNLbG13TQnAJXhJ0AnYCfUn6npRkxMzL4Txsams8LAyBADI0P0DQ3Q0dNFU1uLDZoabNDUQENLU/HH3FzhSJMVsJn9oQZUuy+n2nsddX4aVHivnxXlXmrs9VwnAbLcXRGl21ZR7LycAqel5DotIcvxa9LsF1LmtIrybWso91KjfPs6yn3XUem/nppAdWoC1al3W0N18CoqU1dTWaBOQ6kBRytNaNi5nDzZr0kOW01GrCP56WlkZRWRlJ5GclYCWblyMtOzyM4qJSs9kfwsdzIStSjO0SUvzZisNGdiwp0J8vPHy9OPLduCcNgWzhaPCLZ6+OPu4YK3pwPhXp7EhYaRkpJGek4BGbmFyBJS8Hb3wNrEaJbqMzAwkDqgRQpUFYaq4FN9XnWc4mUgFIATXqQiHSqUn3LqVHSompqa4uTkRHh4OJmZmZIn6OHDhzlz5systUhzeYCqNsLM1QCjXAMUKdAX1QGVa39zgVCoQKEEfwTh/6VnemqM0Rl4OAXDww943HaY/ro4+na586Q6kJEDiYwcSORJYzz3qyMZrAxjaF84Q/vCpXSpgJ9IoQrF2F8eQm9ZIL1lgfTs9qdj53Zu7PCgZ6c3feUBPKwJZfBcPX1XjtNx7TLnLl/j1KUbXGzrorurg7udrdy8eZOuri6uXbsmAe/s2bNcunSJtrY2uru76ezs5Nq1a5w7d05SiydPnuTMmTMcO3aMw4cP09TURF1dnaQY9+7dy549eygsLCQvL4+MjAySkpKIiYkhJCQEX19fPD09FQDbtEmqewkbMeGUYm5uLqVURZpVuMpYWFhgaWrINldFx6WZlR26hia88847/MNf/xXzfvNv7HJZTbGz0vyk7SJidH/Lti//Huff/0TqCt3hsIRS5xUUbFpEivHvCFn7K7Z9+Y84fvo3BK1+jSzLLyh1XsGurcul8QqvxT/DedE/Id/4O4o3f8Fu5yXsCzIkbpsJFiZ6mNjYY2VlgbW1Jba21mzevBlzc3PWrFmHqenGWcpvrrSnubmlBD8BQFXoGRoaS+pvrtDVM0BXzwA9fUN09QzQ0dVHW0cPbR09tLR10dTU5KsVatiY6LLbW5OyzZ+RYf4pO11WUWb/ewXsvNTY57OBaj9Navy1qPbTZJ/PBiq3q1O7XYNGfx0aAnSo9dWk2k+Tan8tKn02sNt9DXs2r6TYbgl5tgvIc1hAkctXlLgtZrf7Uva6L+NkjCYNCVsokIWRFBpEoq8DKX6mJIaYERNpQ4rMm7TkWNLleaRlFpGalUFKZgLpGSnkZeaSmpVFVnYuRQWFZKYmkZuVRnqmDHmOjFh5ONmpMWTJ40nPSCQ1M5mk9HgSk8NJSQxGnhhERlopBfnl5BbuISY5Dbft27G2tcHEQB9DDU3p91CEsbHxLDVoYGAwK1ShqPycqipUheFcilBXV3fWEL6Ao0iBCs9SU1NTtm7dKpli79y5k/Lycpqamjh69Ois7fBiIF40vYi63+3bt6WvlYfh56oBCgX4og5QAb6xsbFZ9UABQaECXzVnLc6PIPwLP2PAJDD6+B5DLVXcr4vkWYUHj/b58rAxjrHmZEYPJr0QhMoKUTnEa7f2RdJXGczgHi/u7nTh5i5vbtbI6DtTxcOuc3R0dHD9+nVJ2bVea6f71l167w7Q2XuX7u5u2tvbuXjxomSg297eTk9PD7du3aKrq4v29nbJIPzMmTPSrjGRUr106ZJUYzx+/LhUZ6ypqaG2tpbq6moqKiooKyujtLSUHTt2kJubS2ZmJqmpqcTGxhISEoK3t7ek/kSnpKgjinSqUIwWFhbY2dmx1V5Rl9TQ0cfQzBJLS0u+/vxDln74K8IcDWgOWEuuhWK8Icd2ESHqr+P29U9x/v3fELrqF2RZfjELgkmGHxK0+jXcFv4Up8//jljtd8my/EKqGeZYLyBW+108Fv0TNu//FYGL/5Y0k/cp9dUlP8iGACcz7MwNsLQ0x87BUYLgpk22knXc6tVrMTExw9zc8qVpT1UFKEA4S/EpQU9f3xB9fUP09AykOqH+cxhq6+ihqaWDhqY2GpraaGrpoKWti57WBrS1NIjcakyl61JyDV8n3ugTkiwWkKn/OnKLz8m0nk/upq/Y4bSM3W6rqfBeT5WvhgKKXurU+2rR4KdNjY8GNT4aNAToUO+v+PpA6EaqfbXZ67maMs9v2OmykAK7zym0mc/OTYsp8tci2m0z25zC2O6ZQkJ4ImkxUcRFJxIpKyQpJRlZQipRMXJiZekkpqaQlBpPSrKM7PQM5PJUMtOzKMzeRU7aTnIydpGRnk9GTjZpOansyMhjR1Y+BVk55GVlkpuZQUFWFsXZOezKKSA9u5jopFS8ggKx3rIJPVM9tHU1MDTQw9LETPJ1FQAUtUHxvPhahCoY54Lkq9KkqqpQublGpEdFrdDIyAh7e3sCAwNJSUmhqKiIyspKDhw4wLFjx2hpaZEcYZRToKIJRnUMQkBQzACKmGsWcHh4eNbs34tU31y1wLnqgC87P4LwL/w8A3jaz8S5XTys9GNwjxf3qkMZboxhpCmG0YNJs0A4tC+ce1UR3KuKmAVF8Zz4WgJibTS3yvzpLfFkoDKI4WO5PGw9xO2bHbTfHqTlxl1aWjtpbW3lVtd1hm53cfvWTa7f7OPa7ftcvXqVS5cuceHCBa5evUpXV5d0d9jb20tbWxsXLlzg9OnTnDt3jra2NqmWICB58eJFKZ0qUi+XLl3i3Llzs5pwDhw4QGNjI7W1tVRWVlJWVkZZWZkERrlcTnJyMgkJCYSGhkqNOGJMQlkRmpubKxTjRlNMTDdiammLibkVlqaGhLlasSfSkapQcwptPqTQ5vdkWyxAZvARviv/Fc9lPyVO923yrL9kt8tKdjgsQW72qTQaseWzv8Vj0T8Ro/WONF5R7LhUMuZ2+vzv2Pr7/4Xf8n+nwOwd9m7fQE6AHW4O1hhvNMfU0gYbGys2W5vNAqGdnZ1ifOK5IhQAVE1/KoNPWQUK+BkZmcwKZVUoQKirq4+urj4amrpoaOqiqaWHto4B2joGaGrpob5BG7X1mqz9ZhF+m/Qp9damyOID5IbvkmK1EJnxp2QYvYPM8APiDd4n3uB9ZIYfkGz6MRlWX5C3eRFFW5ay22UllZ5q1Plp0RioK4WA4W4/Hcr9tKgL1KQpaAONfuuo8V5PfYARR6IdiPF1x8VhC4Zm1hhYmGBhr4vdVgMc3Lbi5h9NQEg44RGxxMQogJiaKkcuTyUtLYW0lFRy5EVkpGSRkZpGRmoS2VlysjIyycksICejhKysYjIyCkiTZyNPzyE7p5D8/F3k5u4iPX0HwVHBbNq6CS19DTT112OyUQ8LS1PMzc2w2GiOoaGhZHAuUvjKX4t6oTIklaGoCscX1QxfpBKVHWo0NTVRU1NDQ0MDExMTaRRCJpNRWFhIeXm5tBz37Nmz0mJc5Y0QLxuEFyGaYO7fv/9SN5jHjx9L8BMAVIWecohOUGVjke97fgThX/p5cocn5yp5UB3C0ypfHtUE018Txf3GeMYPJc1KjT6oieJeVQQPaqKkx/eqIrhfHSmFMhAHK8MYrAjgTkUIt+tTGDy7j8e9l3kwdJeOm7c5e62TSzd6ab3RTXdPLwP9dxnqu83Nni6u3eii9UY3ly9fltRdV1eX1CUm0qECkkIpigJ6T08P7e3tXLlyhfPnz3P27FlpJ5lwpL9+/brUkXrq1CkJlt9++y3Hjx/nyJEjs5RjRUUFe/bsYffu3eTn55Ofn09aWhqpqanIZDKCg4Px8PDAyclJ8ti0trHDwGQjxubWGBmbYqW3nuRtRtQFG1Fs+ylyyw8Vas9uGVkWC8i1/oQc2w/Z4biIYoeVZFvNJ9tqPnE6v2X70p/jtvCn+C3/d5KNPmKP6ypptZLc7FNC1v4Kl/l/z5bP/pbQdb9mh8MSKnw1KQ22wM/eGEMDPUxtHbB23Iq5uRm2FsZYWVnMUoRmZmasW7f+O40uL6r/KYPvRWnQuZSgjo4eOjp66OoZoa1jgIamLhs0dKRYr67FOjUNDNYto9BDmwrHL0jSeQOZ2e+RbVxAvMH7pBp/gNzic1I3fkqi8UezoJhg9CGJxh8Rb/gByWafkG23kOKt37DLdSV73dZQvX0DjYG6lPpqUROkQ3OQFs3+6hz016IpwpwGmQtVSd7ExMuJj48nISGcyFgfXPwdsdxqhoWdKdbWJphtNMLa2hJnp634ePji7xtEeOjzJbeyWBJkcmQJSSQmx5OcFkd6RiJZmWnkZuSQl55PckYq8pwMsgtyyC/MI68gl5R0OUERETh7eGBgpIuunib6+rpsNDPBYqM5xsaG6BvqoWesP6vrWaTnRZpUFYQvAqIyDF/VXKMKR2GoIFSgvr4+tra2+Pr6EhcXR3FxMeXl5TQ0NHD48GG+/fZbLl++LA3Dv8wPVKg/1Y0QwhNUeQziVTXAFwFQNMG8qBv0+54fQfiXfo6lcK8hjtv1STzcn8SzuhBG6oJ4ciCeweYsnjUlMHIgkaf7ZTysjeZBTRTDdTEM18XwoCZqFgSVYSiU4f097jw7ksZYxzEe3bvLraEHXL/Vz/Wubro62+m92a3Y/TX0gN6+Ibp679DVfZPr7ddovdgiLdAUs0F3796lp6eHa9eucfHiRam77ObNm9Lr3d3dtLa2cuHCBc6ePatIuba20tXVRW9vLzdv3lQ45Vy7JtUcheJsb2+ftYtRpFJPnDhBc3MzDQ0N1NfXU1FRQVVVFZWVlRQXF5OXlyfBUS6XExsbS0REBO7evnj6BmK/dRsWFhb4Om6kyNeUcufF7DT6JdmOX5Fpu5g8u5Xk2yxit9N89mz7khyb35O/aRXZVvMpcfqGDPPPCVn7K0kFljqvkPY2Jhl+iNfin2H/8U/YvvTnpBj/jhKnb6jx0aAoyAYfi7XYGqzD3s4S602bsbCxZZP9Zuw322FjY8WmTbbY22+S1lOtW7degtyrIKgKP1Xo6ejooa2tOyu0tHSk2KChg/oGbdQ3aLNBQwcNTV3UN2izdt0GVq1Ww8PWkCqvtezU+1dkWm8QY7mMSINPSDb6gCST381SgwlGH0owjNV7jxjd3xJr8iExBvOI0vstMXrvEWfwPqkbP6V46zc0BOhQGaBHU7A+zT7qNLmt5ICfFs0JTpSneJMe60ZkSgqJCTFkx8eQHp9BXPxu4pMrSU3KQh7uT3j4djzdHNhqb4uj7SasTKzZaKrYyuHi4Yx7oDNBMSFEJ6UQm5xFfFIWySlpyOUyMuWRZGalkpebSUFONhnJqcSGR7Ld3RsbK1t0dHSw2GiJhYkl5kbWWBjbYG5siYmJGUYbjTGxMp6lAgXkRFpUdDeL114FxLlSpK8CoxjANzAwwNraGk9PT+Li4sjNzaWkpIR9+/Zx8OBBKRtz9epVOjo6JOgpD8GLdKjy+IOyFdpcGyFUnWBUZwHnSn0qx8sA+Kq6oPL5EYQ/8BkDmBqHmQkmgKeTwMwEzIwxBYxOih/SNEyNwYyICZiZZGr6+WvAsynFCBQzk3D7WyYPxvN0v4yn+2U8aYzncUMcj+pjedwQx7OmBMaak3lyMJnxQ0lMHIjjWW0wTyp9GakOYLQ+lGd1YQw0yhiojWaoJpzh2jCGq5+PTFSFMlQbxZ07d6Rf3P7+fnp6eujs7OTWrVtSe/O9e/cYGBjg9u3bdHd3S64RHR0d9Pb2St1ht2/fprOzk7a2NlpbWyV119PTI9UPurq6aG1t5dKlS1y8eFGyYhK7x27evMn169e5dOkSLS0tUj3xxo0b0gV5/fp1Lly4wLfffsupU6ekOsbVq1e5fPkyLS0tnDx5kqNHj9Jw4BCHDh2isaGOmoo91FWUUl22k93FBZQU5ZORv5OEjELi4pMojPPlQIwVB7avZpfD1+RsWSWtRcqxXiCpP+EAI3Y5isH5vW5rJBUotkfE2nyN/9r/g/dXPyF07b+RYv0Vuds02OWlQY2PumQ4LvxAVUOMhwhj8Y0bN7J69WrJcEA1DaoKQgFAZSAK1aetratoeNHSkULUAEWs1dRng7oahhpr0FRbzer1mqxQ02L1qhUYqn1Dhfd60i1/T7zB+ySbfkyi8UfE6c+TVJ+yCow3eJ84/XnE6r0nRYzub4nVe494g/eJ1nmXGN3fEq7xJkVbllIXqEN5mCZNIVo0eS3nqO9qTsaZU5vsRU58IrK4YhJis0iPziA9Po04uYzIlEhSEiIoSE4iKymZjIwM0tLSSE5OJjExkZiYGAICAnB2dpbmMoW7jrDkCwkJIS4ujsTERNLT00lOTiY6OhpPT08sLS0xMjKSUuxC6SnPtoo69FwxV/OMcqjCUAzZCzAaGBjMAp2RkZFU91OdOzQwMEBLSwtzc3Pc3d2JiooiIyNj1iiE6AQV16rqYtxXzQGqNsO8aBvEXI0wwgHmRenP/6r6m+v8CMIf+IwBTE/AzATjMzAFMD0CE49U3jn9HJiTisczU9LzEzOK7zMDMPGIqZ7TPDpewL16Gc+aEnjWlMDT/bLvgHD0YBLjh5J4uj+Oxw0xPN0fx5MDCQw3xnGvLpbB2jj69qfysDGO0fpgRvd5cb/Cm766eO6fr2H0bqu00HJwcFCC2Z07dxgYGJAgODg4KDnZiJZpcZEMDAzQ39/P3bt3JSV3/fp16aISF1Jvb69UE2xtbZVmkJRbr3t6eqTGHKEmxQUq7kg7Ozu5evUq58+f58yZM5w7d47W1lbpAm5vb5cgefLkSU6cOKFo0jl9im+PH+Hk0UM0H2yivk6RTi2prGdveSVVxdkczArmdIojJyP1aQrSpiHEmBofDWlnozDMFjZowhtULDMusl8sOcPkWC9QGGc7fkW2wxLktgvJs/mcqm1fU++vSaanMW5WhlhYWEhdrGLkw9raWgphf2ZlZYWDg4MEQh0dHczMvjv3p69viIGB0ax0qDL8dHT0pPqfnp7BLBAK+G3Q0GKDhhbqGzRZpa6DmpoamuvXsnLlStaoa7FmrRobVnxFmJMJO5yWkWz6MfEG75Nk8jtFulMJfKoQVAahgKCIKO13iNZ5lwjNt9jpvJyGYD3KvTU5GKjD8XBdaqJ0yIwzIDTOEt8YJ0JlAYSlh5KQEElydAyyhBSSZGlkRqeQHptAQpIMmUxGWloa6enppKamkpqaSkZGhgTI+Ph4QkJCcHd3x97eXnIzEnsZXV1dpRsRMcsqaszCu/W/A8NXgVD1eQFF8ZpIgYp6or6+Prq6upJLkIeHB8HBwaSmplJcXExVVRUHDx7k1KlTnD9/XuoEnWsg/vvMASo3w8w1EK/aDDPXHKDqLOCPIPwLPKMzKOA2PcGYgoLwrI+J/usK1cc0MP2HGRcUsJxC0Q06NTnO+PPHTDyC9gae7Y/lfl00Dw9nSzXAZ00JPGmMl0D4dL+MkQOJTDXLGD2YwKOmRO7tT6K/MZX+xlQGm+Tcb85kpCmOB9UhDFYEcL8+hsendzLSeZKR+3cZGR3nyZMnkhoUtkfKuf2hoSH6+/ul5hehAPv7+6VaQH9/v9QhKoCkbKN0584dac5Q2Yapt7dXSpf29vZy48YNqVFGKEXl+aSOjg6uXr3KxYsXpfcIxXn79m0pJXv+/HlaWlpoaWmh9eplblxXDP22tbVx8dIVTpxu4dCxkxw+cZqDx89w5nA9V/alcbnAi4tye1qSbTmdYMXZRCuORplxJNKU5jAj9gfpUeenJe1rLHVeIe0UFKuTREgb5zfPJ3fTlxRt+Zoqj+XUeK0ka6sazlbGaJhtlhShsjJUDjs7O+zt7bG1tZXMANavX4+uru7zOtN3O0INDY1nNb3o6RnMSolKalBFCQr4rVfXYL26BmrrN7BKTYM16zVYuWoNq9U2sGqdOmuWfYWz/jfsDDAnzfwzCXIJRh+SYPShBL5Yvfck+KkCUDmidd6VABit8y5R2u9Q4rKC/aEGHPDR5bCvIfujLIiN0sImQ53NtaZ47TMncqcZLjlm+CbbEBTvRkRiFAnxGeTLCsmQZRKXnkJSUhKpqalSrVgul5OZmUlGRgYpKSnI5XLS09PJzc2lsLCQjIwMwsPDcXd3x8nJiY0bN6Kjo7gZEG4rZmZmWFlZzar9zQXCFwFRVRW+DIjiNaEGVUcuxCiGsh2bubk5zs7O+Pv7k56eLpliNzc3c+rUKc6dOyeVGcT1quwCM9cc4MtmAUUadK46oGojjCr4XgTA75vy/L7nRxD+wGfseWpzZnqSyakZmH7KeOdJ+s/WwsiQIh06Na5YpYQCeOPA+Mxzvxjxsx5/wMTVeh7XRzFR48d0cxwTxzMZa05mrDlZqgM+boiThuifNSUwcSCOiUOJPDmYzFBjIgP1Mu43JfP4QBKP9sczVunFg+owbjcX0N96iqcPh5icGGNy9Cmjw4M8ffpUAt69e/ek7c6PHj3iwYMHDAwMSLBSbosWSlKoSGUzXeWuMQHJzs5OSSn29PRI30tAsKOjQwLl9evXJbj19fVJ2zXECMfly5e5ceOGBGXx/UXdUflO905PB7d7FPvPrrZ3cObCFY6evsCJM+c5c0Hhj9h5rIKe3YF0ZNvRmuXAhWwXzqfbcznFgrNJdpxJtOV0gs139jU2hxlxIMSAhgAdqrzV2eO6SuoQFenRPIevKLT6kL32n7LXcw3xribYmJtiaGaNtcO274BQFYZiX6DYIWhubo6GhgZ6enoYGxt/J/WpWhMU0NPU1GbDBk0pNDW1JRCqQnCdmjrr1NRZu269AnzqWny9Yh3qusasWL4M3WWfkrlNh3yHpRLk5lJ/qopPFXwiorTfIVLrbcI13pQe73ReTmOIPof9l3MixIpamS9m/mq8m/IWejfWIH9qz+H7PpT3ySi6GozsqCeeZW5sifMgITEVeUoeMWmZpKWlkZKSIinBzMxMyawhLS2NnJwccnJyyMzMJCUlhYiICDw8PCTzgtjYWMnxyMXFBW1tbQwNDWelRb8PDP87QFTtIlWGothiLx47ODgQEBBASkqK5AlaV1f3nVlAUdsXdT/l8QflJhjlBpgXzQK+zBRbWQGqKj8RcynAH0H4F3YUIFNq5x0b5MHxHXTXp8OT3uf1wElmeD4POKOA5/Tzn/EUwNM+Zi5X8qQhmqe1ocwcToQj8UzWB0sgHD2YJKlCAcKn+2WMNMXxpDGWxw0xjByQMXZQxkhDFI+qgnhY4ctAvYwn5yqZHLjB+OgYj8ZmePR0nJHHD5l6PMDjx4+/80v8+PFjCY7KKRBlJwiRMlW+g1QG4NDQEAMDA/T29tLT0yOlU0XaVXxfke5sb2+fVU8UizmVleClS5ekNOitW7fo6+vjzp07dHZ2cvnyZc6dOyc154iB34HeDm52Xqf1WjtnL17l+NlLnD5/mautbXR2dnK3/fhNdvUAACAASURBVFtuHsjmZuFWbuVY01WwlWtFXrQVbKMrz5EbBR605W7japYzl9K3SDsbW5I3STsbT8RacCTSlIOhht9RjRXOC2nYvopKXx1iXUyws7PDwNoZM5st2FrPDUGxN9De3l7aLi+2Qzg4OLBp0yacnZ3x9PTEysoGCwsrTE03zlKCIrS0dKQmGNEJqtwUIwCovkETtfUbJACuWavG6jXrWLtuPSvXbWDpOh1WqWmwdskXeBkspsxLg2TdN4nR/a3UDCNU34vUnzL4RERovkWE5ltEar1N2IY3pOeKt35DfZAuB6K+5Gj0VqrTMtEONOQfov6Oz0/+Mx4diyi8Ysa+mwnIW11xadFmyZ4FvOfzES5xHqSn5xOfmE96ejqZmZlkZWUhl8tnQTE7O5u0tDRkMhmBgYE4OjpiYmKCtrY2ampqrFy5Em9vb+RyOXl5eQQHB7NhwwYpLW1qaiqZNfxXYfiq2qFyGlR1KF+405iZmeHg4ICvry8ymYyCggIqKyupr6/n2LFjkieo8mb4F80BihAQ/O+aYs+VAlV2g3lVM8wf6/wIwh/4TD8HoeJHNg0P2nnQEM+tfVEw3KYAIQo1OI5QkCien34KD3t5cq6SJ7XhTDWGMXNczsiRDMb2x0BjkARCZVUoIPisSZESHa6LYqQhiunmOEYbIhja689QTSSTJ7J4eLeb8Qf9MPoIxh4z/ewxo08e8/TpCI9HxqU8vvjFffbsmaQGxS++yPuLovfw8LDUQCMumKGhIekCuX//vqTkxEWnXHe8f/++VJO8efOmZNEmao5DQ0MSBNvb27l27ZpUK+zt7ZWc7IVSFM03V65coaOjY5bb/a2OVtrbWrlw5RrfXmil5VIrHR0dDN3u4l5vO3eP5NFZFsqNfCd6Ch3pKnLhxg4Pund5K3Y47g6gZ6cPNwo8aM9zoy13mwTGyxlOtCRv4mySHWeT7KTHp+KtOBa9kSORppwMWs2BhC3kJkbiExjKVrftuLl5sHWLM+YWtrO2QswFQ+WFulu2bMHZ2Rk3Nzd8fHwICgoiODiUoKAQ/PwC8PT0ZsuWrVhZ2WBoaCzBTxl8mpraaGhoScpQpEDnguDqNYqt5MtWrWP1Bl2+WrgA83VfkrtNk2yr35Ok8waxeu9J6VChAAX04vTnfUf5CcUnImzDG4RrvCk9FsqwxGUFB8KN2J9nwN5YbzIj0zHysWVe5K9RO/gWqf0WXJjMp/VRE1VDiWzvNePj6nn8zPMXbElyJjsrn9TkfBISEkhJSZHmS9PS0iSnopiYGGnLiJmZGVpaWqxZs4bly5ezePFivvzySxwcHEhKSqKgoICIiAjU1dXR19eXVoAJ56L/DBBfBMO5gCjGL0SHqVCColZoZWWFh4cHcXFx5OXlsWfPHurr6zly5AinTp2alQJVrv0JACo7wYhQvqZfNgz/6NGjWTXAubpBX1YD/KHSoHOdH0H4Ax/xQ1SUByeg91seVwdzb18I3D39vDt0SgHCmefgnBmDifvM9F1l/FgGw41xPGmIZvpYGlMnMnjUlMiTxlhmjqXOAqFQhaKT9FlTAsNNyTxukjG+P4qxxkiG66IYbM7mcesheNCtqEdOzTDx7DHjjx4wM/IEpiYZnYAHz6a/s8tLKMLh4WEePnw4a/uzSJkK2IlUqnKXmFCLImUqLipRTH/w4AFDQ0PcvXtXuiBFzVFcdAMDA7NcaZSVoqhlCiXZ1tZGW1ublE4VF/KtW7cUHa6tl2i9epnL165zpb2Tjs5u7t/tYbjnMrdb9nNnlwfXCrfRusObzlJfeko86C1x51aZH917g2ctLu4o9KS7eDs3S3zp2elD1w5vOgo9JUC257lxNcuZcymbOZtkx7mUzZzbEcr+4hR27NhJesFuMjLzkCcmEh8ZSWhwGJ6enri5uSl2/zk6snnz5llgdHJyYsuWLZISFGAUqVJnZ1fc3T3x8fEjKCiEkJAwCYzbt/vi6KjYBWlsbIqWlg5qauqoqamjrq6BhoaWBD8BQGUIrlq9llUrl7NijRrfrFrL6sXzCbFay45t64jWfJNEg3lSx2es3nuz4Bep9bbUCaoKQKECIzTfImzDG0RovkWU9jvS40ittynzWMsJmRWZci8yZXFkJRQQFBuJSYgOJknLiW7YSsO1fAYeXefUg0pCbriyYOcC3nB+n+1x28lMUdQERdozPT2djIwMafNJQECA9NkaGhqyfPlyFi5cyPz585k/fz6LFy9mzZo1eHp6kpSURGZmJqGhoaipqaGvry9tSHkZCL9PE82r0qbKX4uUqJmZmZQViI6OJjMzk7KyMurr62lububbb7+V3GA6OzultUhzbYZX9QNVngN8VQpUbIVQ7QRVHodQTn/+sUYh/ivnRxD+wGdmZkbxQwYmR58ycW0/T/f58bAyANobn3eJKtKi0prI6afM9F3lzvE9ULkVDkYxciKPh4ezedwkY+JAHCOHkrl3MIPRg0lzglDMDz44kMKz5iSe1kVwb18Ij4/lQf9lmJ7gyTRMDg8yMz7C5Aw8noD7o/BkFCYnFV2sk5MKQ28BQeV48uSJ5PU3MjIipUyVi+PPnj2bBU+hJAcHBxkYGJh1BykgKeqGog6o/L579+5JA/ddXV10d3dLdcfBwUGpcUeMcYh0j2i8UU6nXrt2jWuXFZ2n1zp6uNGjqH8M3+2k/2IzFyrS6M+3pKPIlatlkXTsi+FOeQAPKrczuC+Qtt1B3CzxpWuHN51FXnQXb+dWqf+sZcadRV6SSuws8qKj0JNrOa7cKPDgVqk/+5sO0ly/j+Z9u6ivKGP33ioKS/dRUrSDspw0MjMzpe7F8PBw/Pz88PT0xNXVFWdnZ+zt7aU6oYODA46OjrM2yjs5OUuxdasLrq5ueHh44ePjh59fAOHhkYSHRxIaGo6/fyBubh7Y2m7C0NAYTU1tCX6qEBQgXLH0a9TWb2D+goVYaK8mx8uYNIsviFD/DTF6CtApd3zGG7xPlPY7hGu8SZz+vFlpUFUIhmu8SbjGmxIIQ9Vfl+qEVb4anJM7EJGUTnRcGkmx6aTGpxEcHIij52bsvC2w9jEjJMQH31QnDOQafBz0JYvs15CQkEROYiryTBnp6ekkJSUhl8vJz88nMTERNzc3HBwc8PDwYN26dXz++efMmzePL774gqVLl7JixQq0tLSwtrYmNDSUtLQ0MjIyiIyMRENDA319fQly/10YvqqGqNwlamJigqWlJa6urkRERCCXyyktLaWmpoZDhw5x6tQpLly4IClAkQZVHYQXXaDKTTCi5v8y9feyxbgvskZTVX8v+zv6Q8LwTw7CcRSjAeMzinraDCj+ZwaYnmF6ZgwFIiYVMTMJU1OKULHSeZXB6vc1YP3jnklGn/+/51knTw4mMnIwnuH6SDiWoJgnnBxnfOp5PXBmjNGOkzw8mMqz2uBZim+ueHg0j0eH5Iw0xTHZFAnN0cwcTmTkcBrDzWlQ7c2jqiDuH85hvOcsjD1SKNDnv4CqczqqoTrQOpfBrbJSVN4Ppvy6gORc61REHVKkRJWHcMV7lZWk6BLt7e2ddXeqrBQFJMWg/r179ySlKSDZ3t5Oa9tlbvf30XvnHt29Q9wfGORh2wl6a6Lp3WFDz05F+rO/PETa2HFnTyC9u/y4WeLL9SJPunf50rsngN49AdwqC+ROeTC3ygLp3uXLtcJtXCvyomPndvpK3BgqduJmiS9XG3dyvuWcNOsofFTF9o36+nqqq6slq7iSkhIKCwvJzc0lIyOD5ORkZDIZoaGhBAQE4OnpibOzs6RinJycpOW5Li4uEhi3bdsmhaurK9u2bcPd3R1vb2/8/f0JDg4mNDSUkJAQgoODcfZww97RgY2mZuhp6LB+tTrLV6zhq+Wr+GLFSr5apsEnC5aydsVi4pw2UOLwOWka/4JM5z3CjZbOqgWqNsFE67wrpT2VG2JC1V8nVP11wja8gb/WPDzWvkWQ+hvErP0Zqev+gSyLjymWbSdClkRScgjxUfkkpe3DPsYJnfhl2GSZ4hDkiLe7B+6um3Fw2YK7ux9hbqHkRaSQn5JGUnoKcTkKJSg6RVNSUrC3tycgIABfX1+WLFnC22+/zaeffsqaNWuwsrLCzc1N+vz8/PyIjY0lNTWVvLw8QkNDJRC+qFlGFYxiJEa8XxmA5ubmUopVKEDlTlQBRwsLxeaRbdu2SaMQO3fupLKykubmZk6ePMnFixellUiqdcC5ZgBf1ASjqvzmAuD3SX+K+HM5f3IQivEBKWamFbATIQAovY4ESamj5D95BAT/K550//mjACFMw0ALj/bHMnIwnkcNUUw3x/BEAHB6Ah7dYqT1AAMHMrhXG8XM4cRXgnBsv2I+cLgpmUeH5Dw9msnIIcXz43XBPDyYyuSlffDgukJpoljg+3R8mmfjU99pU35RvAiQ4vHIyIik/lQhqJw2Vb1wlF8TalF18HZ4eHgWJJUL9aKmKOqGt27dkrpThRmAaOoRs4xijKOrq4tbd3q4eXeA3oFHDPTfZ+j6JXoOFtCxx4/e3S7c2RMoLTcWa6tulfpzs8RXoQZLfLhTHsxAVTh9laHcKgvk5m5/ukp8uLHDi6tFXnTv9KSvxJW+Xe7c3RfN7SO76Dp7iLbzpyWPVbHAVIx/nDlzhpMnT9Lc3ExTUxMNDQ3U1tayb98+9uzZw86dOykoKKCgoGBWU0dkZCRBQUF4e3tLf7QFCLdu3YqzszOurq4SIAUQxfMCir6+vvj5+RESFUFEVCQRYeGEBoTg6+nDFkcXjM2tWK9vwJr1BixdvAQHo7Wkbl1Lmum7JGv9BzKddwnT+J2UEhWQU1Z4Mbq/naUEwzXeJGzDG7NSoP7r3yTe+HeEqr1G2KqfUWD3BREbvyJgqzmpmTlkZMSREp9EQmIyxoFmrE5ci+uRTcQdtiCnegORGY74J9vjL/cmOD2GmORUctLzkMszkGUnk5amUN25ubls3ryZsLAwoqOjWb16NW+//TafffYZpqamREZGkpGRgUwmw9vbGxcXF7y9vYmNjZXqiq8CoSoEhZ+tqs2askIUZvBinlRAUahACwsLHB0dCQgIICkpicLCQiorK9m/f7/kCXrp0iVpLdJcW+FfNQeorALnSn++qAlG9e/EXDXAP5fzZwDCp8CIojGEMZgZByZgapypyVEmpsaZnJ5iamaaaWaQ0PcciHMVVV8W4v0iJ/3Dn2nGAWbGmGitZbg+UjHXtz+WkfpQnoi3DXcxc6mc0QPxPKsNZrRRURN8FQhnDicycSiRsSOpjB6R8+hACvcbEhjen8Do4RSmBjtgfBhmJpkEHk/B0+cD+hMw6+5srpiamvrOcy8C5VxWSKrpVNWL5tmzZxIIRZpFGZTKzTfiwhQXpEi3CjV49+5d6QIXSlH8uwKCyt2p/f39DN0fpHfgIXfuPeXerS7uHC2hY5cfXSVe9O4LkjxXBypCpUXGvbv8pLi9N4iBqnCGaiLpqwyVINi5czsdxd7c3BvMvTJPHu1xpX9fGF1HyrhxqYUbly/QfvaYtLtNpKhEB+y5c+ekTRznzp2jpaWFM2fOcOrUKY4dO8bBgwdpbGyksrKSvXv3UlpaSklJCcXFxeTn50spv8jISEk1+vj44OXlhYeHhwRJT09PPDw8cHd3x8PDAy8vL7y9vfH29sbLyws3L098/f0ICgoiNDiMyPAoYmLiCI+OISgiAl+fQEJcN7Ej0Jwi52+IM3ibRMP3iNd5m/jnzS3CEUZ0i4qZQAFFoQJD1v9GUoICmsFqvyRB53UClv4DmTYLCLVYwdKPX8fNxZHU1GRi4yLJTIwlKz0RbV8z3ov8io3ndcl6YMeRIVcODWRQcS2E+NPuOBzYjmGiF7HJWeQkZ5GUGUdaWhr5+fm4ubnh5uZGVlYWJiYmvPfee3zyySe4uroSFxdHfn4+2dnZxMbG4uvri5eXF4GBgcTFxc0JwrlqhHOFAJ4yLAUIhQIUhgrK4LSysmLz5s0EBgZK2+ErKipoamrixIkTkuPS9evXpUYz5a5PkfpUboB5kRPMXFkccS3PlfZUvWFWhuAfexD+j3X+5CCcnn4GjDE9M8YMk0zNTErzdJP8QQCKkIbNZ2Diz+eG4iXnecfo5AMeHs3hcX0EI4cSeXpQxpNqf6YeDzDdf5WR83t53BDD1P5QOBzDzKFYxg7KpO0RL4pHB1IYb06A5ihoDOJJTQhDB9IZuXECxh9In9kY8GRaEeM8/ywnx6UbgxeFchuziBdBcy4F+aoagbJiFClVZXUpQCguSDHHKC5EZbWorBLFhSsgKQb+Rc1RfK/BwUH67g1zt2+A2+cPcrsyjIESFwbKfblZEydt6RAp0du7A7i9O+APSrEqnP59YdwpD5YgKFKlt/cG8WBfAEPlvvRXhXPnSDHXW45x8eJlLl5qpe3KZck6TtQ9xcC/WEl1/fp1KUSHrJiXFFZxR44ckTZv1NfXU1NTQ0VFBbt376a4uJiCggIp9SeTyYiOjiYsLIzg4GDc3d0lCHp7e+Pj44Ovry8+Pj5s374dn4BA/AOC8PX1x9PTE29PL/z9/QkKCiIgIICYYB/KEzw4kWBN3fbV7PZYxU53NfJt57PbRjFAL2qBYRveIGT9bwhZ/xtJ9QkVqAxA8b6gdb8iWuN1vBb8hCKbz4i1+oZFv3uHdz/4mE1bnMlKTyYlOYv8hExyUzPR9TXlF+E/5+vj/4Jf9zeUXPNgd08iBVec2XZqPV/ULOb/+CzEVxbFrox85JmJ0h5LExMTCgoK8PHx4Z133mHhwoXY29tLYxTp6ekkJCRI+y7F5xQfHy/VFwUIDQwMpH2WwmXmRSHSosr1Q+XXxWsCjBs3bsTR0RF/f39iYmIoKiqirKyMhoYGjh49yunTp7l48aJ0cyXWnQn4vUgBvmgWULnR7UX7AF9liP1DucH8Mc+fHITjz2P0+T+fTM5IX48BM1N/GKpThqEA5avO//81QZX/PgCTMNzJvYY4xhrDGTmcwsjhFJ5U+zN+KpfRE9kMH0jkXl00Tw7EM3YonrGmKMaaol4JwumjKTytDeVBuQ/P6iPh/K7nzTAKR5rRqT98VlM8/yinJ2B6FKZHvpeCfhkIVXP+4rm56o3KzyuDULW1enR0dFbNUflCFO9VTqcqb7MWd6yiQ1VYvIl06v3792elXAf7B7jX38etq6fp3p/JUPl2RirdeVgTzK26RAmCogHmblkQAxWh0uqqweoI7pQH01PqR/cuX27u9pfqhHcrQhgodaOnKoaOo2XcuHiSjqvnab9ykes3uunqG5ZUrPK2DbGtQ9RyRIgxks7OTjo6OqR6jzAZb2lp4fTp0xIchcm4SKkK5SjWUmVlZZGYmEhsbCzh4eES3Pz9/fH391c05nj54usXQEBgMAFBgQQG+hMcFECwvw8B2z1J9bOhLtaWgwHqNHivpC5Il6ogQxoCNWn2XUaVrwZ7PddRvPUbsmwWkGj8kdT4ErTuV5IaDFb7NcFqv5ZUoVCIQatfI8XwAzI2LUFrwVu89ps3mbdwNQ6uXhRkpJEgyyEtKplMWSo2oTZ8HPdL1hz5GQmDG7gwncPpsdMcfZxPWIcJH1W/x9+7/we+Kb6U5+0gLS2FzMxMtm3bRkREBOnp6SxatIj3338fc3NzaZ4wKyuLrKwsMjMzSU5OJiQkhO3btxMYGIhMpmi4UQWhsFwTMJwLii+qIQoFKHZmivSora0tbm5uREZGkp2dze7du6murqa5uZmzZ8/S2to6aymu6hzgXCMQL5sBFDedr5oBfBEE51qM++d6/uQgHAMGHj3l/LXrXL3eSVtHN/cfDNPfP0hf3wCjD+8z9mSYydERhePJ5CRTM9OSMvy+H7JqalT8gf+hj6L5Z4zJzqM8qA5hpjmKZ4eSGT2Synh9EONVHkw0BPPkQBzDh+Q8OpbNcHMqj/bHMHHwe4CwPpCnjTE8PFHMsy7RDKOoqY6NPlPcPMzMKLxLZyYVTjYTT2Hq2fcG4ctU4quU4YteEzCc66JSTpkqp2CUZxmVRzhEykbUJpVnHZVTPAKmyoYAj4aGGGpv4dahAvqqQ3lSF8iTukCGqkIYqImlvzyEvr3BUp1waF8496sjpVVW/fvCuL03SFKAfZWh9FWGcrcihLsVIfRWRtBzopyO9iu0dXTTdf0afV3t9PUNcHPomeSx2tbWxpUrVyRbONEJq9zNp9wkJJ7v7u6WwChUo5ibPH/+vNSMo9yI09DQIIGxvLyc0tJSCgsLycrKklZSRUVFKbpUfYPw8w/GNzAIv6BA/AP9CAzwIdzfhyj/7TTKbGiKNGaf5ypqvdZQ7r6WMs/1HAjXp9Z3FdV+mtQGaNMYok9jiD51gTpUeK+nxGUFhY5LkBl+IBlpB6v9msC1vyRo3a8kIAZrzCN9y3o0P/81815/jXc/+oLXP5qPh7c/mamJJKcmIE+KpSBDTrAsHP0wC/SS9AiqcKHmfB7Xhm/w7b1aYi+48nXeZ7zt+g4BiZ4UZ+eQkqxIH9vZ2bFjxw5sbGyYN28ey5YtIywsTLJay8zMlB4nJCQQEBCAn58f0dHRJCQkkJ6eTkFBAWFhYWhqakqbHATM5lKHyrVAAT/VhhllAG7bto3Q0FDkcjm7du2itrZW8gS9cOGCZEw/F/hEt7Ry6vNlXaCqXqAvmwF80UD8q5ph/tzA+CcH4Qxw7949jh1q5mD1PupKizh3oIaLB6q5fqyBtpZv6bx0jt62Vm53tNPbfZ3em53c7etlYOjud7oUVTcU/6nvRiYBZka49+1unlT7w9FYHjcn8/RwKtNNYYw3hjDZHM2zZhlPD6cycjyDZ8fSedIsY7T51anR29VxjLc2wtgQMyhuLMamee5v+hRh7yYZej+H5H/1M3lVzVUVkMqvvSyF+jI4KqtIATrlRhvV3WUChMoGv8pQVe5QfXTnDn0nKxiqCuFp7XaG94fTVx9DX3UkDypDGKgInQXAh7XRPKyNlpYc3ykP5k55MH2VoQxWKxTiQFU4g9UR3K+LpvvsfnrbztHb20P37X567gzQ1zdA/90+7vbelKzlhMm4GPUQ3XzK3X3C4kr5j51y+7vYDCK+X2tr66x06sWLF6VlxgKMdXV11NbWUlNTQ1VVlZRSLSoqIi8vj+ysApKS5UTGxhESFUFQiD/BAduJDvIlLSKY47HaVPurUemrQ12QITXe66nZvpaaYE12bl9Hjb8WtQHa1AZoUxeoQ12gDvVBujQE69EQrMf+UANqA7TZ476G3E1fkWTyOyK13iZY7dcErHmNtC0bMF76Oz549y1+/dY83vztR3z00cc42W8mO11OojwKmSyOlAQZqSnBJKZ4EhS+FUcXU+wcDfDys8UpwBRDf21WuqxEx0WXsLhg0tMzSU3PITAwEFdXV5KSkqQheSMjI8lqTS6Xk5GRIbnOJCQkEBYWRmBgIOHh4SQmKtKryiA0NDSUDNGFMhQwVAWhubm5ZKiuXDO0tLTEzs4ODw8PQkJCSEtLkwB4+PBhaS2SyBrMtQhXdRXSXPN/r5oDfNFi3LmyPXP5gf6lnD85CBkf5elAHyfq9pEbHYST1kpcNZcQZLyaPA9zEoP9yIwJpzg9ib078qjaW8L++kqOH2vmbMtJWltbpYFpMRiqbAGk3Par7JIifng/9JmYASYfc6spk7EaPzgex8OmBB43J8OBCB4cTmPkeAZPDyXwqCGCkaYoxg7F8/RQAk8PJ78ShFOPB2BqRLGy6TlsAAXwJkefd2b9IaamFaMqYzxf6fTfPHMB8UUK8lWNOePj49LFNjEx8Z1/d2xsbNbdqeo4h0izKjffKM8zqc4z3r9/n6HODu42ZvOsfBszDZ7014fT2ZDCQL2M4T3bpRSo2OP4uCGO4boYhvaF07c3WEqDDlZHcK82isHqCPr3hTHcGMf40TQ6bvfR1dnOra42+gb6uTU8TvfQKHd7bzLceV4a4xB39MI4QMxSCs9HUedRNjdXHX4Ws5eiIUh8rZpOVa43Xr58mQsXLnDmzBlOnDgh1RtFSrW2qpHdeyooKi2lcNdOsvIzkafEkZUQTUlqIieCllCxfSWlfgaUeuvS4KNOc4Aae7evY3fERuoCdSQQ1gZoU+OvNQuONf5a1Afp0hRmyIFwI5rCDGkM0ac+SJf6IF2SnPVZvfBT3v5oPm9+spjX33iHz+a9jY/rFjLTM0hMTScpqYzUlExKdlhw4sA3nGleSUXpOnILNJBFmOMZaINzgBdevmEkxWaSlppFSkY22QU7cHJywtvbm5CQED788EMWLVqEj48PWVlZ5OTkkJaWRnZ2tjSyIuqE4eHhREZGvhSEqjBUVoXKilB5Ka+pqSk2NjZs27YNf39/UlJSKCgooKqqiubmZo4fP05LSwttbW2z/HuVbQeV40UgVC4nvMgP9Ps0w6g6wrxoZO3P/fzpQTg1xP/H3nmHR1Wm/X8odldd197W3hb7vrv7unbdXdeuFAERpRcRpEiRDgnpvRESCEVAaiC9TKYkIYGEhJKEGiBAeqb3/vn9cXKOk5iA7v7U1Xef67ovJjOBIWdyzufc93Pf3++R02cpKCgm7csJzLxHRsCDMpY+dAmz75Qx9/7Lmf3AZcx55BLmPnYpC/54NQEv3kLUmw+TOOhpIj97l+Q5I9gS8gWZycso3BhNScZaDhRncGy/gtqTNdTV13HizEkaGs/T1q5BqzGh6TDT0W6ipUNDu06P1mjCaDZhspix2Mw4XHbcXhdYEdorfWCzuoR6rDgY6LIjAsbltEvuEW6PD5dkuWTBc7wQS94KoQSqSkCrTsWmTgB5EHZFHO7iJEkizaVOxKlKwKGMx1OyknPKDZiKU6E4EgqXYstcRFvRKkwNh3+uT+xfWj3tOXbXFOwpLjbK4T/Q39MQr9tswGl3YLW5MBitmEwGnBYDdkMrhrazGPPCMOaFYcgNxZAbG6tlIQAAIABJREFUij4nBF12MLrsYLRZQVgLwzDkhaDJDUOTF01bXhSNmaE07l5Bc2Yw+t1L0GWtQJ8TgiFjKdqd82nNi+VszV4atDZJ81S8APmPeYjqN6IqTm9uHeLNnbif6C975d8JKELSv0VeDPH9zp4922XPUYRjdzBWVVWxf/9+iouL2afMoSxvBxmZ2azPKmZbRh7lG0M5GTdMct9QBY2gKGAYBUuHkLtoINkL3idr/nvkLPyAnIUfkLtoIHmLB5G/ZDD5SwZTsHQIBUuHULjoAzKXDSM9YDg5AQNRLv8HpUHvo4ieRk5ymCSBFhgYyMyZM6WMaunSpSQlJREbHyOUL1cGsmHDR5TueZXWptexakfibJ1N49nZ1FTOZX/ZVPaUjGDHN1NJjdtESoKaVWu28vnnnxMYGMjo0aN5+umneeWVV4iKiiI1NVWyZkpJSWH16tVSliiaNkdERBAfH09KSgpr164lKCiId955hw8//JDPPvuMcePGSXZNolSemPmNHj1astAaN26c9PXUqVNZunSpJIqdmZmJXC6XnOFFZxb/Jqvexh9EXV9/B4juQ/D+0LtYY1tP8Pu1rJ8fhJipOFxHTlY+CeM/YNGA/gQ/cQmzH+zHkj/ewJI/XMriR/ux6FEZC/8gxFePyJj7oIxZD8j44p6+TL2nH1PuvYTJ91/JpEeuY+pTdzDrrw/x1atPsGzIXwkd/TpJM4exbvkktsTNJ3tjOMV5aewv3cGhfWUcqznA+TP1tLY209KhoVlnoM1spcPmwm51YbOb8GHDjQsnYHKLGZUTk1HPtxmXsDx+44549FgO7sKcG4hbHoRNnYRWmYJZEQuqUIx5EVJ25w9CU34k+pww2BMDRSEYM5fRkR2CvXonGOoFwLqdP8cH9i+vnmB4sa7VC41t9FZS9T+BbXY3HrsFr1VoutGYnTg84NY20LF/lwTC7jAUQ5u9go7sILS5YWjzwunICaUtK7jzuRB0eeE4CsMxZwfQtH0xzYXJGE/sxdAilCz9S1Ei5PyBJYqRi/s14r7g6dOnv2Ns7N/uLpa+/PeC/IHXk1iy+Lr/XqM/GMX3PHHihOT0cfRILSdqqjhyYB/VBw5RXl3LHkUeBzat4PyaCZJcXEXMeMl5QxU0AkXgcIoChnUBYXcY5i8ZjCJwOAUBQ8hZ9gG5y96iKHgQiqhxZETN4+uIQGlgXVRvSUhIICoqioSEBBISEkhKSiN11WZSksJIW/c2eerbqK2/kfMNf6Xl5DjMppm0tIzhfOtr1DXcT3bhM6xZPZ2VSbHEpSxn+vTpBAYGMnjwYB5++GHeeOMNSZZM3BcUoSi6UkRFRREaGir9P5KSkkhNTSUoKIgPPviAIUOGMGHCBEaNGsWECRO67BeOGzeui4PIJ598wrhx45g2bRoLFiwgPDycNWvWkJ6eTkFBAWVlZVRVVXURivefA+xp/6+7DVJP5U8xLqYFejFR7F/L+tlB6PM6UJVXoczOJHzIsyx/SkbQny4j+B/3IF8ykuLFo8n9cjCbxr5M0sDHCf37PSx77jbm//Em5jx2PcvukbH4Lhnz7pAx+04ZX97djxn39Gfa7/sz+c5+zLxJeH7uff2Zef8lTLq3L+Puv5QJA65hyjM3Mu+l+1j6z8cJ+/BF4se/y+pZo9m6Yi4FqyIo3ZTCkZJsTlXlYG6qxG05i97QjgOw4KFBex6Vsgitpv3bn8evFOD1esF8lo6StVjyVoA6Eps6Aa0qGX1BJBRH4FQl4C5OwlYUiyk/EocyHndxEk5VAk5VAuTPxZG5AKM6BRoPgMcMPo+w78cvYn6ky+peSr1Ys05vZVURhuJrvQkBWNzgdVjB3IHNYsXgBbPDjeWYCmP2ckz54VL4Q1EMTW4Y+vwIDAXhGPJC0GUFoM8OxJK3AltBMLqiBHRZK9BkBNCmWkvbyYNodQYMei3GltNdulvFoX7/u3j/WS3RjcNfFce/vb2n8C+DiTDsrhTib5PVUxbZPfxB2XxOMFo+fqqBhrPnaTxxiBPyrzmycSFNmwSpuBPrZktC44dWfi7BsTJ2AmURo9kTPkrybJQvH0re4kHkLPxAyBoXD6Zg0VsoFr6KYtlbFEROIGvVcjYnR7M6NlrSAY2NjSUuLo74+Hji4+NJTk7uzAjjSE7cTGpSCuvWjyRDfjuVx66mqe1ZbMbpGNvW0tb0FWdbXqTy6G/ZsutBUpJmsTpxE6tT1/PFF1+wbNkyhg4dyqOPPsqgQYMICwsjLS2NpKSkLnuEomdhTEyMZOgrPpecnExQUJDkBD9+/PguzTLiPqB/yXTMmDFMmzaN+fPnS7OAO3fupLCwkPLycqqrq6V94/Pnz/cIvot1fvqXPn+IFujF9gD/k0ch/pX1s4PQZLNTqCqlZNcWgt96iOA/yVjx/JVs//ItWnJjKF42kuqICZxOmU7rhnnoNi6gPW0u5+JmcCLkM+qWf0T53HfJnvAS64c+RdybDxD48l3M+/MNTH/qGmY8dBlT7+vP5Dv7MOE2GZNu7ctnt1zK57ddydTbr2LW7TK+vEPGjLtkTLtDxpQ7ZUz+fV+m3n8F0x66holP3sis/72dRX97iAVv/y/h0ybRfvI0eLw0nTpBfHw8x44d+/buyA9SPq8bmvbRUhCHvSAMX3E0VlU8RrUAQl9xNE5VAi51opQVOpTxUjZoKYymPTtMUIYxnwOfWxot8cB/lDLDD13/qgDC92nG8Q+v2wduF06rBbdHyNK1Zw7TWhiPJ2e+BEFzQUSPYZDHY5RHYy4Mx5wbiCVnOba8QBwFQTgKQmjLCqUxM4zWkk2Yz9ZgNFloMdjRaPW4TR1dhv57mnX093X0d+NobW2V9jFFebju4f/viWMi3Qeke9o38o/ebHZESLY1NnDizHmOneug+dwZOqqyadwVzNnN82jZsZjGbUskpZ0zm+Zz6ut5XZw4RGsqEY77osdRFjGa0rBPKQn9hJzlQ1EueYOyJa+hWjGIbREziY8KISw8krCQcKKiooiNjSU+Pl5ykBetkhISEkhaFcKq5DRSEjaQHL+I1etfJ0v+P5w8MwSHcyn4KvG5kugwvcX+o7eybcfjrE6aSdrKNFanrmLy5Ml88cUXjB49mscff5zXX3+dJUuWsHbtWqk0umbNGtatW0daWhqJiYkEBgZKM5exsbGsXLmS1NRUVqxYwaBBgxg6dKgkgD569GjGjRsnCaWLWeGUKVOYMWMGMTExpKamsmPHDgoKCigtLWX//v1dTKVFR5WeDHAv5AAh7pP3pujUmxj29zHG/bWtnx2EGqOFPLmSvHVxhL35exJfuZSIv19PeexEqtbMIvIPMtY+LyNv4G/YN+Z2jk99mOZ5f8K49BVsAa/TGPMRzQkjaUseS1vqeFpSJnB25ThOxn/K0aiPUcRMIDd0FLuWDGfLnEGkTXmb2BEvsfTNp/jy+Qf5/IlbmPSH6xn/4FWMve8yxt7Tn3F392HMXTI+vUPG5/fImHOfAMoPr5Mx8+8vYT5xGlxeTlRUEhMbT319fedPI5RIfS57p6uEC9/hHXTkReBURuFSRWMqisFamoJRHo1TGSW5y1vlMVJZVJ8Thik/EirSsGhbwO3AB1g9QlnWSaewwK+oNNHb6m2M40L7il3at10mXC4PVjpL1e3H0RenoMlYgkcZgqUw8oLRURCDLj9CEELIC8RVuAJnYTCWglD0+WE07VqBoToTS/tZ9GYbOlNnR6vVjt5sk/RV/ZsT/PdmDAYDHR0dEnjE/URxJMT/7/u3vPvDUfzaH4jixdK/c7Cn8M8ge8oU25rOcepcM2dbdWjP1NJWtIqO7fPQ71pIa8YKWnYup3nHMmnOUgSjqLwjCo2Lvo1HVs+gZtU0CZDlSZPYHz2C6uiPKVs5i20pkUTGJREYmUBoZAxBQUGEhYVJMBRLkZKTfEoCq1atIjkpldjICIICZrIiYCSxMR+xevUo9ijiKVFNo1D1Ijt3DyAt7Z+sTlrImpREVqWEMX/+fGlv7sUXX+Qvf/kLkydPJjExkXXr1kkAjI+PJygoiLlz5zJmzBgGDRrEwIEDpf28tWvXdhmfEF1C/GP8+PFMnjyZOXPmEBoaSnJyMtu2bSM7O1syxhXVYM6ePStl+Bdzgr/YCERPs4C9eQJ2H4L/Ps4Qv4b1s4OwqV2LXC5nd/wyEt6/lzVvXEPC27dzZtN8Mua9xbbnZBS9cynVI6+nZuyN1I65kePjbuPUxHs5Pel+6j97gGOT7qVm7J1UfnIz5SNuYu/HN1M55g4OTLib/TNeoHbh65yJHEZH2ucYdszDmLkEffZyOnICOPPNYupSp7Mn7GNy5v6NrROeZvWHdxD9z6sIfkHGZ4/J+PJhGQse7c/Yey4jfMJIHDotTrsDdZGctLXraWpu7fxpBJ1Un9MqWCl5bNjVcZgKwnCrY7ArBRA69qzCoozDoojGXZwkuUaITTLGPKFkypFt0rxkl5ASwV9uRvhD14UyxZ4g6Q9Cq8OLA8CqwVK2HlvmAjxFwZiU8VjlUd8JfxBqCmPR5UdgKQjFXRSKSx6CMT+U1txIGvPisFan4+04hRswOMFoNOK1GXA6nbSZPV32Y8SuZXHsw2QydTEp1mg00r6NOOLRvcTlD9Xue0AiHP0vkqJmpAhJMcSLqv8FVvzav4Ta3NxMU3MrhrbzGGoVtGaGoN8+B1PmEhrTA6UZywuFKE0nOnX4Z4w166ZSveYLKjcsYe/O1RRkZ7BlZxbrN29jw+ZNUokyJiaGkJAQQkJCiIyMJDo6WihJJm4mOTmF1avjWLMmkcT4ZMKCElm6MJw5sxYy/bPPmDNjJIu+GkTg4k+ICFjMyqi1rE7eSkrKBmJjY5k4cSIzZsxgyJAh/OUvf+GNN95g8uTJBAQEEBwczMKFC5k8eTIjRoxgyJAhvPHGG7z00ku89NJLTJ8+nejoaKlZZuDAgQwbNowJEyZIDTAiAEVR7KSkJLZt20Zubq7kCiF6ZYpdoM3Nzd/R/OwpLjb+0JOs4ffxA+x+Xv1Suj//1fWzg/D4mVMUyfPYGfUVq4c8zLq3biRt8IM4skPJmvo8hW9fQ+XI2zny2QMc/fw+aj+/l6PTHub4jMc4Nv0Jzo6/ldNjbuLYyN9SM+xqqgddRsUH/dn3fj/2vd+Pmveu5vDAazg05Hqqht7I3o9uoWLM3RyY+ih1s/9Iw/LnORf4Ii0hL9Me8RK6yJfRRbyALuxZNCF/YuqLVzHpERnTH5Qx/K7+xC2Yitako9lkoLBUzcYt29Fo9cIvjEfIAnELw+pOfTOWnOU4i8JwqaKxKKKlYXqzIhaLUiiFivuBLrXgL2jIDUeTGYylMBrj/nRoqgKXRsgwfaLeqhfc/z8GIH55qzsQ/U/S7s04Tk/njYNFh7OuEGNWIJ7cRVASg7YoAVtRtBQ9gdCsSsBcFIWzKAyPIgxLgQDBFlUa+oNZeMwaPHYzHrdTcBFx2LDbhAuP2e7q8UIkunGIYxz+Kh7imIeokeqvq+ovIuDvyuEPye4ZgghL/yzSH449hT8oz7V0oGtrwnCygjZFKq07l6DdOR/trqWCzmrnnGVv0bR9aa/RvGMZ9ZuncywjggPKXVSUlVO2p5JilRp5YS65ObvJyckhPT2d9PT0Lg4csbGxREVFER2xktDQcMLCVxARGUxEZDRxcWnExX9DZNTXRETGEh0VRmxkGPGRsSTGrGRlYjJJKatI6hQrnz9/PuPGjWPYsGG8/PLL/OUvf+HZZ5/lvffe45133uHdd9/lzTff5I033uCNN97gtdde44UXXuCVV17hyy+/JDo6mtWrVxMYGMigQYMkEI4bN04CYEBAgOQKkZOTI3Tj7ttHXV1dlwyw++xfT00vYogqSb3ZIPnPAPa0/9eT8MWvdQ/wYutnB+GhI4fJz0nnm+CZrPnwD2x+/y62f/IM5ISROeoJ9r/Tn+MfXcvZ8TdxZuINnJp0A2em3Er9Z7dzZMItHBx1K3tH/A714CtRfHAZyoGXoxpyJeoPr0L94VWUDZdRMbI/VaOu4OCoazn06XXUjrmRkxPuoGHKfZyZdA/npjxI47RHOD/9URpnPkbbV89gCnwJV8TrTHrhKsbeL2PWg30Zdd/VfBMdgMlm5XhTE9t272b7rkysNofww/g8nSVRB7hNtDccxbL7KzyKMBwKAYTOkiSsyjhMRTHY1EKTjFOVgK0oFnNBFA5lvAREpyoBdk/Fkb0ES9VOvIYWYTwDhPKr1/ZzfnTfa/3Ygga9/bsiELUg1EQbKtHnRWHPW45HEYZJHolBmYhdEdMjCKV9QlUCxsII7IUhuORCZ2lLYSLWIwVgOY0ecDjdYG4Fqwa3y4HJCVabA7dFJ411+F+I7HY7ZrO5y8C/ePHyn4EU4Saq5vgr6viLjvv7OYrQ89db7Z5N+pdVe8o2/LPH8+0GrJom9FUZnN0RKIAwM5C2XcvpyBZEBURh8u7RtisQTWZwl+8RXTzEbLF191zaq3Zw/vx5jp8zcvTEeU4fqaG+poKaQ3vYu3cvxcXFlJaWUlBQQHZ2NtnZ2ezYsYP09HQ2bo5h3fpU1qRuJiFhHSERkYTErCA8LoygiBCi4pOIS1rFysR1rEr8mpTkVaxMDSMxLZLENEE6LSkpiZEjRzJkyBA++OADXnvtNcl78Pnnn+fVV1/l1Vdf5YUXXuDZZ5+VXhs4cCDLly+XmneWLVsmgXDy5MnSKER0dDQbN24kKysLhUJBeXk5NTU1nDx5Uuocbmlp6fJZiJ9hdwFs/8/b/wapNxm0nmYAe2oq680Z/kLn868JlD8pCMW5E/+79337KinOzeTrOcPZ/vEDbBnxIHmLB2FKn0vZmGuoHnMntZPv4tgXt3P0ixs4+sXvODr1d9RM+h1Vo69DNfxyFEMvRT6kPwWDZBQMklH4YV+KhvVH+dEl7P30CipGX0XVuGs4OPG3HJ78O+o+v4ljX9zKiRm3c3rO7Zyccy+nvxrAuTkPoVtwP4alD2FNeIFjK55m3AN9mf7k5Ux6pB9DH7mKnLWxaDXtnDrXxLrNm1HllWC32vDiwifaRLkt4DpDa1kyZkU8ZkU8FmUCVlWiFBZlAhZlAnZFTJdwKGOlcKrioHAx5C3BnB2ApjAO26EswVLJowe3SRIF8O9U/SmEAn6y5bXh7BQKx+0Q1HJ8LkFI3AugFZ73AD7w4MCNVRj3dAIeG84zB+lQrcUmjwRVKC5FMCZlNMayFLTyOCzqROzqOKxFkVjkEcLj4iR0RfG05YTh3ZOITxmKZsdX6ApioekA+LwYvfwgCyv/eUcxU+w+B+lfNjWZTF3u6P3nJP01V/2/XyzD+sOxe9boH016NxqNDktHI+b282g62mjR6IX52vZW2owWdMdK0GUHo9n2JR2ZAZzPjOBcegCGjMXfAd93MsKsMLS7F2NK/wrNrkWc3R1CQ1YULbuXo/1mGidPnuT06dPSmIi4Pyk6hZw8eZJjx45RV1fH4cOHqa4WPBwlofHCbHLzMsjMSid91za2bv1GkosTrKliiYqKISoqSsggoyOJjYskITGGlcnCDOC6detITExkxowZvPvuu7z88su8+OKLvPTSS7z44os899xzPPfcc7z66qu8++67jBw5ki+++IKFCxcSHh7exaH+/fff55NPPmHZsmVERkayadMmdu3aRVFRkeQMf/z4cc6cOUNjY2OXTLz7nm9P7g/+Zfbv6wPYG/zErutfqhrM/8/1o4PQ/8CKzR3in3a7HYVChTx9CxtmDSF99AB2jP4D5ZGjMG6fzt5x13Fg4q3UTr2NozNuoW767zj0+bVUTbyG8lFXoxp+OQWD+1EwuB/5g/qSP1hGwZA+FA3rh/KjS1B/fBnloy9n39gr2T/hNxyYfB2HplxP7bQbOTrjFo7Puo36ubdR/9V9NCwcQNOCR9AsvA/98oexrXyJ/fMfZdxDffl8QH/GP9yHkU/dQMmu9bS3tVB7vJ60DV9zYE81+BCcM0DYtrOawXSGUyVrMe9eiHn3QiwZi7BmLsaauRhLxiLMuxdi2rUAV/YiXNmLcGYtxJG5AEfmApxZC6XnDYUxmNTJ6ErWcb5kK+eq5LSfqsXQ0SKp5XRXyflV/TL73IKRMN/qtmLrAI+tU3Td1ulh6WdViQtP53NoT2M5VEi7fBXWokhQR+JURmBSRmMoTcJanISpKAaTPBKbKhaHKgaLPAJLYSRWZQw2VSymgjD0OSHYS1KgXgnmRvD6sPH9QNjTrGN39f6eICmqIHUvcXVXy/F37+gORP/onk0YDAbazR4MBhOGlnMY2xvRG0w06y20ag3odBqM7edo3beDtvTFGHZ+RXt2COdzomjJWIFh94Ies0F/EHbsXo4uJ4jW9GW07V6GLiuAhq0LOJMehLXiG0kizr971X+Eo6mpSXoszjr6w7Gqeh8VlWWUl++hpEQtmRpnZGSwY0c627ams3nzFtav/5rUVEEpJi4ujqioCCIiwiR1GHFOMCwsjNmzZzNq1CgGDRrEoEGD+PTTT5k5cyYBAQGEhQl/Jzg4WPozNjaWtLQ0QkJCGDRoEFOnTmXt2rWkp6cjl8vZs2cPhw4dkjLApqYmqezZEwB7U365kBdgdxD2NP7Qk/7v/9VSaPf1o4PQv8VffOx2u/H5fGi1WrKycsjdlMrGWQPJnPw/7Prsj9SvnUr7hlHsnXQtB6ZeR82M31E783oOTL2WsglXoPz0UvKHXULWwP7s/kBGxkAZWYNk5AyRkT+sL4oR/VB/0p+SUZdSPvYy9o2/gqrJv+HAlGs5NPW31E6/gaOzbub47Fupn3sLpxbdz+klj9Cy7FHaF9+DLuhR7Gmvk/vZnYx/uB8TH5Ex6qE+jHvubupKcmlqaqKi+hCr09ZwsLwCn8uJF/+LNeA1Y20+BC37v43mSji/Fxr2wKlivCdVuI/JpXAeKcB6OAdjdQbaip20l2/jzN4cNEfLsDYdw9zWgK69Ba3OQJvBRpPegcFgkE4G/0xbPM6/9CXcXAgScnYQRkhOleNs2P/tsQY8fCvELhDRDZhxHUjHULwWXUEs5qIoXMUxONXRmJVRmJTROEsSMBfFYJRHY1Mn4CxJwF4UgbMwFK8iBHtRBB05oWiL18L5SnDpwOPE5Rak6i4mG/d9zI27C473VNbq/nxvUBQvkCIU/b/2B6UYWpNDmK9sbcKo1aC1uGgy2OgwmDEZtZiOKGjKi6F9+zzM2ctozw3nXHYk7dkhWDIXSmVP//CHom7XQjpyQjmfEULrrqUYd31F8/YFNKg3Ymw9853Zxp46WHuagRT3086dOycp5AiC48c4dKiG/fur2bu3AkVRMQX5CrKz8tm1K4Pt23fyzTdb2bBhI2lp60hJSZGsqcRRiISEBGluMSUlhdTUVElmLTo6mqCgIMnANzIyktjYWGmP8IMPPmDRokUUFRVRXl7OwYMHOXr0aBf5PP/SZ3f4+WeAFwNgbyMQPbm99LYP+H+lGeZi62cBoZgRnj9/nt0ZWeSui2Pzl++ROf15ds94nvYdszgd/0/KJ19F1YwrqJ5xFRXTr6J08hUUju5P5kd9SR/Snx2D+rP1AxnbB8nYNURG5nAZeR/3pejTPqjG9Kd4bH/KJl7O3slXUvn5b6j+4joOzriemi9v5MjcWzj21W3UL7iF00vv5dSyh2gNeoSWpb9HF/E4tq/fY92I3zL2kT6Mf1jGyIf7MuX1xzlbU8G5802o95SRmrqK00dqwStkIA7vtx6K4AWvDZfvWwsk/3Aj6JBKWYwPXG4vVpsDo8mCTm9Eo9Wjb2/GqG3HaNCh0xvRmazobR70Duiw+qSTqq2tDavV2sX5+dcwXmEHQUTAbcEC4POg27MRfdkmcJrwesDp9eHGgRsvNhudB9yMsaEUa2EEFnkEJnkkFkWs0KykjsOqjMZaFCkIm6vjsKkTsKricRQn4imOxaMIw5W/HE1OMNZ9X0PzAXCb8CEo7jnc4HZxUYm476Ov2lv0ZFvVEzD94dg9U+yeYXaHpU5vxmm1YDVoMVtstFlcNBvtmK0WTO1n0CsS0GQsw5ixEEtuMM3Z4ZzJCKMjOwhb7jK0WSFos0LQZAZ3CQmM2UG0ZKygLTOQjvSFtOxYiLZ4LbqGGhq1pi42Wd2H/UUzZVFJRcwMRU9JAR56Ojq0tLV10NLSRlNTSxc4Hj16nMOHa6mqOsC+vVWU7amgWF1GYYGSnOwC8vPz2b59O+vXr2fdunWSvmh8fHxnaTWa2NhYSd0mNjZWcuYICQmR5hvT0tJYtmwZb7/9NsuWLaOyspK6ujqp7CtCsPvYy4XA11MJ9PuOQHRXX+rJF7Cn+L+6ftLSaPeM5fjx4+zM2E3O6iC2z3mbjNmvkbng75gyZlAX9DQVU69g/+zL2Dv9MtSfXUre2P7sGNGHzR/2ZdPgfnw9pD+bhsj45kMZO4bJyPhYRt4oGfKxfVGO74tqQh/2TLmc8qlXUjH9N1TNuo4Ds6/n8LwbqVtwC0cX3Ub94ls4ufz31Afez7mQ+zi//E508c9g2jiQyHcvZ+wjMsY/1pcRj17C3KEv01Rfx6mzjciLlKxfk4Km7RyiM6IIPbvbh8PjP+bQdYnSYS6XC71Og1bTTntbC60tTbS2NNHe1oJO24FBr+1S6tIbTOgNJjo0Os6ea+TY8ZOSVmR9fT06ne4XPWTf07KCAEKPVXjsdaJXJGJVxoHxFD4v2L1enLhw4xUo5XRD21EaS1bhyF+OSx4iCJkr4zB3wtChjMWhiMamiMKhisGujsOuTsCmiseqFMqjpoIwzJWboaUKvEZhlhM/QQP3xSXieoKj/+u92VX1prXaGzS7A7K3fcXvQNFowWEx47CYsdg9tJk9GKxO3OZWNDVFaHYtwpqzFGvOUrTZK2jNjaQ5J5L2rBVYcpZLdlRiiGAUo6kgSdgP3DmPjt1LaVYKEDQajZz3SPhXAAAgAElEQVRpae9xnKMnILa0tHTJGDs6OgRgGKzo9UZ0OoNfh2w77R3NtLY10tbWQlPTec6ePdtZVj3F0SMnOXiglsqKgxQXF6NSqVAoFMjlcnJzc9m1axdbtmzh66+/Zt26dZKyTVRUFOHh4YSEhBAaGkpERAQxMTFdHOoHDx5MaGgotbW1UglU1Pzsye3hQuD7vsPvFyp99gZAcf1fhp//+kmbZbof9MrKSrbs2E5W4lekz3uD9PlvUhA8EFPGZA4tupuqL69i7+wrUU27lKyx/dg+oh8bPuzDmoEyUof0Yc3Qfnw9vA+bR/Rh2yd92DVaRu64PhRMkKGcKEM1SUbZtEvZO/1yKmddRfWcazg47zoOz7+eI4tv4tjSWzgTcDsnAu7kRMjdNITdTUPwHehW/YWWte+x4FUZYx6VMf7J/gwfcDlBUz6kqaGeE6fOkZtXwLZN69HpW/D5PFJq58PbGeDzIdgfuR14HFbsZgNmvQZdewvtzedpbTyLrr0FfUcrRm07Zr0Gi0HbNcxGdNoOGs+fpf7kcY4drRP0H4/UcOJIDYcOHeLw4cMcOXIErVbb5fj+GjJCpw+hE9frEm43rO1ociOw5ATCsezOBhlw+DxCs5LXAZpTWCu2YpBH4FIE41YLJVGrMkYAoTi2oojFro7DIo/AJg/HrY7BohCEtduKVmGq3AqWBnDrAOH9HfgZQvsuLhHXExx7kpDrDZbfx++xp73I3sDYHZBOuwObyYjNYsVoc6G1ufE6bXgbq2kpTES3ayGOgiDMuYG0ZyxHVxiNURFHR04omqxAyZbKP/zB2Fy4kvasFXSkL0SrSsbYcBCt0USzzthFIqz76IZYCvV/XXxeFB0QwGHp3P/UYTRpMZm1mC0aTJY2jOZWtLpmOjSNtLU30tbeRFuboKjT2NhMQ4Ow71hfX09NTY1karx3715KSkokF46MjAy2b98uwTElJaVzn1FQvYmJiZHsmWbNmsXmzZs5efIkzc3N35n59BdV8C9R9wS+3jK/7nN/Pd1A9fT79H8967vQ+slA2P0uxOPxUFhYyIYtm8mMnUn2wjfYvfR9ShJGod/xCZVfXsf+WZeimHYlWWP7sXm4jPWD+7F6cD+SB/dl5dA+pHzUj68/6c/GT/uxdVRfdo3tS/ZEGYWTZain9KH4cxmlMy6lbNbl7JtzFfu/uobqBddxaPHvqF12E0cCbqEh+A6OrbiN+sh7OR1+F+cj7kKf9hzHV77O5D/LGPOYjLFP9OPDAVewKmAazefOUHeigYyMLPLTd2D3mgXsSSrbDvBZcTmcOG2g0Vvo0Jlp15po0xi/ExqjFZ3Zjt7iQG9xoDFaae7Q09DURv3ZJo4eqeVIXQ11tYeprTkkecrt37+fyspKDh48yMGDB6mrq0Or1Xa5yDqdvyxR7h6XzyONjIAXOo7SmhWOKXMJLnkYHo9FeMWLUF92tmOvy0CbGwZFkZhVMViL47CXxGFT+XfoxmEvSsBemoxVHoWzMBSPIgxrUSTtihSMNYWgrZc+VrdXuJgIn7G3s0Hn4tn3vwLKi2WUPV34ejI+vtiepN1ux+VwYjVbcDhcGKxOrE4PmFswV36Dfvci9PlhGAsjMOSGossJwlAQjkURjb4gkracMAy54d+JLlDMCaI9N5y24nUY6/dhM3agM5lp1WjR6nVdOiR7Gt/wh6S/AIA4Q2cyGTCZdRIAbQ4tDpcGh7sdh7sdm6Mdq70Ni60Nk6UNg7EDnb5dyBr93keAY6Ok9VpXV8f+/fsliyrRv7GwsFACo+jbuGbNGsnNfu3atZSXl3Om0zqruwCCmA12F1i4EPwuBMALVRu633T9d/W+frLSaPe9QrvdTnp6Ous2byQzZioFS98iM2go+9ZOoeObYeyZegnl02Vkj7uUrR/JSBsoI+WDfiQPupSVH17CyuH9WPVJP9aPuoSvR/dny5h+pI/rS86kPhRN6YN6Wh/2TO9D6czLKPvyCvbNvZr986+leuFvObTkBmqX38yRwFs5FyqA8HT0fZyOvJPG6LsxrH+BA9EvM+oJGWMflzHm8b4MfvQyNscuprnpPIeO1LNjRzqq3AzcOHB43LicYDdbsOoasRka0bU1o2nUo21rRtPahLatGV17CwZNG2a9BptJj90siDNrOtpoPH+WU/UnOHqklprDBzl0sJqDB6o4dLiW6gOHqNxfzf6qA1QdqqXqUC2VB2upOCBY5lRXV3Po0CHa2tp+FVlgl+WxSfqq+BzQfghdUQJueQi+zHnYLU34PF6hW9flw3q+kvbSBMzZy6AwDI06Eb0qHota6Ah1KmNwKmKxyeMxyxMwqpKwq+PwKUPxFAYKHaNV20F3Cnw2dAjlUOGousBtA6elc5Tj4sf6YvC7mITc9y2z9gbECzl3OJ1ObDYHdqsNjxeMNhcOpxtn6zFacyPxZs5GVxRPR14EhkJhxtKQswJjfihmRTwdhXEY8yKk6AmKtp0zacqOoP34PmxWI0aDBpO2BbPZSKvB3OPQv3/0pIwjStCZzWZMZh1GkwaTuQOLrQO7swOXtx23rw23rw2XtxWXtx2npwOHS4vNocVi1WO26DGbu3bU6nQ6yQtSHGgX9xpPnDhBXV0dlZWVqNVq5HI5RUVF5ObmUlhYSE5ODnK5HJVKRV1dneQ84t+t2932yB9+FwLghdwfLnYj9d/1/dZPO1Av3l77vGhaW9i0fh3frEsmPWoiu5Z9ys4Vo6nfOYzzqx5BNfVydk2/kg2jL2XV8L7EDJYRO7gvsYP7s/LDS1g/8io2fXoVX4/uy6ax/dg+qQ+7psjImiojb4aMwtkyFHNklMzuz565l7J3/hVULrqaqiXXcGDZddSsuIG64JuoC7+dY+F3cDbmLs7G3kp97M24ct8hd94Axg2QMeVJGR8P6MM7j99I1uY0TtWf49jJRrJy5dQdrcXh9KHRGqU709aWcxgNGjTtHejbdV3u/MxmMwaDoYvLgJjRdY8DBw5w4MCB73xdXV0tRVVVleQbV1VVRUtLy7eH+tdyB+hzg8f5LYzOqTDkrMCiTsRWEIy+KgtsreCxwLmD6PNi8OYuh5J49MoUjIUJ2FXJuNSJ2OSRmAtDsaiiMZfEYVDHgTIMnyoKkzya1qIUjHVKsGsQhjB+/PWvZIQXygB+6N+3Wc3gsWE2m4WbDUsbVlUipl0LsJSkYCmMvmCYMqMxFoajU4bQpoijvTANfW4qluwQnHmzOZ6biuVkOZjbsVgsaE02oQqiN2Iydt0n6z7zKAoEdBcB0Gq131oImcxYzEasFgM2mw6HQ4Pbo8FLO6DB6zXj8RhwuTtwOFuw2Vuw2lqxWrVYzLrv7Jl2n+MU5e+am5slUfT6+nqOHDnCoUNChcb//KytreXUqVO0trZK4029lT2tVmuPncM9uT70Vv7sSQv0V3Pu/4TrJ8gI/b9AAmFjwxnSUlaREhfMtsjxZIeMJzN8HCe2D+FE/APkTOzHhrEykkb0JfpDGZHDZMSMkBH9kYz4ETJSP+nL6pF9WPeJjM1j+rJ94iXsntKfnGn9KJjZB8WXfVHN7UvpvEspX3AFlUt+Q/Xy6zgYeD2Hg26gLvRmjobfypGoOzkaeSdn4+/ldOwtnEm6C3vu22yddh+jH5Ux6UkZIx7rx7C/3oc6ayf1JxvIyVexcGkAq1JT2LhpG1u3pVO2t5zGpgYsVj16XTtGvQGbxS51dIpu43V1dRw8eFAqbfqDrXtUVVX1Cj9/AO7fv5/q6mpaW1u/c/z9T5Kun4vvl5E9+rwSCH0Apwsx5QQIIJSH01y0GownwXSetn27MBfFgDIUpzwCozoFm3IlZnkcJnk0DmUs7pJ4HMVxWFWRmBThklpMR1EyjiOFgsuH1wJ4cfwEh+ffLZ3+uyD0eDw4HA68PvA6bdhOlmEqisOUtRyLIvaiILQXJdGRHYSxKAKzMprWjHA6soUbi/aMpRiOluDTnMZnN2IyW+kwOdCZ7ZhMJuxmw0XnHnvSWNXr9ZjNZiF7sgrjHzarGZvVgN2uxenU4nJ34Pa0Aw58PksnDLU4nB3YbBqsFj1Wi6kLmLqD0Gg0SjAWM1KxaUfsTBX9HUVfR1EqzT9rvdDeX28AFOO/e4A/zfoJxif8vvAD4dGaw6yMj2Pr6gi2RY4lI2gsyvjJnNo5iPKg29n4sYxVI2TEDL2CsEF9iPyoL9Gf9CVypIyET2Wkjr2E1aP7s3l8X7ZP7Meuzy8h+4vLyZt+GYUzL0Mx6zKUsy9D/dWllC68gr1Lf0NlwHVUrbiegyE3cjjsZmojbqUu9vccib6bM4n3UR97K01rH8KU9TZJn9zIyIdlTHhSxrABlzDu9T9RXaKk/mQDEbGJ/O2fbzFu/ESCg6OZ/Nk0Fi9dQnbObuwOMx3trTSdb+TYkeNd1DD27NlDaWkpe/YI0lEVFRVUVlZeMLqDzz/E1y8EwgudHL+I0okP8LqQVFWPZAgXaXUiDkUkbTkhcDIPU00ODXnxOBSRoA7BnB+CoWQVDmU8VmWcEJ0doTZFBA5lKB5VKB054ehUqbiPK8DWIs0s/qccmx9jj7FLIIiFA9BaS4cyFX1hHOaiGBwFIRcFoU4RjVWRgCUnAmt2EI6CINqzAjmfG4u1KgvM7eAw4nAIe+BaiwuTzSmo6liM38nEept79Aej0WiUsimX3YfT7hGAaDVjsxqx2XTY7VocDg1ejwuP247LZcLp1ONwGLDbTAI8LfYeu2r930+EYfeOT/Fx9//rhdzfeyp/Xmjw/V/ZC/zv+tfWT5sRen0SCPftKSUpLpbdaUHsjJtIVuQkylOmcHTLm2R+dS2rR8pIGysjZuCVBL0lI3JoX2I+kRE7UsaqMTLWjevH+jF92TxJxrYpMtK/kJE1ow95X/anaM4lqL+6nNKFV6FaeCUlS35D2fLr2Bt4PRVBN1AVejOHIm+nJvpOauLvpTb2Hk4lPcDR2Fvp2PpH2tLfZPk7l/PxozLGPS1j0KP9mTb47xzZX8nJ+tPMXbSIp//0Z4YPG8nSgDBefOUfjB47hvjEOOpPHaOiYi/79u2jtLhcgp8Ye/bsoaysTOpO27dv33eioqJCiu7w+6EgvND6T7nYX3B1Dsc7QOjSrNqIJXsZZlUCTnUsTnkghqJI2hTxaBWx2BUhOOWBWJQRGEtXYZNH4lTFYS9OxKQUvAUtCkFE256/Ak3JBjhTBm5B1NzrA6e3s7Ts+/kFCb6PZ+O/A0o3YAJwWfAd3I4hYykGeTz2khR88mDJIqy3aCsKx65KxpYVgztrBR7FctoKAmjdtx1MOtwuIdsx2d0Y7F6MDh9muwurxYTNpL/4eEc30IiAEbMplxOcDh92mxurtRNsNmNnGLBa7Z22WAYsVgNWm1EAkc2N3eb5TidtdxB2N7ftLlLQfZzBvyO3J9Hr7+P711sG+N9GmB9v/bTjEx5Ri9NFYW4OqSuT2BY7k68jRrE1eAzlK8dyfMs/yAu6m6xF91MUcCuKpQ+ycfLVbJhyOWs/60PyGBlrxstYP17GpgkyNn4uY9NUGdumy0ifKSNjloy8uTKKFvZBvbg/xYHXUbLit+wJ/h1lITewN+wmKiNv5WDcXdQk3sOBxHs5HH8fJ1Y+xJGE36PLfJ76Ta8x/SUZwx/rz5j/kfHeo5cyf/RHHD9Yw/FT9cyYN4M///VZRn06nklTZnLjLXfy8ajRRESFU7F/H0qlEqVSTWmJ0IYtwm/v3r3s3buX8vJvAVleXi5BUQx/KPpnhxcDYm8g9Hdp8H/uF1EaBcmQGI8T154UHDnLMKqScBTHg2oFuuwl6AvDcO5JwK4IwV4YiK04FmNxIjZFhKAhqhCUY2wlK7GoEzEVxWGUx0LTQbC3gs+BG8HzUcSfz/Wf7+7x74LS2SkCYT1Xg70oCk/uEkxFcVhLU/Eqwi4KQnNpNB1ZYbjzE0EegyZ7MYbKNWBsADdYnR7Mdhdmhwery4fFKYhG2KxmHBbjBeXjRDB1V82xWCwSCJ0OLw67B7vNjc3m8IOOFbvditXi7ASkuROCFux2Jw67F4ed74gSiPqt/qVR/+yuJ8GCnoQNxGzvh878XSjz++8A/I+3fhIQip+XCEKn1cK2zZtYtzqVwtVz2JY4gd0xn1G9egzysAdYOFBG0mc3UJX0B0qj72XL7CvIWXEbexIfpTTxQfbE30VRyLXIV1xOdsA15AZcS87y35C99AqyF/cje5GMvEUyCpb0RRVyA+rQGykOu4mS8JspjbiF8ujbqYz/PdVJ91KVfB+Hkx+kbtWDHEm+H13uq1QmP8uYP8v46Kmr+PRPMt4dcDWhX37BydqTHDl5lC/mfs4Lr77IR8NHM+zj8cj6XMKQ4R8REhHO3opy9lVWoFKXUKwu64SiErVaTUlJSZessKysjD179kghZor+cPTPDsXoXj4VM0f/ZhlxeTyeX/QJI8iouQU4eazYFTF48gMwKBOxqRNwFQXhUUXiKo7BoYrBoYrCqY7Gqo7FqErAXhKHuShSKIcWx2EoiqU5Lx5jxQ44Wy4M6/sE9xAX36oAAcIM6C98fR8Y4jKir9iBOTsAlGFYFLGYFInYiwTj6AuFXSnYVVkLE9AVJNBeuhZf60FBLN0liEo4XR7cHh9ujw+bXYCDCIKLScj5W1f5A1IEjcPpxuFyYnc6sDns2Bx27E4bTrcDp9uB2+PD5XHjdDtwuKzYnTbsTgd2hwe7ne+Mk/jD8DvQ7SaebrPZuigA+c9tOhyO70icXajU+X2yvl/yefyfvn4SEHo8nR9gZ2nUqNWQujKJ9WtWkx45ik3xY8laOZ1DaaP5eubVfPCkjKBR13By87OsmvM7Jv9DxsS/yZg9+HKWfHI98V/cwbqvbicz5D7kkY+jjHmC0vjHKU98jIqVj7A/+UGqUx7g0OoHKI66ldKY2ymLu5Py+LvYm/B79iXeTeXKe6ladT/Vqx+kZs2j1KY8zNE1j6LN+zv5YY8x/EkZw565lhF/kvHeE9exMiCQk0dOcaDuEJ/PnczLf3+Jt94cyFvvDUN2yVV8PHockbExFKlVqEuKkRepKSndh1qtRqVSoVKpUCqV0mO1Wo1araa4uJji4mJKSkq6gFKM7mDsnjFWVFRImWNzc/MFTxb/Ae5fyhK0Q924vIDbjKUgHF+hAEKLOhGrPApvaRLuYkEz1KaKx6ZOklw/zCVx2IujcanDcchD0eVHodnzDb7GOvCYv9225lupO6Fk7P2PKI3+u+uiEPS58Z4qxVgYhTUvBE9xvGAZVhiJXpF4URC68wTTaU1RDK3l30D7KfAI4xoOjxsQmp1EYQmnw4bb7cbrExSYLjbz2P05/5k6t9uNy2PH6bbhcFmlcLptuL0OPD5npwi7B7fXgctr6/xeO3aHC7vD2+NsZRfBgU6IiR2aLpery/f7d2/6vyb9/3oB4IXK1f/N/H769ZOA0O3u3IvqvNJoWluIiQhn3epUsmNG8U3ieLZEjKciaShlCQNInnszWTEvsj95AKsDn2f4K/159Q8yXnzoEp69py8v3S/j74/IGPwnGZOfkzHjbzKWDpQRO+Yy1s+4jvRFN5MXfBvKiLvYn3I/B9Y8xOF1j1K7YQB1Xz9G7YYBUlSnPULd+ieoXf0Ix9YNoCP3H6Qve4DBj8n48JnfMvSPMt598nesjYjiWN1pKg5VMHXeJP72xmu8+vJbvPL3d7ns6usZMWos0fFxKIrVKFXFFMpVqNRlKBSKLlmhP/xEeafuYOwNimIW6Q9H/xLqhUDodDoxGo1S+7nFYvlFiHJ3AaHLiCU3GIoC0CsSMKsSsBWnYFYkYimKx6ZMxKxIxCQX/rQqEtAqorGXxOAsCsKcswRn6SpoquzMBAWlGGfn+/h8PmE+0Nd5AecXsIf67y6vHa16DdbMxdgVMZiVSXhVMTgKw9Gq11wUhBTFos9cSps6Gm9rlZACesHpARc28DrBZRHMqt1WfE4rdAqkW5wXV87pPgvp303p9Xpx++y4vDYBch4rTo8Vl8cugdDtdQmw9FhxuE043BbsTouUFXYHbnc1nu5yd/4w7l7a7E3kujcI9jZT+u8C8L8A/eHrRwfhtyLU4PO6wefi2KFKVkYGsik1jt3RH7MrajjpkUPZFTGQjOj3yU8chDptKOUbP+Zg4acclk+iOnsG6m++YGf8GBIWvcX8cQOY+MFNfPjsbbzz1LX87ZH+vPawjNcGyHjj6b588NyVDP/bdcwaLmPBJ30I+ewKVn11I5sC7yAj4l4UKx9h34Y/cnj1M5zc8iyndv2VozufQ1v2CUGjruOjP8r48Kn+jHlCxuAn7yJj/XaOHj3PngPVTA34lMnxTzNx4xW8s0rG09NkjFz8LKGxyynK3YM6fy+KgnwUynQUCkWXEKHYPUQg/pCM0b+0WlFRQUNDg3Cc/U4AB4ATfE4o3l9JtlqNSlFCZVkVB2qPcqr+BDU1NZw63cC5lg7OtXTQ2KahVSOIMFu9OuxeIy6vSVBxcdvB6RBUpx1uuqdUogqMyyd6CCKpjPsknyo3Ppx4cGCXfkfcgAsvThxeuzRE73PbhJ8BL+hq0RVGY1HGYVHG4ZRHSI9FHdHugSocXV44jUVr0NSV4DM0CeMRXgt4zFIG6PW4hKxFgmDvWrH/ScvudQojJk4BQG48OACHKDKABY/X/q0zBwBe3G5BBpDyVDwlKyVjaHNBFFZ5jAQ6Q2EUNnUC5qIoLPIIXMVxOFQxmOQROIrj0edH0K5IwdNQAV4LHq+wz+pEkMf7d7taLyZa3pOYQE8jBeL39Qbd3ro3L/b+32c85YeUPv+bCf4860cHoWhNJJRhPOB1Ul2uJikyiG3rVrItcio7oqeyK34au+OnsDNmHDujRrE9cgTbIoaxPepNshKHULRmAvs2z6E2cwlnlAE0lizhfMlcanPfpWzr38lM/gtrg/5A6Ky7mD3qOiYMupxR717C+09dyduP9+XNx2S895SMIf8r4+OXZIx/Q8a092UEjrmSyM+vIWnO9eyK/gP1hSP5asiVDH5cxqd/voKPn5Ax7NkHyduRzYHDJymurGB+2HSido8jXPEyweV/Y96WvxG+eQZxKZEU5qkplpdRWJBHftFOioqKpOgJir0BsjsYewOkCMm9e/dy+vRpoGs3qNBtCR6bjbJ9xWTv3sTa5fP5esEstgTPY8vqCLK2paLO34kqPx11URaVe5XUHCjjaE0Fh2qPc+T4aU42NHOqUcPpJj0NbSaa9E7azF4MegsWkx23zSO8WbfwSNqr3k7YCcDr9HD4NvHyAC6P8Ngfrggdo263E5orMBRGYVFEYyiMwqmMkiBoVcVLYVMnSIE8CIcyFuvBTHya09J+owOw+gTYivqhko1W5++r9xdwHXKLB9ApHDsHSDcXeIQbDNE02oNQjgSEkZTWsxL07IpO/VVVAk5VAg5lPHaFYFBs7tRktSujMeeH4FQL85ja3BBa5cn4TirB0SI0HHl80l6r03txEP7/EBS4EAj9/53eBtK7w/D7QvCHgvCHQvC/IPzp1o8/RyhmCW7hTtvrtKHIzyY6ZDlpK2PZnBDCtuQIdq+JJnNtFFlp4exKDWD7ysVsS5zP9siJbAudwKaAUWxYOJT1C95m48JX2LToT2xYOIDdix4jY/EAcoKeQB7zDKqVf0KR8gzylCcpXP0EOatfZXvsX0kLeIbYuY+xbNKDTP/wNka9fi1DX7yCt5+V8fdnZLz6uIyF465l347hzBlyLQMHyBj2lIxBT8oY/c//oVRRTGV1HarScgLDA8kuX8fWisUkqWawThXI19kJhEYFk5Geg1q1B7m6iMKSPORyeZfwB2Nv4Q/Li32vCM3S0lLq6+uFY94FhMJlUa9pQV6UzubYhUz/nzuZcV9/Zj3Slzl/vJn5z97FvP+9iyWvPEL0wBdIGvkG6z/7kPQ549kSGkx2UhKlW7dQVZjPwT0lHK6u5OjROk6cOcmJk0doOFtPU8s5WtqaaWpv5nxbE00dLbTq2jlv6qDNpkfntmD0ODC5HVjdbhweLy4feOw+iUBOB98C0ENnRiOOTrjglBpNTjDmoigMhVG4VLHYLhLG7V/CniRoKRdGJPBi9oDOB0bARic8fEIGIzqISBz+D19Clidkf75OsIvuGHh8QlYt6M/hA8yiXI5bg37vFgy54ZgLorAr4nCpE3EXJ+FSJ0owtJamYJRH41DF4CmOxV4Qhk0umBbr8iPQ1xSBvamz1OyRbnXcnm+dZv6d+L5w+b7Pdy9NXqwc+0MzvovB7/sC8L8g/GnXj58Rdl6TBQFoLxazkaxdOwgJWELw8sVEB68gJiSIuLBgVkaFkpYYwTdr4knfmELW1jWodqSh+GYVBWtjyFr5/9g77/C26uv/K4OwR9mEMBKyIUAKHbS0tED7LW0pZWaQQAgJhCSQASEkJGTveNvxlPfeQ5aXJMvylC3JQ17y3ntvW5Zfvz9kKXYIm1Loj/M85/H1vbJlS1f3dc/5nPM+x4ix/ZAIiw2EnX6RoJN/RXRgJWF7luP//v14vjsX97fvwO2tW3DfYHTnHdfjsvsmPPffRcipJYjsHifB5SkShX8mXvg0/pb/xuP0s1jtXUHA+adIEr7Cpqdn8sJyAW/++ipeWClgy6q/kKPUkJ2rRZacyskTFigyUwlL8sYz2omUvCQSFXGcszhLZGQ0UpmcyAQREYnRJCYmmj0pKekr/VJwTj029XeZ3PS4lJQUdDodMB2EoxPDMAH19Y3I5WLCbPey95GrObtcwLkVAk4uFnBqiYBD9wo4Ml/AiSUzOLBAwJ75Aj5ZdAV7Fl/Fx8uuZc/DN/HRY7ex58l7OfiP5Zx5/XfYvvt/+BzaRfDZTxG5nCMxyBmp2IfU9EjURXIKa7KpraugqbmOjq52Oru7aO3sobmjh7buQTr69fT09dI/PEK/foKOYT2DwMAEDBv0DI+PYPO38NEAACAASURBVDDo6R8HGMOgS6A14hBDMmO6bjjZ2gy8wWTjdIkBmTUDMmv6pVb0S61AdpbBJAu6ZE70qKMYqc6BzmqjjNp4L+h7jGnSiRHAgGHCeBGfmtL/MZsewGCczgEGRjFqo+oBJvQMYNIJH2KCyXS1YQTqMugTH2dQYmOOBk1RoClCHJUbtVj7ZfYMSSyZSLGFVHs6487RkWQHBeEw1GkWIdCPT1yctzl54/tdQfhVEePUx3zVGtzljn9RCva7gO7nIpifnv1gg3nHxoy3oobxMYqLtCQlxhMVGY6ntwcurhewtjnP2XMnOHfuGLa2Z3F3tcXXy4lAXx8CfTwJ9vYg0kdIjLcT0R6WRLudINrlMKGWawk+9wr+x57De/+TuH/wEI4b52G9+gbOvHAFp/4p4OhzAvY/LeDDPwrY+ZSAD58RsO/vM/n0has4/db9uOxZScDR3xNj+X/4HH6S9U8IWP2YgLW/uop/rpzJ7o0vka3MRanJRyKRceqIFRmphQSGxeDq7ke2ugBFajpWVlbExEYjSZEiSownViYlPj7e7AkJCV/qlwPd5fxyPyOTySgpKZn2mhu/mQADFBbXE5cgwu3IO+x5eDaWjws4+WsBx/52LzYvLcb23/dz/E838ulv5rD3t9ex69fXsWnFHA4vFXBwsYBPFgrYs0DAhwsEfDBfwPZ7BWy5R8CWOwVsu3c2OxZdxwcP/oKdj9zFh088wKfPPsLRf/0WizdfwnHbG/gd3EWU1Qkkng5kRgailSdQqUqjq7aUvpZqxvo7GR8dAPToDcZUnt4wxvDoCLmllfR2NGEoiqY76jNGZJaMpTvTL7UyDtb9Eu8Xn2JIYslIsi39UhvaY8/QFnWcwSQLyHCESim0qGCobjKqMZ6npsjmx25jGNdRMfTCYLsxsp4w3YCOmaPDCcMo4+OTScu+ejpTXNCLD5pToaNyB2MqdLI/0AxCqQODyXYMS63Qy6wYltnQlmhPnzoS+sowraeOjo0bI3xMLS/jMKH/zhHPtwXmpb//UmB+nfTrt4XbjznKa+/up6C8gUxtNRkF1WT+j7jpf8nV1dPY1v2NX5cfoGrUuIZhAiFgTkn09/dT3VCFtrQARaacGHEEgSG++PoJ8fZxxdvHFTdff1y9vHBx90AoFOLm4oqrgwPO1jY4WVticd4We1sH3B2t8HU+QYDjx/habcT16D+x2fsktm/Nw3L93Rx7+TY+/sv1bPntVbz16JWse2gOa5ZeycvLBEZ/UMCaxwSs+5WAfz8oYP0TV7L6sTk8/8tZHNm1iax0DVmqXOLjxZw7YYU6q4LI6BQ83MLI05STnqbE2tqSiKhQxPGxRIpiiREbVenFYjFxcXHTfCogvwssTfulUqkZhNM+bMbaFNSaGsRiEda7X+PgE9dh+cfrsfjHHbRKfSnyPUm5z2FqvD6hyH4rudbvknxiA+GfvEbAxidwX/NLbP65iFN/vJtDv76NfQ/fyIdLr2XHwivZskjAloUC3lsgYMs8AVvvEvDBnQJ2z53J3nlXsv0OAR/cLeD9+2fy/sLZvLfkSt5bcS1bH7+Z9397Ox/93+Mcf/UZHLeuwu/AVkLOHCTS0Zru6moYm6Crrx+f0CgKclLR54aiTzxuVIVRONEvs2VIdhGGI3Ibo9pMii1jCjvGFJPSahIrRpLOY5CdA9kZSDjCeNRehkJ2UeLzKbVie7oKJIy210xWNf50UqMjYKzKHKqir0wBo73GoqUJmGDsYoQGxorY8U6oSqY+8hjjyaenrQ9OjQpNPihzYFhmg0Fux2CSBS1xVvRqoqGnDsaHjEu7U6aQGVtzjJ/5CcN/HoRTH/NFEJz6u75LRPlTT3PWt3SRkV9FTnENJdXNlFa3/M+5prSO9PwqymvbvtFr84OB0DB+Me9u/tAYYMQwSu9QHy1tzVRUlaPV5pOdnUWqQo5MmkRoZBQBIaH4BPjj5eeLp7cXrm7uODq54Ojkxjkra85b23HewoZzZ62xOm/HBUtnnKxdcbRwItD2FIG2J/C1OoDbqa3YHFzNyV3Psueth9ny8jxe+90t/Pvx63j+0dn8c4WAfz4k4N8PC1jzqytY/fhsXvzlHByO7CcnXYsyW0NkVBA2FpYU5JUjTkwnyD+KksJycnJycHC0JSIyhLi4WOLFScRFJREbGzvNTWC8FJBfBMTL7bscDKeCcJqNj8IoZGXkEx8VgMXmp7F48kasfn8jAe/8kTZ/K5z/tRL3v96PYsNKCrb+hqYjz9Nn/Rbjwh0MB33KYMA++nw+odP9QxoctqM7+za5h9aS9cnLBLz/e7ze/Q1ObzyKxUtLOfrX+ez9/V1sf+QmNi+9lh0PCHh/voD37hPw7j0CttwnYOt8AdsXCfhgiYAN9wnYsnAGWxYIeGeBgFfnCVj72AJy42JgYIS65jasnd3JlMUymOUF0pOMJJ4yqp8oHBmRWTMis2ZYanVZ75NY0y+1oU9iTXvsGRqjztASZ8VAhjcURqEvlUC9GvqbjBEMP62G+kEwpiY7sqlOsIemQhgbgwkYYxQMevSTbSKMj0BzDiPpF2gXH6c/1eFiY/xlimWGpLaMyh0Yk1qjl1oykGRNf4YftJbChGGyOnXqDYNhUo3H+Jn/IftVvw50vk1E+X34j8Hau/rJyK+ipLqZ0bGfQq7j29m4wUB1YwdpeZXUNnd97Z/7z2uNGkx18xdL0g2TBQnD+glGRg0MDo3R2zNIR3sPjXWtlJdWk68pIidDTUZaJslSGQmJscSKI4mMCsE/yBtPbyEeXu5EevoQ5u6Fn7MrrjbWOFifx97mPDY2ZzhvcYLjFvacsnbAwsEJZ6E7gcEBiGLCEUUFEh7qib/7Gdxt92N/Ygsnd7/Avg2/Zds/72Xtr+ewaqWAl395Jf5WZ8jP0pGjyickzBtr69PkFxQiksgIDgyjuLgYtUbJBWdbQsMCiI0RkRiTRHRgDCKRCJFI9DkgmqD4VVHipbC8HAy/DIQT491MjI2SoUglKVyI7Ru/Rvjnm3H6/c1kHXqTLo+PcPjDtfg9NYOcNTeT+8ocKjfeStnG2ynecDvF7yykbOtyKnY8TOWulVTsfpyKj39L1d4nqf70KZpPbqbpzBYabHbRIDxIY/BZqqOsKYqyIjfcgmT7jxCdegffD1/C/s0/cPr5Bzn41Fz2PH4Du1ZcxbaHBHywXMD7CwV89LCAt5cL2PjUA+hUqUwApZU12Ll5oUmX0J/qColHGEk4To/UluE0Z0ZklozILBmSnGcg8Sx98afpEZ+kS3SczphjxmhQcQE0/lAlg85CGG0xpkHHhmC82wgSLlZcjhlfOLPizI/ZeicwrnG2KSjw2ct4YRKMGHsk9RhgrB/9BAwAGIbR54XRL/qM0TRrWlPd0CscGZUbgTi1gtS0VjgmtWFcasOA+BSDMgeozwB9L3qgkykQnNAbewYN01tQfij7Mvh83WM/xSjv65q2ohFVcS0jo/+7EJxq2spGVCW1X/vxXwlCUwUVXCyFhunpt6l3flOVS8bHx5lgDFNB9eiYaRlfj37cXOTNxIRRYWJwcJDu7m4aGxspLy+npKSEXI0WZZaaFHk6UkkKUkkKkiQ5saIEwsOiCQwMJDAwEH9/f7y8vHBzc8PV1RUPDw98fHxwdHTEycnJvM/X15fAwECCg4MJCQkhKiqK2NhYEhLikEgSkckkJCaJCQ0LROjujK2NBVGR4WRlGnv1fHz8sLG9QEVlHRKpgpDgaMp0tRQVluHk6EZwcCgxMTFERkYSHR1JVFQUUVFRREdHX9YvheSXpVEvB0GJRIJYLEYqlVJeXm5+n8w2MUJz7xiSlEzSvc/juXoxrv+4Hbu/30O1yy4qzj+P13NXI1t9O/kb5lK2aR7l786jce9ySj9YQN3791KzbR7l786l6K1b0az/BZmrrif15auR/3sOyS/OQf7SlaS9di3K128ib+Md6LbdT/2e5bQdWEmv3av02r3KuPsGDB5vMeS0lk6rF6k+8gyVh/5M1Y7lWP75Wt5aLGDbUgHvzBew7/k/0V5bQ/fIIJqCIoI9HenOFdMVfx5D/BFIPMyE+ADjsQfpjvyUrujDtMeeol3mSG92CMO6ZGjOh+4K84Xt69g3ueCZLpz/bTO1f9BfT5voJIMxh6A6GRijS3+xrxP06OtUk6/hIUizoltiY14/HU5xYFB+gYFk45rgSLIt+hQ7SDlGT/QhWhVejLYa1wT1GNchR38K/SXf0f5XQJilraak+vMSjP+rVtvcSUZB1dd+/DeOCE0f/qkXAVP58aUXBuOJYmBkZMj8dWJinImJi+sIU9cOTb9raGiI7u5uWlpaqK6uRacrp7i4lIKCQhSKNEJDw/HzCyAkJIzAwECCgoLw9/fHw8MDBwcHzp49y7Fjxzh8+DDnz5/H1tYWV1dXfHx8CA4OJioqiri4OCQSiRlEIpGI6OhIxGIRsuREUtOSSc9IQZ6cRFpqCulpCtLT0/H3D+SCoys1tU2kKDIJD4ulqrKR0pJKnJ2EBAWFEBkZSVhYGBERYURGRk5zExhNcIyJiSEm5vOR46Up1MulURMSEkhKMqZfJRIJZWVln3tvmBihuqWbuMRkpM5HEK5ajPuL9+C+ahkdAQcpPPIUQc9fQ9bGuZRuuZfqrfdQseVuaj9cSNG2e6jYdje6LXei3Xgr6jduJGv1daS9djWKV65E8crVZK65jsw115G19nqUr99A9robUb95M3kbb0O7+U40W+5H9c69aN9fRPHOpeg+fJDqfSupP/grOk7+kQm753H911w2PzSD7Q/O4N1Fszjx+vN01tfR2NWJXJmHh7sbjXnJVCW40RRrQXeSHT1yF3rTvaFeCc250F0Gw80w3geGYSYMo+gN4187XfZ17cd2ITSJF9BdRafoFMOig4zmh8OYMWobMpaMMtFTT7c6it4kK/SSM4zLLRlItmMsxZ4hqbWxICbFKFM3KDG2pownWzMQe5iBlAuMV6bASIcZrD+Vqtrvav8rIMwoqEZX882m03wf1tM/RGV9O1UN7VQ3dFDd0DFtu7qhg+rGi18Hh7+f5Yj6lu7vH4SmN9y0xgd84aK0wWCUTZq6f2xs/JLHTP9qMlMZs+n3GkV5B+nr66Gurobs7CxiY2MIDg4kIMAPPz8fvLy88Pb2xsfHuO3i4oKtrS1nzpzh+PHj7N27lz179rB792527NjBzp07+fTTTzl37hyOjo6EhoYjEonMPX5JSQkkJsaTJIlDIo0nIz0FmTSJhHgxCoWC4OBQXFw9qKtvIS09m+ioBOrr2qisqMPF2Z2AgCDCwsIICgoiJMS4HRYWRnh4OOHh4URERHwOilMjxEvB+EWANEExISEBkUhEUlLS59onJiYmYGKEwvJa48/ZfIxwzVK81ywm5N3fMhR9DM3HDyFecx3a7fdQ8f486nbcS9nWO6nYMQ/t1jsofOcO1BtvJnPddShWXUnyK7NJfmU28levQLHqShSrriRtzdVkrb+enA03oXn7FvI234Z2y50Ub7ubug/nU73zXhr2PEDDngdo2ruI9gPL6Tq0gnGL3zPu+CJn/3wdbywS8N5yAZsXX4H9zo0MdnTS1NFBpEyJb1AYg10tjLWUQUuxcXjuePekQoypHd5gLgoxpTgHLnMeX7oe9FX2RY3QPyYbnzBAZxld4lPoxQfpTnZkqL4ADJOqPIYBhksltCYYW0xGFPb0SSyNKjGKCwzIbBmW2TAktWZIYok+xQ6D3Ia+2JO0JF5golxqbpg3vcaTV4T/4n/9w9j/Cggz/wsgbO8eIFdXR0l1M2W1rZTVtFJe20ZFXRtlta1U1Bm3y+vaqGkyRnCdPZd+ar+d1bV0/eciwsu98WNjY2ZoTY3uTMry/X0jtLf10NXZT21NE9VVDdTWNNHfZ5wlNjY2flGL9BIzXqcMtLe3kp2dRVRUBOHhoYjFIuLiYs2px8jISCIiIggPDycsLIzg4GD8/f3x9vbG0dERW1tbTp06xb59+9i6dSsbNmxg3bp1vP7663zwwU4OHPgMa2trvLy8CAsLIz5ejEIhJysrg6zMVGNaVJlJQUEBMTGxuLp5UlffQkamClFMEs1NXdTWNOHq4oG/f6D5+QMD/QkODjanYUNDQ782FE1AnOqXg2JcXBwikYjExERKS0s//z5NjJGdqyVBFEXM+ffx3vAwfhsfRvzR0wxFHiB3571kvH0Dul1z0b1/C9W77qR0+60UbbsNzZZbSHvzelLWXYNk1RXEvzyD+JcEJL4iQLZ6NvK1c0hdfxUZG64le9ONaLbcQt7W2yjYfgeFH9xF8c67qdx1B5W77qDhk3tp3HcfTfvvN/vA6Ydps/obex8XsGGxgG0PzWLdwlm4fraT7vYOKmsbCIiMIyQi2liEYRgyalZONm4PTFYrGphAbxhnbFyP3jBuBMOUc/brXrBMN3FT58qZhq+OjIx87gbvx2FjxpaPzjK6405D4iE6487QoY6C4TojqjorGEp3o098nBGFPQNpbvTK7BiTW9Mvs2dEcYFhmQ0DiecZTbbBkOrAkNRYXDRQng6DTcY+xImJKdM5DMb1wJ/tJ2E/NAgNQK6uHo2ujpLJik5dTQsl1c3oai5ul9UYgVhS3UxmQTVdfYPfy/P/R0Fosql31iYbGRmhtbWVuro6dDodGo0GlUpFnFhCdFQcgQFhuLl6EeAfSnBQBEmJctJSlRQUFFJUVEJdXQMtLW3U1zfS3NzK0JCxUKGjow2VKhuRKBqxWIREkkhCQhzx8WJkMgmpqamkpKSYFVZMEmRyuRyZTIZYLCYmJoaIiAiCgoLw9PTEzs6O48ePs3//fj7++BP27z/A0aPHOX/+PBcuXMDT05Pg4ECioiJQZqVRkJ9LaUkRpaWlREeLcBN60dzSiVqjRRSTRFtrL40Nbbi5euLr609gYCB+fn4EBPgREBBAQECAOYU7FYqhoaFmIF4Oil8VLZpgGBMTQ3x8PEVFRZ9/s8ZHkadlkhAZRPjJt/F95zGCtv6G9JMv0xe2m7wPbkGz7QaKd99K4fs3oNt9GwXv/wLl5utRvHkNsWvmIFp9BaJXZxDzqoDYVwUkrBIgWTsL2bpZpL01h4y3ryJr8zVkv3sdqvduQLPtJvI/uAXtztso/fgeSj++h8pPF1B9cCH1R5bScHQZLSdXYHB9moqzf2bHowI2rZjDtkevYv3SqwiyPU5bSzu6smqCgwKIF0XBaD8YhsFgnCgwAvQztc1hsk/EBAbDsLE4ZLI5+osAZpLWGhoaoq+vj+7ubjo7O2lvbzcLlPf29prH8UwVKv9RQHFiMiLuqaYj7hzIjtEXf5pWmStUJIGhn/78WPoTzjEuPc2Q3JYeuRODCkeGpRb0y+wZTTVW3w5JLBlLsacnyYY2iROjmlAY6Z5s1jcWt5lVdwx6YxXqz/aTsB8ahMMjY6hL6sgqrP76rq2mqb2H4dEx9N9R6Pd7B6Gp8OWLimNMauy1tbUkJiYiFApxcnIiKCiIpKQk0tOUJMtSiQiPwc83iJjoOIICw/D3C8bTwxcvTz98vAMIC40iJDgCoZsXXp5+JMRLUWapCQ+PJDQ0nOhoETKZnNTUdJKTU0hOTiE1Nd0sRJ2ZmUlOTg4ajYbc3FzUajU5OTlkZGQgl8tJTExELBYjEomIjIwkKCgIHx8f7O2csLF2wMrKBhsbOxwcHHBxccHLywt/f19iRZEoUpLJyc5CrTb+PV7e/nR29aPJLSRWJKGzY4DWli7chd54e/vi7++Pr68v/v6++Pn54efnh7+/P/7+/mYomsBoAqIpWpwaMYaHh192fXEqGEUiEVFRUcTExJCfnw9ML2oa7u8hPiGJuCB3gj9bQ8C23xC8848Uu2yiO2gb6q3XkffB9RTsvgH1jmvJ/fAmMrdeT8L6OUS9KiD41ZkEvyYg9DUBkasFxKwVELduBklvzED25izkbwpQvDWT9E1XoNxyNapt15G34yaKPrqN0r13UnzwAUo+W0j50aWUHVlC5fHlVBxbRs2pFYx4/IWMzx5n01IBG5bPZvOy2bzx6A0kh3nQ1tZBcXEVAT6eKKQJMNJnjAYNRoWicS6mQE0TJKbrhU6fHjExMWGeIDA8PGyeRN7Z2UlXV5fZTYNY+/r6zNPIpwKyv7/f/Fn4MRTLmBRxGGimNcEGZKfQS8/TmWDDcIYQalNpSbKnM/YkEwprBqWWRsm0VEcGZNYMpzgwKjc2zI/JbRmUX6AuzoFWZST0VxkFvZksupmY0lpiGOd/YUzV/y/2Q4JwZExPfnkDWdpqsotqvrYrC6spqmoip7iGyvp2xr/D5+s/FhFOXSfs6+szjyLRarXodDqqqqooLS0lNzfXHA2mp6cTHh5JcHAoPj5++PkFEBeXgFgcj0QiQyQS4+cbRHBQODHRcYSGROLm6omriwdCNy9sbS5gcd4WL09/wkKjCQ6KIDQkCklSChnpOaSlKsnMzCQ7O5vc3Fy0Wi3FxcUUFhaSm5uLSqUiOzubzMxM0tLSUCgUJCcnI5FIiIuLIyYmhvCwaPz9gnFz9eTCBSdsbe2xs7PD1dUVX19fQkMCiBOLkCdLyczMJCIiCh/fQDq7+slR5SOOldLTPUxHey8e7j54efmY1yt9fb3x9fU1uwmKU8FogqIJjKao0eQmOF6aUp0aQZr25+TkTBsHYzAYaGttNhYH+TkSdOBVQj/8I6F7n6E2cBeNnutRbb2SvJ3Xod51HekfXEnytquI3TCL0NUCAl4S4P2KAP/XBAStFhC+VkDs+lkkbJiJZONMpG/PIv3dK8h870qyt1+D6oPr0Oy8gbzdN6HdcwvFn9yOdt+dlBycR8XR+VQeW0Dd6SVUn1hI3ekljHv/mZhdS3hjsYCND13FxqWz2PTEHWjkMdTWNaHKLsJN6EFmVvbFFpyJi9JdcFG+21TAMX6pT4Fff3//5yK+9vZ2Ojo66O7upqenh97eXnp7e+np6aGnp4eWlhaampqora2lpqaG9vb2y94c/tdsYsRYvTnSRXOSE+OJJyHFkj6JJQMSCwwpVnQnnKMr0ZahFEdGZJYMJ51hSGbFoMKRUbkdIzJrxqSWDMts6JK70aGKMa7HTraVGAyX6KBj+uZHcCPws30t+6FAODKqJ6+snoq6NjSldWQUVJGprZ7ulyrDTNlfUNFITlENGQXV9A0Of+u/43sHoWnUSX9/Pz09PTQ0NFBUZEwT6nQ6CgoKKC4upqKiwvx9SUkJFRUVFBUVUVJSQkFBAfn5+ahUKtLS0swRjKenJx7uPvh4BxAcFE5wUDghwRHEiZMID4vG0sKWmOhEoiLj8fMNxc7WBWsrR4RuvoSFihDFJJGVlYVKpUKr1VJaWkp5eTllZWWUlpZSVFQ0bXitCYimtKlUKiVOnER0lJjQkEj8/AJwc3PnwgUnnJ2d8fLyIjDAh/CwEGJF0chkMgIDg/H08qOre4D8ghLi45Lp6x2lq7MfD3cfPD298fb2xtPTE29vz2kgvJxfDo5T06khISFmvzRyNMExJCSE4OBgMjIyps1T0+v11NVWExEeSoK/I2GHVxGz/y+E7fs/GsM+Qmf3L9TvX03uruvJ2nUNsm1XEPWWgIDVAvxeFeD/6my8XhXgs2oG/msEhK2bgejNmSRsnIV082ySN88m9d2ZpL83G+X7V6HaeS2a3deT99GNaPfeTNG+W6k4cBtVn91B7ZG51B6ZS9PJ+2g8cS/t5xZC0NN4bryDtYsEvPfYjbzz8NVsf+YBynNTqKptIkdZiItvGJqSqoszA5ksqhqbjITGhiZTdJNInBjFMDbIyGAPg33GaK+jo4O2tjZaW1tpbW01g6+3t9c8idx0fre3t9PQ0EBlZSU6nY7CwkIKCwvN53lLS8sP2ij+1TbG4JgBRntplLowGHecCYVRZWco8TRj4Tsh1YbedE865c6MK2yZkJ5iIP4kwxlChqVWjEosGE+2pifRkna5O7QWgmHILJxtHqw9qVhjJqL+x/Q6/GxfZj8UCOtbuiiebNPo6h2kvbv/C72tu5+2LqO3dvXR1tVPQ1s3mdpqKuq+mTLMpfaNQTg+YTAXHExgrEAbHh1hfMJAZ3cX9Y0NtHW0o8zJJiZWREysCE1eLrryMkp0pRQWFpKfn09BQQFarRa1Wk1JSQkajQatVkteXp6x4VytNsOyuLiYoqIidDodlZXVKBRpJCVJCQuLICwsAldXIefPW2JhYYW7pysOjraEhocQFBKMn38gEqkCVzcvnJw8SUtVEh4Wg0atpaa6kfKyGupqmynTVaMtKEVbqEGlzkSlzqJUV0h+fi7JyVLS0hSo1Wpz2jQqKoqwMGM7hlAoxM3NjcDAQAICgvDz8yM0NBipLIGQkCD8/ALo6R4mR1lInFhGb88IHe29+PoE4ubmjq+vrxmE3t7eZvfx8Znmvr6+BAQE4O/vj5+f3zQ4Tk2hmh5zaWrVFEWaQJiVlcXg4CC9vb0MDg7S399PsVZFUIg/kT6HiT65hphPNxF9Yh1d4jepOjKfnI9nkrprBtKdcwjcIED4mgCPNTNwe1WAx2oBHmsF+KybSeCbMwjdOIuIt2cg2iwgYYsAybaZpG6fScaOK1Duvoqcj65B/fF15O27Ee2Bmyk+dBslx26k/PjdVB5dRO2pJdSdW0DlubtpcnqIoZC/cOSlxaxfKuC9RwSsWiJg35t/o6pIQ1NDM+npmXj7+FFVXWtcFxyZhB8GmBjHMD6CwWAw96D29PTQ0dFhBl5LS4t5ne/SlKcp6mttbTWDr6SkhKKiIjP8tFqtOdWu0WgoLCyktvZik+5XRYRfdvz7qjo0GIx9fQx10pnsij7+GBNyK/pl9gwrnKbJpV3OR5MtGJWeoSv+DO1ZgYx0VE2OzBoDfQ9dGKd0DGKc0DEy/iOJhH+2b2Q/FAgb23rIKa6hvLaVqob2z3t9O5VTQdSpqQAAIABJREFUvKL+YhVpWW0rRVVNFFQ0MvYdb7K+MQgngIGhQTMEO7u7GBkbpaGpkURJEoq0VEp0pZRXVlBbX0dRSTEFhVrytQUUFGrJzc0lLy+P/Px884WjsLAQlUpFUVERGo2G0tJSMxhNADQdUypzyMrKJj9fS15eASUlOrTaIgoLi1Grc0nLSEGdq8LDyx1LayvOW1hx8LOjfHrgCG5Cb1xdPAkJjiQpUY6zkzs21hdIVWShK62iIL8EtToHjUZFVlYGOp2OxsZGcnON4tlJSVLUajXJycmEh4cTGnqxGd4EGuMaZShRURHIUyQEBwfi4+NHb88IuepS4sQyerqHaW/rMYPQx8cHDw8PvLw88PLyMrd4XA6Kpmjw0ijRBL2p2yafCsSAgABzOjUjI4POzk5aWlro7u6mu7sbuSQBobsz/o4fE3L4VaIPbCTB4g2649aiOzwXxe5ZxG0VEPnuDDxfF+CySoBwzWwcXxbg+qoA99cFeK8X4L9hBiFvzyBys4DYLQKSts9CvmM2ae/PMoNQtedaNHuvJ3//TRQevIXiQ7dRfOJGKk7No+rkQurOLqX2/H1UWsyl2XUF3f5P8clzd/P6YgHvPiJg9YOzObb1FSqL89DpyomNjSM4JIzOrh7jzdqkHuRAfy+jI0MMDw3Q3d1NV1cX7e3ttLW1mcHX09NDX18fQ0NDDAwMmKM9U5qzsrKSsrIySkpKzDdzubm55vPZtD11zbmgoIDq6mrzh+e7lNJ/7yAc7qJL7oY+/hiGZEvjxIgUx68EIanWDMadZCDZASoVMNx5cY11Ysg4XULfN9mqMmQWJR/H2FT/s/007IcC4eiYnvbufoqrmknLq/y855u86qLnVZJRYCyWSc+vor27/zv/Hd8KhKaS8/rGBrJVOdQ3NtA/OEBVTTUyeTJZ2UqyVTkUlRSTla0kIyuTbFUOmjzjBSIvLw+1Wm1el8vLy0OpVFJcXIxGo6GsrIz8/PxpF5icnByUSiUaTR55eQWoVBpyc/MpLCymtLSMlpY2SkvL0OSpSUmVc/zkCWztHEhIlJCWriQhUUbgZDr1wKeH2bnjIz7es59TJ8/h7xdMgH8IdraO+PsHotUWUVpaRlGhjuqqeqoq61FmaUhKlJOcnExOTg7Z2dkkJSURGhpKQEAAIpGIzMxMMjOVpKWlkZGRhlqjJCwsBE9Pbzo7BshVlyKOldLdNURbazc+3gG4ugrx9vZGKBTi4SHE09NzmpvAaPJLo8Sp0aKvry8+Pj7TQDgVliYQmpRy0tPTaWpqoqamhtbWVtra2hBFx+Dr7k6I0yeEHXsd0ZFNpDutpzXyOTI/ugbZnhsIf2cmHusFOLwqwO5VAY5r5nDh1Vm4rJqDxxsCvDfMJODtmYS8M4PId2cQu20mSR/MJHnXFSh2zib9wyvJ+vgasj+5DvWnN5J78BcUHL6VomN3UHj6BsrPzaXq3APUWy6kxmoeldZzafN+jEbhb3j/DzeycYWArY9fweoV13Duo41Ulhai05UjkySTJJHRPzDE6Ng4w8PD9PX10dRYT1trM40Ndeaor6ura1rE19PTQ3d3N83NzTQ0NFBdXW1Odebl5aHRaFCr1dPcBD3TearRaMyek5NDXl4elZWV0wD2XfrLvlcQjnTTnSL8xiDsiztHZ4ItEyWJMGqE4CDGAiTDBMYZjvpO48iq8UFzBenPIPxp2Q9dNVrT1El+WQM1TZ1UN3VQ3dRJzVRv7qR20utauiisbDJXjnb1fvcWim8MQv24cRJ3bV0DBdoiIqNiELp7EhefSGRUDJrcfFTqXPILCqlvaEKZrSJWHI9EmowmN5/sbBUaTR5ZWdlmqGm1RWRnq9Bqi8jJySEnJ4fU1FQyMjLM1ZzZ2dkUFRWRk6MmJ0eNWp1LW1sHra3t5OdrUatzCQ+P5KOP93Dm3FnCI6LIUWkoLCpBV1aBPCWVZLmC48dOs3vXx3h5+pGfV0SKPJ3AgFDchd5YW9ljZ++Ei6snZ85aYWllj49PCApFNunpuSQkpCIWi5HL5UilUkQiEfHx8SiVSmpraxkcHKS9vZPm5mYaG+upb6gmLi4WodCD5qYusrO0iGOldHYM0NzUgZenHy4ubnh6euLm5oa7uxvu7u5m9/Dw+JxfCsipUaOXl9dkitV7sgrV35xG9fHxwdvb2ywvFxQURFpaGvX19VRVVdHS0kJDQwN+fgEEuLkQZv8xYac2Ij6zFa3vOuqDf0PSBzMJ3XoN7utnYLtKgOUrAqxWzcZ69RXYr5qD8+tX4fmWAN9Nswh8dxahW2YRsXUmou0C4ncISNw1k5QPZ5O6Zw6Z+65B+el15By8Ac3hX5B/7Fa0J25He/4GdJZ3UWE5nyrr+ZTb3Eml4z30hP6BQrsVrF8h4K0VAt5+dAYvP3Qtzqc/obm+jpISHZHhEYSERpJfUExmVjbFxaW0trYyMjRMf28f3V0dDAwMmCtAu7u7aW1tpaamhtLSUnOGQq1Wo1KpzOei6aYtLy/vC30qCNVqNdnZ2Wg0GioqKr50jfCHbrg29fYx2kNvqgdjcUcZl1kYpdLkF74ShJ1JTkwUJUz2ChoYmdQlHcZYiTtqMCrXjBgmxzsxpSr356rRn4z90CA0KcUA1DZ3UVDeQGFl0zTXVjRS3WB8TE1zpzkq7P4eegm/VUQYGBTCxrc3Y2NrT0amErUmj+wcNf4BQaSlZyJ098TRyQVtYTGtbR3U1NZTqiunsqqG1tZ2env76ezsZnBwmJ6ePhoamlAqc5BKk0lPTycvL8+89lJUVERWVhZpaWlotVpaWtooL6+ksLCYuroGEhKSOHHiFKdOneHcOQuCgkPx9vFDIk1GrckjMyub4JAwPti5g0NHDhMTHUdaahZluirKdFXkZOdSUlxOc1M7utJKiksqiI6JJyQ0ipQUJXZ2ruzefQBLSycSE9OIjY1FKpWSkpJCTk4OTU1N5gvY1DJ5vX6UwaFe5HIZQqEHDfXtZKbnIYpJorWlh4b6Vjw9fHFxccPDwwMXFxeEQleEQuE0nwrGSwF5afTo6emJv78/np6euLq64urqiqenJ35+fuYKUz8/P7y8vPDz80Mul1NVVUV1dTUtLS3odDqcXV0IcbEj1GoXIWfeQXT+PUoCX6PI9X7C3hEg3DALx3UzsVkzE5v1V2Kz/mpsXr8Ch3VX4PLGHIRvCfDcPIOA92YStn02UR/MQrRzBnG7ZpD44QySP5lDyv6rSP/sOjIP34Dy6E2oTtxC7unbyT97J1qrmymxnovO+j7KbOdRans7la7z6Y/9G6nHH2DTypls/fUc3nx4Fi+tvJkwD3uampoIC49m04a3WP/GRs6ctWTf/s+wsLBCIpExNjLKYP8AfT29NDU1UVdXR3l5OYWFheboTalUmj07O5vs7GwzBDUazTTgmaA3FZimnzHtUyqVqNVqysvLv1GxzH8aimYQ6vvoT/eaBsKBZIevBGFH1CkoEkFXKfTUQ3+HsWdzbMDoEyMwoccwcbFC1zAp2/YzCH869t8EYVN77zQlGbOiTG0r9a3G2YG100A49J2f/xuDsK9/mLWvv8ltt89l+YOP8MK/X+GzQ8fw9gkgSSInPSObFEUG8pR0SnWV5BcUk5qWRUKijIREGWGhUSTES5FKUsjLLaSoUEdlRS0F+cWkKjKpq6ujqqoKjUaDRCJBrVZTWlpKWVkZ9fX11NU1EBwcytGjxzl3zoLz5y1xcXFDoUijo6OLyqp6ZMmpRESKCAwKwcLSGgfHCwSFBJKarkCjySM/X0tGRha5uflUVFRRVFSCSqVBLleQka2mtKKaPG0pEdFxHDx8CjcPf6JESVxw9iY1NZWamhqGh4c/1xc2/YJnYNwwQlqaAqHQg7raVjLScomOSqCpsZOa6kbchd44O7tOA6Gbm9s0/yZgNLlpvykCDA4ONqdJhUIhrq6ueHt7k5SURGlpKZWVlTQ2NqJSqXB0c0Dkbk2U1XairHcQa/M+ZYEvoLS8Cf9Ns7BfI8BqtYBTLwk4/aqAc6sFWL8uwG3TLLy3XIHzRgEe7wjw3zaL0B2zido1C/FHs0j4eBbST2Yh+3QO8oNXkXr4WjKO3UDWiZvIOX0LmnO3k2dxJ3m2d1Bodx/FdgvQ2d9Hkd2dVHosZSDhRUJ33cHqRQI2PSpg9YMzWP27e5GJQmhsasPF1YNn//QUz//rZU6fseTNDZvY+NY7WFnZUF1ZQ2mxjvzcvGnVwKmpqebMg1KpnAZEEwinQk6pVKJSqcw+9ZgJmqZjWVlZlwXhV0mu/adlucwgHO9nMNOHUfER9NLzZgHtrwLhYOgehuNO0RF7nobIM3TGWzMod2I40wdDQTQURkJFMrQVw3AXTIwzbrg4g/Bn+2nYDw3CqoZ2MwjbuvqobuyYnhpt6qS6sYPmjl7AGDVmTLZS9A58+7YJk31jENbUNrJq9ToWLV7O/AWLuWvuvcxfsJgFDyzhkUcf55ln/8amze/x6YHDuLp5EhkVizJbQ15+EWpNAVmZKmRSBR7uPtjaXODsGUuCg8LJSM8mK1NFQkICCoXCXCzT29tLQ0MD8fHxeHh4IJHIsLKy4ejR43h5+aBU5lBX14BCkUZMTCwtrV1U1zTS0NhKTW090aIYFGkp1NbXUFCYaxbjVipzKC4uRanMITw8kuTkFIqKSsjVFhIYGsZHn+zj6MkzePj4o1TlI0lOw8nVk6ampi9VCzEYTI3TBgwTo6SmpuDqKqS6qok0hZrIiDiz1qjQzQtnZ1fc3d1xcXHB3d04CeNSGE4Foglyl8LRFCG6ubnh6+tLeHg4sbGxxMTEEBwcjLu7Ow4ODly4cAEXFxcCAgJISkpCq9VSXl5OQ0MDqamp2LmcJdbtJJFn3ybmwkeIL+ykMvhfpJ++lvAPbifik1sJ+vAXOL09C+s3BFitF2C7XoDb2wJc1gvw3DYLn/dnEbhjNqG7ZxP14UxiP55J4r5ZyA7MRvLZlSQfuQbF8etJO3kjGad/gfLcrags7yDXZi559vPQ2i+gxGERpY7zKXKcR4XXCvoTXsNh/TWsXixg08qZvP7oHDb+7REy5YmUV9Vj7+DMc395lr/+3z85euw0jz3+BH959jkOHjhCRlrm5HguuVlQIT093ewmKCoUimnHMjIyJtd9M8nIyJgGzKkwVKlU5vVC0z7jerYxNTr1humLQHjpJPT/ZGSoBzAMMJTlOw2E/TL7rwThhPQU+mQLRpNtmEg+C0mHMUR/QlfEfpqjT1IZdIRmiQuDZenGwplJMYOLKdKf7adgPzQIWzv7UJfUMTQyxuiYnr7BYfoHR6Z53+AwQ5Mi27XNXaTmVVLb3Pm9PP83BuGYHo4dP82jK3/FwkXLWLpsBUuXrWDxkgdZ8MAS5t59H/fPX8Qdd85j4aJlPLRiJX986hnWrH2Dffs/w9lJSFRkLIqUDLQFJWQrNWgLSsjLLUQUE4+LiwsxMTEolUrEYjGhoaE4Ojri6elJZmYmxcWllJTozClSjSYPtToXe/sLHD9+krQ0FSmKTJTZueTla8lRqyivLCOvQE1GVir5+VpUKg1SaTIJCUlIJDJ0unIqK6txcnLhwOFDWNra4ODsREp6BjJFKiER0QSFRVJSXsXAwID54jT1Tv/zY3aMIExJScbR0ZkyXS1ymZKIcDG1NS1UlNfi5up5WRBeDoYm6JkivkuPmUCYlJREfHw80dHRBAQEmCNADw8P/Pz8sLOzw93dnfDwcJKTk8nPz6esrIyGhgZSUlJwcD9DvPsxIk6vJ/LCHiJs3kfr9TTifQJ8372VdMslpFktI+7YvYhP3IfkzP3ITs9Dfup2YvfOIeij6wjecy0he64i7MMriPhwBtF7BMTtm4nk01lIDl+F7Og1pJy4nrTTN5Fx9maUFrehsr4Tje1c8hzmo3VYTInjMnQuiyl2uZ9y70fojlvNyX/NYMNDAjY+ImDVg7PZ8q/fkJudga6qDmsbB5575hn+/o9/s/eTg1x9zY38/ndPcerkOVJT0sjKUJKaYhRJmOomMJqgNxWCpn1ZWVnmSDE9PZ2srCxzJGiKFE1ANEWRXwTCS21iYgK9Xm9Wr7ncsNfv20wgHFb6fWMQ9mcIaU9xpUPuTF/iGfrCdzEasxfS7RjV+EKnDvoawDBsLJDB2EJhGB/7Scxr/NmM9t8Q3a5r6SKnuJa+wS8/T4ZHxtCU1lHT9P1A0PTc3wyEBiivauStTe9xx9z7WPLgw6xY+UsWL1/GwqVLWLZwOQ8tWcFDS1aw9IFlLFmwlKUPLGPx/CXMn7eA++5bwrJlK3nyyWd5+eXX2bFjL1ZWjoSFxSKXZ6HUFJJXVE5eUTmKTDUhkWLCYxKIiZdhc8GNyIhYwsNiCPAPJVuZS35eMV6e/tjbOePnG0x+bh5NDY20NreQp8knWSonPTUDZaaKlOQ0lKp0IqJDiE+MJV+bR2p6Gu4eXpw6fZ6Dnx3DwyOE9PRc0tJUhEeIiI6JpaBQS/9gHwbGMIyBfpTJ21s944aLcxKNDcQXL1wGAygUadjbOVFUqEOSJCcsPJrKqjqKistwdRXi6OiMm4sr7m5ChK7TU6FflCJ1cXHByeliE394eDgSiYSMjAzi4uIIDAzE29ubkJAQwsLCEAqFnD59mgMHDnD27Fk8PT2RSCSkpaWhVCqpqKigtbWVkJAQvC7YE+F9CP/zu4iw2Eqm/xoiLJ9i3e8E7FkjoFC4lCyn5RxZK+DIhlm4fXov/ofvJvrUHSRb3oHadh4au7tR2d+F+sKdqOzvQml7N5nW80i3mIf03J3Izt+F3OJO5Ja3kWJxC2mWN5NpcwvZDrdReGEZWod5VLjdT5Hj/Wgu3EOD+I8UhrzA9r/cwLrFM3l35RW8sEzAznf/jionj5riLuysnfnjP37H0y+sYt07O5h1zU386ne/xtr2FOKYYHLS08mQZE7Tl50Kw8t5WlraNL80UjQBcmp6dCoYTalRmHJejA8yCvQZwLiCNkJjezuZWdkok+KRaTRkFhVTUltHZV0j1TWNNDf30tY2RHPrCEMDw4wOjDA+rAe9YXJytR7G9aAfM/f4GphgfELPGHr0jDOOgXEMDOgnn3esia7sQOpjTjCssGZEbsGwwpohmSsDEkf6ZfYMKhwYynCiP9OFboUzrdILTMTsZiRmPx3i07SkeTNSp2a0uxHjWN+fY77/FftvgBCguaOX7KKaL6wEHRoZQ/09QxC+TUM9xjRHpCiO19auZ8mDD3P73HtYsHgZyx9eyZLFC1m2dDEPLl/KsqWLWbpkEcuWLjZvL12+jMVLlzD/gQXcfc887rp7Lvfefx9Lly/j0V+u5G//fIE3Nm7m0LGTCL18CYsSkZaVQ3FZJZk5GtSqfBLipSTESxHFxHPq5DmsLO3QqAsoLalAqcykpMTUfF9JfX092dkqQkPDCQkJIys7neraKkrLSnBycebtTe+wb/9nhEeISM/IIVacRHiEiKjoOAqLdAwMjjKmN1yUjJpU7tKPgcFgFOoyzkvkc7mf8fEJ0tIycLB3piC/mPg4CUHB4ejKqsgvKMbFxQ1HR2cjAF3dcHNxxcXFBRcXl8kq0ovrf25ubuZjQqGQgIAAxGLjqCe5XE5UVBQ+Pj6EhoYSFxeHWCzGw8ODY8eOsXfvXg4dOsTZs2fx9vY2t3vI5XI0Gg319fU0NDQYC27OHyH0wg7Czm8j3mYLKS7PIzr3e/a+cCVn37kCpc2jRB9ewoYnBPx5voCnFwn46xIBrz0u4N2nBXz4LwGfrZ2D1bbr8dh/I8EnbkJsfQty5zvJ9LwHred8Cr0WUui5lGL3FRQJH6XY9VeUCp9AJ/w9uS6/JNdlMXmOD1Di8Si5rg9SJ3oWpcdzvP3ElWx46Are/eUcXnxoJvt3riI/r4jygkYszp3n76v/yEN/fpZnXlvHrF/M47dPvch5Cw/EomSyM1JJkUaRnJxsdrlcPg2MXwbHy0HxchGjUqk0R4w5OTnmUVdmEBqGGMXYcmACYXlNPXJZMhHuFwg6e4Ioe0sUQd5kRIeQmRhNToYcZXYaeUW5ZmnAUl05ZZV16GqaKG9op7K5h5q2AQbaexju6kffN4xhWG8s4zRpyRkmlV4MehhrY1gTSWe8NeMKe/QyK/QpNgxITzCachqD4jR66VGGRQcZCj/AaMRRiDpLb4YP1KbAUBWMtoChH8NIHxdF6362/wX7b4EQoL27n5yiGpo7eukfHKG3f4je/mG6egfJ1X3/EIRvAcKB0UHGMTAyridLpebj/Qd5/DdPsvTBX7JwycMsWbaQRUsWsGjJAhYvfYDFSx8wby9dvohFS+ez9MGFLF+xmOUrFrP0wYUsWjrf7Pfffz/33nsv99xzD4sXL+aRRx7h6aefZv369WzevJmzZ88iFApJSEggOzublJQUVCoV1dXVpKWlERjoj1DoSlRUBOnp6UREGJVnYmJiKS4upbhEh6eXDx9+9Amf7DuIp5c/GRkasrLyiIyMRxwfR4mulM6uHoaGR9GPG/nW2dWPIjULZ0df/P3C8HD3QSKR0NnZab7IjY5cKto8QWamEns7J9SqfEQx8QQEhqItLCVHlYejozNOTi7TQGgCoLu7O66urjg5OeHk5GQGYFRUFImJiSQnJyMWi83tEDExMSgUCmJjY3F0dGT79u289NJLrF27lr1792JhYYGdnR2Ojo64ubkRFhaGQqFAp9PR3t5OTU2NMS3tdIpI+x2EnnmbRJvNSO3+gVL4EjKb51F5/xNd0B8oDv07IrunER5/mlO7f8+O15ey5tkbeeEJAU8uEfDUMgHPrBDw3CMC/v0rAa8/KWDrc3P46MUbOf+2AIfts/D99Eaiz96N1OEBUt0Wkem5BKXXEgqCn6Ak4jHyA5dTF/sntEEraU7+K4m2j7FqhYANK2exaeUcXlxxNac+e5/ikgqK8yo4c+YQm/f8iz/tFvDcJzdw/18E/GX9Hzh8xpbIqAyUGWoU8iikUqnZZTIZMplsGhynQnEqGC+XUp263mhKpZo8KyuLrKwsSkpKzOeDcWMEPcZ2A1NdZW5hCYmx0djt286OhbPZ/eC17H/iLvb9aQHHXnqc8xue4f+xd97hbZVJ3z5JCIS+sCwQSEhPnEZC6OyywMJSdmFpgRCSkAbpjRRSSO8uce+9d8u9997kIsuyLPdux713+/7+UCRsE8q+wLt8+2aua67IOpIlOUfnfmaemfld3PgGWjvexe7CXtyvHSPI5hox3rYkhYrITIpBmiNGUViAvCCP4hI5lVWl1NRVUt1QQ3VDDVUNNVRfr6WurZfWtg76W2uol0RRGetEQ5Ij1bE21MbbQZQZhBrQHaxFa5gOHUmWDBSIoCEFOvNhSCliPMp4wd3RkYEbn+eW/TfYfxKEAG2dvaTLlFWhKrWJZEkZZTVNv8nr/Q/aJ/oZYYBRhhgFausa8fDw5+DBk7zyyj9Z9cILLF6xgvlLlrBw2TIWLV/O/CVLmKuhwVwNDeYvXMBCjUUsWqyBxpLFLFqswaLFGizUWMRCjUUs1piPxqJ5LFo4F41F81i4YA6zZz3OEzOnM+uJx5j++KM8uXI5K1et4JXX/sqmLRs5efpbLK0t8BZ5EZ8YR1RMJFk52WRmifHzDyQsPJLYuAQcndzQNzDl7LnLmJjYkJCQQVKSGFdXEV5egWRnF9DcUs/AYA8qJYLREejs6CMpMZNT315m0aIVrN+whaPHTnLxkiYmppY4OLqSlp6lnmv5newUpKdnYqBvQmpKJoEBobh7+JArkZGckoGJiRnm5pbfpUWtlGlQKysrLCwssLS0xM7ODnd3dwICAggLCyM4OFithOHj40NkZCQRERG4uLigp6fHuXPn2Lt3L5s3b2bfvn1oaWlha2uLg4MDNjY2XLp0CSsrK8LDw5FIJFRVVdHe3k5RURGmpqYEWGnjaXgM+0vb8bm2DfcrHxGgtwZ/nU/w03oXv6t/I8Z8LWKvb5BF6FGSYENVmhMVSdaUxhmT7LWZEOsPsb34PFf2zOTw2nv46i2BtS8JfPS0wLtP3c4/V07iH08JvPeswKevCGz9YBKHNt/NqT0PoX/wDzicfxhPrZlEWz5DlNlyGpM/x/P8cj5ZJLDhGYH1y6fwwZMPYqp7AUVROfk5MjS1jnHFfDe6eTO5nPIIe53u56jlm5w3uoC7Zyyx0ZmEh/sTFRWl9olAnAjFiZFjXFzcTaPJm0FSVYSTn58/fq9veICBURUy+hllkPSsXKIDvLn4xTucXiJwcZXA2RUCxxcLHFsgcGyewOmFAheXTmHvQoH9GgIHlk/h66fu5siLf+Lb1+dy6V8r0FnzApqHt2J4ag92OqfwtdUlUmRLWpQIaUYkRZIE8oqLKK4oofl6Bc01cpqqJLRfl9PaUEhHazltpRKuK8TUFWbRVCmnr70RBodRKez2A009o3SihHnXjUOjI0PqKTK37P9/+0+DECCvpHacIkVKXjm1je2/yWv9D1KjvQyO9NI30K2eNzoK1Na2ERaWwOnz1/hq52H+8a+1vPTXd3jmhdd56tlXWfH0X1nx9F958qmXWPrk82gsfYaFi1eN80VLnkZDYyGLFy9i8eJFLFq0gCVLNFi6dDEaGgtZskQJzPkLFzBn3lzmLZjPjCdm8uhj05k7fx6LFmvw4st/ZfVnazn4zXF09I3w8PYnPimdpFQxUbEphIXFkZGRR0pKNj4+wYhEIeTkyGlt62ZgEGCQUQYZGVEOD29ubkVRWEZ8XBqWFg7Y2DpibmGDnb0L9g6uWFo6cvTYKXbu2o+Tswe9vb3j9gkzM7PQvWZIQnwKQYFheHr5Is6SEBuXhIGBkRqEttY22NnYjmmut8XNzY2AgACCgoKU+3c3GuYDAgKIjY0lODgYS0tLzp07x4kTJzh16hTnz5/nypUrmJubIxKJCAsLw8fHBzMzM65cuYLXNpAtAAAgAElEQVSenh4+Pj6IxWIqKytpbW1lYGAAmUyGnp4eLlaGuFsZ4WxxCT8XTfwcLhJofxZ/y2N4GR7GS/8rXDQ346q1Fdtza7E98yGemh8Tov8hYQbvIrFah9jyYzKs3iPD9i0yHP5Okv2rRJg/T6DBSuyvvorpmRe5cmAZRzbN5MsP72ft32/ng78KvPuiwHsrBT56XmD9KwKbXxc49uk9SP02YrzrSdYuuY91z01izbLJfLTqcZxtTJAVliIR56Kl/S2OAdqYJB5DM2w9hjEbMQ85xhXzq7h7h5GQkEFsbDCRkZFERkb+IAzH3nczUE48/kNRpSplLZFIxhfLjAzfiKSUKokDQ/0kp4uJEzlz7oOVXHlO4MwqgVMrJ6P7+uPovfY4l566B62n7uTKIoHTS6ZyUmMKxxcIHF8ocGKR0o/NE/hmjsCumVPY88Qd7Jt7F/sXPcCBZY9wZNUsTry4iJMvL+Xkmje4tOk9zI9sxvXSQYLMrhDvaU1aiCd58eEU5WZTW6ygs7Ge/u4uBvpHGBiAgWHlliSMMDKihF/P4CgllbU3hm3f6hP8b7L/NAhHRiC3qJq0G0oT6TKl2kRDS+dv8nr/NghHVMKejNyQ8Bkep7kyNAIVVW1ERmdgae3B+YsG7Nn3LWvX7eC999fz5ttr+NsbH/Pnl9/l+Rff5pnn/s6qZ15n5arXeHLlKyxevhKNZSvQWLaCuQsXM2/REhYtfZL5GkuZr7GUpStWsWDxMuZrLGXx8pUsXr6SJU8+hcayFcxZoMHsBUt5Yt5iZs1bxnyNp1j+1F944+2P2XfwFMbmzgQFRakBmJ6RQ0trJ0PDMDg0wvAIapWCkeFBrtc3IM7IJD01g4J8OVmZuUTFxWLn5IydoxuXrhrw/ocbeOiR2Tzy2ByOnzxHb6+yuVMFw5wcCdd0DIiKjMPfLxg3d29SUjMJC49GT89A2UdoY6sGoYWFBR4eHgQHByMSibC2tsbY2BhbW1u8vb0JDw/H0dGRy5cvc/ToUY4dO8b58+e5evUqWlpamJqa4u/vT0JCAgEBAejr63P69Gk1HENCQsjKyqKyspLOzk61inpaWhpnz55FV+sKBrom6BtewczyEpaWhjhY6eFmp4O/gwMRvnoEuV0i3O0cAVb78TXegJfOO3hqvoTTmaV47X8aj/0rcd+/BNcDC3E9uBCngwtw+HoBDl8vwvvCY/hfnUWYgQaxlquIt32OaOtnCTF9CpHBUuzOP8e1QzM4u+NBdrwvcHTDNJI8/8n5Lx7k85UCn784hU9XTGPtyxqIvJzJlhaQk5HL1atnEUW54J+cjU2gK+ESX8LF3hja6OHs7kFMTAwREX5EREQQERHxg0Ace2ysqx53s+Njo8zIyEg1GKOjo8nOzh7fX6qatjKqVEhs62gnNiGVCCcTLr89h0urHuLcM4/iv281de4GVHvqIbM8QZ7hHtIufU7EoQ34bn8f209fxvDt5Wj+dQ7nnnmYb5fdx5H5t3NylsCJGQKHHxPYN11gz3SB3TMEdj8hsGfOZA7OENj/uMCBmQJ7Z09mz4I72bP4fvYtf4SDz8zi6HPzOffGU1xb+zpmuz/C7tSXeBmeJMrDkowIH0oy46GvDQa7kUlyEYlENDU1wSiMDNyqCv1vsf80CEFZOCOWV1JZ34K4oPI3fT//Ixkm5eSU71Z/qon+o6OjY5nIwCB0dPZRU9tInrSQpOQMPEXh2Dr6oK1nyfFTV9m17zgbNu/h4zVbePeDdfztnY954ZV3ePHVf7Dqxdd58tlXWPn8ayxd9ReWPf0yi5c9zapn/8Lylc+zcPFKlix/Bo2lq1igsYKlTz7LslV/ZfnTr/D0i2/x0qv/4s1317N+y0G+2nWK9ZsPo3PNkNS0LDo6e+ntG0CppqH0EQZhFJobW5DLCilWFFFaXEKhXEaBTEp6WhK+QSLsnBy5cPkaL7z0JoJwD3ffO53NX+4mT1bE4OCN2Yo3Ln75+QXoXjMkNCQSTw8R9g4uxMQm4h8QwrVrelhZ2WBva4eNlTW21jY39jSt0NTU5Nq1a9jb2+Pj44ObmxtWVlbs27ePI0eOcPLkSc6cOcOFCxcwMDDA1dVVXSTj7OyMrq4uFy5c4OrVq9ja2hITE0NBQQG1tbW0t7fT16fcpVK1feTm5mJnZ4e5iT4GetboGmihbXQabR19dK9pY6Z3EVcTF9xcPHF3cMfX2Z1AJyfCXe0ItNEjxF4bP8vzBJl8hOja27iefwGbb5ZivmcOptuewGjzDAw3PI7uh39A8927ufD2bZx5R+DC+1PQ/OxO9Dbdh+FXf8D2xDLszy/B3+xVgmz/SZjT26QHvMvB1QLvawh89uIUPl15N1veWkVEqIj0bAlZGRKuXtbGPyKckNgYrBytiE0NIzEjDFNLHZycbYmNjSUyPIqwsDDCwsIIDw8nPDz8e2BU3T/xuMp/znEVWCMiIsjMzPweCNV7aqP9VNc3EBGdQIDJJXT+Ph29v8xA6+VZ5OsdJEfvEBafvYDblhdIPvYGFbqraTbfQ7vNIfqcTzDscY4BtzO02B6lTG8H0osbSDjyGuF7/4znlpVYrdFA593ZnP3bdA69+AC7n7mXgwtvZ9/cyex8QmDHTIEdTwjsnCmwb7bA13MFvlomsHWxwNYFAlvnCeyYJ7BnrsC+uZPZP+s2Tu3eSEd1EQz2kJaUiI2VNZXlFTdklm6lRv9b7PcAwq6efvKKaxgeHiFHUa0er/Zb2L8PwnFqmzA8PFbmdJDBoR6+G670fR+6catncIS27j7qmlqRl5STKs4hMi4RB/cwNPXtOXnBiB37z/Dx57t4+/2NvPzGal5+YzUvvfwmTz/3Cs++8BrPvvAaTz3zMs++8BrPv/Q6zzz/Kk+/+A5/fu1D/vr6p6xZv58DRzTZsOUbdu47j4coifKKWnr7hsZISSkBODDcwyiD1FQ2UFVeR3lpFbXVNdTVVlNZUUKRIp/U1Fi8/DxwdHVh284D/OHBWTz40DxOntamtOI6Yy53aiDK5Qr09YwJDAjF2ckdSys7QsOi8BEFoKOji7W1LQ529uo9wvPnz2NsbKwW4bWwsODcuXPs37+fbdu2cenSJc6dO8elS5ewsLDA39+fyMhIAgICcHZ25tq1a5w9e5arV6/i4eFBamqqWg5IJZA8VpFetaAZGhqio6ODppoSclLziYjyx93HDGsbR6zNLbA11sLdxAMrO1usbW2wt3XAydYRd0dXLIzNsbe2wcrCEmcze5yMjHA2OI+P4WFCDbcRpLkar+N/wX7XEiw3P4jh5/dz+YO7OPnmNA6+Mo2dL97J1mfuYtPKu1i/7DbWrBBY89wUNrz6EJvf/gO7PrqH958UWL9qOh8/O4mPV9zNtvdeJCYmiKQsMTliOZqXjPAPTSQhJho7aydSEnLJzizA1toOFydnYqJiCQmMIiQkhNDQULWPhWJ4eLgalBPv/7keGhqqjhLDwsLIyMgYt2gcHroBwsE+GO2npKKa0IhYvK99i97fH8L8n3/E+O2HaHc9Surxd7i0VCD0vT8i/vBeitfcS9HWP1K87RFKds+k9GsNyo48Rdm3L1B+9lUqL/ydkqtrKbq6FoX2BooNt1NhdZgK+xOU25+i2O4Uya6GRNlcxUfrMLbHv8Dwqze4+IEGJ//2EN+8cAeHNKaxf8Fk9swX2L1QYO8Sgd1LBL5aILB5jsDpr3dDXyfDvb2Eh0Zga2tPQ0PjLeHd/zL7NUE4MDhEfXMHZTVKKaWqhlZaOrp/Ujqpq6dfLbGUJa9UT575Lew3U6j/JTY4OEhnZycNDQ0UFhYSGxuLs7MzBgYG7DpynHXb9vDOx+v5y5sf8eLfPuTPr3/KX95Yy8t//5zn39rEm5/sYfXmg2zYfoidB4+jb2pKRk4m/UPfNcOrLk5jCxlqa2spKiqiqqqKlpYWurq66Onpobu7m6qqKlJTU/Hw8cPGwZnVn61DY9kKNK/p09k7wKA65TW+h6KwsBAjIyN8fHyUBSvWjviKgnB28uCajgE21g6Ym1uir2+IoaEx9vb2mJubc+nSJfbs2cPatWtZu3Ytu3bt4sSJE1y4cAEXFxf1RdfHxwdTU1MuXrzIxYsXsbS0JDg4WK3nWF9fT2trKz09yoL9gQHV51bm4VWmLmocHWV4eJiuri6qq6uRyWRkZGQQGxurjjhdXFzUM0wdHR3VrR0WFhYY6emjp62DzlVN9HWuYWpohKWpGebGJhjrG2BjcBwbvSOYX9mJ/vE1aO59k3ObnubQ+7PY9tq9rH3uHj54chLvLRL4QENg9WKBz5YKrH9SYOsqgQ1PC/xr6RSOb/mA1LgI0jKSiUmI58IFbeJixMQnZeLo4k1qRg65Ehn2Dsph42FhYQQFBRASEjLOx0JR9fkmHhsLxh8DpSqyVEWGYWFhZGZmMjAwoF54DINSlYFu+hklQ1FGQnQEfqe3YvPWQxj+4zEcvniagSAtfNcvRPT3SaR9fDsl2x9DvmMOJXvmUrp3HmX75lO2bz5Fu2Yj++pxcjb+icx1D5D88V0kfXQnCR/cQcIHd5Cy+m5yNjxE0Y5ZVO5fiOLyaip119NiuYMep6/pczlEh8M+mqx2UGe6lcZLr1B2cBFJW2fh+cVydi4U+Ga5EoqbFt2JubEJ7c0tDPX1K4ece3jS2608t/4nM1X/ncer/oYTn3tL7/DXt18LhE1tXWTJKyksb6CqoZXqhjbKa5qRldaRo6iiuOo6XT/QQN/S3k1BWR09fQOk5pVT2/TbFMrA7xCEw8PD6lFTNzt2vasHaUkl/hHx6Jk7cPjkFbbsPM6nG/bz/qc7eGf1Nt5bu5Mte46hbWxDXHI6Dc0tDI+O73Mau0oH6O3tVUvnVFdX09vbO+6L3dbWRnZ2Ns7uXtg4OLP/0DfoGppQ39SqnKBxo4Bg4u9vaWnBzMwMCwsLvLy8MDezITgoAh/vALQ0dTE1scTKygYLCytMTc05ceIEx44d4+DBg2zfvp0vvviCTZs2sWfPHo4dO4a2trZ6xJq2tjYXLlxAU1MTR0flHFSpVDoO5KoqVtW/Y9+f+uJ842+uuj00NER/fz/t7e3U19er1RmUepDpxMXFERkZqd7H9Pb2VgsU21sr3dbSCnNjEwyu6aKrpY2+zjUMdfXQvXoVw2taWOhr42hyDW8rAwLtDQhx0CXIVhNH3SMYnfmSM7veY/+nz7Pl7QWsfflhPnr2Xj5YeQf/Wibw9pP3cmLXBlLiY0jPTCM2MYFLl7VJjM0mMSULJ1cf0sUS8qRyHBydcXR0JDQ0lMBAf4KCgsZ5cHAwwcHBaviNvT0RhBP9ZhHhxPRpZmYmg4OD40E40g+jysb61LwC4sND8P52A/bvTcdy9Tz89r7KQMBFAjbMJ+yju5B8cR+lO2eg2DWXsn1zKd07h5I9s1HsnInsq+nkbPwjGZ/fR+qau0lafRfJn9xNyqf3kPLpPaSuuZf0tfeTteGP5G56mNR1fyT9i4fJ2vIYedtnkb9nHkUHF1N27EmqTq6i/txzdF16jh6jd8m79CHfPD2NrzUEts8V2LL4bjxcXOloaaWtqRkvD08C/QPUafafYz81Z/WnHqs6l39sWs8t++X2a4CwvauXzAJlc3xbZw9lNU2UVDVS3dBKW2cvXb39VNa3kCWvpKjyOv0D41PrsrI6ahrbqG1sJ1lS9qvMFP0h+92BUGWqC/L3LuCgnl04NApdvSPUNnQgk1eTIVaQkiVDLFVQVF5La0fvd1ncURga84ee+EXq6uoiJSUFkUhEZmYmbW1t495LY2MjEokER1cP9I3NsHd2o66xRVVVzjDKwcIqoIwdlRUZGYmxsTEXLlzA2MgCTw9fXJw90NbSw9zcElNTcy5dusKhQ4fQ09PD3NwcBwcH9ZBsAwMDLl++zNmzZ7l48SLa2tro6Oioi19yc3MpLy+npaVFHf319/czMDAwThlD+d5GftRVI7+Gh4cZGBhQC9TW1NRQWFioFlFOTExU74NFREQQHByMp6cnvl7eBIh8CfT1w9vdA0dbO6zNLbCxsMTe2gYLKzeMTO3Q17dEX98cE2NLbKwdcHf1wE/kj5+vJyGBIiLDfImJ8CUqyA1/dwtsTS5icPkwp3e9xbGdqzHV1SY5OZW4pETCYyK4ekWHrFQpKem5OLuJEOfkIy8swclZqcYRHByMv78v/v7++Pv7ExAQQEBAAIGBgQQGBn4PjDcD4g9BcWJqdSwUs7Ky1AVJN05DYJCRkR4Ggbi0TKIDPXE98glun87BbsNyEs99SLfXNwR+8QTJGx+icOcjFO95nMK9syjb/wQle2cg3/EIeVsfRLzhHlI/u4PE1VOI/2gScR9NIWH1VJLXTCN17V2kfX43GevvJXPDfWRt/APlOx+kYtcfqdj1R8p3P0TFnj9RdeBR6g7P4PrRWZQcmkvTKQ2Gzd9DfOYt9i0V2L9IYM8igZ1PP0BESCjtzS2UlZTi4uRMXFyc+vP9krjs50SIN9N1/KHjt+yX2a8BwvzSOuqa2mls7SIlr4xkSRkpeeUk5ZaSLCkjv7SOts5eBoeGKa9pJkuuLIgpq2kit6ia4qpGunv7yZBVkFdc8yt9spvb7xaEPzx0eGzTunJbYnQEdYWOqvTlu4ePoh5/PzDyg+mb0dFRamtrCQoKwtvbm5CQEHJycigrK6OoqIjU1FQCAgK4cPEy+gZGFBWXMgrjps6MjI6PrlTW29tLbm4u1tbWaGnqYmhgioG+CVpaOtjZOeDp6Ul0dDQSiUStZadSSFDNwVQpH0RERJCYmIhYLEahUNDc3ExXV5daZFa1Nzn2bzjWhoZVI+GGGBjsYXCoV/3zyKhyoO3Y9z80NMTAwAB9fX00NzdTVVWFXC4nNzeXvLw8srOzSUpKIjw8nMDAQLw9vfD29MLLwxN3Vzcc7R2wNLfAQE8fbU0tjE1NMDEzxcrOFhcvLzx8fXER+eDk442Lrwhv/1B8gyIQBYbi7ReIf0AQkdERJCUlkJKaQEayP9FhAcREJ5AulhIZH09QeDBaV7WRZsnJzJbh6uFHrrSQ0rIqXFzdsbOzIzAwEJHIG19fX3x9ffHz88PPz++mULwZGH8olToRjqr7xoJw7GJu5EYr+tBwHz0Dg4RHxxDpaY/D1+/hvXkJ9luepsBoIy0OXxG24WGyd06ncN9jFOx5lIIDM5DvnY5055/I2no/KeunEb9mCtEfC0R9JBD5oUDMJ5OJ/XQKCWtvJ2ndNFK/uJvMLfeTu/0hpLseIX/7Q8h2P0LRgRmUHZ5N2TdzqDg2j/Lj86k4sYD6Mxo0n5lPv8kbhO5+iq1zBPYvFti9VGDvC4+SGJ9Ac2MT+XlSHBwcyMnJUS6eRob/rRFrqiHjP5apuNl3tL+/n8HBQXp7e+nq6qK/v/8nFT1u2b9vvxSEff2D5Ciq6e7tJ7uwikxZBY2tXXT39tPU1kVR5XXS8pVQVFQ00NnTR2d3HzXX26isb6G5vZv2rl5yFNUkS8p+FfHdH7PfHQgnntTfk6UZGfpuztnYElV1Ec+N4p3RQRgZ09pxI+gZu88w9l+VtbW1kZWVhb+/P25ubtja2mJkZMTVq1c5ffo0RsamZOdIlHprYyDY3dOnvgz09988593a2kqepIDIiFj8/QNJSEhSR3AdHR00Nzdy/fr1G8K+tdTU1FBbW6u+XV1dTVNTE52dnfT09NDb20tfXx99fX3qVOyPDwJXjYX7sahQuUer+j1DQ0PqCLGvr4+uri7a29tpbm6mtraW/Px8oqKi8Pb2xs3NDXdXN1ydXXBycMTJwRFHewesLCzR19XjyqXLnDnxDce/+ZpvjhzgxLffcPb8GS5rX8HAzARrR3tEohDCwmOIiU0iIjKWoOBQgoJCCAoKIjAwkOi4UEJCwwkKSSAsKpmQiEhCwgLR0tJBmqsgJ0+Bu1cA+fISqmsacPfwwsbGBj8/P7y8PPDx8cHHxweRSPQ9IE6MFn8sYvyhvUbVMVVkOBGEozfO3cGhEZraOgkNDCDc2Qj7fe/gu+spnHa/RK3TThrMPyZm8wNIv36M/AOPItn3RwoOPUrGjgdI+fJe4r64g4jPJhGyWiD4Y4GQ1QKhnwjErptC3PrbiN8wlYQvbidp0zRSt96NeMcfyN3zELl7HyVv/2PkH34C+dE5FJ1cQNnZxVRdXE71lZXUX1hAx+WFYP8uPts02DxPYNcSgS2LBPa/Op/M9AwaG66TmZmJjY0NcrmcEZQgHP4VimXGfteHh4fHQa+zs5Ompiba2tpoaWmhuVkptNzf3/+9rY5b9svsl4KwtaMHWWkdHV29JEvK1DqCY62nb4CS6kZS8pRTYyTFNZRUNVJW04SsrI6UPGUEWdfU8Us+ys+y3x0If9Imgm9k9DswMnKjLE8VJo7AyCgjQ8OMDo+oq12/SxN+9/NE6+/vp66ujry8PHJycigoKEChUFBdXf29540FBzCuIvNm6V31kJEbzxkc7GdoaIChoQEGBwfp7++nt7d3HOxUqc7BwUH6+vro7e0dF/39HBsYGLjxvkYYHr4xFm5giI6OLnp7+9Xv/cdW2Kr7+/v7KSoqIi4ujoCAADw9PfHw8MDd3R03NzdcXV1xdnbGyckJe3t7tQqGtZE5xtr6XDl3iZNHTnJg99d8uWU7GzdsYf26TezetouTR7/FUFcPR3sHfH1EREaEkZyUQGZGGvEpCSSmZJKUkkdaWi4Z4kwSkmLR1zekIL+cfHkZXqJgCosruN7YiqeXD9bW1ohEItzdXfH09MTT0xMvLy+8vb3HQXGsTwSkCowT9xgnplNVP6tgKBaLx6VGVdNXBoahrLyGYB8vQq01cTjwFn77n8fr6Fu0i76m+tqrpO14APmRx8g58BDZ+x9AcuB+IjZNI3TDVALXTsL3EwHRagHfTwT81wgErp1E+OcCURsEYjdNJmHrVJK+uoOU7XeStvNuMnbfi/zQn1AceYTio9MpPvYYJccfp/TkTCrOzKbq3Fwqz86h9epCBu3/gfmn09m4WGD3yttYt0jg249fQi5TtuAkJCRgaWlJSVmpEoKM3yP/Ifuh80rVkqVKyff09NDe3k5LSwtNTU1qb2lpobOzk/b2dtrb2+np6aGzs5POzs5b+4a/ov1SEDa2diEvr6eprYuUvB/XDOzq6ae0uonswip1A31mQQWF5Q10dP1y0d2fY79bEKqimYlfnP4B5Wp6ZHQCDxlWFsSMKLk4NDDM8OCYNCojDI0Mqn/393UER9T9kD8EybGR3riS+DHR09jH3Cw6u/l1QAntoaGBm14oxsJJlVIa+7iJxS5jX3dgYID+/n56enpoaWmhpLia7CwZyUlioiITEfkE4+0VSGREAulpuZSUlFBbW0tjYyMdHR3jwKv6uw0ODlJZWUlCQoI6GlL1z40dYh0TEzOuNy8iIoKQwAgC/ULx8fLD2dENKwtrDPQMuXThIidPfMueHTvZs2s3h74+yOmTp9RDAhycHPH09iIiKpzklEyyMgvIzswjT5pNSmo8hkYmFJU0IC+qxNs3hOKyalrbuvD2UfZlent74+rqjKurqzJydXfHw8NjHBRVYFTBcSwgVWC8WbQ40cfCMCMjY/yCZfTGnM5RyJMoCPVwJdTiHC5H3sL34IsEXVxNV8BBFGeXkb37XgqOPEzavvtI3XsPiV9Nwvvz2/BaOwX3TwXcPlG652eT8Vk3Fd8NdxD6uUDEBoHYLZNJ3HY7KTvvJG333WTuu4+sA39A9vX9FB5+kOLjD1N+6jEqzs6g8txMqs4/QdXF2TReW06v8VN0277D+TensW6pwI5n7+JTjdvR3LmayspKSktLiYiIwMbOlobG6wyOjvxsEI7VXFRBTxXxdXR0jINec3MzLS0ttLe309nZqc5GdHZ20tzcrH6Mami8apjFLfvl9ktB2NzeTXp+OVnyStJl5fT2D/zkc4aHR+jtH6Cnb4CBwf/dCP93DcKxpgYAE4JB1W1GlRKgquDwxoFRVMU1Iwwz9L0Uyo+BR3V84kpT9TtU+xOq2z/ncyif/121pgqAyjf9/f2Rm73+z7GRkRGampoQi8WEhobi5eWFnZ0dMVGpJMaLiY/NQOQdipWFMzZWrjg7+mBn4469vT0ikYigoCC1tFNsbCxhYWEkJibS3NyMXC4nPDwcHx8fgoOD1bBTtQ5ER0cTFxc3TudPNYQ6OjGemKQ4IhMiCYkMIjjMl4AgD9w9bbC1N8Tc3BJdXX0uX9FEU0sHXUMjDM0sMbexx8bRBWcXe8JCIklPzEKcmkWeRExiUgx6RqaUVDSjKKnGxy+U0opa2jt68BH5YWlpiZeXFy4uTjg5OeHs7IyLi4saiiogenp6/iQQfyiF+kN7jOnp6eOKlhjtUw+sTk/LJdTdhRDTU7gdfQffwy8RobOObr/95ByZRfauaUgOPUDCrjuJ23EbIZ8LuKydgvNnk3H8VMDxUwHnzybjtm4qnl9Mw3vTXURtFYj5ahLxO24jcdftJO+ZRtr+uxEfup/sIw+Qd+xRpMenI/v2cQpOz6Tw7CyKLsyl9PICKjQ1qLi8gE7jVbTZvMWhPwt8tEDgiydv5/2Ft2N+ahf19fUUFBQQFBKMs6sLPX293xWv/Yw9QhX8uru7aWtro6mpicZG5ZZAY2OjOuprb2+nq6tLDUhVOrS2tpbq6mqKioooLCxEoVCQl5eHQqGgq6vr3/6e3LKb26+RGlXNCc0qrKKv//c9bOF3C8L/uza2gvO7lO/gjdFvo6NKkKquq4ODqmhUCcuRkRFqamooKyujtrYWmUxGeHg4QUFB6vmkKtV61dSasTM0g4PC8fbyw8LcBjdXLxzsXTAyNMNA3wRbG0dcXL2wsLTDwdGNgMAwQkKjCA2LJjomkaTkDNLSk0hJVRa2pKYlkpWdjqxAgiQvi6zsdDIy0khPTyU5OZH4+L6UvV4AACAASURBVFiioyOJjo4kKiqCwEB/vL298fDwwNHREXNzc/T19dHX18fY2FhZTWvvgqenN6GhwSQlJZCenkpkZDSmJlZKwePyBrx9w6isaaKre4Cg4HBMTc3x8PDCyckJFxcXNQTHupub2zj/oYhxIiRV0aIKjoGBgfj5+al7PKOjo9V7WAMDA9A7yMgwdA5AcJg/kd4miK7twevsBty+/Yxsy800ij4j/tgd5BybSuquuwjbcj+iL+/F/HMBi0+nYrXmNmw/m4L92km4fC7gsV7Ad9MkArdOJnKbQMxOgfg9k0nafxspX99O2qHbER+9i+zj95D77R/IO/UgBeceRnFxOkWXHqPkygzKtWZRqTOHWq1HGHB/hWz919nyrMDW5QL7V0zik4V34WJkREVFFWVlFfj5BeDp6a0+/262VpsoOtzZ2UljY6PaVRFda2sr7e3tdHR00Nvbq4bk9evXqa6uprS0FIVCQUFBAVKpVL1dIZVK1UVbUqmU7u7u3/rL+X/GfikIh4ZH6OkboO+G4vzvPWl9C4S/O/sOhMpU6cSWB6Wp9vhUt6uqaqiqqqGjowOFQkFOTg5yuZyioiLkcjmFhYWUlJQgl8uRSqWkp6ff6K1TRi+q/T0rSzscHVxxsHchLDSKyIhYQkMiCfAPITAgFEMjc4xNLHF0csfTyw9DI3O0dQxwcvbA08uP4OBgtShtdnY2CoUCuVxOfn4+JSUlSKVScnJy1BWxYrGYlJQUYmJiSEhIICoqioCAANzd3XFyclKOfTM3x8TEBFNTUyWMXdzw8fEiODiQqKgIgoJCMDayUIPQxy+cqtpmNQhNTMxwd/dUR4MTXQXHsT4xhTo2apy4xzjW/f39EYlE6sVGRESEuqCjr6+P0a4+Bgegoa0Hb193Ap2v4a29A5/zG/E6s54Sxy1c93if+GNTyfjmNmK+ugOfz+/Cbv1UTNYJmH48GfNPJ2P12SQcPp+My3oBz02T8N06haBttxG1XSB2l0DC3ilqEKYfvgPx0bvIOXEvkpMPID39R+TnH0FxcTrFlx+n9OrM70Co8ygDnq+TePUlNqwQ2PKkwN4VAp8t+QO+dnZUVFSRl5ePl5cPKSlpgHIRpgKiqsK4s7OT1tbW76U6Gxsb1ft8vb296rSo6rGlpaWUlJSoIz6ZTEZeXh65ubnk5OQgkUjU1dUSiYScnBxyc3ORSCR0dv42A5n/L9rvYcTa/6bdAuHvzPr7exkbEY6MDN0YYzfC8PAgQ0MjdHX10NzcSnl5JZmZWSQnp5KUlIJcrqCoqIi8vDwkEgkFBQVqCBYWFqpX0BKJRH2Byc/PV/cHFhUVkZKcQUpyBoEBoXh5+mJj7YCtjSM21g5YW9lz8tQ5RL6BePv44+jkhq9fEF7efri5e+PrF4SNtQOBAaEkJqSSky1FmiensqKW5qZ2ZPkKZDIZRUVFiMVi4uPj1cCMj48nLi5O3Z+ogrSfnx8eHh7Y2tpibGyMna0Trq7ueHi44e3tSXBwIP7+gRgZmqtBKPKPUIMwOCQCExMzXF3dcXBwwNHR8Xvu5OT0PR8LyZtFjRPhqFpI+Pj44OXlpZ4PGxYWRltbmzrNN9DeQU/vEEVVtTg62eBtfQkvzW34Xt2M36UtVDuvodjiRSK+Fog7MAm/jVNwWHsHJmsmY/SFgOXaqVivn4r9xqm4bJqK+5YpeH85Gb9tUwjcMYXIXQLReyYRt38KiQdvJ/nI7aQenUbmt/eQdeoeck4/SN65PyG7+CiFVx5HcXUGxVpPUKozm3LdudQazGTI522Cji9nzWKBrSsEdi4T2PD0Y0T6+1FUVIJYnI2Hhxc5ORKGhkbo7x+ks7Ob2tp6dZpTlepU7fO1tbXR0dGhrv5sbW0dF/GpFks5OTnjPDs7e5yr7svMzCQnJwexWKy+f2zv7y37ZXYLhD9ut0D4v2gTWyL6+/vJzy8gNTWdkpIyqqtrSU1NJz4+kezsXBSKYuRyOTKZTJ1GUoEmNzcXsVisTi0VFBSQn5+PVCpFKpWSnZ2NVCpFIpFSUFBIbm4eeXn5ZGXlkJubR3x8IsHBoQQFh+Pm7o2Lqyf2Di6YmFpiaGSGrp4Rly5rYWJsTWBABD7eQURFJpKRLiEwIILoqCRKS2ooK6tAJpMjFmeTnp5JYWERtbX1SCRSwsIi1Grv8fHx+Pv74+XlhUgkwsfHB1dXZaTq4eGFl5cHIpE34eGhBAeHYmRoTkV5/TgQdnb1ExwSgbGxKc43GusdHBy+52OhOPbnm0FR5WNTqKoqWRcXFzUQPTw8cHNzIzw8XB0Ftba20t3aSmdXH1l5BdhaGeNhfAYvzW34a20lQGc77Z4fUaCrQcg+gYBdAo7rBKw+n4bOJ5PRWidg8KmAyWcC1hsEHDYLuG0V8No2Cf9dkwnaPZnwvQJRByYTe2gq8UemknRsGinfTiP99N2Iz91H9vkHkVz6E/lXH6VA6zEKdWaguDaTYr1ZlBrModZ8If1+/8Bh5yw+XiTw5YqpbNUQ+OrVhaQkJKojwpCQMMTibEpLyykvr6SpqYXu7l519Nfa2qoeUdjR0UFra6u6D7WsrAy5XK6O7MRi8bjz9Mc8Oztb3WurAqLqubdA+OvZLRD+uN0C4W9sqqpMVZHMwMAApaWlVFdX09PTQ35+AaGh4cTGxpOTI0EikZKXl09+fgF5efnk5eWpLy7Z2dnqf7Ozs0lLS0OhUCCVStUgzM/PRyaTIZFIboAzh4KCQiQSKTk5EtLTM5FKZchkcqqqaigqLqesvJqm5nYCAkM5f+EKLq6eBAaFYWFpi4mxNRbm9ujrmaGlacDhQ9/yzZFTeLj7kZSYib9fMH6+QeRkSykprqBQXkJFeQ2KwlKSk9IJCwsjISGB9PR0EhMTCQkJwdvbWx15+fsFEx4eSVhYCBERYSQnJxIVFYOxkQUV5fUoSmoR+UdQUd1IR2efGoQODso0q729vdpvBsWbwXFipHizfcaJgFRBMjIykrq6Ourr62loaKC1pYnWzh7iktOwtTDC0/gUPppfEXBtK0EGO+n0fJP084/isV3AdqOA4ScCpl/cic7nU9BaJ2D6xSTMN03C9sspOG+bgtuOSXjvFPDbM4mAfZMIOzCJyEO3EXN0KnHH7yDx5DSST99F2rl7ybx4H1mXHyJX8xGkOo8h051Bgd5M5PpPoDCcTbHxXBocVtAp+ifX1tzPJ4sFvnrqTjYuENj3r+fJys6ltLQcQ0NjNm3awrFjJ9DS0uHSpSu4uXlQV9dAf3+/OuJrbm6mvr6e0tJS9cIsMzOTzMxMMjIy1LfHgnBiJJiVlaU+n1Xn8lgQjn3uLRD+evb/Iwib27vp6Rugo7uPts5/rwH/Fgh/x9bXN0BTUwuxsfEEBYWQlZWDVCpDIpGqvaqqRr1CDwoKITk5meTkZLKystTRnwp2KkimpaWRlZWlviDl5OSMu9io9vBUyhVVVVUoFArq6uqQFRRiaWXDufMXOX/hEg6OzmSKs8mVSMmXyUlLzSI4KIKj35zk4NdHcXH2xN8vBCtLe67pGHLi+Bm0tfQR+QTi5emHk6M7cbHJSPMKyZcq1NWniYmJpKamEhUVhUgkIjg4mNTUVMpKq6isrEahkCOXyyguVpCcnIqRoTmlJTUUKKrw8QunvOo6be09BIdEYGRkgp2dA3Z2duN8LBR/DI5jofhTe4yqFKqzs7MahBUVFVRWVlJTU0NjUx2NrW0Eh0fhaGGMn8lZRFrbCNT9knDz/TQ6vUjYkXuw/kLAYK3ApQ8EtD9TuuYaAbPNApZfTsZm2yQcd07GdaeA5x4B0X6BgAMC4YcmEXlkCrHH7yD+5B0knr6TlHN3kX7xXjIv30+25kNIdB4hX+8xZPqPIzecSaHRExSZzKbYdA6N7s9T7/Em374p8NnyyXz11F2sWyhwctM/kCiKkcnk7Ny5mz//+WX27t2PpqY2W7d+xdGjx/Hx8aW5uZmKigry8/PJzs4mIyOD5ORk9fmUnp5Oeno6GRkZak9PT1dXFavgONF/CIRjI8LW1tb/9Ff2v8YmgnB4ZIS+gUEGh4b/11sbRlC2VvyUXW/pRFZWR0GZcnTbD1nfwCADg8P09g8yfKPK6xYIf4c2Ogo1NXXY2zsiEvkRGRlNaGg4MTFxmJqaExgYTFhYBD4+vuTnF1BaWo5EIkWhKKakpISysjKqqqooLy9HoVCgUCj3DvPz89UXH1XaNCUlRT3SLTExkdzcXBQKBRKJhNLSUnp6emhsbMTDwwNDQ0O0dXQ5e+4C1jZ2JKekUSBXUF5RRXaOBHsHJ65c1ubKZW2sLO1ISc6gpLiCnGwpmRk5FMpLSE3JJiY6GW+vQPR0TdHXM8PM1BYdbSPMzezUBTOqySzR0dFkZGRQU1OjbJ+58X3o7e2mu7uTrq4OcnPzMDQwQ1FYgbSgHC9RKKUV9bS0dhEcEoGhoTG2tvbqYeUqt7W1/Z7/FCidnJzUKVQVJCe2Y7i7u6vVOcLCwigqKqKkpITKykpq66uoaWzEw8cPJ3NDAs3O4a+9jUD9bcTYHaLW4RmCjtyD0947cT70MIZb70B/42SMNwoYrRcw2CBgtFHAbIuA9TYBp50CnvsE/A4JBB2ZQug3k4k4PpXok9OIO3MnCefuJunC3aRevo8MzQfI0nmYHN1HyTN4nHyjmciMn6DAZBZy09kozOfS7PdXiu1eZtcLAuufuoPNK+5i3QIBnUMbkFXXkJ2dy86du3nlldfYvn0nO3bsYsmSZezcuRsbGzvy8vJITU1VixPHxcWp935V51lKSop6waZqr1HBcSwkxwJQFRmqFmzp6elqIKqOt7S0/Ge/uP9FNhGENY1t1DS2UVbTRHtXLxV1LbTfaHZv6eimvKaZEaC0ukmtJlHb2E5DSwc119soKK9HUdFAQVkdDS2d1Dd3IC+vR15eT31TB339gxSWNyAvb6C8tnmcRFNNYxv5pXX0jmnBKK9rQV5eT0F5Pa0dPbR29FDV0MoIStmnkupGevoG1O9DWlqLvLye3v5BiiqvU3O9DWlJLd29ysfcAuHvzFTVd7Gx8SxevJRVq57hwoVL+PkFkJSUQnp6Jvn5BcTGxmNra09SUgrl5ZVIpTKSkpQXFbFYjFwup7q6mtbWVvWcUJlMRkREBAkJCeTn5yORSMjIyEAikahL0quqqujq6qKgoABvb2+srKwwNDTk5MmTmJiYkJScSlFxKX7+gTg4OuMfEISTsys61/TYf+AgNjZ2ZGSIKS4uJTc3D5lMjlyuQCKRUlxcijSviCxxPulpuUhyCykprsbRwYMD+4/iYO+OmZkZPj4+pKSkoFAoxq3yBwcHGRrkRguJqvdyBLlcgaGBGYXycvJkZXj6hFBSXkdzS6cahDY2dtja2mJlZaWccGNtPc5/DI5jXQVBe3t7NSwdHR3VaVF3d3e1EoeDgwPBwcEUFBRQVFSkjAzrKqioq8PJ2RUnc0OCzM/jr72NIMOviHM6isxkEV4HpiE6+TiJpn8mRHs5XqdmEnLucSLOTMfj2IN4HX0Ar2/uw/PwNDwPTkF0UMD/8CQCjgiEHZ1CxPGpxJy64wYI7yT54j2kXbmfTO0/kH3tEXL1piM1nDEOhIVmc1CYz6Ul6HWkFi+waYXAhlXT2Lj8LtYtmozJmV0oGprIysph27Yd/PnPL7Nt2w7WrFnL7bdPY9euPTf+7zNISEggLi5OPSNXFRGmpKSM89TUVHWPqSpSnOhjI0cV9DIzM9XneXp6uhqYzc2/nV7d/zUbC8KRkRFyi6qpa2pHUlTDyAjkFlXT2NrFyMgI4oJKJMU1jIyMkFVYpZ4LWlx5ndLqJvoHhqhraifjxrzR/sEh5OX1lFY30tuvbJ5v7ehBXFBJR3cfecU1lNc20zcwSH5pLZKiGsRy5WuU1yn/j3MU1dQ0ttHTN8Dw8Ag115WwBCivbSYxp5Tu3n4aW7vUChhNbV00tXWhqLhOQ0snRRXX1Z/3Fgh/Z6YaEODm4c78BYt4YtYcHp8xm/kLFvP6G2+zbtNWvvn2NPom5rh6iYhJTEEsyVd7VFQSwcHRODt7Y2Jig56eGUZGVnh5BZKZKSU7R4KsoJCKympyJVLiE5KorKqhq7sXaX4Bfv6BhEdEYWFpzfYduzh3/iIuru7IC4uoqKwmT1JObW0HxcX1lJbWkpUtxcHRFZGvP8UlZZSWlpObm0dGhpiUlDSys3ORSKTExycSHR1LfEoCElk+JRWV2Dm5cua8Jmcv6CDyiyIvvxIzUyvSUsUMD48yPDw6blydqn1k/FSfUQpkRejrGVMgK1LPGlWUVFJX34SvXwCGhoY3xrwpAaiCmo2NjVpH0draWg22sZGj6j4V/GxtbbG0tMTa2hpXV1d1w72XlxdeXl6YmJioWz3s7OwIDg4mJyeHkpISSkpKqGmtpaioDksjS/ydNPEx3YOP1peEXfuMAp9P0N05ly0vCjjs+xOVbm/gc/hern0u4H7qEbwvzyNe51GS9WeQZTybPJPZSA1nINV9BInmA+RdvZ+Yy48Qe+VRYjSnE6M5nairjxJ19VGitR8jTncm6QazEZvMIdN4NmKzeUhsFpFtOR+JzQIKHJfQGfU+Puee419LBDY8I7B5ucCaxQ9gr6tLQcV1UtIi+fKrjbz88its376fv/3tXQRhKl9//TUmpvqkpaWRlJREXFwcsbGxxMfHk5iYSGJiIgkJCeNcdb+qleaHYKkC5cR0qiptqtr/vhUR/no2MSJs7+qlb2BQPSotr7iGprZuymubyVFUISurUwOzuPI6NY1tSIpq1GK6quHbAzcW+oqKBmU02NzBwOAQbZ295BYpx1cWlisVKIqrGimva6GlQ6lL2Nc/SGZBBd29/UhLaimtbqShuYOREWXUV1jeQFunclB3VmEVXT39yMvrKa/77rwYGByiu2+A3v5B+saoEd0C4e/MRoG+gX4Cg4N45tnnmTd/IU+ueJpFGstYsHAJjzw+gxmz5zB7/gIWL3+Sl/76Cu9/vJr9hw6jZ2SMjyiQmNgkxFl5ZGVLSUhMwz8glMCgcJKSM/AR+WFqZoGLqzspqemIs3JISU0nKjoWVzcP3D28yBRnoygqIS4+EXFWDpnibFLTMvDw9ObsWS2Sk3OQyUqR5isoKa0kXyZHkpdPXr6UxMRkMjOzkMnk5ObmkZ6eSXx8IvHxiRQUFBKfnIKtoxNXtHU5cvwkji6exCakExOfhpOrDyHBEZSWVH7395ggIzV+gLXyMcVF5eheMyQ7Kw9xTgGuHn7Ii8qprmnAR+SHoaEhdnZ2WFtbqiNAKysrLC0t1dGhra0t9vb24+5TCQ6r7lOB0dPTk6CgIEJCQggMDFSLLhsbG+Pg4IC5uTlmZma4ubkRFRVFZmYmMpmM4uJiahtryMkqxPSaPr4OF/Ex3UOg/i6ijDYidlqN9q472f+OgN2hh8iy+hsmXz7CJ8sE/qEh8NbSKWx9U2D3ewLHPxPQ3D4Vy8P343Z2OgGaswm7Np9Uy8cRWz9Brt0T5Nk/Tr79dOR2D6Ow/xNFDg+RaboQsdkisswXIrHQQGK5EInlQvIsFpJnsYDWiPewO7SE95cKfPHsJLaunMTmZ2YisrUlv7yWpKQkduw4wF9e+4R3P9zPsqfeZ9LtMzh8+CymJpakpKSQkJBATEwM0dHRahiq2mNUtyfCUOWqlOnE1KlqD1EVKY6Fo1gsJjU19VZE+CvaTxXL5JfWUVBeT2F5A9dbO5GW1DIyMoKkqBpFRQNV9a3kKqrHgTCrsEq9v6ioaEBWVkf19TYlYLt6yZBVkF9aS0FZPQODQygqGpQgvCHQ29s3gLigkp6+AaQltcoUZ2MbwyMj1DW1k1dcQ15JLc3t3UiKa+jo7iO/tI6qhp/eO74Fwt+ZqWSkKqur+GLjZmbNnovG4uUsXvIkT8yax5IlS9DQ0GDBggUsWLCAefPmMWPGDGbMmMGCBQtYtnwFz7/wEu++9z579u7nmq4+bu6exMUnIisoRFZQSHJKGukZYrJzJISGRWBlbYuZuSU2tvZERsXgI/IjOSWNtPRM8mVyikvKyJVIsbK25aqmLqFhUYizJEjy8hFn5ZCQlEh6Ztr/Y++9w9s87Htftj1t2p7T5p7e2yQ3ia3JrWXJcRSv2I53bMc7jm15KfF2ZMuWZcmyJEuiNbj3JrhJkARBcIIA9wInSIJ7gnvvTQLg5/4B4hUoy056m5PWNr7P83uIF+MFCRL48LdR19XQ2NhMc3MrBQVFxMbGk5kpp6qqhsLCYrKysvns7EWOn/ycsIhYcvJLUFWpiU+SkpKegVrTwPTUvHE0nuEq6My3C5iPmzNd7Orsxd3Nm6rKWiqqG4iJl9LY0km3tp+ERAmenp6IRCKCgwM3hUJNOUGTZ+jv739dUIpEImJiYoR1Wbm5uWRkZBAfHy+ERU1tFM7Ozri6uhIYGEhycjL5+flUVVXR1tbG4OAgMzMzlBdX4ud6CWn454h93iLF4y2yfd4gL+B5iiJvIztgL5Uxd9CY/GsyfW7F47gtHx2+kUNP/Tv33fJ97t77T9xqb8VBGytud7DiwZutePruf+LFB/6Vj5/9G86+9D3c3vnfRJz4MakXtlPgbkeV3y7qgvagjrFHE+tIi3gvHYl76UzYS3fiHnoS9tCbuJeJ3Gdwee3HPLnbihcPWPG8oxWv/cKaXKkUTVcvOYpy3jj6ex7+wx7uffuH7Hn6b/jhfis++PR9PN1EFBcXk5+fT05OjjCtKD8/n/z8fPLy8oScoQmIXwVG8+OSkpIvgdE8tGoqyBkfH/9rv12/tfpTIGzoHETVoGVxeVUAj8FgoLatj6mNis2OvjG6+o2/k4WlFapbegUQNmuHNwFqanYRdWvfpuW8swvL1HcMbAqNmrZY1LX1MzFzdZLQ0PgsRbWd9A4bvT/1hkeoHZygrr0fnU7P8uoaS8vXn3lqAeF/M5nPUo2OieO++x9k23YbbO12sWv3TdjstMbe1g5Hewcc7R3Ys2s3e3btxs7Glh3btrPDeifbdmxny7at3LDlRm7YciPbd+7gpgP7uefeX/GH19/ks9NnEYVHkq3IoaRURUVlNZqGJto7upAkp5AlV5CYlExwSBgKZS7hEVGcO++EKDyS8soKOru7mJqZZn5xgZ6+XjSN9dRpasnJUxIRGUtaupyq6jq6tf3Ua5rxDwjho2MnuHjJhZgYGVlZhRQVVZKYJCMtPZPa+jrmF+dYR7fpBTCYTXE2gfB667M62rV4uPtQWaEWFvPWN7bR1t5NXHzCl0Bogty13p4pZGryBIODg4mMjCQ5OVnIrcpkMqFXMDU1lYyMDKKjo7l06RIfffQRZ86cwcvLi7i4OFJTU1EoFELbyuDgIEuzyyjSM/Fx+ZzkcCciPd4m6vLvSXJ7k8Qrr5Lk+ltS3H9HhudvyQl4nuqEd+jMP09nmSuawsu0l/iill8kO/oIEa5PcuXYzXz48o949bG/5dlfWXH/TX/LfTdZcf8+K36934onfm7Fi7/8O15/8J9577F/xelNK9yP/jNhn/2AhItbUPrspsB/D6UBN9EpfZD+rGc59ug/8vReK1682Yonba14+c7dlCpzqG3vJCuzhOOXXuJCys2cK/pnjmVY8ZLz/+KC71u4uQVRUFAgDFtXKpXk5OSQl5e3yUP8OjOB0tyuBWVJSckmL9LkhY6OXs35WPSf058CYfOGNwdseGzDGAzQ2DUoFNFoByfo2QhLLi6voukYEIpgugfGqWvrp6FzkIHR6Q3vbfBLo9gMBlP+b5CV1aspkRbtMPUdAzRseIBjU/M0dA6iNxgwGIygnl9cQafX09w9RG1bP/UdA0x+xV5DCwj/m8kUGl0HlpZXSUvP5MVDr3Lg5oP89IZt2NraY2fngL29IzY2duzYYY21tS329o44Ou5mh/VOdtpYY+dgj72jAzZ2tmzfuYMd1juxtrXhxi3b2LJ1O1u37WDX7r3cdfev+O1zz3P0w2O4unkQHRNHQWEx5RVVFBQWo2loIi09k+iYOFrbOtA01pOUnIivvw/JKVJqatVUq2uQK7IJj4yguKScgcFRWtu6iIyK49jHJ3nn3ffx8Q2ktq6RkhI1MpmStDQl1TX1TM/Msby6xDo61tExMjxJWWkVmvoWmhrb0Hb3f2ljhzC3c0Md7Vq8PP0oKiyjqLSaqFgJ6vpmGhpbiYmNF3KEISGbQ5ymfF9AQICQJwwICBBmsObk5FBSUkJ+fj4ymYyYmBjS09PJzs4mIyODoKAgjh49yqFDh3j33Xe5ePEiHh4eBAYGEhUVhUQiQaFQUF1djVarZWxsDP0SpCUn4uf2OdJoLxJDzxMfcJyU0M9I8jtNSsBHJHi8g9j5DyRePkzChZeJOfM88edeIvni6+T7PUdx0PNUhb+ARvw8TYnP0Ch+FHX0PZSH3YrE61fEOt9J4Jn9XHx/Jx+9+u/84al/4rkHrXj8HisePGDFowetePQWKx77mRWv3v93vP7A/+CDJ79PrNM9aCRPc/h2K57ZbcUrB/+ep/d8j3cfv5eK4lKqWpqQZ+dyzvMjIspO4F78NFfyfsMlySH8Ys/h5eMpzK01B6HJi87Nzd0ExevZ9W43XWcOS/OvRUVF5OfnMzw8/Fd9r36b9adAqNMbBGgZDKAzbeDR64VIjV5v2NT2YLoPGNsxTK0YOr3euHLgK5amG8+/GZF6/dXH64VtJpufy3z+ran146tkAeF/M11v13BFpRpXNy8efexJDtxyGzttd7F1hx12jvuwc9zHDhtHdtruwtZhLw6Ou9mx04Zt23dibWOHnb0jDo67sbVzYOu2HWzbvhM7e0fs7B3ZvsOaG27cyg9/9GN+9P/+hC1bt7Njpw1bt+3g/gce4vDvX+fI+0dx9/AiS66goLCYOk0t5ZUq5IpsCgqLKSlVERUdT1CwiLz8EmQZZrR1gwAAIABJREFUcpJS0jh/8QpHPz5BsCiS0opqilWViCUpJCXKqK6qY2x0SqiQBVheXqa/v5+kxDQefeRJnvvtIT54/2NOfPIZMdFiysrK6e8fvPo6mdGxq7MXH+8AcnMKySssJzImicoaDTVqDRGR0QIIg4MDvwRCUyhUJBIRGRkpeHE5OTnIZDKhXSItLY3S0lLEYjFBQUGcOnWKQ4cO8cwzz/Dmm2/i5OSEv78/oaGhuLm54erqSkxMDMXFxbS1tTE6OsrS0hJz0yvERoXwxYVP8Ha7QoDnZUL9zxAnukRsiBfSMB9SwjzIjnYnL/YKStFJ5IHvkeF9mFS350k6/SiJpx4k4fidiD/+GYnHHJF8tIOUj35KyrGfkHLyB6Sd+SlZF61RetxEnv+t5AbfjSLkXjKD7yXa7T4inO/C9eQePj78Q94/9H/x4kNWPH23FeeObKUi9mlevc2KZ/dY8eLNf8Pje/6Jk7//HdWqKiqb6pEmZ+Ls402epozwnBhEykhSy9MQp8Xj4nJFAKBCoUChUGwC4vXMdPu19/u663NzcwXA5uTkkJ+fT25uLoODV/8+LPrP6ZvYUP+fkQWE/81kgp/OoGd+YUk4np1boqJSjZOLHy+//j53P/gkP7/zQfb9/G4cbroN2z0Hsd1zEAfHfdg77GXX7v04OO5jx057dlo74LjrJnbt3s9Oa1scd+3B3mEXO3baYGvnwN59+3HctUeAoL3DLrbvsObHP7mBG7dsY8dOG3bv2cfPbjnIw4/8mvc/+JArzq6IwqMpKCyjurqR8nINdXXtZCnyCY+KJyg0kvwiFRXV9YiTZCQmp1Fd28jExBim6k9h1ZUBxkanKC5SERoSzcsvvc6xj04SFChCFBZNcJCIL5yucOH8JfLy8oSVV8aqUujtGcTXJxB5Vg6K3BJEkWLKKtSoyqsJDQvHw8Njw/sL2JQPDAgIQCQSER8fj1QqJT09HalUSlRUFGFhYUgkEsHriIyM5MKFC3z22WecOXOGM2fO4OTkhI+PD7GxscKMUV9fX9zc3AgMDEQul9PU1MTAwABTU1Osrq4yPDSFRBqNn787Lld8cb7ihbPrGdw8T+PicoWAy7FEeCchDkkmSRRPRlwsBSlR5Er8SBNdIDPiY9JC/0iKz2skXPkNcWdvI/qEI5EfbiP66A1EHv5/CDn0r3g9/T0uP/53XHr877n89D/i8ty/4PLC9/H7YCshJ6wRX76ZRNefkxZ0F6lBdyH2O0hZ2jNEfXGQQ7+w4sX9VvzuJisecvwnLnz4DhUVVVQ21ZImy8fTM5DyejWRyZFEp0RSWluCMleOp6c7crl8k5nvojQHozksFQqFcL9rbzN/rOn42ttNgBwYGPiveMt+K2UB4dfLAsL/wzJB8Nqdizq98esK0N43iSy7BBcfEe98eJpnX3qLBx9/gVvveZQ777yfW265kwMHbmP//lvZs+cW9u07yL59B7G3v4ldu/cKILSzd8TWzgEbW3tsbO2xtXPA2saOvfv2s237TnZa27J7zz52WtuyddsOtu+wZtv2nfzkpzeybbsN9g57ufnm2/nNb17gyJFPuXDeE0lKBlXqBlSVtcjSs0lMTqO4rIqJ6QV06wBrwBprOmMeYXl5lc6OXmrVzajK1KjK1JSWVJMqy8bfL4TgoHDcXL148oln2b3rJp5//nkaGhqAq6unBvpH8HD3IUWaTpaikNDwOIrLqiguKSc4JAx3d3dCQ0MJCPATCmUiIiJISEggNTWVlJQUYmNjBe/QlBOUSCS4ubnxySefcPz4cc6ePcuFCxe4dOkSAQEBpKSkoFQqkUgk+Pj4cO7cOU6fPo2/vz9KpZL29nbGxsaYm5sTQrnr6zAw3El3fxeq8k6yFDXESmLwj/TC1dcfb8+T+PudIzDYleDwQMIiIwgWhRMaFklMtJjgkHDCQkKJDvUnNvAyYu9TJLr9EYnzH0hxfhXpiduIfX8/gYd34PbbH+D02P/k7AN/y8m7rTh+pxXv7Lfi8C4r3rrFilf2W/HarVa8/+i/cPSpf+P86zs58vT3+I2jFa8d/EdeOvg9Htn7fdzOnKSivIaq5jpSpBlcvuRKRXkNCUmJSKRJVFWXka1Mwd3zCzIzM4VlzeZmguJXAdAETtPtpuvNTaFQCEugTZaVlSU8pr+//6/6Xv02ywLCr5cFhP/FunYz/cTEBI2NjeTk5Bg/uH1D+fySB388doaXX3+fp59/nV8/cYh7Hnya2+95nJ/98tccuOMh9v7iPnbdcg/2B36J7U13YLPvdqz33sZuh5+x2+Fn7HG8mb2797Nn115273Jgl6Mtjg42OO7ehbW9Aw5797P/1jvY9fPbsDlwG3f8+mlefO8Yh1/9I6dPXSYuNpmaag2jo+MbEDAuHjb/OUZHRzcN/25ubkbT2IBCmUtEZCwR0WJeOfwuN27fw9/9w7+zZftNeHp6bpopub6+zuDgIF5eXqSmppKVmYMoLBpFdj45ygICA0Lx8fEjJCSMsDBj83tSUhIpKSlERUXh5eUlgDIpKQmZTEZgYCBnz57l+PHjnDx5krNnz/LFF1/g4uIiFM+Y9g36+Phw/vx5Ll26hL+/PznKApqb2hkeGmdyYpblJZ1xGo6pAMhgEH6HBoOBhYUFBgcHaWxspLy8nIKCAuRyOTKZjISEhE2DwMPCwggLCSUoIBAfL2/cXd1wd3XD090Db08vfL19CPb2JMTbhWDXswRcOoL/+ZfwPPEQ59+8iWO//QkfPLCFt+/6Aa/8/H/y211WPGFrxRM2VjxlZ8UzDlY8t8+KF/ZZcfjg3/PC/n/gqf3/myivs5SVFlJR10x0bBTePn7U1jWSlJROSoocdW0DxSVleHp7kJGRQUZGhrCYOD09XbjueoC8FpbXu+5aD/NaaJoA2dfX99d5E34H9FUg1OkNrK7pvtGmu06u0ALCb5iut/He1GO3trbGsh5mFnUMjs3Q1j1AVW0rijwVYomc0Igkzlz04qNTFzn8zsc8/eIbPPTEi9z14FMcvOvXHLjtfn5220PsP3g/e392N7v234nj/ts37FZ2HbiN/bfcw89+cR/7brmXfbfcy32PvMhr75zkzQ/O8cLvj3Hi+AXEcalou4fQbxpJaGAdY2n0wsIC4+PjaLVaOjs7GRoaEuZTqirKUShziY4Rc/4LZ+wcb8bqf3yf3TfdgYdPuDBpRqfTsbZmPN/k5CQuLi5ERUUJc02zMnPIylTi6eGLp6c3UVHGrRWxsbH4+Phw6dIlvLy8hLBmWFgYrq6uHDlyhOPHj3Pq1ClOnTrF+fPnCQgIQCqVCqPfoqKiuHLlCmfOnOGLL75AJBJRUFBAW1sbPT19TE5Os7CwxMrKGoaNNpCvWly7trbG/Pw8Y2NjDAwM0NraKoy+KywsRC6XC15rUlIScTGxREVEEhocQlBAIP6+fgIUnS9fwfWKJ24unng6u+LrfJlQj0vE+l0mIfAyCf5fkBHqRJLPSULPv4nz0ac5+covefvx3bx4zw08deu/8dhN3+NheysesbfiYbu/4+lbt5AY5kZFeRlFFbVERkfg6xdAQ2MrEkkGKSly6jXNlJaV4+ntIcAvLS1N2HVpgqHJW/w6+zoImodazUGoVCqRy+UWj/AvqGtBuLqmo3tgHHVbHzUtvd9oU7f20dYzIoxgAwsIv3EybFRIXQ+IYAylmsKp5uHV1TVYWtazsLzO+NQi3b0j1GrayCssJy5BhquHP5+eduLp147wyPNvcPdjL/GL+5/l5ruf5MBdT3Dgrqc4cNdTHPzl7/jZbU9x9wMv8+wLH/DCKx/z4ksf8sGHl/DyjqexoYOpyUXhya9+m8Z9iktLS/T09NDT02McQj02xtLSEtPT03R1dVFfX480JZXYuEQ+OnaS//sHN/DLe36NRJaDOVd1Op2wnmp2dpagoCAkEglJiTK8PP2RJMlIkabj5uaBh4cXAQFBeHl5cenSJby9vYW5oZ6enhw7dozXXnuNQ4cO8eGHH3Ly5EkuX75MWFgYmZmZ5OfnI5VKBU/RyckJb29vEhMTKSkpob29ndHRUWZnZ1lbW0GvX8NgME3CMZrpeH19fZPp9XqWl5eZnZ1lcnKSoaEhYS5sXV0dJSUlQg5MoVCQkZZOSrKURHECieIEkhISSYgXX4VjaCQBgWF4+wTi7u6Pq4sPri4++HqFEhIYTVxkGMniKLLSEsiXJ5OblUiWNBJJrB9x4R4EuRzF9dRrnHrzUd5+9g7e/t0DSGNDKStXUVRRS1i4iMCgENrataSkyElNVdDc0kllVQ2e3l7IZDLBUlNTSU1NJS0t7bqe4rUeY0ZGxp8NwuvlCi05wr+czEGo0xto6BykTNNNRaP2W2FlGi3VLb0CDC0g/IbpehA09wg3bbO/lojXZydgnHE6P79I+/AkpZp2omUKzrkF8frRszx56Aj3/uYwtz/wAvf+5g/c8/Cr3PvwK/zm6Td5482TuLmGUlpcz9yUftNz6XQGIY9n/D719PT0oFar6enpYWFhgeXlZQwGAzqdjrm5OZqamkhKSiYiIorjn5ziyaeeIy1TiR7QYwSg+Yg1g8HA9PQ0cXFx+Pv7I01Ow9cnkGRJKikpqXh5+eDv7y8s9g0PD8fLy4uzZ89y5MgRXn75ZZ555hkOHTrEO++8w8cff8yVK1eIiYlBJpMRHR2Nm5sb58+fx8nJiZiYGLKysqirq2NgYIDJyUlh4ezS0tJ1Ibi+rkevX2N9/cshGdO6LZOHu7S0JACxu7sbjUZDdXU1lZWVlJWVUVJSglKpJDU1VRjvZloCHBERgZvrJdw9ruDn70WoKARRRDihEZGIouOIFkuIik8iLimFhGQZYkkK4oQkEiVJyNJSkcvllJYqKSuRU1aQTm5GArKEcMpVRRSryskuLCEkLJQwUQQ9vUOkpSlJT8+hq9s4rs/T2wupVLrJUlJSBBimp6dvgqO5x2iyrwqZXg+GSqVSyB1mZ2dbqkb/gjIH4eDYDGWabiqber5VVqbR0tFr7D3tt4DwWybdCuhXwbBm7EjX64yVNjo962u6TW6iQadHv6bDoNML0FwXZtvAmg4mJudobu4hN7cCiSQbV/8IPIOi8A2JJlospbyihunpWeGcpkrOr1JNTQ2ZmZnU1NQwOzsrQF2v1zM/P09XRzeZmXL8/AJwdXUnMyubdYwQXFy9ChLzCTNra2sUFBRw8eJFQoLD8XD3ITk5BYlEiouLC+7u7gQEBODj48WJEyf4+OOPOX36NK6urnh7e3Px4kWOHz/OkSNH+OMf/8hnn32Gq6srnp6eXLlyBXd3d5KSkoR+wMHBQSYmJpibm2NpaUkI0cLmYeAmCG765+RPyGAwGNssNnb6jY+PMzIyQnd3t/DaJScnExMTI+xKjI6O3uiTDCHMxwvPi06c//QTTh3/kFMnPuL0mRNcunweL18X/IJCCY+OI0WWgTKngMLCYvLyCsjOVpKRlokkLQ1ZRjqKnGyKigooKMijVFVGdm4emco8QkJFREbFMTQ0RWZmAVlZhfT1jdHY1IaXty9JSUmCSSQSkpOTBSB+lbd4bQjVPKf4dWFTU7GMCZAWEP7lZA7CVu0Iqgbtfzm4/tJW0ailts0YTu8fnbaA8JsokyfxZQ9Rt2EbH7zXeITr+q+4zuQ96ldAt2z8uq4zmsEAej2s6tABcytLzC7NocfAOjoM6yus6RaBtU3fn0nGGaHG466uLtLS0pBKpVRUVNDX18fc3BzT09MMDQ1Rp64nKCAY58suKBQKFhYWjMMFVpY3ObQrKyubnmN6eprS0lJcXNw4d+4CwcGhhISE4OzsjK+vN4GB/vj6GsOZ6enpFBYWCt6VTCYjIyOD/Px8UlJSEIvFREREEBsbS25urhD6HBsbM26ZX1gQliebS39NQ7DBAKurOuEfA4Nh87i4q/czsLa2JrSFmK4Dowc8MzNDa2srubm5yNJSkUiTiU8QExsfR2x8HDFxsURERRIWLiIxNIFIv3AC3fzwuuTB5fNOnDlxgo/eP8J7b73Oa6+9wmuvvcJbb77OyRPH8XZ3Iy4qkjRpCllp6RQWlVFUXEp+QRH5BUXk5OYjz8lFmV9AdZ1x1VZsXCKjo7NkZxejVJYyPDxNa1sX3j5+wgJlkyUmJgpQlEgkmzxFExzNgWhuXxVCNQejeRGOBYR/OZmDsLl7iPJvKQjVrX0YgAELCL9Z+rr8ICB4cwbW0a8bMDHuelHS65lwQW8A3dpV75JrTcc6axjQs45BCF2avCBjePD6am9vR6lUkpCQQFxcHFKplKSkJGMhi5cvJ46fJCwkdOODzeShGqFrDhHz6kvTcUdHF1lZ2cTExOHl5YW/vz8FBXl0drYzNjbCyMgIvb29tLe309zcTEtLC62trbS3t9PR0UFrays9PT0MDQ0ZN8pPTQlenzmo1tfXvxSm1euNoeGF+VUmJ+YYGZ6ks6OX+rpmSksqyZYbJ6SoVCqam5uF/sLFxUVWV1fR6/UYDIZNU3NMK7Fyc3ORSCSkpMpITU8jPTODrGw52UoFihwlytwccvJykWcqycpQkJ6ahVSSSkK8hMjwGPx9g/Bw9uTM56f46OMPeOPNw7z66su89ebrHD/2MV9ccMLDxZWI0BBSk6XI5QqKikupUddRXVNLTa2ajq5OomPEiBOkjI8volSqyMurZGxsgbZ2Ld4+AcIaKnMTi8WIxWISEhKu6y1eC8ZrvcZrzRyMpuOMjAxLjvAvqM0gHBZAWN6gpbzxPw/F8gZjnq7i/8e5Khq1lDd8+bH/0XNZQPgtkLlHaA5HPWwMK0OAk7mZF9CYw1FvgDWdQahy3AxIgzACDd3yhqdo9Cz1BlgzGNG4AugNK5g80vV1PTqdbtOINPNZoYODg1RWVpKbmyuE+2LCoykvq2B6cmqDzAYM66uso0O/vrrpHOZgMtfS0gorKysbubtZwMDq6jLzC9NCPm9hYYH5+Xnm5uaYnZ1lenqayclJFhYWmJmZYXZ2VvDe1tbWBG/P/HU3aXV1Fa1Wi0qlorCgnFRZNmmpCvLzysjPKyMtVUFUZAJ+vsb+xejoaMRiMVKplKysLIqKiqiurqahoUHYs9fX18fU1BStra3I5XLhvoocJTl5ueQXFpBfWEBeQT75hQUUl5ZQVq6isDqHYnUBhVUF5BQrkedmI89WkpYuJ1mSSqQ4ktAoET6Bvlx0vsKZs+c4+/l5rji74+sTSIinO7FhIUSGhZKQkESZqoK6euMS59raGuLik0hMkjExsURubgUFBdWMjy/S3tGDj28gcXFxxMXFERsbK5jpOhMUr+ctmvKdJiBeD4zmgDR5jKbj9PR0S9XoX1DXA2FFo5YW7TCNXYPXhc6fC8nyRi1N3UMMjc9S29b/HwJYRaOxyKVpY36oeQFMXXs/Vc0WEFpk0Z8t42xCI9xM652McDOwtLSAwaATil5MX1dXjbvYTABeW1tjaGhIKGxRqVTExMQIBSwymYzs7GxkMhlxcXHGbRR5xeQoC8iW55IsSSVcFI0oLIqI8BhCgsPx8w/h4iVXxAlSJMlp+PmHEBcvQZ6dhzKnkNzcXGE7g0KhoLi4mNraWmFLe0NDEzU1tVRUVFFf30BFRRX5+YWUlqrIyysgJ1eOPDudlJRk4uJiEIlEBAYG4+vrj6enN4GBgcIWjvj4eDIzMzct2Y2MikGaks709DIFBZUUF9cwPb1MX/8w/gFBxn9mrmMmIF4PjuZeozkUr+cxSqVSMjIykMlkSKVSAYrJycm0t7cLhWOrq6usrq4K1cWm3/dXRVNMVbwWGXU9EJY3aBkan0E7OEGZphtVg/aqabR09Y/T2TcmeHqm20ygMh2XN2g3lubOUd3SS5lGK5zfBFSVcHz1silPOT49z8LSCjqdnmbtMFXNvUzOLKDXG6jvGNgEY9PzmkCuMvdsGywgtOg7KtMHpUmGL1X2GNs8zAtdzAtg5ufnhUKZwcFBGhoahNCqaSiAVqulq6uLhoYGSktLSUtLIzExkYyMDFKk6SSIk4mNSSBcFE24KBpJkgxFdh6K7DzECVJS0+RERsXj4upFYJAIcYKUkNBIXFy9CAsLRyKRkpdXQHW1mtraelSqCqqr1XR2dqPRNNLR0UVrazsaTSNlZeUUFZWgUlWQl1dAbq6SnBwFSmW2MDw8KSmZ8PBIAgKC8PHxwcfHRxg+bho/p1QqUalURERGI01JZ3Z2dRMI+wdG8A8IIjo6mqioqE0WHR0tANH88rVQjIuLEzxFk7donl80WWpqKlKpVPAgTcMHGhsbhYHsy8vLLC8vb4KhTqf7yvYjCwg366tAqB2coFU7QrN2mP7RaSZmFhgYnaa2rZ/llTVhj2Bde7+wEb6uvR9N5yCDYzOMTs3RPzqNwQBjU/M0dQ8xPj3P1NwibT0jlGm0dPaNMbuwTN/IFBWNWvpGppiaW0Q7MEFlUw/q1j4qGrWsrOnQDk6gbuujb2SKNZ0ejRkIyxuMP8PguPF5W7Uj9I9MUd6gpXd4imbtMNUtvRYQWvTd1LWeICBUfppDz9QKMTY2Qnd3J01NDRQVFVFRUUF7ezstLS3U1dXR3NxMW1sbnZ2dtLW10dDQgFqtRq1W09DQQFNTE01NTbS0tFBf10R1VR2lJRVky3ORJqeRmCAlMiIWH+8AIiJjiRdLcHH1xN3Dh7R0OUkSGWGiKFJkGYSLYkhKlBEdJSYxIYXcnCJqqjV0dvTS0tzJwMAQfX0DtLS00dTUQkNDE5WV1VRXq6nfCHEWFxcLGx6ysrJISkoiISGJlJRUYRZrcHCwEMY1rZTKz88nTBRBiiyDubk1CgoqKSqqZmZmhcGhMfwDgoiMjBSm4ZjMVN1qGmBuDkhzMMbExGyC4vVyjCav0QRKk+cYFxeHWq1maWmJhYUFwZaWllhZWWFtbY21tbVNHqIFfl+t64FQ1aBlanaR3uEpugfG0en0aAcnWNPpadEOMzW3yOy8cdP87MIyA2PTjEzOMTm7SKvWeK7e4SlatSOs6fT0Dk/S2DVEe+8oQ+MzzC+uUL+xqkk7MEF77yjawQkWl1fp6B1ldU2HpmOAVq2xGX51TUddez9lGi01LX1fAqFKY4SowWCgq3+M7oFxFpZWUGm0zC4sox2coKq5xwJCi767uvZD0OQZ6vV6VlZWGBkZoa6ujo6ODrRaLS0tLRQWFlJaWoparaazs5P29naampoE8DU0NFBbW7uRT6tFo9HQ0NBAY2OjMEauqamFlpY2WlvbBVg1NjajVtcZvbdiFfFiCbFxicTEJhAYFEZEZCzRMWJ8fAOJjkokJDgKF2dv4uOkyLPySZVlU66qpb6uleIiFc1N7XR29NDa0kldbSNFhWWoyqro6uylubmV0lIVBQVFVFZWU1VVhVKpFPr9kpOThXYM08JhsViMTCZDqVQSGhYugDA/v4LCwqpNIDTBLzw8nPDw8E0wNB8XZzJzIJrb13mNpn2Q5gU4sbGx1NTUMD09LdjMzAzz8/MsLi6yvLzMysoKq6urAhD/VOHZd1lfBcLJDRBqByeYmlukpL6bxeVVmrXDDI/PbvQcalld0zE+Pc/o5Bz9I9N09I6yuLwqhE2XVtZo6BykuXuIiZkFJmcXmF9cob13lKWVNUrruylUdzI0PsPy6hqDYzNMziyg6RigsqkHTceAMbw6PU9pfTc1G0t/69r7Be+1tL6bgdFppmYXKVJ30tk3xsLSCiV1XczML1lAaNF3V1+34Hd4eJjh4WHm5+cZHR0lLy8PuVxORUUFnZ2dNDU1odFoqKuro76+nupqI0iqq6upqKhAo9EIZgJffX29AESNRkN9fQMaTSP19Q3U1tZTU1NLVVUN1dVq6uo0VNfUo+0ZoKu7jxq1htGxKRoaW3F188LHNxBvryBCgqO4dNEdD3d/goMiCQwIx883lPfe/QhPD1+yMpWUlVaSn1dMZYWaluYOWpo7aG3ppEc7SHVVPUpFPjk5eZSWGre9Z2dnk5ho9LZMgDG1lWRkZKBUKikuLkYUHkmKLIPZ2VXy8sopKKhkenqZgcHR64LQBMM/5SmagPhVIVUTFK+FY2xsLAkJCcTHx6NWqxkeHmZ0dJTx8XEmJyeZmZlhbm7uSzA0eYYWEF5ff8oj1A5OMD2/hKrBCLUW7TADY9MsLK3S0DnI3OIywxOztGpHaOwapH0DhBWNWqqae1heXaOxa5CxqXkmZhboH502Lu/tHGRNp6dvZArtwATaoQmWVtZo1Y7Q3jtKXXs/vcOTtPeOsrKqY2RyjqrmHvpGptAbDPSPTlPd0svY1Dyt2hEhrFpa302rdhjdxrn1egPdA+MWEFr03dS1H3zLy8vC5Z6eHtLSMmhtbWdsbEIILdbVaYTLZWVl5OfnC32IVVVVQrGKEXT11NfXo1arqampEUBouk9ra6vgQdbU1FBVVUVZWRlVVVW0tbXR0dlNa1sH0zNzVNfUEhEZjYenNxecLpKYlEx1VT0tzZ3U1zVTVVlHUKCIt986wudnv8DXJ4iQ4HCCg0RcuezGZ6c+JzAgFHlWDkpFPkpFPq0tWlpbtFRV1hmvU+ZuTKwpIisrg8TERORyOVVVVbS2tgrfr0ajobm5meiYOKQp6UxOLpKbq6KgoJLJyUWhWMYEP5FIhEgk+pJneC0gzSFpCp2aH18bQjVdNoEwKipK8BRra2vp7e2lv7+f4eFhxsbGBBiaJv9YPMI/T9fNETZq6R4Yp0U7THP3ENrBCcobjfm2+o4B6tr7mZhZEHKEJsi1akfQdAzQOzwpVIj2jUxR29aPpmOAsal5Bkan0Q5NUNGopaNvjOm5RbSDxuPe4UkmZxcYGDNCzgS3gdFpqpp7qGvvZ3RyjuHxWUYmjJWo/aPTNHcP0awdpntgXCjEGRidZnRyjp4hY1jWkiO06Duraz/8tFotaWlplJSUkJCQhEyWRmxsPKEBThvqAAAXPElEQVShIhSKHLKzlRQVldDT00dTUxOVlZXU1tbS1NREW1ub0JPY1taGWq2mubmZhgZjPk6tVlNVVUVpaSnl5eWUl5dTVFREUVERtbW1tLW10dzcTGdnJ9PT03Rre0mRpREcEsanp07z2emzSJJTUJVX0q3tpb29k7KycsLDI/H09MbJ6SKent6Ul1cyNDRCuaqG0pJKCgvKSE/LJjEhheCgcC5fcsPN1Rsvj1BiopLJyswjN6cIpTJ3Y16nnGxFBlVVVXR3dzM3N4dOp2NlZUUYeDA1NYU4IYlkaRqjo7Pk5JRRUFDJ2Ngc2p4B/AOCjBsyNiw0NFS4bIKi+e3Xg6U5IK/nNZrAaMofmvKY0dHRVFVV0dXVJcyxHRkZYXx8nOnpaSFEasoVmucJLfqy/lQfoamXr7KpZ3NlqObq7SrNRsVm4+aKzS89xqz6VKga1Ww+v1CB2rS5UtX8eU1mOmdFo/G5rw4D2PxclqpRi76zMuUGTfM9AQIDA7G1teW9994jNTWd6mo1anUdKlUFNTW1hIaKCA0V0dvbT3d3t1mrQgPt7e0MDw8zNzcnbJMYGxtDpVIJYVXTAG1TSNUEy/HxcSYmJlCr1cLAaWcXN468f5TQsHAqKqvJzMomKjqWuPgEZKnpxMXFcfr0ad5//33EYrEA446ODuPz1DbR2tJFj3aQBk0rFeVqKsrVqMqqaWxo48I5d858dgU3V1+SEmXk5uZTXFxMc3MjM7MTX5p6c+20nCSJFElyKkNDUyiVpRQUVDI6OktXdx9+/oGEhoYKex1NZg5E8+uuBaW5fZXXaAKjKXxrfh+VSkV7ezvd3d2bvMKpqSkhPHq9ghmLvizLZJmvlwWEFn2zZT5RAOMItCvO7vz4J1vYsnUnjrtseeDBX/HWW29w5YoL0VHxpKUqKCqooqmhG3VDC5W1DRSUVpCSkU1EbAKBYZEEiaIIi4pDmpJKcUkZtXUamlva6O0boFvbS1W1mvyCIkZGxxkaHqVe04hCmUtRcSmfn7vA2++8h4urO0kSGfWaZjq7emnv0DI8MkFrWxdV1XVkyXPw9wshP6+EluZOGhvaUNc0oCqrRlVWTX1dM3UN1ZRVFFGqKqJUVUJbRzuNTS1ERsXh6ubNuXNuFBVVI5cXIAqPoau7h+XVpasDEzBV064J7SPrrKHTL6M3rJCYlExCopTe3lFyc1XI5UUMD0/T1d2Hr1+AUHFqgpwJeKZjkUj0JQ/R9Jjw8HBCQ0M3gdAEysjISGJjY0lLS0MikRAeHo6/vz++vr74+/sjFospKSkRvOu+vj6GhoYYHx9ndnaWxcVFAYRflRu0QPGqzEHY1jP6rZw1Wr7RhA+WWaMWfcdk0JltyNiQf0AIP/7JFnbv2c/OndvZvn0rP/7xj/nhD3/Ijh3WHDjwM+6/72F+99whzl64iG9gCGlZCsqra6mpb6SkvAp5Tj4p6VmEhIrIkivILyhCnJBEmCiC9Iwsqmtqqdc00trWgTInj2SpjGSpjPKKKrLkCrIVOZSUqlCVV1Oj1hAaFok4IZn2Di3q2gY6u3rp6x+muEhFg6YFTX0zVZW11NU2Ul/XRE11PeoaDemZMvIKcqlvqKNUVUZsnJjzFy5x4uQZIiLjqK5uRi4vIjIygdy8IuYXloTpQabJPcJrZdBtwFAnWGJSMnHxSXR3D6FUlpKVVcjAgBHWPr7+mzzB4OBggoKCBNAFBwcTEhJCYGAggYGBAvRMwBSJRF8CZ3R0NElJSWRkZJCdnS14jKbzh4WFERERgVQqpaSkhMbGRjo7OxkYGGB0dFSYDbuysiJMCrKA8E/LHISjU3Pfzu0T9d1oBycAy/YJi75rMqwLg8fX1oxhP1lqJrv37GfL1p3Y2zuya9ce7O3tsbGxwdp6B9u3b2XL1p+wddtP+dGPfsSWLVvYtWsXd955J8899xwnTpwgMDCQ5ORkSsvKaWhspq29E1V5JQplLqVl5RQVlxIXn0BQcCjePn7ExonJkitoaGymrr6B1rYOWts66O0bIr+ghHPnL+Lu4UNlVS1lqirKK2ooUxkrVE1mKszJy8tDKpWSnp5OdU0t6tp6UmQZHP/kFKc+O4dEkkF+voqSkmqSkjLJzi6krr6Z2bklVteMo9NN81z1+mt760xbM4wgTJJIiY4R09bWS1ZWIRkZ+fT0jKBpaMHL21eAmglU5hYSEkJkZKTQq2gCZFBQkADHoCBjwU1CQoIw1SYvLw+JREJgYCBisZjY2FhCQkLw8vLC3d0df39/UlJShNeks7OT4eFhISRqDsCvC4laQHhVKo1W6P0D6OgbE6bJlH8LrKy+m4aNClWw7CO06LumddCtrgn7EtfXobOrl6MfHsfaxoFt223ZsdMOO3tHdu3ZjeNuO6zttrHT9kbsHLfj6GCHg70tNtY72L5tC1tu/Clbt9yA9c7t2NvZcPAXt/HoY4/zxyMf4OrmQWycmILCYtS19VTX1KIqr0RdW09JqYp4cSLx4kSCQ8KIiY1HoczFzz8YZxcPpCnplKmq6B8YYX5hhdGxKTo6eyivVFFZXUFOnpLkFAmZ8gzKykup09TS1NLIFWcPzp2/hLOzN+Hh8SiVxeTnq5BIMpBIMtBo2pmZXcLcMV4H1vQ69OubV1uZZBosYDDoSJbKCI+IobGxk/T0PNLScunsHKCqug5PLx/Bm7s2N2gyPz8/QkNDiYyMJDw8nKCgIAICAggLCyM2NhapVEpBQQEqlQqFQkF8fDxRUVGCVxgeHo6zszPHjx/n1KlT+Pv7I5PJyM3NpbCwkLq6Orq6uhgbG9u0JssEvz+12Noio2rb+qlt60enN/5NGAwwMjknzBpt7Br6xlpzt3Eqjk53Nf/dqh2holH7Z78+FhBa9M2WKT+4vvmquvomPjnxGQcP3oW1jSM/vWEbO3baYOdgi7XtdqzttmHnuB1baxvsbGyxt7XDwc4ee1s77GxssbW2wdbahq3bdrB12w5+esMWfvLTG9mx04Z9Nx3gwYd+zeHfv86np04THhFFZlY2ypw8NA1NVFRWU1BYTEVlNYFBYcTEJtDeoUVVXk1sXCKy1EwqKtXU1TfR3tlBVrac6NgYCooKGR4dob2zg5CwUN58+y0++OAE0dFJVFU1UFBQjkSSQWZmHnX1zUxMzmHawrW8omd8YgZtzwCDQyNoe/qML8vG62LcK2kwm8lq9AxT0zIIE0VRV9eKTKYkLS2XtrZeSkor8PTyETw/8/CmeQGNSCQiKCgIPz8/AgMDiYqKIiUlxThQXKEgLy+PlJQUoqOjSUhIEHYOBgQE8Mknn3D48GGOHTvGlStX8PX1JSjIONYtPT2dgoICGhsb6e3t/dJWD1ORlGWazJ+nwbFpSs1Ch99mjUzOUVrfTVf/2J/9GAsILfpGy5QjXNdf9X5MXlFnVy+uHv689OqbHLjlNmzs92DjsBsbB0d22NqxZcdOHOz3YGe7C1sbR2ysHbCxdsDWxhE7213G6+0c2L1nH/YOxsu7du/F2saOn96whS1bt3PDjVvZsdMGe4dd7LvpAI88+hvefuc9Ll12JjAohLR0ORWVatrau1HXNpAlzyEmNgGFMp8seQ7O7l5ExSVQWFpOSXkVoRHRHDtxilNnzxMaEU1VVQM5OSXIZNlkyXOprWtkdGyK5ZW1TZtGurr78PTy48VDr/LOu+9z6rPP8fMPpqS4nP6+YZaXr+YLr1aOGsjIlBMULKKqqgGJJIvU1ByamrrIzSvC08tnU7FMSEjIl8KeptCnWCwmNTV1o3VDIcxjDQ8PJz09nZKSEuRyOb6+vhw5coQXXniBZ599lmPHjuHk5IS/vz+BgYH4+voSGRmJQqGgoqKC7u5uRkdHWVhYEBrnrzc8waI/rfbeUUrqumjoHKR3eJK+kalvlw1P0aIdpnQjTPof+fuwgNCib7Y2vEH9mnE9lMEAK6uGq5AANE3tePuF8urv3+Ge+x7jloP3sv/mu3Dc/QvsHPdjY78Pa7u92NjvE2yHzW627XRkx04bbO0csLN3xMbWXjA7e0ccd+3B3mEXO61thdu3bN3OjVu2sW37Tm64cSt79h7gnl89wBNPPstHx04QHhFDQqKUMlUVlVW1FJVWo65vpbCkirCIeNy9AomKlZCTX0ZxWQ1JklTSMxRUVtUyMjputkbLgM6wwtLyKh2d3WRkyvn9H97iqaef48zZC3h4+uHh6Yeriyc+3gEkiJMZGBgCEDwqvV5PZlY2fv7BlJWpSUhIJyVFQX19G1nyHNw9vAgMDBRAGBwcLAAwLCxMaH5PTU0lKysLqVRKdHQ0kZGRwsLkgoICoqOj+eKLLzhx4gQnT57kzJkzODk54ezsLKywiouLw9vbGycnJ4KCgigtLaWnp0cIiZp7giZZQPgf0/r6On0jU1Q191Cm6aZMo934+m0w489S0Wgc8v3l4ftfLwsILfpmawOCBrP8gN6wsYdYD6v6jZ2O69DbP01GVgluHiLefe8Mjz/xB+598Al++atHOHj7fRz4+V3su/kO9uy/jV37foHDnp9z4OZbsLaxY6e1LY679uDguBt7h104OO4WgLjT2hZrGzvsHXZhZ+8ogNPBcTfbd9hy45YdbNtuww9/9FO277DFwXEvd919H8+/8DKfnr7IJWcf4hLSKK9qpL6xi6JSNbL0XBIkmdRrWhgemUCnX99UDapbX2ZpdY7O7i5KykpR19aTJVeQJc8hLl6Cr18wsXFJXLnsxq8f/g233fpLRKIIlpZWNu2TzMzKxsc3kOLiKuLiZCQny1Grm0lLl+Pm7klAQMAmjzA4OBiRSER8fLywKSIqKkrIC6ampqJUKpFIJAQEBHD69GlOnjzJqVOncHJywsXFBT8/4+b7/Px8EhMTCQgI4IsvvuDChQsEBQVRUlJCT08PfX19zM/Ps7q6aimGsej/qCwgtOhbL/NdhWDcPzg8PExbWxvx0gwCw2O54OzN+8fP8OqbR3n6hT/w4G9+x133P8kdDzzFwXseY//tD7Ln4L3sOXgvu3/+Kxxuvgvbm+7AZvcBbPfcjN2+A9ju24vN3l3s3G3Hzj027Nxjzc5d27DZbY3dXjvs9jhgu3s3drtvwm73Aex2H8B637089PTrvPr2Cf740Vlc3AOQpWZRX9fE2Mj4lxriwVj4MjExQWtrK/V1zbQ0dxgHbtdUk56ZQWBoOAHBkTzz3Kv82w+2YfU3/4tbbrub9KwcVvQG9OsGYTlzjrIQb68ASooriI1JJFmSRlGhihRpBlcuuws5QVNrg2kBcXR0ND4+Pnh5eREREYFMJiMtLY2wsDAuXLjAxx9/zLFjxzh16hTnz5/H3d0dkUhESkoKGRkZiMViAgICOHXqFJcvXyY8PByFQoFGo2FgYIDp6WkWFxf/mn8mFn2HZQGhRd9JGQwGY84JWF2HmcVVhsZn6egZoqa+ndzCSlIz8/ENjcfZO4yT51x564NTPP/aezzy9Mvc9eBT/OLuR7j1rke45fYH2XfLPTjuvx37fQc37Baj3XQz9jfdjOP+g+w6cAd7f3Y3N9/6MHfc8wz3PXyIl9/5lJffPM5Lr3/Ap+dcyFIUMjg0xuqqDtYRClxMWlxcZHBwkNbWVpqbm+ntGaKjXUtzczOqinLiE8QEhUXw9nsf8f1/+wn/8M//ziOP/47YRBmTM4tG79igx4CedXSUllTi7uZDVmYO4aIYEsRSlIoC4uMkeLgbm9sjIiJITExELBYTGBiIq6srPj4+QvVnREQELi4ufPLJJxw9epRPPvmEs2fPcv78efz9/UlISCAnJ4fs7GyioqJwdnbm/PnzODk5kZSUhFKppL6+noGBAWZnZ1lZWfkPh7Yssug/IwsILfrOyFRuby79uslD2tx+YFiHNZ0xtLq4ApMzy/QNTtDY0k1RaTUpaQqi45I5c86TDz46z6FXPuDRx1/lV/f/jjvveoZbb3+Cn//iMW6541EO3PoIB259lFtuf5Jf/PK33HX/Kzzx7Ie89sYFnj/8LsdOXyQoQkxlbQNLa7qNAlgD64bVTYuHZ2Zm6Ovro6+vj8HBQZaWlpgYn0Gr7aWtrY38wjyiY2MQRUXz8KNP8s//8gN+++JrZOeVoFs3hojXjWfe6DFcQ1VWxZXLbqSnyQkXRSMKiyIrU0lcbCKXLroI02Hc3d05f/48bm5uwjBtT09PTpw4wRtvvMHhw4f58MMPhfuEh4eTmZlJfn4+EokEX19fzp8/z+nTp3FxcUEikVBVVUVzczN9fX3CLFST924BoUV/TVlAaNG3Wtfmkcw/aI23bUxZWdezbtCxbtBtIuK6mW0+r7ElYVUP41PLNLcOkF+oJiZWzqXLobz19hmeefYdfvXwi9z1wO+456EXuf/RV7j/kdd48LHXefbFj3jjPSd8AkMpLq9mam5RABXo0OmXMayvCM+n0+mEJcGTk5OC56TXwdLSCv39/ZSUFROfEIdfUDC/fuwpfvfiYeoaWgUIrqzqWNOZ9xauUFFewxdOV5ClZBAfl4SvTyCSJBkx0WIufuFMcHAwPj4++Pn5CX2Cn3/+OW+99RavvPIKDz30EIcOHeLIkSN8+umneHp6kpiYSGpqKvHx8bi4uHDx4kWuXLlCWFgYCoWC+vp6enp6GB4eZnZ2luXlZQF8pn9WLPk/i/6asoDQom+1vq7PbH19HfTLsL4K67oNM4BBf9WudROvcR2NMz03e5Tz8zp6e8fRaDqJlWTgFxqDk4sPn567wvHTlzh32ZvQ6GTk+RVMz8xdrXBdN7C2toJhfRUjoI1N8Hq9nqmpKYqLiyksLGR0dJSVFSMk9RspxNHRYSqrVYgiwnDz8uTMuYuUVdShxwhBvUEYxyq8HgadnqnJOYICw/DzDcLPNwhRWBSZGQqio+JxvuJOSEgI4eHheHl5cezYMd59910+/fRTnJyc+Pzzzzl69Cgff/wxR48e5b333uOTTz7BxcUFNzc3Pv/8c7y8vBCLxZSVldHe3s7Q0BDT09PCtnnzoekW+Fn0XyULCC36Tuh6H7Tr6+tGCJrN3gSD0TvUGzbPMb2eGdaBFQzrS+gNixsenPE86+t6VleXjZ6YXsfCyjJzS4tMz88xPT/Hil6HHmM3vEGnZ21ldeN8xkb3q3NBjd/n3NwcKpWK5ORk8vLyaG1tZWFhgbU1PcvLy/T2askvzMHV/QoBIcGUVlQLHqYp9GvS2sqq8DPodAZqa+sJCwvn9OmzeHh4IRYn4uPjx+XLzvj5+eHq6oqHhwdRUVGkpaWRkZFBamoq6enpyOVyYUSaaZOESCRCLBYLub++vj5mZ2eF9U8L/197Z/PSMAzG4X9eEA+CylAnnjwowhisKFNE52mH3dsexkCcdZ9UuobUfCw/D2nTTAsioqLmgVyS0t768L5J3peQldRnEaW/vhphV8NxOL4SJ0LHv8Aux2VXWCkiOqkEpBL5/tlb54mlBBMcz5yBS1GuKWm6OpQy5QA4FDLzbbvGpwLPByunlyg28MC5hJRvo6PZbIZut4tms4lGo4F2u42bm1u0Wi0cnxxhu7aJ9Y01nF9eYPa0yEW4NAPQKVbBSsEXPoqiETzvDHt7ddRqu9ja2sHBwSE6nQ5838dwOMRgMIDv+wiCAEEQmAbFYRii3+8jDEPTLSKKIkynU9MlglL64UMwLkJ0fBdOhI4/zXs/U31+UuvJpBGtIaSqyoiWAaElMiXzCjdKixDg5bp+WZ5eXeYpWK7n7WesD3CWpzCt6x9KKYxGI/R6PXieh9NTfQ9vv17Dbn0HV9cXWGQpJPRBHybylkyFrFfsXoqQMZ1jTZIUd3f3eHh4xGJBoJSCEAKUUhBCkKYpkiRBHMeYz+eI4xiTyQTj8dgUxSaEIMsyUwXmtfyKA0BVa652qOMncCJ0OH4hhUQYY6CUglJaeefws1RF0fYoOsRXNch1MnP8Fl4AlQ8GeRXVX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2014"/>
            <a:ext cx="8153400" cy="494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0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в облачных сервисах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Облачный Потребитель </a:t>
            </a:r>
            <a:r>
              <a:rPr lang="ru-RU" dirty="0" smtClean="0"/>
              <a:t>(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Consumer</a:t>
            </a:r>
            <a:r>
              <a:rPr lang="ru-RU" dirty="0" smtClean="0"/>
              <a:t>) </a:t>
            </a:r>
            <a:r>
              <a:rPr lang="ru-RU" dirty="0"/>
              <a:t>	Лицо или организация, поддерживающая бизнес-отношения и использующая услуги </a:t>
            </a:r>
            <a:r>
              <a:rPr lang="ru-RU" i="1" dirty="0"/>
              <a:t>Облачных Провайдеров. </a:t>
            </a:r>
            <a:r>
              <a:rPr lang="ru-RU" dirty="0"/>
              <a:t>	</a:t>
            </a:r>
          </a:p>
          <a:p>
            <a:r>
              <a:rPr lang="ru-RU" dirty="0"/>
              <a:t>Облачный Провайдер </a:t>
            </a:r>
            <a:r>
              <a:rPr lang="ru-RU" dirty="0" smtClean="0"/>
              <a:t>(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Provider</a:t>
            </a:r>
            <a:r>
              <a:rPr lang="ru-RU" dirty="0" smtClean="0"/>
              <a:t>) </a:t>
            </a:r>
            <a:r>
              <a:rPr lang="ru-RU" dirty="0"/>
              <a:t>	Лицо, организация или сущность, отвечающая за доступность облачной услуги для </a:t>
            </a:r>
            <a:r>
              <a:rPr lang="ru-RU" i="1" dirty="0"/>
              <a:t>Облачных </a:t>
            </a:r>
            <a:r>
              <a:rPr lang="ru-RU" i="1" dirty="0" smtClean="0"/>
              <a:t>Потребителей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Облачный </a:t>
            </a:r>
            <a:r>
              <a:rPr lang="ru-RU" dirty="0"/>
              <a:t>Аудитор </a:t>
            </a:r>
            <a:r>
              <a:rPr lang="ru-RU" dirty="0" smtClean="0"/>
              <a:t>(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Auditor</a:t>
            </a:r>
            <a:r>
              <a:rPr lang="ru-RU" dirty="0" smtClean="0"/>
              <a:t>) </a:t>
            </a:r>
            <a:r>
              <a:rPr lang="ru-RU" dirty="0"/>
              <a:t>	Участник, который может выполняет независимую оценку (</a:t>
            </a:r>
            <a:r>
              <a:rPr lang="ru-RU" dirty="0" err="1"/>
              <a:t>assessment</a:t>
            </a:r>
            <a:r>
              <a:rPr lang="ru-RU" dirty="0"/>
              <a:t>) облачных услуг, обслуживания информационных систем, производительности и безопасности реализации облака. 	</a:t>
            </a:r>
          </a:p>
          <a:p>
            <a:r>
              <a:rPr lang="ru-RU" dirty="0"/>
              <a:t>Облачный Брокер </a:t>
            </a:r>
            <a:r>
              <a:rPr lang="ru-RU" dirty="0" smtClean="0"/>
              <a:t>(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Broker</a:t>
            </a:r>
            <a:r>
              <a:rPr lang="ru-RU" dirty="0" smtClean="0"/>
              <a:t>) </a:t>
            </a:r>
            <a:r>
              <a:rPr lang="ru-RU" dirty="0"/>
              <a:t>	Сущность, управляющая использованием, производительностью и предоставлением облачных услуг, а также устанавливающая отношения между </a:t>
            </a:r>
            <a:r>
              <a:rPr lang="ru-RU" i="1" dirty="0"/>
              <a:t>Облачными Провайдерами </a:t>
            </a:r>
            <a:r>
              <a:rPr lang="ru-RU" dirty="0"/>
              <a:t>и </a:t>
            </a:r>
            <a:r>
              <a:rPr lang="ru-RU" i="1" dirty="0"/>
              <a:t>Облачными Потребителями</a:t>
            </a:r>
            <a:r>
              <a:rPr lang="ru-RU" dirty="0"/>
              <a:t>. 	</a:t>
            </a:r>
          </a:p>
          <a:p>
            <a:r>
              <a:rPr lang="ru-RU" dirty="0"/>
              <a:t>Облачный Оператор Связи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Carrier</a:t>
            </a:r>
            <a:r>
              <a:rPr lang="ru-RU" dirty="0"/>
              <a:t> 	Посредник, предоставляющий услуги подключения и транспорт (услуги связи) &lt;доставки&gt; облачных услуг от </a:t>
            </a:r>
            <a:r>
              <a:rPr lang="ru-RU" i="1" dirty="0"/>
              <a:t>Облачных Провайдеров </a:t>
            </a:r>
            <a:r>
              <a:rPr lang="ru-RU" dirty="0"/>
              <a:t>к </a:t>
            </a:r>
            <a:r>
              <a:rPr lang="ru-RU" i="1" dirty="0"/>
              <a:t>Облачным Потребителям</a:t>
            </a:r>
            <a:r>
              <a:rPr lang="ru-RU" dirty="0"/>
              <a:t>. 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2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облачных сервисах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81963" cy="468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1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Виртуализация</a:t>
            </a:r>
            <a:r>
              <a:rPr lang="ru-RU" dirty="0" smtClean="0"/>
              <a:t> </a:t>
            </a:r>
            <a:r>
              <a:rPr lang="ru-RU" dirty="0"/>
              <a:t>— предоставление набора вычислительных ресурсов или их логического объединения, абстрагированное от аппаратной реализации, и обеспечивающее при этом логическую изоляцию вычислительных процессов, выполняемых на одном физическом ресурсе.</a:t>
            </a:r>
          </a:p>
        </p:txBody>
      </p:sp>
    </p:spTree>
    <p:extLst>
      <p:ext uri="{BB962C8B-B14F-4D97-AF65-F5344CB8AC3E}">
        <p14:creationId xmlns:p14="http://schemas.microsoft.com/office/powerpoint/2010/main" val="38545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виртуальных машин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834384" y="1981200"/>
            <a:ext cx="13716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ВМ</a:t>
            </a:r>
            <a:endParaRPr lang="ru-RU" sz="3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3943527"/>
            <a:ext cx="2209800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VMM </a:t>
            </a:r>
            <a:r>
              <a:rPr lang="ru-RU" sz="2000" dirty="0" smtClean="0"/>
              <a:t>типа 2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96000" y="3913973"/>
            <a:ext cx="2209800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VMM </a:t>
            </a:r>
            <a:r>
              <a:rPr lang="ru-RU" sz="2000" dirty="0" smtClean="0"/>
              <a:t>типа 1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415284" y="3913973"/>
            <a:ext cx="2209800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VMM </a:t>
            </a:r>
            <a:r>
              <a:rPr lang="ru-RU" sz="2000" dirty="0" smtClean="0"/>
              <a:t>гибридного типа</a:t>
            </a:r>
            <a:endParaRPr lang="ru-RU" sz="2000" dirty="0"/>
          </a:p>
        </p:txBody>
      </p:sp>
      <p:cxnSp>
        <p:nvCxnSpPr>
          <p:cNvPr id="12" name="Прямая со стрелкой 11"/>
          <p:cNvCxnSpPr>
            <a:stCxn id="4" idx="2"/>
            <a:endCxn id="9" idx="0"/>
          </p:cNvCxnSpPr>
          <p:nvPr/>
        </p:nvCxnSpPr>
        <p:spPr>
          <a:xfrm>
            <a:off x="4520184" y="2895600"/>
            <a:ext cx="2680716" cy="101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10" idx="0"/>
          </p:cNvCxnSpPr>
          <p:nvPr/>
        </p:nvCxnSpPr>
        <p:spPr>
          <a:xfrm>
            <a:off x="4520184" y="2895600"/>
            <a:ext cx="0" cy="101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2"/>
            <a:endCxn id="6" idx="0"/>
          </p:cNvCxnSpPr>
          <p:nvPr/>
        </p:nvCxnSpPr>
        <p:spPr>
          <a:xfrm flipH="1">
            <a:off x="1943100" y="2895600"/>
            <a:ext cx="2577084" cy="104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6019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VMM </a:t>
            </a:r>
            <a:r>
              <a:rPr lang="ru-RU" dirty="0" smtClean="0"/>
              <a:t>- </a:t>
            </a:r>
            <a:r>
              <a:rPr lang="en-US" dirty="0" smtClean="0"/>
              <a:t>Virtual </a:t>
            </a:r>
            <a:r>
              <a:rPr lang="en-US" dirty="0" err="1" smtClean="0"/>
              <a:t>Ma</a:t>
            </a:r>
            <a:r>
              <a:rPr lang="en-US" dirty="0" err="1"/>
              <a:t>c</a:t>
            </a:r>
            <a:r>
              <a:rPr lang="en-US" dirty="0" err="1" smtClean="0"/>
              <a:t>hin</a:t>
            </a:r>
            <a:r>
              <a:rPr lang="en-US" dirty="0" smtClean="0"/>
              <a:t> Manager</a:t>
            </a:r>
            <a:r>
              <a:rPr lang="ru-RU" dirty="0" smtClean="0"/>
              <a:t>, или гипервизор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1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VMM </a:t>
            </a:r>
            <a:r>
              <a:rPr lang="ru-RU" dirty="0"/>
              <a:t>типа 2</a:t>
            </a:r>
            <a:endParaRPr lang="ru-RU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"/>
            <a:ext cx="10076165" cy="540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4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</a:t>
            </a:r>
            <a:r>
              <a:rPr lang="ru-RU" dirty="0"/>
              <a:t>гибридного типа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5452898" cy="306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51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VMM </a:t>
            </a:r>
            <a:r>
              <a:rPr lang="ru-RU" dirty="0"/>
              <a:t>типа </a:t>
            </a:r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461377" cy="306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5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Обобщенная архитектура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9386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4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виртуализация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615324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CES 2012 Intel &amp;ncy;&amp;acy;&amp;mcy;&amp;iecy;&amp;rcy;&amp;iecy;&amp;ncy;&amp;acy; &amp;pcy;&amp;rcy;&amp;ocy;&amp;dcy;&amp;vcy;&amp;icy;&amp;gcy;&amp;acy;&amp;tcy;&amp;softcy; &amp;ucy;&amp;lcy;&amp;softcy;&amp;tcy;&amp;rcy;&amp;acy;&amp;bcy;&amp;ucy;&amp;kcy;&amp;icy; -- &amp;Ncy;&amp;ocy;&amp;vcy;&amp;ocy;&amp;scy;&amp;tcy;&amp;icy; -- mobi.r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4600"/>
            <a:ext cx="788035" cy="51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&amp;Kcy;&amp;ocy;&amp;mcy;&amp;pcy;&amp;acy;&amp;ncy;&amp;icy;&amp;yacy; AMD &amp;pcy;&amp;ocy;&amp;kcy;&amp;acy;&amp;zcy;&amp;acy;&amp;lcy;&amp;acy; &amp;ncy;&amp;ocy;&amp;vcy;&amp;ycy;&amp;jcy; &amp;scy;&amp;iecy;&amp;rcy;&amp;vcy;&amp;iecy;&amp;rcy;&amp;ncy;&amp;ycy;&amp;jcy; &amp;pcy;&amp;rcy;&amp;ocy;&amp;tscy;&amp;iecy;&amp;scy;&amp;scy;&amp;ocy;&amp;rcy; Optero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58" y="4000500"/>
            <a:ext cx="789940" cy="3949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95860" y="31880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Intel-VT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400658" y="44305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AMD-V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1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821</TotalTime>
  <Words>562</Words>
  <Application>Microsoft Office PowerPoint</Application>
  <PresentationFormat>Экран (4:3)</PresentationFormat>
  <Paragraphs>88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Median</vt:lpstr>
      <vt:lpstr>Презентация PowerPoint</vt:lpstr>
      <vt:lpstr>План</vt:lpstr>
      <vt:lpstr>Виртуализация</vt:lpstr>
      <vt:lpstr>Классификация виртуальных машин</vt:lpstr>
      <vt:lpstr>VMM типа 2</vt:lpstr>
      <vt:lpstr>VMM гибридного типа</vt:lpstr>
      <vt:lpstr>VMM типа 1</vt:lpstr>
      <vt:lpstr>Обобщенная архитектура </vt:lpstr>
      <vt:lpstr>Аппаратная виртуализация</vt:lpstr>
      <vt:lpstr>Основные термины </vt:lpstr>
      <vt:lpstr>Гипервизор</vt:lpstr>
      <vt:lpstr>Раздел</vt:lpstr>
      <vt:lpstr>Стек виртуализации</vt:lpstr>
      <vt:lpstr>Разделы</vt:lpstr>
      <vt:lpstr>Задачи виртуализации</vt:lpstr>
      <vt:lpstr>Виртуализация серверов</vt:lpstr>
      <vt:lpstr>Виртуализация приложений</vt:lpstr>
      <vt:lpstr>Облачные вычисления</vt:lpstr>
      <vt:lpstr>Свойства облачные вычисления</vt:lpstr>
      <vt:lpstr>Облачные вычисления</vt:lpstr>
      <vt:lpstr>Виртуализация и облачные вычисления</vt:lpstr>
      <vt:lpstr>Модели облачных вычислений</vt:lpstr>
      <vt:lpstr>Роли в облачных сервисах</vt:lpstr>
      <vt:lpstr>Роли в облачных сервисах</vt:lpstr>
    </vt:vector>
  </TitlesOfParts>
  <Company>ITMO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Beresnev</cp:lastModifiedBy>
  <cp:revision>107</cp:revision>
  <dcterms:created xsi:type="dcterms:W3CDTF">2013-09-10T08:38:56Z</dcterms:created>
  <dcterms:modified xsi:type="dcterms:W3CDTF">2014-12-09T11:08:02Z</dcterms:modified>
</cp:coreProperties>
</file>