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8" r:id="rId6"/>
    <p:sldId id="270" r:id="rId7"/>
    <p:sldId id="262" r:id="rId8"/>
    <p:sldId id="263" r:id="rId9"/>
    <p:sldId id="265" r:id="rId10"/>
    <p:sldId id="264" r:id="rId11"/>
    <p:sldId id="266" r:id="rId12"/>
    <p:sldId id="272" r:id="rId13"/>
    <p:sldId id="271" r:id="rId14"/>
    <p:sldId id="274" r:id="rId15"/>
    <p:sldId id="275" r:id="rId16"/>
    <p:sldId id="273" r:id="rId17"/>
    <p:sldId id="261" r:id="rId18"/>
    <p:sldId id="25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5" autoAdjust="0"/>
    <p:restoredTop sz="94713" autoAdjust="0"/>
  </p:normalViewPr>
  <p:slideViewPr>
    <p:cSldViewPr>
      <p:cViewPr varScale="1">
        <p:scale>
          <a:sx n="108" d="100"/>
          <a:sy n="108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ницкий Алексей" userId="7b05604a-4ab8-4aae-a315-5a0193df4426" providerId="ADAL" clId="{2F0C590A-B7FA-47FD-AB4F-70C858FC7C99}"/>
    <pc:docChg chg="modSld">
      <pc:chgData name="Ивницкий Алексей" userId="7b05604a-4ab8-4aae-a315-5a0193df4426" providerId="ADAL" clId="{2F0C590A-B7FA-47FD-AB4F-70C858FC7C99}" dt="2019-10-05T16:46:13.608" v="0" actId="1076"/>
      <pc:docMkLst>
        <pc:docMk/>
      </pc:docMkLst>
      <pc:sldChg chg="modSp">
        <pc:chgData name="Ивницкий Алексей" userId="7b05604a-4ab8-4aae-a315-5a0193df4426" providerId="ADAL" clId="{2F0C590A-B7FA-47FD-AB4F-70C858FC7C99}" dt="2019-10-05T16:46:13.608" v="0" actId="1076"/>
        <pc:sldMkLst>
          <pc:docMk/>
          <pc:sldMk cId="0" sldId="256"/>
        </pc:sldMkLst>
        <pc:spChg chg="mod">
          <ac:chgData name="Ивницкий Алексей" userId="7b05604a-4ab8-4aae-a315-5a0193df4426" providerId="ADAL" clId="{2F0C590A-B7FA-47FD-AB4F-70C858FC7C99}" dt="2019-10-05T16:46:13.608" v="0" actId="107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0708E-3291-4754-A75B-1FCDCC1A252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049D33B-F3D4-4779-8B24-94A68CA51D77}">
      <dgm:prSet phldrT="[Текст]" custT="1"/>
      <dgm:spPr/>
      <dgm:t>
        <a:bodyPr/>
        <a:lstStyle/>
        <a:p>
          <a:pPr algn="ctr"/>
          <a:r>
            <a:rPr lang="ru-RU" sz="4000" dirty="0"/>
            <a:t>Прикладная задача</a:t>
          </a:r>
        </a:p>
      </dgm:t>
    </dgm:pt>
    <dgm:pt modelId="{93A278E5-B4D1-464B-8CE7-941E5C14C8FB}" type="parTrans" cxnId="{BD2A95DD-B440-4D9A-A821-F15B708BC05B}">
      <dgm:prSet/>
      <dgm:spPr/>
      <dgm:t>
        <a:bodyPr/>
        <a:lstStyle/>
        <a:p>
          <a:pPr algn="ctr"/>
          <a:endParaRPr lang="ru-RU"/>
        </a:p>
      </dgm:t>
    </dgm:pt>
    <dgm:pt modelId="{19243FA7-8565-4215-9355-58FFD07979EF}" type="sibTrans" cxnId="{BD2A95DD-B440-4D9A-A821-F15B708BC05B}">
      <dgm:prSet/>
      <dgm:spPr/>
      <dgm:t>
        <a:bodyPr/>
        <a:lstStyle/>
        <a:p>
          <a:pPr algn="ctr"/>
          <a:endParaRPr lang="ru-RU"/>
        </a:p>
      </dgm:t>
    </dgm:pt>
    <dgm:pt modelId="{688209A8-68E8-4C81-8AF0-8A570A260D88}">
      <dgm:prSet phldrT="[Текст]" custT="1"/>
      <dgm:spPr/>
      <dgm:t>
        <a:bodyPr/>
        <a:lstStyle/>
        <a:p>
          <a:pPr algn="ctr"/>
          <a:r>
            <a:rPr lang="ru-RU" sz="4000" dirty="0"/>
            <a:t>Физические процессы</a:t>
          </a:r>
          <a:endParaRPr lang="en-US" sz="4000" dirty="0"/>
        </a:p>
      </dgm:t>
    </dgm:pt>
    <dgm:pt modelId="{C78D7851-0AD5-44A0-93B8-EEAF6E5B46FB}" type="parTrans" cxnId="{BDC1EF17-D493-4D00-9A06-B4E3599DE1A3}">
      <dgm:prSet/>
      <dgm:spPr/>
      <dgm:t>
        <a:bodyPr/>
        <a:lstStyle/>
        <a:p>
          <a:pPr algn="ctr"/>
          <a:endParaRPr lang="ru-RU"/>
        </a:p>
      </dgm:t>
    </dgm:pt>
    <dgm:pt modelId="{BF58025F-2B56-4BA2-BCFF-441A799BCFD4}" type="sibTrans" cxnId="{BDC1EF17-D493-4D00-9A06-B4E3599DE1A3}">
      <dgm:prSet/>
      <dgm:spPr/>
      <dgm:t>
        <a:bodyPr/>
        <a:lstStyle/>
        <a:p>
          <a:pPr algn="ctr"/>
          <a:endParaRPr lang="ru-RU"/>
        </a:p>
      </dgm:t>
    </dgm:pt>
    <dgm:pt modelId="{683C1D70-91D8-4662-B32C-44B39DD8B239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29C725CA-C69D-4225-87E5-00757406FB52}" type="parTrans" cxnId="{6E2087B4-24CF-4CE1-9F7E-EE28356F0FAA}">
      <dgm:prSet/>
      <dgm:spPr/>
      <dgm:t>
        <a:bodyPr/>
        <a:lstStyle/>
        <a:p>
          <a:pPr algn="ctr"/>
          <a:endParaRPr lang="ru-RU"/>
        </a:p>
      </dgm:t>
    </dgm:pt>
    <dgm:pt modelId="{DFBC6560-9090-42C1-A938-A7685EEE7863}" type="sibTrans" cxnId="{6E2087B4-24CF-4CE1-9F7E-EE28356F0FAA}">
      <dgm:prSet/>
      <dgm:spPr/>
      <dgm:t>
        <a:bodyPr/>
        <a:lstStyle/>
        <a:p>
          <a:pPr algn="ctr"/>
          <a:endParaRPr lang="ru-RU"/>
        </a:p>
      </dgm:t>
    </dgm:pt>
    <dgm:pt modelId="{08772F8E-F7C9-48F1-B87F-EBCBC9EB5C59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0CB76AA1-4524-44B6-89A8-800A796E0841}" type="parTrans" cxnId="{561ECDA9-AD33-4AF6-A294-144B25A9B71F}">
      <dgm:prSet/>
      <dgm:spPr/>
      <dgm:t>
        <a:bodyPr/>
        <a:lstStyle/>
        <a:p>
          <a:pPr algn="ctr"/>
          <a:endParaRPr lang="ru-RU"/>
        </a:p>
      </dgm:t>
    </dgm:pt>
    <dgm:pt modelId="{9E337A75-3C7C-4667-8E03-2A81FF07CCDC}" type="sibTrans" cxnId="{561ECDA9-AD33-4AF6-A294-144B25A9B71F}">
      <dgm:prSet/>
      <dgm:spPr/>
      <dgm:t>
        <a:bodyPr/>
        <a:lstStyle/>
        <a:p>
          <a:pPr algn="ctr"/>
          <a:endParaRPr lang="ru-RU"/>
        </a:p>
      </dgm:t>
    </dgm:pt>
    <dgm:pt modelId="{C106F60B-8221-4C84-BB39-5262FEF8CD06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22452302-A29A-48DB-B3C7-09DA03223D0B}" type="parTrans" cxnId="{FA65FC4B-F956-4B8F-BB6B-74932083A109}">
      <dgm:prSet/>
      <dgm:spPr/>
      <dgm:t>
        <a:bodyPr/>
        <a:lstStyle/>
        <a:p>
          <a:pPr algn="ctr"/>
          <a:endParaRPr lang="ru-RU"/>
        </a:p>
      </dgm:t>
    </dgm:pt>
    <dgm:pt modelId="{578A3BA4-BB25-4EA6-8F11-DF1CCA2AECF5}" type="sibTrans" cxnId="{FA65FC4B-F956-4B8F-BB6B-74932083A109}">
      <dgm:prSet/>
      <dgm:spPr/>
      <dgm:t>
        <a:bodyPr/>
        <a:lstStyle/>
        <a:p>
          <a:pPr algn="ctr"/>
          <a:endParaRPr lang="ru-RU"/>
        </a:p>
      </dgm:t>
    </dgm:pt>
    <dgm:pt modelId="{10248851-B8A0-4991-99C9-6BAB911510B7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B2744B2F-37F8-4971-9E2C-FAFEAAE522C6}" type="parTrans" cxnId="{9FA8317B-3C72-42C0-9694-515489F6A2C3}">
      <dgm:prSet/>
      <dgm:spPr/>
      <dgm:t>
        <a:bodyPr/>
        <a:lstStyle/>
        <a:p>
          <a:pPr algn="ctr"/>
          <a:endParaRPr lang="ru-RU"/>
        </a:p>
      </dgm:t>
    </dgm:pt>
    <dgm:pt modelId="{A5A3FB59-A2CE-4020-864F-C06A56E8ED57}" type="sibTrans" cxnId="{9FA8317B-3C72-42C0-9694-515489F6A2C3}">
      <dgm:prSet/>
      <dgm:spPr/>
      <dgm:t>
        <a:bodyPr/>
        <a:lstStyle/>
        <a:p>
          <a:pPr algn="ctr"/>
          <a:endParaRPr lang="ru-RU"/>
        </a:p>
      </dgm:t>
    </dgm:pt>
    <dgm:pt modelId="{4AC8E2DE-2E57-4001-A896-76441D7F9BBD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FE94ED00-550A-41D1-91E5-45A034DCF5AB}" type="parTrans" cxnId="{012E7E46-926F-4898-9F95-E6E520774446}">
      <dgm:prSet/>
      <dgm:spPr/>
      <dgm:t>
        <a:bodyPr/>
        <a:lstStyle/>
        <a:p>
          <a:pPr algn="ctr"/>
          <a:endParaRPr lang="ru-RU"/>
        </a:p>
      </dgm:t>
    </dgm:pt>
    <dgm:pt modelId="{11AEEAEE-958C-4EE4-9022-B9465C06DBC0}" type="sibTrans" cxnId="{012E7E46-926F-4898-9F95-E6E520774446}">
      <dgm:prSet/>
      <dgm:spPr/>
      <dgm:t>
        <a:bodyPr/>
        <a:lstStyle/>
        <a:p>
          <a:pPr algn="ctr"/>
          <a:endParaRPr lang="ru-RU"/>
        </a:p>
      </dgm:t>
    </dgm:pt>
    <dgm:pt modelId="{E5691CB8-7969-49FE-80D8-4B9570629B51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C542BFB4-52DF-4113-8A82-8ED643BA50BF}" type="parTrans" cxnId="{2C8457F6-D689-4E2D-A1F5-17F071CA5DC7}">
      <dgm:prSet/>
      <dgm:spPr/>
      <dgm:t>
        <a:bodyPr/>
        <a:lstStyle/>
        <a:p>
          <a:pPr algn="ctr"/>
          <a:endParaRPr lang="ru-RU"/>
        </a:p>
      </dgm:t>
    </dgm:pt>
    <dgm:pt modelId="{373B3E45-5D9E-496E-9E40-17D84232D7C2}" type="sibTrans" cxnId="{2C8457F6-D689-4E2D-A1F5-17F071CA5DC7}">
      <dgm:prSet/>
      <dgm:spPr/>
      <dgm:t>
        <a:bodyPr/>
        <a:lstStyle/>
        <a:p>
          <a:pPr algn="ctr"/>
          <a:endParaRPr lang="ru-RU"/>
        </a:p>
      </dgm:t>
    </dgm:pt>
    <dgm:pt modelId="{86552B81-58F7-4695-9696-A4D3AB23CB49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8557D348-2F52-466A-BF37-556197B4DABE}" type="parTrans" cxnId="{FE21617C-FBED-4E12-A0CF-BBD47A76B6C6}">
      <dgm:prSet/>
      <dgm:spPr/>
      <dgm:t>
        <a:bodyPr/>
        <a:lstStyle/>
        <a:p>
          <a:pPr algn="ctr"/>
          <a:endParaRPr lang="ru-RU"/>
        </a:p>
      </dgm:t>
    </dgm:pt>
    <dgm:pt modelId="{2A932CCD-A46B-4AB1-A6B3-48FFC5AE5FCC}" type="sibTrans" cxnId="{FE21617C-FBED-4E12-A0CF-BBD47A76B6C6}">
      <dgm:prSet/>
      <dgm:spPr/>
      <dgm:t>
        <a:bodyPr/>
        <a:lstStyle/>
        <a:p>
          <a:pPr algn="ctr"/>
          <a:endParaRPr lang="ru-RU"/>
        </a:p>
      </dgm:t>
    </dgm:pt>
    <dgm:pt modelId="{3CCAB88C-9A85-4FB3-B478-B0D74652F298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8E4ED5FE-B2BF-4C3F-94C2-CF5E367095F2}" type="parTrans" cxnId="{2A9A05C2-0432-4417-A87C-A68A21020864}">
      <dgm:prSet/>
      <dgm:spPr/>
      <dgm:t>
        <a:bodyPr/>
        <a:lstStyle/>
        <a:p>
          <a:pPr algn="ctr"/>
          <a:endParaRPr lang="ru-RU"/>
        </a:p>
      </dgm:t>
    </dgm:pt>
    <dgm:pt modelId="{A50DB380-3693-41CD-B456-6367E99300E1}" type="sibTrans" cxnId="{2A9A05C2-0432-4417-A87C-A68A21020864}">
      <dgm:prSet/>
      <dgm:spPr/>
      <dgm:t>
        <a:bodyPr/>
        <a:lstStyle/>
        <a:p>
          <a:pPr algn="ctr"/>
          <a:endParaRPr lang="ru-RU"/>
        </a:p>
      </dgm:t>
    </dgm:pt>
    <dgm:pt modelId="{01ED8751-AD1D-485A-A954-BF3752344DB8}">
      <dgm:prSet phldrT="[Текст]"/>
      <dgm:spPr>
        <a:ln>
          <a:noFill/>
        </a:ln>
      </dgm:spPr>
      <dgm:t>
        <a:bodyPr/>
        <a:lstStyle/>
        <a:p>
          <a:pPr algn="ctr"/>
          <a:endParaRPr lang="ru-RU" dirty="0"/>
        </a:p>
      </dgm:t>
    </dgm:pt>
    <dgm:pt modelId="{EE45D217-D8D4-4219-91B1-87320A5D74D7}" type="parTrans" cxnId="{4C9692FA-618E-47B1-B9F5-B2E9EAD000F6}">
      <dgm:prSet/>
      <dgm:spPr/>
      <dgm:t>
        <a:bodyPr/>
        <a:lstStyle/>
        <a:p>
          <a:pPr algn="ctr"/>
          <a:endParaRPr lang="ru-RU"/>
        </a:p>
      </dgm:t>
    </dgm:pt>
    <dgm:pt modelId="{8C0144DD-0C96-4964-B9D1-64CE7ED166A1}" type="sibTrans" cxnId="{4C9692FA-618E-47B1-B9F5-B2E9EAD000F6}">
      <dgm:prSet/>
      <dgm:spPr/>
      <dgm:t>
        <a:bodyPr/>
        <a:lstStyle/>
        <a:p>
          <a:pPr algn="ctr"/>
          <a:endParaRPr lang="ru-RU"/>
        </a:p>
      </dgm:t>
    </dgm:pt>
    <dgm:pt modelId="{D50B8038-2143-41F4-B761-D31317613CEF}" type="pres">
      <dgm:prSet presAssocID="{5680708E-3291-4754-A75B-1FCDCC1A252A}" presName="linear" presStyleCnt="0">
        <dgm:presLayoutVars>
          <dgm:animLvl val="lvl"/>
          <dgm:resizeHandles val="exact"/>
        </dgm:presLayoutVars>
      </dgm:prSet>
      <dgm:spPr/>
    </dgm:pt>
    <dgm:pt modelId="{21036FAD-7301-42D7-B69F-DE3B612FB079}" type="pres">
      <dgm:prSet presAssocID="{6049D33B-F3D4-4779-8B24-94A68CA51D77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01B63024-BE36-404C-80DE-DB12776A82A8}" type="pres">
      <dgm:prSet presAssocID="{19243FA7-8565-4215-9355-58FFD07979EF}" presName="spacer" presStyleCnt="0"/>
      <dgm:spPr/>
    </dgm:pt>
    <dgm:pt modelId="{D3A9DB6C-C07E-48FA-ADBB-75DEDADB26DF}" type="pres">
      <dgm:prSet presAssocID="{08772F8E-F7C9-48F1-B87F-EBCBC9EB5C5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804252E-7661-442C-81E6-1E8C6CAC1543}" type="pres">
      <dgm:prSet presAssocID="{9E337A75-3C7C-4667-8E03-2A81FF07CCDC}" presName="spacer" presStyleCnt="0"/>
      <dgm:spPr/>
    </dgm:pt>
    <dgm:pt modelId="{D57B1330-8F69-43D6-9BC2-64063515F033}" type="pres">
      <dgm:prSet presAssocID="{C106F60B-8221-4C84-BB39-5262FEF8CD0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BCC4D78-7861-4C44-A007-88255C1E016C}" type="pres">
      <dgm:prSet presAssocID="{578A3BA4-BB25-4EA6-8F11-DF1CCA2AECF5}" presName="spacer" presStyleCnt="0"/>
      <dgm:spPr/>
    </dgm:pt>
    <dgm:pt modelId="{1840B0A0-F5CE-45CF-A590-CF244FCF6796}" type="pres">
      <dgm:prSet presAssocID="{10248851-B8A0-4991-99C9-6BAB911510B7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54B8D53-A53F-44A5-BE4E-F0A903842874}" type="pres">
      <dgm:prSet presAssocID="{A5A3FB59-A2CE-4020-864F-C06A56E8ED57}" presName="spacer" presStyleCnt="0"/>
      <dgm:spPr/>
    </dgm:pt>
    <dgm:pt modelId="{F1F5FD55-DE0C-425C-9128-B38ECD090842}" type="pres">
      <dgm:prSet presAssocID="{4AC8E2DE-2E57-4001-A896-76441D7F9BB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D4FDB0B-0404-4259-8E8A-B0DCB76BDEBD}" type="pres">
      <dgm:prSet presAssocID="{11AEEAEE-958C-4EE4-9022-B9465C06DBC0}" presName="spacer" presStyleCnt="0"/>
      <dgm:spPr/>
    </dgm:pt>
    <dgm:pt modelId="{F6F2661B-AE87-40FD-8CBE-A8162BACA6DA}" type="pres">
      <dgm:prSet presAssocID="{E5691CB8-7969-49FE-80D8-4B9570629B5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95EC8A2F-EAD8-4507-8A15-969A1AAAED70}" type="pres">
      <dgm:prSet presAssocID="{373B3E45-5D9E-496E-9E40-17D84232D7C2}" presName="spacer" presStyleCnt="0"/>
      <dgm:spPr/>
    </dgm:pt>
    <dgm:pt modelId="{1006D627-A7F9-452D-BBD1-C88638562463}" type="pres">
      <dgm:prSet presAssocID="{01ED8751-AD1D-485A-A954-BF3752344DB8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CF2FF30-9841-436F-9DF3-A52EBA38C2CD}" type="pres">
      <dgm:prSet presAssocID="{8C0144DD-0C96-4964-B9D1-64CE7ED166A1}" presName="spacer" presStyleCnt="0"/>
      <dgm:spPr/>
    </dgm:pt>
    <dgm:pt modelId="{AE8425D8-8222-4949-937E-CF19A8970999}" type="pres">
      <dgm:prSet presAssocID="{3CCAB88C-9A85-4FB3-B478-B0D74652F29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38DBB6B3-0CD9-4BC3-BBD7-D88DF207BF14}" type="pres">
      <dgm:prSet presAssocID="{A50DB380-3693-41CD-B456-6367E99300E1}" presName="spacer" presStyleCnt="0"/>
      <dgm:spPr/>
    </dgm:pt>
    <dgm:pt modelId="{6DCB02EC-063D-4392-A948-3FCF66EA042F}" type="pres">
      <dgm:prSet presAssocID="{86552B81-58F7-4695-9696-A4D3AB23CB4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119CC0E-F7A5-42E8-8BAA-DEABCFD27AF9}" type="pres">
      <dgm:prSet presAssocID="{2A932CCD-A46B-4AB1-A6B3-48FFC5AE5FCC}" presName="spacer" presStyleCnt="0"/>
      <dgm:spPr/>
    </dgm:pt>
    <dgm:pt modelId="{5523D883-1375-4015-AF9E-C8A5E961FEFB}" type="pres">
      <dgm:prSet presAssocID="{683C1D70-91D8-4662-B32C-44B39DD8B23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C36440E-E117-4964-BE92-61973CFC0A39}" type="pres">
      <dgm:prSet presAssocID="{DFBC6560-9090-42C1-A938-A7685EEE7863}" presName="spacer" presStyleCnt="0"/>
      <dgm:spPr/>
    </dgm:pt>
    <dgm:pt modelId="{D2C6BDCC-083D-4BC1-9A90-C3BCF06BC1D0}" type="pres">
      <dgm:prSet presAssocID="{688209A8-68E8-4C81-8AF0-8A570A260D88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2041EB06-6442-468A-A15C-E756EBAC9A5A}" type="presOf" srcId="{4AC8E2DE-2E57-4001-A896-76441D7F9BBD}" destId="{F1F5FD55-DE0C-425C-9128-B38ECD090842}" srcOrd="0" destOrd="0" presId="urn:microsoft.com/office/officeart/2005/8/layout/vList2"/>
    <dgm:cxn modelId="{BDC1EF17-D493-4D00-9A06-B4E3599DE1A3}" srcId="{5680708E-3291-4754-A75B-1FCDCC1A252A}" destId="{688209A8-68E8-4C81-8AF0-8A570A260D88}" srcOrd="10" destOrd="0" parTransId="{C78D7851-0AD5-44A0-93B8-EEAF6E5B46FB}" sibTransId="{BF58025F-2B56-4BA2-BCFF-441A799BCFD4}"/>
    <dgm:cxn modelId="{012E7E46-926F-4898-9F95-E6E520774446}" srcId="{5680708E-3291-4754-A75B-1FCDCC1A252A}" destId="{4AC8E2DE-2E57-4001-A896-76441D7F9BBD}" srcOrd="4" destOrd="0" parTransId="{FE94ED00-550A-41D1-91E5-45A034DCF5AB}" sibTransId="{11AEEAEE-958C-4EE4-9022-B9465C06DBC0}"/>
    <dgm:cxn modelId="{FA65FC4B-F956-4B8F-BB6B-74932083A109}" srcId="{5680708E-3291-4754-A75B-1FCDCC1A252A}" destId="{C106F60B-8221-4C84-BB39-5262FEF8CD06}" srcOrd="2" destOrd="0" parTransId="{22452302-A29A-48DB-B3C7-09DA03223D0B}" sibTransId="{578A3BA4-BB25-4EA6-8F11-DF1CCA2AECF5}"/>
    <dgm:cxn modelId="{3387FB51-101E-4C66-93FF-FCEA4D535759}" type="presOf" srcId="{C106F60B-8221-4C84-BB39-5262FEF8CD06}" destId="{D57B1330-8F69-43D6-9BC2-64063515F033}" srcOrd="0" destOrd="0" presId="urn:microsoft.com/office/officeart/2005/8/layout/vList2"/>
    <dgm:cxn modelId="{B7562153-51AC-49C4-AB3F-755600F3A06B}" type="presOf" srcId="{08772F8E-F7C9-48F1-B87F-EBCBC9EB5C59}" destId="{D3A9DB6C-C07E-48FA-ADBB-75DEDADB26DF}" srcOrd="0" destOrd="0" presId="urn:microsoft.com/office/officeart/2005/8/layout/vList2"/>
    <dgm:cxn modelId="{A66FD574-7133-445E-B2E3-AB4B82AC3A95}" type="presOf" srcId="{3CCAB88C-9A85-4FB3-B478-B0D74652F298}" destId="{AE8425D8-8222-4949-937E-CF19A8970999}" srcOrd="0" destOrd="0" presId="urn:microsoft.com/office/officeart/2005/8/layout/vList2"/>
    <dgm:cxn modelId="{9FA8317B-3C72-42C0-9694-515489F6A2C3}" srcId="{5680708E-3291-4754-A75B-1FCDCC1A252A}" destId="{10248851-B8A0-4991-99C9-6BAB911510B7}" srcOrd="3" destOrd="0" parTransId="{B2744B2F-37F8-4971-9E2C-FAFEAAE522C6}" sibTransId="{A5A3FB59-A2CE-4020-864F-C06A56E8ED57}"/>
    <dgm:cxn modelId="{FE21617C-FBED-4E12-A0CF-BBD47A76B6C6}" srcId="{5680708E-3291-4754-A75B-1FCDCC1A252A}" destId="{86552B81-58F7-4695-9696-A4D3AB23CB49}" srcOrd="8" destOrd="0" parTransId="{8557D348-2F52-466A-BF37-556197B4DABE}" sibTransId="{2A932CCD-A46B-4AB1-A6B3-48FFC5AE5FCC}"/>
    <dgm:cxn modelId="{F0755782-0DDC-45BF-B728-87B02358583E}" type="presOf" srcId="{E5691CB8-7969-49FE-80D8-4B9570629B51}" destId="{F6F2661B-AE87-40FD-8CBE-A8162BACA6DA}" srcOrd="0" destOrd="0" presId="urn:microsoft.com/office/officeart/2005/8/layout/vList2"/>
    <dgm:cxn modelId="{765478A0-DDB7-4EAB-B27C-EE87667755A2}" type="presOf" srcId="{86552B81-58F7-4695-9696-A4D3AB23CB49}" destId="{6DCB02EC-063D-4392-A948-3FCF66EA042F}" srcOrd="0" destOrd="0" presId="urn:microsoft.com/office/officeart/2005/8/layout/vList2"/>
    <dgm:cxn modelId="{4CBEAAA1-0901-4DE5-AED7-CF2CCE64536D}" type="presOf" srcId="{10248851-B8A0-4991-99C9-6BAB911510B7}" destId="{1840B0A0-F5CE-45CF-A590-CF244FCF6796}" srcOrd="0" destOrd="0" presId="urn:microsoft.com/office/officeart/2005/8/layout/vList2"/>
    <dgm:cxn modelId="{561ECDA9-AD33-4AF6-A294-144B25A9B71F}" srcId="{5680708E-3291-4754-A75B-1FCDCC1A252A}" destId="{08772F8E-F7C9-48F1-B87F-EBCBC9EB5C59}" srcOrd="1" destOrd="0" parTransId="{0CB76AA1-4524-44B6-89A8-800A796E0841}" sibTransId="{9E337A75-3C7C-4667-8E03-2A81FF07CCDC}"/>
    <dgm:cxn modelId="{6E2087B4-24CF-4CE1-9F7E-EE28356F0FAA}" srcId="{5680708E-3291-4754-A75B-1FCDCC1A252A}" destId="{683C1D70-91D8-4662-B32C-44B39DD8B239}" srcOrd="9" destOrd="0" parTransId="{29C725CA-C69D-4225-87E5-00757406FB52}" sibTransId="{DFBC6560-9090-42C1-A938-A7685EEE7863}"/>
    <dgm:cxn modelId="{2A9A05C2-0432-4417-A87C-A68A21020864}" srcId="{5680708E-3291-4754-A75B-1FCDCC1A252A}" destId="{3CCAB88C-9A85-4FB3-B478-B0D74652F298}" srcOrd="7" destOrd="0" parTransId="{8E4ED5FE-B2BF-4C3F-94C2-CF5E367095F2}" sibTransId="{A50DB380-3693-41CD-B456-6367E99300E1}"/>
    <dgm:cxn modelId="{8C297CC3-35A8-40B1-AE37-FB6F72910EE1}" type="presOf" srcId="{6049D33B-F3D4-4779-8B24-94A68CA51D77}" destId="{21036FAD-7301-42D7-B69F-DE3B612FB079}" srcOrd="0" destOrd="0" presId="urn:microsoft.com/office/officeart/2005/8/layout/vList2"/>
    <dgm:cxn modelId="{C40F6EC5-6A8A-4D91-8703-B2BAFDB69D68}" type="presOf" srcId="{01ED8751-AD1D-485A-A954-BF3752344DB8}" destId="{1006D627-A7F9-452D-BBD1-C88638562463}" srcOrd="0" destOrd="0" presId="urn:microsoft.com/office/officeart/2005/8/layout/vList2"/>
    <dgm:cxn modelId="{43363CDB-B750-46C0-9355-9161CD8CBC45}" type="presOf" srcId="{683C1D70-91D8-4662-B32C-44B39DD8B239}" destId="{5523D883-1375-4015-AF9E-C8A5E961FEFB}" srcOrd="0" destOrd="0" presId="urn:microsoft.com/office/officeart/2005/8/layout/vList2"/>
    <dgm:cxn modelId="{BD2A95DD-B440-4D9A-A821-F15B708BC05B}" srcId="{5680708E-3291-4754-A75B-1FCDCC1A252A}" destId="{6049D33B-F3D4-4779-8B24-94A68CA51D77}" srcOrd="0" destOrd="0" parTransId="{93A278E5-B4D1-464B-8CE7-941E5C14C8FB}" sibTransId="{19243FA7-8565-4215-9355-58FFD07979EF}"/>
    <dgm:cxn modelId="{41E1FBF5-8F3A-49EA-90EF-FC2BAF0DCD29}" type="presOf" srcId="{688209A8-68E8-4C81-8AF0-8A570A260D88}" destId="{D2C6BDCC-083D-4BC1-9A90-C3BCF06BC1D0}" srcOrd="0" destOrd="0" presId="urn:microsoft.com/office/officeart/2005/8/layout/vList2"/>
    <dgm:cxn modelId="{2C8457F6-D689-4E2D-A1F5-17F071CA5DC7}" srcId="{5680708E-3291-4754-A75B-1FCDCC1A252A}" destId="{E5691CB8-7969-49FE-80D8-4B9570629B51}" srcOrd="5" destOrd="0" parTransId="{C542BFB4-52DF-4113-8A82-8ED643BA50BF}" sibTransId="{373B3E45-5D9E-496E-9E40-17D84232D7C2}"/>
    <dgm:cxn modelId="{2C7E5CFA-5830-42C5-AF39-9BAD8D34DDC9}" type="presOf" srcId="{5680708E-3291-4754-A75B-1FCDCC1A252A}" destId="{D50B8038-2143-41F4-B761-D31317613CEF}" srcOrd="0" destOrd="0" presId="urn:microsoft.com/office/officeart/2005/8/layout/vList2"/>
    <dgm:cxn modelId="{4C9692FA-618E-47B1-B9F5-B2E9EAD000F6}" srcId="{5680708E-3291-4754-A75B-1FCDCC1A252A}" destId="{01ED8751-AD1D-485A-A954-BF3752344DB8}" srcOrd="6" destOrd="0" parTransId="{EE45D217-D8D4-4219-91B1-87320A5D74D7}" sibTransId="{8C0144DD-0C96-4964-B9D1-64CE7ED166A1}"/>
    <dgm:cxn modelId="{D4B55B57-383F-4A38-9B8E-502EA4C1A2B1}" type="presParOf" srcId="{D50B8038-2143-41F4-B761-D31317613CEF}" destId="{21036FAD-7301-42D7-B69F-DE3B612FB079}" srcOrd="0" destOrd="0" presId="urn:microsoft.com/office/officeart/2005/8/layout/vList2"/>
    <dgm:cxn modelId="{A9558355-25A7-430F-9472-98468BE14101}" type="presParOf" srcId="{D50B8038-2143-41F4-B761-D31317613CEF}" destId="{01B63024-BE36-404C-80DE-DB12776A82A8}" srcOrd="1" destOrd="0" presId="urn:microsoft.com/office/officeart/2005/8/layout/vList2"/>
    <dgm:cxn modelId="{7C532BDA-3B5B-4678-BB54-ECD5F9F53A40}" type="presParOf" srcId="{D50B8038-2143-41F4-B761-D31317613CEF}" destId="{D3A9DB6C-C07E-48FA-ADBB-75DEDADB26DF}" srcOrd="2" destOrd="0" presId="urn:microsoft.com/office/officeart/2005/8/layout/vList2"/>
    <dgm:cxn modelId="{6A073186-8A37-4370-9518-589697EC0623}" type="presParOf" srcId="{D50B8038-2143-41F4-B761-D31317613CEF}" destId="{D804252E-7661-442C-81E6-1E8C6CAC1543}" srcOrd="3" destOrd="0" presId="urn:microsoft.com/office/officeart/2005/8/layout/vList2"/>
    <dgm:cxn modelId="{7D182E82-23B8-4CC1-A925-E85B7AC65AD5}" type="presParOf" srcId="{D50B8038-2143-41F4-B761-D31317613CEF}" destId="{D57B1330-8F69-43D6-9BC2-64063515F033}" srcOrd="4" destOrd="0" presId="urn:microsoft.com/office/officeart/2005/8/layout/vList2"/>
    <dgm:cxn modelId="{07188EA3-ECE1-4510-ABDF-0E2491511677}" type="presParOf" srcId="{D50B8038-2143-41F4-B761-D31317613CEF}" destId="{CBCC4D78-7861-4C44-A007-88255C1E016C}" srcOrd="5" destOrd="0" presId="urn:microsoft.com/office/officeart/2005/8/layout/vList2"/>
    <dgm:cxn modelId="{F71D2C3E-E84F-4660-AAC4-CA6782D1D7C3}" type="presParOf" srcId="{D50B8038-2143-41F4-B761-D31317613CEF}" destId="{1840B0A0-F5CE-45CF-A590-CF244FCF6796}" srcOrd="6" destOrd="0" presId="urn:microsoft.com/office/officeart/2005/8/layout/vList2"/>
    <dgm:cxn modelId="{C58AA1A9-EB1F-4A17-9D56-FDCA216839D8}" type="presParOf" srcId="{D50B8038-2143-41F4-B761-D31317613CEF}" destId="{654B8D53-A53F-44A5-BE4E-F0A903842874}" srcOrd="7" destOrd="0" presId="urn:microsoft.com/office/officeart/2005/8/layout/vList2"/>
    <dgm:cxn modelId="{C6904DB9-A0F0-4BC9-A7F1-BE8E28932162}" type="presParOf" srcId="{D50B8038-2143-41F4-B761-D31317613CEF}" destId="{F1F5FD55-DE0C-425C-9128-B38ECD090842}" srcOrd="8" destOrd="0" presId="urn:microsoft.com/office/officeart/2005/8/layout/vList2"/>
    <dgm:cxn modelId="{7AAD9B2F-1BFE-4816-B64C-61F41AB7FBF0}" type="presParOf" srcId="{D50B8038-2143-41F4-B761-D31317613CEF}" destId="{DD4FDB0B-0404-4259-8E8A-B0DCB76BDEBD}" srcOrd="9" destOrd="0" presId="urn:microsoft.com/office/officeart/2005/8/layout/vList2"/>
    <dgm:cxn modelId="{B9B9F462-1AE8-4E64-ACD3-8DDE7E2AC9B2}" type="presParOf" srcId="{D50B8038-2143-41F4-B761-D31317613CEF}" destId="{F6F2661B-AE87-40FD-8CBE-A8162BACA6DA}" srcOrd="10" destOrd="0" presId="urn:microsoft.com/office/officeart/2005/8/layout/vList2"/>
    <dgm:cxn modelId="{F7E14F89-AC7F-4C3D-9072-3B2897DA3D86}" type="presParOf" srcId="{D50B8038-2143-41F4-B761-D31317613CEF}" destId="{95EC8A2F-EAD8-4507-8A15-969A1AAAED70}" srcOrd="11" destOrd="0" presId="urn:microsoft.com/office/officeart/2005/8/layout/vList2"/>
    <dgm:cxn modelId="{7156F1D4-9321-4B35-8770-A6D2AC96DCE4}" type="presParOf" srcId="{D50B8038-2143-41F4-B761-D31317613CEF}" destId="{1006D627-A7F9-452D-BBD1-C88638562463}" srcOrd="12" destOrd="0" presId="urn:microsoft.com/office/officeart/2005/8/layout/vList2"/>
    <dgm:cxn modelId="{54996225-6BD4-4261-ABE4-12B9D2280A5E}" type="presParOf" srcId="{D50B8038-2143-41F4-B761-D31317613CEF}" destId="{8CF2FF30-9841-436F-9DF3-A52EBA38C2CD}" srcOrd="13" destOrd="0" presId="urn:microsoft.com/office/officeart/2005/8/layout/vList2"/>
    <dgm:cxn modelId="{DCB39DD0-6C20-4AAB-B122-71DADCC130C1}" type="presParOf" srcId="{D50B8038-2143-41F4-B761-D31317613CEF}" destId="{AE8425D8-8222-4949-937E-CF19A8970999}" srcOrd="14" destOrd="0" presId="urn:microsoft.com/office/officeart/2005/8/layout/vList2"/>
    <dgm:cxn modelId="{420DF9C8-8413-439A-AE28-81EFE1DF3A5E}" type="presParOf" srcId="{D50B8038-2143-41F4-B761-D31317613CEF}" destId="{38DBB6B3-0CD9-4BC3-BBD7-D88DF207BF14}" srcOrd="15" destOrd="0" presId="urn:microsoft.com/office/officeart/2005/8/layout/vList2"/>
    <dgm:cxn modelId="{3CF5E405-987B-45EB-8F0B-304C06E10111}" type="presParOf" srcId="{D50B8038-2143-41F4-B761-D31317613CEF}" destId="{6DCB02EC-063D-4392-A948-3FCF66EA042F}" srcOrd="16" destOrd="0" presId="urn:microsoft.com/office/officeart/2005/8/layout/vList2"/>
    <dgm:cxn modelId="{F44C2E46-2307-4E78-AC52-B6553E1D9956}" type="presParOf" srcId="{D50B8038-2143-41F4-B761-D31317613CEF}" destId="{7119CC0E-F7A5-42E8-8BAA-DEABCFD27AF9}" srcOrd="17" destOrd="0" presId="urn:microsoft.com/office/officeart/2005/8/layout/vList2"/>
    <dgm:cxn modelId="{1C06FBA3-8A19-4EBD-8933-A769F5805878}" type="presParOf" srcId="{D50B8038-2143-41F4-B761-D31317613CEF}" destId="{5523D883-1375-4015-AF9E-C8A5E961FEFB}" srcOrd="18" destOrd="0" presId="urn:microsoft.com/office/officeart/2005/8/layout/vList2"/>
    <dgm:cxn modelId="{FB241BA4-4931-47E5-980D-1C584A512F98}" type="presParOf" srcId="{D50B8038-2143-41F4-B761-D31317613CEF}" destId="{8C36440E-E117-4964-BE92-61973CFC0A39}" srcOrd="19" destOrd="0" presId="urn:microsoft.com/office/officeart/2005/8/layout/vList2"/>
    <dgm:cxn modelId="{192AE092-E5E9-4412-AAFB-55A5A2CDE8CE}" type="presParOf" srcId="{D50B8038-2143-41F4-B761-D31317613CEF}" destId="{D2C6BDCC-083D-4BC1-9A90-C3BCF06BC1D0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0708E-3291-4754-A75B-1FCDCC1A252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049D33B-F3D4-4779-8B24-94A68CA51D77}">
      <dgm:prSet phldrT="[Текст]"/>
      <dgm:spPr/>
      <dgm:t>
        <a:bodyPr/>
        <a:lstStyle/>
        <a:p>
          <a:r>
            <a:rPr lang="ru-RU" dirty="0"/>
            <a:t>Прикладная задача</a:t>
          </a:r>
        </a:p>
      </dgm:t>
    </dgm:pt>
    <dgm:pt modelId="{93A278E5-B4D1-464B-8CE7-941E5C14C8FB}" type="parTrans" cxnId="{BD2A95DD-B440-4D9A-A821-F15B708BC05B}">
      <dgm:prSet/>
      <dgm:spPr/>
      <dgm:t>
        <a:bodyPr/>
        <a:lstStyle/>
        <a:p>
          <a:endParaRPr lang="ru-RU"/>
        </a:p>
      </dgm:t>
    </dgm:pt>
    <dgm:pt modelId="{19243FA7-8565-4215-9355-58FFD07979EF}" type="sibTrans" cxnId="{BD2A95DD-B440-4D9A-A821-F15B708BC05B}">
      <dgm:prSet/>
      <dgm:spPr/>
      <dgm:t>
        <a:bodyPr/>
        <a:lstStyle/>
        <a:p>
          <a:endParaRPr lang="ru-RU"/>
        </a:p>
      </dgm:t>
    </dgm:pt>
    <dgm:pt modelId="{688209A8-68E8-4C81-8AF0-8A570A260D88}">
      <dgm:prSet phldrT="[Текст]"/>
      <dgm:spPr/>
      <dgm:t>
        <a:bodyPr/>
        <a:lstStyle/>
        <a:p>
          <a:r>
            <a:rPr lang="ru-RU" dirty="0"/>
            <a:t>Физические процессы</a:t>
          </a:r>
          <a:endParaRPr lang="en-US" dirty="0"/>
        </a:p>
      </dgm:t>
    </dgm:pt>
    <dgm:pt modelId="{C78D7851-0AD5-44A0-93B8-EEAF6E5B46FB}" type="parTrans" cxnId="{BDC1EF17-D493-4D00-9A06-B4E3599DE1A3}">
      <dgm:prSet/>
      <dgm:spPr/>
      <dgm:t>
        <a:bodyPr/>
        <a:lstStyle/>
        <a:p>
          <a:endParaRPr lang="ru-RU"/>
        </a:p>
      </dgm:t>
    </dgm:pt>
    <dgm:pt modelId="{BF58025F-2B56-4BA2-BCFF-441A799BCFD4}" type="sibTrans" cxnId="{BDC1EF17-D493-4D00-9A06-B4E3599DE1A3}">
      <dgm:prSet/>
      <dgm:spPr/>
      <dgm:t>
        <a:bodyPr/>
        <a:lstStyle/>
        <a:p>
          <a:endParaRPr lang="ru-RU"/>
        </a:p>
      </dgm:t>
    </dgm:pt>
    <dgm:pt modelId="{683C1D70-91D8-4662-B32C-44B39DD8B239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29C725CA-C69D-4225-87E5-00757406FB52}" type="parTrans" cxnId="{6E2087B4-24CF-4CE1-9F7E-EE28356F0FAA}">
      <dgm:prSet/>
      <dgm:spPr/>
      <dgm:t>
        <a:bodyPr/>
        <a:lstStyle/>
        <a:p>
          <a:endParaRPr lang="ru-RU"/>
        </a:p>
      </dgm:t>
    </dgm:pt>
    <dgm:pt modelId="{DFBC6560-9090-42C1-A938-A7685EEE7863}" type="sibTrans" cxnId="{6E2087B4-24CF-4CE1-9F7E-EE28356F0FAA}">
      <dgm:prSet/>
      <dgm:spPr/>
      <dgm:t>
        <a:bodyPr/>
        <a:lstStyle/>
        <a:p>
          <a:endParaRPr lang="ru-RU"/>
        </a:p>
      </dgm:t>
    </dgm:pt>
    <dgm:pt modelId="{08772F8E-F7C9-48F1-B87F-EBCBC9EB5C59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0CB76AA1-4524-44B6-89A8-800A796E0841}" type="parTrans" cxnId="{561ECDA9-AD33-4AF6-A294-144B25A9B71F}">
      <dgm:prSet/>
      <dgm:spPr/>
      <dgm:t>
        <a:bodyPr/>
        <a:lstStyle/>
        <a:p>
          <a:endParaRPr lang="ru-RU"/>
        </a:p>
      </dgm:t>
    </dgm:pt>
    <dgm:pt modelId="{9E337A75-3C7C-4667-8E03-2A81FF07CCDC}" type="sibTrans" cxnId="{561ECDA9-AD33-4AF6-A294-144B25A9B71F}">
      <dgm:prSet/>
      <dgm:spPr/>
      <dgm:t>
        <a:bodyPr/>
        <a:lstStyle/>
        <a:p>
          <a:endParaRPr lang="ru-RU"/>
        </a:p>
      </dgm:t>
    </dgm:pt>
    <dgm:pt modelId="{C106F60B-8221-4C84-BB39-5262FEF8CD06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22452302-A29A-48DB-B3C7-09DA03223D0B}" type="parTrans" cxnId="{FA65FC4B-F956-4B8F-BB6B-74932083A109}">
      <dgm:prSet/>
      <dgm:spPr/>
      <dgm:t>
        <a:bodyPr/>
        <a:lstStyle/>
        <a:p>
          <a:endParaRPr lang="ru-RU"/>
        </a:p>
      </dgm:t>
    </dgm:pt>
    <dgm:pt modelId="{578A3BA4-BB25-4EA6-8F11-DF1CCA2AECF5}" type="sibTrans" cxnId="{FA65FC4B-F956-4B8F-BB6B-74932083A109}">
      <dgm:prSet/>
      <dgm:spPr/>
      <dgm:t>
        <a:bodyPr/>
        <a:lstStyle/>
        <a:p>
          <a:endParaRPr lang="ru-RU"/>
        </a:p>
      </dgm:t>
    </dgm:pt>
    <dgm:pt modelId="{10248851-B8A0-4991-99C9-6BAB911510B7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B2744B2F-37F8-4971-9E2C-FAFEAAE522C6}" type="parTrans" cxnId="{9FA8317B-3C72-42C0-9694-515489F6A2C3}">
      <dgm:prSet/>
      <dgm:spPr/>
      <dgm:t>
        <a:bodyPr/>
        <a:lstStyle/>
        <a:p>
          <a:endParaRPr lang="ru-RU"/>
        </a:p>
      </dgm:t>
    </dgm:pt>
    <dgm:pt modelId="{A5A3FB59-A2CE-4020-864F-C06A56E8ED57}" type="sibTrans" cxnId="{9FA8317B-3C72-42C0-9694-515489F6A2C3}">
      <dgm:prSet/>
      <dgm:spPr/>
      <dgm:t>
        <a:bodyPr/>
        <a:lstStyle/>
        <a:p>
          <a:endParaRPr lang="ru-RU"/>
        </a:p>
      </dgm:t>
    </dgm:pt>
    <dgm:pt modelId="{4AC8E2DE-2E57-4001-A896-76441D7F9BBD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FE94ED00-550A-41D1-91E5-45A034DCF5AB}" type="parTrans" cxnId="{012E7E46-926F-4898-9F95-E6E520774446}">
      <dgm:prSet/>
      <dgm:spPr/>
      <dgm:t>
        <a:bodyPr/>
        <a:lstStyle/>
        <a:p>
          <a:endParaRPr lang="ru-RU"/>
        </a:p>
      </dgm:t>
    </dgm:pt>
    <dgm:pt modelId="{11AEEAEE-958C-4EE4-9022-B9465C06DBC0}" type="sibTrans" cxnId="{012E7E46-926F-4898-9F95-E6E520774446}">
      <dgm:prSet/>
      <dgm:spPr/>
      <dgm:t>
        <a:bodyPr/>
        <a:lstStyle/>
        <a:p>
          <a:endParaRPr lang="ru-RU"/>
        </a:p>
      </dgm:t>
    </dgm:pt>
    <dgm:pt modelId="{E5691CB8-7969-49FE-80D8-4B9570629B51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C542BFB4-52DF-4113-8A82-8ED643BA50BF}" type="parTrans" cxnId="{2C8457F6-D689-4E2D-A1F5-17F071CA5DC7}">
      <dgm:prSet/>
      <dgm:spPr/>
      <dgm:t>
        <a:bodyPr/>
        <a:lstStyle/>
        <a:p>
          <a:endParaRPr lang="ru-RU"/>
        </a:p>
      </dgm:t>
    </dgm:pt>
    <dgm:pt modelId="{373B3E45-5D9E-496E-9E40-17D84232D7C2}" type="sibTrans" cxnId="{2C8457F6-D689-4E2D-A1F5-17F071CA5DC7}">
      <dgm:prSet/>
      <dgm:spPr/>
      <dgm:t>
        <a:bodyPr/>
        <a:lstStyle/>
        <a:p>
          <a:endParaRPr lang="ru-RU"/>
        </a:p>
      </dgm:t>
    </dgm:pt>
    <dgm:pt modelId="{86552B81-58F7-4695-9696-A4D3AB23CB49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8557D348-2F52-466A-BF37-556197B4DABE}" type="parTrans" cxnId="{FE21617C-FBED-4E12-A0CF-BBD47A76B6C6}">
      <dgm:prSet/>
      <dgm:spPr/>
      <dgm:t>
        <a:bodyPr/>
        <a:lstStyle/>
        <a:p>
          <a:endParaRPr lang="ru-RU"/>
        </a:p>
      </dgm:t>
    </dgm:pt>
    <dgm:pt modelId="{2A932CCD-A46B-4AB1-A6B3-48FFC5AE5FCC}" type="sibTrans" cxnId="{FE21617C-FBED-4E12-A0CF-BBD47A76B6C6}">
      <dgm:prSet/>
      <dgm:spPr/>
      <dgm:t>
        <a:bodyPr/>
        <a:lstStyle/>
        <a:p>
          <a:endParaRPr lang="ru-RU"/>
        </a:p>
      </dgm:t>
    </dgm:pt>
    <dgm:pt modelId="{3CCAB88C-9A85-4FB3-B478-B0D74652F298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8E4ED5FE-B2BF-4C3F-94C2-CF5E367095F2}" type="parTrans" cxnId="{2A9A05C2-0432-4417-A87C-A68A21020864}">
      <dgm:prSet/>
      <dgm:spPr/>
      <dgm:t>
        <a:bodyPr/>
        <a:lstStyle/>
        <a:p>
          <a:endParaRPr lang="ru-RU"/>
        </a:p>
      </dgm:t>
    </dgm:pt>
    <dgm:pt modelId="{A50DB380-3693-41CD-B456-6367E99300E1}" type="sibTrans" cxnId="{2A9A05C2-0432-4417-A87C-A68A21020864}">
      <dgm:prSet/>
      <dgm:spPr/>
      <dgm:t>
        <a:bodyPr/>
        <a:lstStyle/>
        <a:p>
          <a:endParaRPr lang="ru-RU"/>
        </a:p>
      </dgm:t>
    </dgm:pt>
    <dgm:pt modelId="{01ED8751-AD1D-485A-A954-BF3752344DB8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EE45D217-D8D4-4219-91B1-87320A5D74D7}" type="parTrans" cxnId="{4C9692FA-618E-47B1-B9F5-B2E9EAD000F6}">
      <dgm:prSet/>
      <dgm:spPr/>
      <dgm:t>
        <a:bodyPr/>
        <a:lstStyle/>
        <a:p>
          <a:endParaRPr lang="ru-RU"/>
        </a:p>
      </dgm:t>
    </dgm:pt>
    <dgm:pt modelId="{8C0144DD-0C96-4964-B9D1-64CE7ED166A1}" type="sibTrans" cxnId="{4C9692FA-618E-47B1-B9F5-B2E9EAD000F6}">
      <dgm:prSet/>
      <dgm:spPr/>
      <dgm:t>
        <a:bodyPr/>
        <a:lstStyle/>
        <a:p>
          <a:endParaRPr lang="ru-RU"/>
        </a:p>
      </dgm:t>
    </dgm:pt>
    <dgm:pt modelId="{D50B8038-2143-41F4-B761-D31317613CEF}" type="pres">
      <dgm:prSet presAssocID="{5680708E-3291-4754-A75B-1FCDCC1A252A}" presName="linear" presStyleCnt="0">
        <dgm:presLayoutVars>
          <dgm:animLvl val="lvl"/>
          <dgm:resizeHandles val="exact"/>
        </dgm:presLayoutVars>
      </dgm:prSet>
      <dgm:spPr/>
    </dgm:pt>
    <dgm:pt modelId="{21036FAD-7301-42D7-B69F-DE3B612FB079}" type="pres">
      <dgm:prSet presAssocID="{6049D33B-F3D4-4779-8B24-94A68CA51D77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01B63024-BE36-404C-80DE-DB12776A82A8}" type="pres">
      <dgm:prSet presAssocID="{19243FA7-8565-4215-9355-58FFD07979EF}" presName="spacer" presStyleCnt="0"/>
      <dgm:spPr/>
    </dgm:pt>
    <dgm:pt modelId="{D3A9DB6C-C07E-48FA-ADBB-75DEDADB26DF}" type="pres">
      <dgm:prSet presAssocID="{08772F8E-F7C9-48F1-B87F-EBCBC9EB5C5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804252E-7661-442C-81E6-1E8C6CAC1543}" type="pres">
      <dgm:prSet presAssocID="{9E337A75-3C7C-4667-8E03-2A81FF07CCDC}" presName="spacer" presStyleCnt="0"/>
      <dgm:spPr/>
    </dgm:pt>
    <dgm:pt modelId="{D57B1330-8F69-43D6-9BC2-64063515F033}" type="pres">
      <dgm:prSet presAssocID="{C106F60B-8221-4C84-BB39-5262FEF8CD0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BCC4D78-7861-4C44-A007-88255C1E016C}" type="pres">
      <dgm:prSet presAssocID="{578A3BA4-BB25-4EA6-8F11-DF1CCA2AECF5}" presName="spacer" presStyleCnt="0"/>
      <dgm:spPr/>
    </dgm:pt>
    <dgm:pt modelId="{1840B0A0-F5CE-45CF-A590-CF244FCF6796}" type="pres">
      <dgm:prSet presAssocID="{10248851-B8A0-4991-99C9-6BAB911510B7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54B8D53-A53F-44A5-BE4E-F0A903842874}" type="pres">
      <dgm:prSet presAssocID="{A5A3FB59-A2CE-4020-864F-C06A56E8ED57}" presName="spacer" presStyleCnt="0"/>
      <dgm:spPr/>
    </dgm:pt>
    <dgm:pt modelId="{F1F5FD55-DE0C-425C-9128-B38ECD090842}" type="pres">
      <dgm:prSet presAssocID="{4AC8E2DE-2E57-4001-A896-76441D7F9BB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D4FDB0B-0404-4259-8E8A-B0DCB76BDEBD}" type="pres">
      <dgm:prSet presAssocID="{11AEEAEE-958C-4EE4-9022-B9465C06DBC0}" presName="spacer" presStyleCnt="0"/>
      <dgm:spPr/>
    </dgm:pt>
    <dgm:pt modelId="{F6F2661B-AE87-40FD-8CBE-A8162BACA6DA}" type="pres">
      <dgm:prSet presAssocID="{E5691CB8-7969-49FE-80D8-4B9570629B5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95EC8A2F-EAD8-4507-8A15-969A1AAAED70}" type="pres">
      <dgm:prSet presAssocID="{373B3E45-5D9E-496E-9E40-17D84232D7C2}" presName="spacer" presStyleCnt="0"/>
      <dgm:spPr/>
    </dgm:pt>
    <dgm:pt modelId="{1006D627-A7F9-452D-BBD1-C88638562463}" type="pres">
      <dgm:prSet presAssocID="{01ED8751-AD1D-485A-A954-BF3752344DB8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CF2FF30-9841-436F-9DF3-A52EBA38C2CD}" type="pres">
      <dgm:prSet presAssocID="{8C0144DD-0C96-4964-B9D1-64CE7ED166A1}" presName="spacer" presStyleCnt="0"/>
      <dgm:spPr/>
    </dgm:pt>
    <dgm:pt modelId="{AE8425D8-8222-4949-937E-CF19A8970999}" type="pres">
      <dgm:prSet presAssocID="{3CCAB88C-9A85-4FB3-B478-B0D74652F29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38DBB6B3-0CD9-4BC3-BBD7-D88DF207BF14}" type="pres">
      <dgm:prSet presAssocID="{A50DB380-3693-41CD-B456-6367E99300E1}" presName="spacer" presStyleCnt="0"/>
      <dgm:spPr/>
    </dgm:pt>
    <dgm:pt modelId="{6DCB02EC-063D-4392-A948-3FCF66EA042F}" type="pres">
      <dgm:prSet presAssocID="{86552B81-58F7-4695-9696-A4D3AB23CB4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119CC0E-F7A5-42E8-8BAA-DEABCFD27AF9}" type="pres">
      <dgm:prSet presAssocID="{2A932CCD-A46B-4AB1-A6B3-48FFC5AE5FCC}" presName="spacer" presStyleCnt="0"/>
      <dgm:spPr/>
    </dgm:pt>
    <dgm:pt modelId="{5523D883-1375-4015-AF9E-C8A5E961FEFB}" type="pres">
      <dgm:prSet presAssocID="{683C1D70-91D8-4662-B32C-44B39DD8B23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C36440E-E117-4964-BE92-61973CFC0A39}" type="pres">
      <dgm:prSet presAssocID="{DFBC6560-9090-42C1-A938-A7685EEE7863}" presName="spacer" presStyleCnt="0"/>
      <dgm:spPr/>
    </dgm:pt>
    <dgm:pt modelId="{D2C6BDCC-083D-4BC1-9A90-C3BCF06BC1D0}" type="pres">
      <dgm:prSet presAssocID="{688209A8-68E8-4C81-8AF0-8A570A260D88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BDC1EF17-D493-4D00-9A06-B4E3599DE1A3}" srcId="{5680708E-3291-4754-A75B-1FCDCC1A252A}" destId="{688209A8-68E8-4C81-8AF0-8A570A260D88}" srcOrd="10" destOrd="0" parTransId="{C78D7851-0AD5-44A0-93B8-EEAF6E5B46FB}" sibTransId="{BF58025F-2B56-4BA2-BCFF-441A799BCFD4}"/>
    <dgm:cxn modelId="{9A772519-313E-4EEF-BBD1-ABD0A7DED746}" type="presOf" srcId="{E5691CB8-7969-49FE-80D8-4B9570629B51}" destId="{F6F2661B-AE87-40FD-8CBE-A8162BACA6DA}" srcOrd="0" destOrd="0" presId="urn:microsoft.com/office/officeart/2005/8/layout/vList2"/>
    <dgm:cxn modelId="{F353892C-A469-4B5F-BED1-68CC447FDA5B}" type="presOf" srcId="{5680708E-3291-4754-A75B-1FCDCC1A252A}" destId="{D50B8038-2143-41F4-B761-D31317613CEF}" srcOrd="0" destOrd="0" presId="urn:microsoft.com/office/officeart/2005/8/layout/vList2"/>
    <dgm:cxn modelId="{5D79B143-BA8F-4F5A-9859-5870A0742F36}" type="presOf" srcId="{08772F8E-F7C9-48F1-B87F-EBCBC9EB5C59}" destId="{D3A9DB6C-C07E-48FA-ADBB-75DEDADB26DF}" srcOrd="0" destOrd="0" presId="urn:microsoft.com/office/officeart/2005/8/layout/vList2"/>
    <dgm:cxn modelId="{50B28564-BAE5-4C43-9870-C47ADABA9C7A}" type="presOf" srcId="{4AC8E2DE-2E57-4001-A896-76441D7F9BBD}" destId="{F1F5FD55-DE0C-425C-9128-B38ECD090842}" srcOrd="0" destOrd="0" presId="urn:microsoft.com/office/officeart/2005/8/layout/vList2"/>
    <dgm:cxn modelId="{012E7E46-926F-4898-9F95-E6E520774446}" srcId="{5680708E-3291-4754-A75B-1FCDCC1A252A}" destId="{4AC8E2DE-2E57-4001-A896-76441D7F9BBD}" srcOrd="4" destOrd="0" parTransId="{FE94ED00-550A-41D1-91E5-45A034DCF5AB}" sibTransId="{11AEEAEE-958C-4EE4-9022-B9465C06DBC0}"/>
    <dgm:cxn modelId="{12048E68-06A5-48D2-B8EA-B5D2C8A9FBF8}" type="presOf" srcId="{6049D33B-F3D4-4779-8B24-94A68CA51D77}" destId="{21036FAD-7301-42D7-B69F-DE3B612FB079}" srcOrd="0" destOrd="0" presId="urn:microsoft.com/office/officeart/2005/8/layout/vList2"/>
    <dgm:cxn modelId="{FA65FC4B-F956-4B8F-BB6B-74932083A109}" srcId="{5680708E-3291-4754-A75B-1FCDCC1A252A}" destId="{C106F60B-8221-4C84-BB39-5262FEF8CD06}" srcOrd="2" destOrd="0" parTransId="{22452302-A29A-48DB-B3C7-09DA03223D0B}" sibTransId="{578A3BA4-BB25-4EA6-8F11-DF1CCA2AECF5}"/>
    <dgm:cxn modelId="{4A5B9F56-D2AA-4E6D-89A1-23857DD5FE60}" type="presOf" srcId="{688209A8-68E8-4C81-8AF0-8A570A260D88}" destId="{D2C6BDCC-083D-4BC1-9A90-C3BCF06BC1D0}" srcOrd="0" destOrd="0" presId="urn:microsoft.com/office/officeart/2005/8/layout/vList2"/>
    <dgm:cxn modelId="{07C8F777-A780-4F29-86B0-2CB49DA5B6F5}" type="presOf" srcId="{86552B81-58F7-4695-9696-A4D3AB23CB49}" destId="{6DCB02EC-063D-4392-A948-3FCF66EA042F}" srcOrd="0" destOrd="0" presId="urn:microsoft.com/office/officeart/2005/8/layout/vList2"/>
    <dgm:cxn modelId="{363F495A-03F3-4B74-9241-0B9549EED577}" type="presOf" srcId="{683C1D70-91D8-4662-B32C-44B39DD8B239}" destId="{5523D883-1375-4015-AF9E-C8A5E961FEFB}" srcOrd="0" destOrd="0" presId="urn:microsoft.com/office/officeart/2005/8/layout/vList2"/>
    <dgm:cxn modelId="{9FA8317B-3C72-42C0-9694-515489F6A2C3}" srcId="{5680708E-3291-4754-A75B-1FCDCC1A252A}" destId="{10248851-B8A0-4991-99C9-6BAB911510B7}" srcOrd="3" destOrd="0" parTransId="{B2744B2F-37F8-4971-9E2C-FAFEAAE522C6}" sibTransId="{A5A3FB59-A2CE-4020-864F-C06A56E8ED57}"/>
    <dgm:cxn modelId="{FE21617C-FBED-4E12-A0CF-BBD47A76B6C6}" srcId="{5680708E-3291-4754-A75B-1FCDCC1A252A}" destId="{86552B81-58F7-4695-9696-A4D3AB23CB49}" srcOrd="8" destOrd="0" parTransId="{8557D348-2F52-466A-BF37-556197B4DABE}" sibTransId="{2A932CCD-A46B-4AB1-A6B3-48FFC5AE5FCC}"/>
    <dgm:cxn modelId="{8A6FF780-7812-4DD6-B3E4-D6AE4FB7F860}" type="presOf" srcId="{10248851-B8A0-4991-99C9-6BAB911510B7}" destId="{1840B0A0-F5CE-45CF-A590-CF244FCF6796}" srcOrd="0" destOrd="0" presId="urn:microsoft.com/office/officeart/2005/8/layout/vList2"/>
    <dgm:cxn modelId="{42332691-3F11-4502-8DCF-8CF1A02ED118}" type="presOf" srcId="{C106F60B-8221-4C84-BB39-5262FEF8CD06}" destId="{D57B1330-8F69-43D6-9BC2-64063515F033}" srcOrd="0" destOrd="0" presId="urn:microsoft.com/office/officeart/2005/8/layout/vList2"/>
    <dgm:cxn modelId="{561ECDA9-AD33-4AF6-A294-144B25A9B71F}" srcId="{5680708E-3291-4754-A75B-1FCDCC1A252A}" destId="{08772F8E-F7C9-48F1-B87F-EBCBC9EB5C59}" srcOrd="1" destOrd="0" parTransId="{0CB76AA1-4524-44B6-89A8-800A796E0841}" sibTransId="{9E337A75-3C7C-4667-8E03-2A81FF07CCDC}"/>
    <dgm:cxn modelId="{42B66AAE-6E09-4A6B-BE07-83BDDF8EFFED}" type="presOf" srcId="{01ED8751-AD1D-485A-A954-BF3752344DB8}" destId="{1006D627-A7F9-452D-BBD1-C88638562463}" srcOrd="0" destOrd="0" presId="urn:microsoft.com/office/officeart/2005/8/layout/vList2"/>
    <dgm:cxn modelId="{6E2087B4-24CF-4CE1-9F7E-EE28356F0FAA}" srcId="{5680708E-3291-4754-A75B-1FCDCC1A252A}" destId="{683C1D70-91D8-4662-B32C-44B39DD8B239}" srcOrd="9" destOrd="0" parTransId="{29C725CA-C69D-4225-87E5-00757406FB52}" sibTransId="{DFBC6560-9090-42C1-A938-A7685EEE7863}"/>
    <dgm:cxn modelId="{2A9A05C2-0432-4417-A87C-A68A21020864}" srcId="{5680708E-3291-4754-A75B-1FCDCC1A252A}" destId="{3CCAB88C-9A85-4FB3-B478-B0D74652F298}" srcOrd="7" destOrd="0" parTransId="{8E4ED5FE-B2BF-4C3F-94C2-CF5E367095F2}" sibTransId="{A50DB380-3693-41CD-B456-6367E99300E1}"/>
    <dgm:cxn modelId="{BD2A95DD-B440-4D9A-A821-F15B708BC05B}" srcId="{5680708E-3291-4754-A75B-1FCDCC1A252A}" destId="{6049D33B-F3D4-4779-8B24-94A68CA51D77}" srcOrd="0" destOrd="0" parTransId="{93A278E5-B4D1-464B-8CE7-941E5C14C8FB}" sibTransId="{19243FA7-8565-4215-9355-58FFD07979EF}"/>
    <dgm:cxn modelId="{2C8457F6-D689-4E2D-A1F5-17F071CA5DC7}" srcId="{5680708E-3291-4754-A75B-1FCDCC1A252A}" destId="{E5691CB8-7969-49FE-80D8-4B9570629B51}" srcOrd="5" destOrd="0" parTransId="{C542BFB4-52DF-4113-8A82-8ED643BA50BF}" sibTransId="{373B3E45-5D9E-496E-9E40-17D84232D7C2}"/>
    <dgm:cxn modelId="{91A035FA-A05A-4B76-9FF7-8C0D72E1E540}" type="presOf" srcId="{3CCAB88C-9A85-4FB3-B478-B0D74652F298}" destId="{AE8425D8-8222-4949-937E-CF19A8970999}" srcOrd="0" destOrd="0" presId="urn:microsoft.com/office/officeart/2005/8/layout/vList2"/>
    <dgm:cxn modelId="{4C9692FA-618E-47B1-B9F5-B2E9EAD000F6}" srcId="{5680708E-3291-4754-A75B-1FCDCC1A252A}" destId="{01ED8751-AD1D-485A-A954-BF3752344DB8}" srcOrd="6" destOrd="0" parTransId="{EE45D217-D8D4-4219-91B1-87320A5D74D7}" sibTransId="{8C0144DD-0C96-4964-B9D1-64CE7ED166A1}"/>
    <dgm:cxn modelId="{DA51E52E-B34E-4E8C-B28F-C35546F13A1D}" type="presParOf" srcId="{D50B8038-2143-41F4-B761-D31317613CEF}" destId="{21036FAD-7301-42D7-B69F-DE3B612FB079}" srcOrd="0" destOrd="0" presId="urn:microsoft.com/office/officeart/2005/8/layout/vList2"/>
    <dgm:cxn modelId="{8B04DC91-43E5-4A7C-9960-29B083456316}" type="presParOf" srcId="{D50B8038-2143-41F4-B761-D31317613CEF}" destId="{01B63024-BE36-404C-80DE-DB12776A82A8}" srcOrd="1" destOrd="0" presId="urn:microsoft.com/office/officeart/2005/8/layout/vList2"/>
    <dgm:cxn modelId="{F84856FE-0EA7-467D-8CDD-4FA05F5CD0F1}" type="presParOf" srcId="{D50B8038-2143-41F4-B761-D31317613CEF}" destId="{D3A9DB6C-C07E-48FA-ADBB-75DEDADB26DF}" srcOrd="2" destOrd="0" presId="urn:microsoft.com/office/officeart/2005/8/layout/vList2"/>
    <dgm:cxn modelId="{C0A23CBE-66A4-4915-8487-93939C26E701}" type="presParOf" srcId="{D50B8038-2143-41F4-B761-D31317613CEF}" destId="{D804252E-7661-442C-81E6-1E8C6CAC1543}" srcOrd="3" destOrd="0" presId="urn:microsoft.com/office/officeart/2005/8/layout/vList2"/>
    <dgm:cxn modelId="{CC627CFD-F400-40FD-8480-22970D1EB589}" type="presParOf" srcId="{D50B8038-2143-41F4-B761-D31317613CEF}" destId="{D57B1330-8F69-43D6-9BC2-64063515F033}" srcOrd="4" destOrd="0" presId="urn:microsoft.com/office/officeart/2005/8/layout/vList2"/>
    <dgm:cxn modelId="{0BD6F0AB-AC0F-47F0-A28A-C504533EA489}" type="presParOf" srcId="{D50B8038-2143-41F4-B761-D31317613CEF}" destId="{CBCC4D78-7861-4C44-A007-88255C1E016C}" srcOrd="5" destOrd="0" presId="urn:microsoft.com/office/officeart/2005/8/layout/vList2"/>
    <dgm:cxn modelId="{124E0CA0-DBFB-4CEE-92AC-C3FFE2153FA3}" type="presParOf" srcId="{D50B8038-2143-41F4-B761-D31317613CEF}" destId="{1840B0A0-F5CE-45CF-A590-CF244FCF6796}" srcOrd="6" destOrd="0" presId="urn:microsoft.com/office/officeart/2005/8/layout/vList2"/>
    <dgm:cxn modelId="{42D48510-FFD1-404E-8FE3-154ACAB57EDD}" type="presParOf" srcId="{D50B8038-2143-41F4-B761-D31317613CEF}" destId="{654B8D53-A53F-44A5-BE4E-F0A903842874}" srcOrd="7" destOrd="0" presId="urn:microsoft.com/office/officeart/2005/8/layout/vList2"/>
    <dgm:cxn modelId="{FACD5551-691E-403D-A21C-9A46639E5DC6}" type="presParOf" srcId="{D50B8038-2143-41F4-B761-D31317613CEF}" destId="{F1F5FD55-DE0C-425C-9128-B38ECD090842}" srcOrd="8" destOrd="0" presId="urn:microsoft.com/office/officeart/2005/8/layout/vList2"/>
    <dgm:cxn modelId="{6464B9ED-3683-432C-97E1-96649D0B5866}" type="presParOf" srcId="{D50B8038-2143-41F4-B761-D31317613CEF}" destId="{DD4FDB0B-0404-4259-8E8A-B0DCB76BDEBD}" srcOrd="9" destOrd="0" presId="urn:microsoft.com/office/officeart/2005/8/layout/vList2"/>
    <dgm:cxn modelId="{6DE84907-CA33-4949-B210-B987C19B20B9}" type="presParOf" srcId="{D50B8038-2143-41F4-B761-D31317613CEF}" destId="{F6F2661B-AE87-40FD-8CBE-A8162BACA6DA}" srcOrd="10" destOrd="0" presId="urn:microsoft.com/office/officeart/2005/8/layout/vList2"/>
    <dgm:cxn modelId="{4328DB98-F815-471E-91C4-4ACF496103DE}" type="presParOf" srcId="{D50B8038-2143-41F4-B761-D31317613CEF}" destId="{95EC8A2F-EAD8-4507-8A15-969A1AAAED70}" srcOrd="11" destOrd="0" presId="urn:microsoft.com/office/officeart/2005/8/layout/vList2"/>
    <dgm:cxn modelId="{4E298BF6-F944-4BCD-8C20-AAB2F90E7126}" type="presParOf" srcId="{D50B8038-2143-41F4-B761-D31317613CEF}" destId="{1006D627-A7F9-452D-BBD1-C88638562463}" srcOrd="12" destOrd="0" presId="urn:microsoft.com/office/officeart/2005/8/layout/vList2"/>
    <dgm:cxn modelId="{BC5FFE9E-424F-4E83-9414-0CE5852AE35E}" type="presParOf" srcId="{D50B8038-2143-41F4-B761-D31317613CEF}" destId="{8CF2FF30-9841-436F-9DF3-A52EBA38C2CD}" srcOrd="13" destOrd="0" presId="urn:microsoft.com/office/officeart/2005/8/layout/vList2"/>
    <dgm:cxn modelId="{BF17F8F4-7C3E-4EDF-8BD6-EFB01DECADAA}" type="presParOf" srcId="{D50B8038-2143-41F4-B761-D31317613CEF}" destId="{AE8425D8-8222-4949-937E-CF19A8970999}" srcOrd="14" destOrd="0" presId="urn:microsoft.com/office/officeart/2005/8/layout/vList2"/>
    <dgm:cxn modelId="{F0933211-E1FC-42F4-97C7-BBE1118A50CA}" type="presParOf" srcId="{D50B8038-2143-41F4-B761-D31317613CEF}" destId="{38DBB6B3-0CD9-4BC3-BBD7-D88DF207BF14}" srcOrd="15" destOrd="0" presId="urn:microsoft.com/office/officeart/2005/8/layout/vList2"/>
    <dgm:cxn modelId="{21BF86AA-E939-46FE-9256-0CBF8897FC90}" type="presParOf" srcId="{D50B8038-2143-41F4-B761-D31317613CEF}" destId="{6DCB02EC-063D-4392-A948-3FCF66EA042F}" srcOrd="16" destOrd="0" presId="urn:microsoft.com/office/officeart/2005/8/layout/vList2"/>
    <dgm:cxn modelId="{38DB6714-6220-4F5A-9955-B789ED02901B}" type="presParOf" srcId="{D50B8038-2143-41F4-B761-D31317613CEF}" destId="{7119CC0E-F7A5-42E8-8BAA-DEABCFD27AF9}" srcOrd="17" destOrd="0" presId="urn:microsoft.com/office/officeart/2005/8/layout/vList2"/>
    <dgm:cxn modelId="{5760AAC4-22D6-4CCA-8CA7-A3D513EFF8A5}" type="presParOf" srcId="{D50B8038-2143-41F4-B761-D31317613CEF}" destId="{5523D883-1375-4015-AF9E-C8A5E961FEFB}" srcOrd="18" destOrd="0" presId="urn:microsoft.com/office/officeart/2005/8/layout/vList2"/>
    <dgm:cxn modelId="{7EEAF228-4A93-4A77-A036-8FA753E0A444}" type="presParOf" srcId="{D50B8038-2143-41F4-B761-D31317613CEF}" destId="{8C36440E-E117-4964-BE92-61973CFC0A39}" srcOrd="19" destOrd="0" presId="urn:microsoft.com/office/officeart/2005/8/layout/vList2"/>
    <dgm:cxn modelId="{A3497025-66E8-42B3-8B32-8333E13D37D8}" type="presParOf" srcId="{D50B8038-2143-41F4-B761-D31317613CEF}" destId="{D2C6BDCC-083D-4BC1-9A90-C3BCF06BC1D0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0708E-3291-4754-A75B-1FCDCC1A252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049D33B-F3D4-4779-8B24-94A68CA51D77}">
      <dgm:prSet phldrT="[Текст]"/>
      <dgm:spPr/>
      <dgm:t>
        <a:bodyPr/>
        <a:lstStyle/>
        <a:p>
          <a:r>
            <a:rPr lang="en-US" dirty="0"/>
            <a:t>Healthcare</a:t>
          </a:r>
          <a:endParaRPr lang="ru-RU" dirty="0"/>
        </a:p>
      </dgm:t>
    </dgm:pt>
    <dgm:pt modelId="{93A278E5-B4D1-464B-8CE7-941E5C14C8FB}" type="parTrans" cxnId="{BD2A95DD-B440-4D9A-A821-F15B708BC05B}">
      <dgm:prSet/>
      <dgm:spPr/>
      <dgm:t>
        <a:bodyPr/>
        <a:lstStyle/>
        <a:p>
          <a:endParaRPr lang="ru-RU"/>
        </a:p>
      </dgm:t>
    </dgm:pt>
    <dgm:pt modelId="{19243FA7-8565-4215-9355-58FFD07979EF}" type="sibTrans" cxnId="{BD2A95DD-B440-4D9A-A821-F15B708BC05B}">
      <dgm:prSet/>
      <dgm:spPr/>
      <dgm:t>
        <a:bodyPr/>
        <a:lstStyle/>
        <a:p>
          <a:endParaRPr lang="ru-RU"/>
        </a:p>
      </dgm:t>
    </dgm:pt>
    <dgm:pt modelId="{688209A8-68E8-4C81-8AF0-8A570A260D88}">
      <dgm:prSet phldrT="[Текст]"/>
      <dgm:spPr/>
      <dgm:t>
        <a:bodyPr/>
        <a:lstStyle/>
        <a:p>
          <a:r>
            <a:rPr lang="ru-RU" dirty="0"/>
            <a:t>Физические процессы</a:t>
          </a:r>
          <a:endParaRPr lang="en-US" dirty="0"/>
        </a:p>
      </dgm:t>
    </dgm:pt>
    <dgm:pt modelId="{C78D7851-0AD5-44A0-93B8-EEAF6E5B46FB}" type="parTrans" cxnId="{BDC1EF17-D493-4D00-9A06-B4E3599DE1A3}">
      <dgm:prSet/>
      <dgm:spPr/>
      <dgm:t>
        <a:bodyPr/>
        <a:lstStyle/>
        <a:p>
          <a:endParaRPr lang="ru-RU"/>
        </a:p>
      </dgm:t>
    </dgm:pt>
    <dgm:pt modelId="{BF58025F-2B56-4BA2-BCFF-441A799BCFD4}" type="sibTrans" cxnId="{BDC1EF17-D493-4D00-9A06-B4E3599DE1A3}">
      <dgm:prSet/>
      <dgm:spPr/>
      <dgm:t>
        <a:bodyPr/>
        <a:lstStyle/>
        <a:p>
          <a:endParaRPr lang="ru-RU"/>
        </a:p>
      </dgm:t>
    </dgm:pt>
    <dgm:pt modelId="{08772F8E-F7C9-48F1-B87F-EBCBC9EB5C59}">
      <dgm:prSet phldrT="[Текст]"/>
      <dgm:spPr/>
      <dgm:t>
        <a:bodyPr/>
        <a:lstStyle/>
        <a:p>
          <a:r>
            <a:rPr lang="ru-RU" dirty="0"/>
            <a:t>Устройства</a:t>
          </a:r>
        </a:p>
      </dgm:t>
    </dgm:pt>
    <dgm:pt modelId="{0CB76AA1-4524-44B6-89A8-800A796E0841}" type="parTrans" cxnId="{561ECDA9-AD33-4AF6-A294-144B25A9B71F}">
      <dgm:prSet/>
      <dgm:spPr/>
      <dgm:t>
        <a:bodyPr/>
        <a:lstStyle/>
        <a:p>
          <a:endParaRPr lang="ru-RU"/>
        </a:p>
      </dgm:t>
    </dgm:pt>
    <dgm:pt modelId="{9E337A75-3C7C-4667-8E03-2A81FF07CCDC}" type="sibTrans" cxnId="{561ECDA9-AD33-4AF6-A294-144B25A9B71F}">
      <dgm:prSet/>
      <dgm:spPr/>
      <dgm:t>
        <a:bodyPr/>
        <a:lstStyle/>
        <a:p>
          <a:endParaRPr lang="ru-RU"/>
        </a:p>
      </dgm:t>
    </dgm:pt>
    <dgm:pt modelId="{2F497963-6BFA-4C1F-8BCF-24EC02BCD9B1}">
      <dgm:prSet phldrT="[Текст]"/>
      <dgm:spPr/>
      <dgm:t>
        <a:bodyPr/>
        <a:lstStyle/>
        <a:p>
          <a:r>
            <a:rPr lang="ru-RU" dirty="0"/>
            <a:t>Визуализация</a:t>
          </a:r>
        </a:p>
      </dgm:t>
    </dgm:pt>
    <dgm:pt modelId="{8A897A05-C863-4104-B023-039F71D18516}" type="parTrans" cxnId="{6B1F48F1-3A41-4EA4-82AE-A715314C2B7E}">
      <dgm:prSet/>
      <dgm:spPr/>
      <dgm:t>
        <a:bodyPr/>
        <a:lstStyle/>
        <a:p>
          <a:endParaRPr lang="ru-RU"/>
        </a:p>
      </dgm:t>
    </dgm:pt>
    <dgm:pt modelId="{41DCFC51-6EE6-4DED-8740-D09C714E4905}" type="sibTrans" cxnId="{6B1F48F1-3A41-4EA4-82AE-A715314C2B7E}">
      <dgm:prSet/>
      <dgm:spPr/>
      <dgm:t>
        <a:bodyPr/>
        <a:lstStyle/>
        <a:p>
          <a:endParaRPr lang="ru-RU"/>
        </a:p>
      </dgm:t>
    </dgm:pt>
    <dgm:pt modelId="{7EDED2D8-B2C3-4103-AB7B-C12972252B99}">
      <dgm:prSet phldrT="[Текст]"/>
      <dgm:spPr/>
      <dgm:t>
        <a:bodyPr/>
        <a:lstStyle/>
        <a:p>
          <a:r>
            <a:rPr lang="ru-RU" dirty="0"/>
            <a:t>Интерпретация</a:t>
          </a:r>
        </a:p>
      </dgm:t>
    </dgm:pt>
    <dgm:pt modelId="{AA91283B-3756-4AC1-B9D5-11394621C959}" type="parTrans" cxnId="{C02AA4AF-3A21-4021-AC93-C382E7B806B4}">
      <dgm:prSet/>
      <dgm:spPr/>
      <dgm:t>
        <a:bodyPr/>
        <a:lstStyle/>
        <a:p>
          <a:endParaRPr lang="ru-RU"/>
        </a:p>
      </dgm:t>
    </dgm:pt>
    <dgm:pt modelId="{FB5A8490-6D16-42AA-8E0B-B1E51FB8F4F6}" type="sibTrans" cxnId="{C02AA4AF-3A21-4021-AC93-C382E7B806B4}">
      <dgm:prSet/>
      <dgm:spPr/>
      <dgm:t>
        <a:bodyPr/>
        <a:lstStyle/>
        <a:p>
          <a:endParaRPr lang="ru-RU"/>
        </a:p>
      </dgm:t>
    </dgm:pt>
    <dgm:pt modelId="{9A1F6A95-FCC8-44DE-8CEF-2E85102DC415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9DF15693-06B5-49EC-8AB6-42840507BC48}" type="parTrans" cxnId="{FBEB6440-DEDE-460D-AE2E-39A11A5F34D9}">
      <dgm:prSet/>
      <dgm:spPr/>
      <dgm:t>
        <a:bodyPr/>
        <a:lstStyle/>
        <a:p>
          <a:endParaRPr lang="ru-RU"/>
        </a:p>
      </dgm:t>
    </dgm:pt>
    <dgm:pt modelId="{09B14451-E001-49BC-B1CE-A8722DEFE2B7}" type="sibTrans" cxnId="{FBEB6440-DEDE-460D-AE2E-39A11A5F34D9}">
      <dgm:prSet/>
      <dgm:spPr/>
      <dgm:t>
        <a:bodyPr/>
        <a:lstStyle/>
        <a:p>
          <a:endParaRPr lang="ru-RU"/>
        </a:p>
      </dgm:t>
    </dgm:pt>
    <dgm:pt modelId="{BDCA62BF-D231-4F62-B3E0-59D37ABD69C1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41229448-5AAD-451E-A404-62A1D61A7AE7}" type="parTrans" cxnId="{105D6DB2-538F-43E5-89CE-D7C90FBA5FBD}">
      <dgm:prSet/>
      <dgm:spPr/>
      <dgm:t>
        <a:bodyPr/>
        <a:lstStyle/>
        <a:p>
          <a:endParaRPr lang="ru-RU"/>
        </a:p>
      </dgm:t>
    </dgm:pt>
    <dgm:pt modelId="{150EDBA6-BF33-4003-A4E4-00877A84A024}" type="sibTrans" cxnId="{105D6DB2-538F-43E5-89CE-D7C90FBA5FBD}">
      <dgm:prSet/>
      <dgm:spPr/>
      <dgm:t>
        <a:bodyPr/>
        <a:lstStyle/>
        <a:p>
          <a:endParaRPr lang="ru-RU"/>
        </a:p>
      </dgm:t>
    </dgm:pt>
    <dgm:pt modelId="{D1AD3724-F10E-4BEA-94BD-57C70D24C52C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7D6D754A-01C9-48D2-8FB0-B9C090EBA4F8}" type="parTrans" cxnId="{F266ECD1-9CE1-45BA-8366-67115D88B1C5}">
      <dgm:prSet/>
      <dgm:spPr/>
      <dgm:t>
        <a:bodyPr/>
        <a:lstStyle/>
        <a:p>
          <a:endParaRPr lang="ru-RU"/>
        </a:p>
      </dgm:t>
    </dgm:pt>
    <dgm:pt modelId="{0026196E-876B-4383-B05A-F5D21E20ABBE}" type="sibTrans" cxnId="{F266ECD1-9CE1-45BA-8366-67115D88B1C5}">
      <dgm:prSet/>
      <dgm:spPr/>
      <dgm:t>
        <a:bodyPr/>
        <a:lstStyle/>
        <a:p>
          <a:endParaRPr lang="ru-RU"/>
        </a:p>
      </dgm:t>
    </dgm:pt>
    <dgm:pt modelId="{ED8D7F47-64F5-432A-81B7-ACD5417A3E44}">
      <dgm:prSet phldrT="[Текст]"/>
      <dgm:spPr>
        <a:ln>
          <a:noFill/>
        </a:ln>
      </dgm:spPr>
      <dgm:t>
        <a:bodyPr/>
        <a:lstStyle/>
        <a:p>
          <a:endParaRPr lang="ru-RU" dirty="0"/>
        </a:p>
      </dgm:t>
    </dgm:pt>
    <dgm:pt modelId="{1D9734BE-6480-4FFB-A830-76636AADC0E5}" type="parTrans" cxnId="{C838557B-2D1D-4D57-86EE-5EBA790099AD}">
      <dgm:prSet/>
      <dgm:spPr/>
      <dgm:t>
        <a:bodyPr/>
        <a:lstStyle/>
        <a:p>
          <a:endParaRPr lang="ru-RU"/>
        </a:p>
      </dgm:t>
    </dgm:pt>
    <dgm:pt modelId="{E4AE1451-D29A-4CFE-85C3-FB631ACC856B}" type="sibTrans" cxnId="{C838557B-2D1D-4D57-86EE-5EBA790099AD}">
      <dgm:prSet/>
      <dgm:spPr/>
      <dgm:t>
        <a:bodyPr/>
        <a:lstStyle/>
        <a:p>
          <a:endParaRPr lang="ru-RU"/>
        </a:p>
      </dgm:t>
    </dgm:pt>
    <dgm:pt modelId="{D50B8038-2143-41F4-B761-D31317613CEF}" type="pres">
      <dgm:prSet presAssocID="{5680708E-3291-4754-A75B-1FCDCC1A252A}" presName="linear" presStyleCnt="0">
        <dgm:presLayoutVars>
          <dgm:animLvl val="lvl"/>
          <dgm:resizeHandles val="exact"/>
        </dgm:presLayoutVars>
      </dgm:prSet>
      <dgm:spPr/>
    </dgm:pt>
    <dgm:pt modelId="{21036FAD-7301-42D7-B69F-DE3B612FB079}" type="pres">
      <dgm:prSet presAssocID="{6049D33B-F3D4-4779-8B24-94A68CA51D7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1B63024-BE36-404C-80DE-DB12776A82A8}" type="pres">
      <dgm:prSet presAssocID="{19243FA7-8565-4215-9355-58FFD07979EF}" presName="spacer" presStyleCnt="0"/>
      <dgm:spPr/>
    </dgm:pt>
    <dgm:pt modelId="{473E8D27-1A15-4839-B2D2-E9B97B633ED9}" type="pres">
      <dgm:prSet presAssocID="{9A1F6A95-FCC8-44DE-8CEF-2E85102DC41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863A38A-611D-479A-8FEE-9722870F2584}" type="pres">
      <dgm:prSet presAssocID="{09B14451-E001-49BC-B1CE-A8722DEFE2B7}" presName="spacer" presStyleCnt="0"/>
      <dgm:spPr/>
    </dgm:pt>
    <dgm:pt modelId="{E4FA13E9-1520-48F6-B818-FCC4933815CD}" type="pres">
      <dgm:prSet presAssocID="{7EDED2D8-B2C3-4103-AB7B-C12972252B9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2DDF52E-F6CC-42A3-9445-37F789D10ECC}" type="pres">
      <dgm:prSet presAssocID="{FB5A8490-6D16-42AA-8E0B-B1E51FB8F4F6}" presName="spacer" presStyleCnt="0"/>
      <dgm:spPr/>
    </dgm:pt>
    <dgm:pt modelId="{96480A04-9C1E-4C7E-B9F3-DA8C8A02588E}" type="pres">
      <dgm:prSet presAssocID="{BDCA62BF-D231-4F62-B3E0-59D37ABD69C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2C224ED-163B-4499-985C-AB68B6066444}" type="pres">
      <dgm:prSet presAssocID="{150EDBA6-BF33-4003-A4E4-00877A84A024}" presName="spacer" presStyleCnt="0"/>
      <dgm:spPr/>
    </dgm:pt>
    <dgm:pt modelId="{4CCA4CD5-8733-4500-8A1C-F869BF1CF7B7}" type="pres">
      <dgm:prSet presAssocID="{2F497963-6BFA-4C1F-8BCF-24EC02BCD9B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CC19813-1086-4E8F-AF27-6EB7568867C2}" type="pres">
      <dgm:prSet presAssocID="{41DCFC51-6EE6-4DED-8740-D09C714E4905}" presName="spacer" presStyleCnt="0"/>
      <dgm:spPr/>
    </dgm:pt>
    <dgm:pt modelId="{3D9777AA-2414-4253-BC9C-1FDE8CD06006}" type="pres">
      <dgm:prSet presAssocID="{D1AD3724-F10E-4BEA-94BD-57C70D24C52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74B3301-7DB6-4F4E-AC30-0E949FEE096F}" type="pres">
      <dgm:prSet presAssocID="{0026196E-876B-4383-B05A-F5D21E20ABBE}" presName="spacer" presStyleCnt="0"/>
      <dgm:spPr/>
    </dgm:pt>
    <dgm:pt modelId="{D3A9DB6C-C07E-48FA-ADBB-75DEDADB26DF}" type="pres">
      <dgm:prSet presAssocID="{08772F8E-F7C9-48F1-B87F-EBCBC9EB5C5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804252E-7661-442C-81E6-1E8C6CAC1543}" type="pres">
      <dgm:prSet presAssocID="{9E337A75-3C7C-4667-8E03-2A81FF07CCDC}" presName="spacer" presStyleCnt="0"/>
      <dgm:spPr/>
    </dgm:pt>
    <dgm:pt modelId="{455A0F89-3F1D-4EDC-A0CC-A2183B7B58B4}" type="pres">
      <dgm:prSet presAssocID="{ED8D7F47-64F5-432A-81B7-ACD5417A3E4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EE225F8-6B53-499C-AA6A-F8D1871B840E}" type="pres">
      <dgm:prSet presAssocID="{E4AE1451-D29A-4CFE-85C3-FB631ACC856B}" presName="spacer" presStyleCnt="0"/>
      <dgm:spPr/>
    </dgm:pt>
    <dgm:pt modelId="{D2C6BDCC-083D-4BC1-9A90-C3BCF06BC1D0}" type="pres">
      <dgm:prSet presAssocID="{688209A8-68E8-4C81-8AF0-8A570A260D8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24725B00-1A14-4952-8D02-9FFBCF1B57EA}" type="presOf" srcId="{7EDED2D8-B2C3-4103-AB7B-C12972252B99}" destId="{E4FA13E9-1520-48F6-B818-FCC4933815CD}" srcOrd="0" destOrd="0" presId="urn:microsoft.com/office/officeart/2005/8/layout/vList2"/>
    <dgm:cxn modelId="{4891890C-53BB-45F8-90B1-52F94638BA76}" type="presOf" srcId="{2F497963-6BFA-4C1F-8BCF-24EC02BCD9B1}" destId="{4CCA4CD5-8733-4500-8A1C-F869BF1CF7B7}" srcOrd="0" destOrd="0" presId="urn:microsoft.com/office/officeart/2005/8/layout/vList2"/>
    <dgm:cxn modelId="{BDC1EF17-D493-4D00-9A06-B4E3599DE1A3}" srcId="{5680708E-3291-4754-A75B-1FCDCC1A252A}" destId="{688209A8-68E8-4C81-8AF0-8A570A260D88}" srcOrd="8" destOrd="0" parTransId="{C78D7851-0AD5-44A0-93B8-EEAF6E5B46FB}" sibTransId="{BF58025F-2B56-4BA2-BCFF-441A799BCFD4}"/>
    <dgm:cxn modelId="{64BF7F29-0E89-4F41-AA00-0C87BDD8190C}" type="presOf" srcId="{ED8D7F47-64F5-432A-81B7-ACD5417A3E44}" destId="{455A0F89-3F1D-4EDC-A0CC-A2183B7B58B4}" srcOrd="0" destOrd="0" presId="urn:microsoft.com/office/officeart/2005/8/layout/vList2"/>
    <dgm:cxn modelId="{D22E3237-6939-4266-AC52-ADF82B97BF3C}" type="presOf" srcId="{08772F8E-F7C9-48F1-B87F-EBCBC9EB5C59}" destId="{D3A9DB6C-C07E-48FA-ADBB-75DEDADB26DF}" srcOrd="0" destOrd="0" presId="urn:microsoft.com/office/officeart/2005/8/layout/vList2"/>
    <dgm:cxn modelId="{005A8A3F-B0B0-4CF9-A8E9-E40A491B18B2}" type="presOf" srcId="{9A1F6A95-FCC8-44DE-8CEF-2E85102DC415}" destId="{473E8D27-1A15-4839-B2D2-E9B97B633ED9}" srcOrd="0" destOrd="0" presId="urn:microsoft.com/office/officeart/2005/8/layout/vList2"/>
    <dgm:cxn modelId="{FBEB6440-DEDE-460D-AE2E-39A11A5F34D9}" srcId="{5680708E-3291-4754-A75B-1FCDCC1A252A}" destId="{9A1F6A95-FCC8-44DE-8CEF-2E85102DC415}" srcOrd="1" destOrd="0" parTransId="{9DF15693-06B5-49EC-8AB6-42840507BC48}" sibTransId="{09B14451-E001-49BC-B1CE-A8722DEFE2B7}"/>
    <dgm:cxn modelId="{4393CD4E-6B9A-4FF8-9127-0D55B560B7A1}" type="presOf" srcId="{6049D33B-F3D4-4779-8B24-94A68CA51D77}" destId="{21036FAD-7301-42D7-B69F-DE3B612FB079}" srcOrd="0" destOrd="0" presId="urn:microsoft.com/office/officeart/2005/8/layout/vList2"/>
    <dgm:cxn modelId="{C838557B-2D1D-4D57-86EE-5EBA790099AD}" srcId="{5680708E-3291-4754-A75B-1FCDCC1A252A}" destId="{ED8D7F47-64F5-432A-81B7-ACD5417A3E44}" srcOrd="7" destOrd="0" parTransId="{1D9734BE-6480-4FFB-A830-76636AADC0E5}" sibTransId="{E4AE1451-D29A-4CFE-85C3-FB631ACC856B}"/>
    <dgm:cxn modelId="{5561947B-29BB-42BF-A7A8-58050FFEB9EB}" type="presOf" srcId="{5680708E-3291-4754-A75B-1FCDCC1A252A}" destId="{D50B8038-2143-41F4-B761-D31317613CEF}" srcOrd="0" destOrd="0" presId="urn:microsoft.com/office/officeart/2005/8/layout/vList2"/>
    <dgm:cxn modelId="{D7CCC786-4C46-4C93-A40D-69352D0BE050}" type="presOf" srcId="{D1AD3724-F10E-4BEA-94BD-57C70D24C52C}" destId="{3D9777AA-2414-4253-BC9C-1FDE8CD06006}" srcOrd="0" destOrd="0" presId="urn:microsoft.com/office/officeart/2005/8/layout/vList2"/>
    <dgm:cxn modelId="{561ECDA9-AD33-4AF6-A294-144B25A9B71F}" srcId="{5680708E-3291-4754-A75B-1FCDCC1A252A}" destId="{08772F8E-F7C9-48F1-B87F-EBCBC9EB5C59}" srcOrd="6" destOrd="0" parTransId="{0CB76AA1-4524-44B6-89A8-800A796E0841}" sibTransId="{9E337A75-3C7C-4667-8E03-2A81FF07CCDC}"/>
    <dgm:cxn modelId="{C02AA4AF-3A21-4021-AC93-C382E7B806B4}" srcId="{5680708E-3291-4754-A75B-1FCDCC1A252A}" destId="{7EDED2D8-B2C3-4103-AB7B-C12972252B99}" srcOrd="2" destOrd="0" parTransId="{AA91283B-3756-4AC1-B9D5-11394621C959}" sibTransId="{FB5A8490-6D16-42AA-8E0B-B1E51FB8F4F6}"/>
    <dgm:cxn modelId="{105D6DB2-538F-43E5-89CE-D7C90FBA5FBD}" srcId="{5680708E-3291-4754-A75B-1FCDCC1A252A}" destId="{BDCA62BF-D231-4F62-B3E0-59D37ABD69C1}" srcOrd="3" destOrd="0" parTransId="{41229448-5AAD-451E-A404-62A1D61A7AE7}" sibTransId="{150EDBA6-BF33-4003-A4E4-00877A84A024}"/>
    <dgm:cxn modelId="{DFD3A6BB-A2D0-41E6-BF44-48C994DC7085}" type="presOf" srcId="{688209A8-68E8-4C81-8AF0-8A570A260D88}" destId="{D2C6BDCC-083D-4BC1-9A90-C3BCF06BC1D0}" srcOrd="0" destOrd="0" presId="urn:microsoft.com/office/officeart/2005/8/layout/vList2"/>
    <dgm:cxn modelId="{F266ECD1-9CE1-45BA-8366-67115D88B1C5}" srcId="{5680708E-3291-4754-A75B-1FCDCC1A252A}" destId="{D1AD3724-F10E-4BEA-94BD-57C70D24C52C}" srcOrd="5" destOrd="0" parTransId="{7D6D754A-01C9-48D2-8FB0-B9C090EBA4F8}" sibTransId="{0026196E-876B-4383-B05A-F5D21E20ABBE}"/>
    <dgm:cxn modelId="{BD2A95DD-B440-4D9A-A821-F15B708BC05B}" srcId="{5680708E-3291-4754-A75B-1FCDCC1A252A}" destId="{6049D33B-F3D4-4779-8B24-94A68CA51D77}" srcOrd="0" destOrd="0" parTransId="{93A278E5-B4D1-464B-8CE7-941E5C14C8FB}" sibTransId="{19243FA7-8565-4215-9355-58FFD07979EF}"/>
    <dgm:cxn modelId="{025A34F0-1B7D-4140-88EE-43DC2B5836D4}" type="presOf" srcId="{BDCA62BF-D231-4F62-B3E0-59D37ABD69C1}" destId="{96480A04-9C1E-4C7E-B9F3-DA8C8A02588E}" srcOrd="0" destOrd="0" presId="urn:microsoft.com/office/officeart/2005/8/layout/vList2"/>
    <dgm:cxn modelId="{6B1F48F1-3A41-4EA4-82AE-A715314C2B7E}" srcId="{5680708E-3291-4754-A75B-1FCDCC1A252A}" destId="{2F497963-6BFA-4C1F-8BCF-24EC02BCD9B1}" srcOrd="4" destOrd="0" parTransId="{8A897A05-C863-4104-B023-039F71D18516}" sibTransId="{41DCFC51-6EE6-4DED-8740-D09C714E4905}"/>
    <dgm:cxn modelId="{4868659E-BD60-47AB-A888-760B11AC3443}" type="presParOf" srcId="{D50B8038-2143-41F4-B761-D31317613CEF}" destId="{21036FAD-7301-42D7-B69F-DE3B612FB079}" srcOrd="0" destOrd="0" presId="urn:microsoft.com/office/officeart/2005/8/layout/vList2"/>
    <dgm:cxn modelId="{B2FDE388-A0C4-42BA-9EE6-956653577F5E}" type="presParOf" srcId="{D50B8038-2143-41F4-B761-D31317613CEF}" destId="{01B63024-BE36-404C-80DE-DB12776A82A8}" srcOrd="1" destOrd="0" presId="urn:microsoft.com/office/officeart/2005/8/layout/vList2"/>
    <dgm:cxn modelId="{B13D1057-D80D-4380-BEF1-B102B40EFE16}" type="presParOf" srcId="{D50B8038-2143-41F4-B761-D31317613CEF}" destId="{473E8D27-1A15-4839-B2D2-E9B97B633ED9}" srcOrd="2" destOrd="0" presId="urn:microsoft.com/office/officeart/2005/8/layout/vList2"/>
    <dgm:cxn modelId="{F52A28C8-0151-43CE-AE1F-773A8C77746C}" type="presParOf" srcId="{D50B8038-2143-41F4-B761-D31317613CEF}" destId="{B863A38A-611D-479A-8FEE-9722870F2584}" srcOrd="3" destOrd="0" presId="urn:microsoft.com/office/officeart/2005/8/layout/vList2"/>
    <dgm:cxn modelId="{860B2971-DDAB-407B-B4BF-8758EFEB50B6}" type="presParOf" srcId="{D50B8038-2143-41F4-B761-D31317613CEF}" destId="{E4FA13E9-1520-48F6-B818-FCC4933815CD}" srcOrd="4" destOrd="0" presId="urn:microsoft.com/office/officeart/2005/8/layout/vList2"/>
    <dgm:cxn modelId="{D1A33FF1-AC78-4DDB-833C-403B3477CD00}" type="presParOf" srcId="{D50B8038-2143-41F4-B761-D31317613CEF}" destId="{C2DDF52E-F6CC-42A3-9445-37F789D10ECC}" srcOrd="5" destOrd="0" presId="urn:microsoft.com/office/officeart/2005/8/layout/vList2"/>
    <dgm:cxn modelId="{72F54717-2189-4886-8DE1-6FD773EE6595}" type="presParOf" srcId="{D50B8038-2143-41F4-B761-D31317613CEF}" destId="{96480A04-9C1E-4C7E-B9F3-DA8C8A02588E}" srcOrd="6" destOrd="0" presId="urn:microsoft.com/office/officeart/2005/8/layout/vList2"/>
    <dgm:cxn modelId="{B4944FFC-6F35-4F67-A5E8-BD85C7361466}" type="presParOf" srcId="{D50B8038-2143-41F4-B761-D31317613CEF}" destId="{02C224ED-163B-4499-985C-AB68B6066444}" srcOrd="7" destOrd="0" presId="urn:microsoft.com/office/officeart/2005/8/layout/vList2"/>
    <dgm:cxn modelId="{A145C6D4-A3AA-4113-A100-8B0B65055414}" type="presParOf" srcId="{D50B8038-2143-41F4-B761-D31317613CEF}" destId="{4CCA4CD5-8733-4500-8A1C-F869BF1CF7B7}" srcOrd="8" destOrd="0" presId="urn:microsoft.com/office/officeart/2005/8/layout/vList2"/>
    <dgm:cxn modelId="{8B3A89BC-8039-491C-A80C-9586ACB4428F}" type="presParOf" srcId="{D50B8038-2143-41F4-B761-D31317613CEF}" destId="{ACC19813-1086-4E8F-AF27-6EB7568867C2}" srcOrd="9" destOrd="0" presId="urn:microsoft.com/office/officeart/2005/8/layout/vList2"/>
    <dgm:cxn modelId="{2EFC3ACA-70A3-4FE1-9EE6-39E499EB9639}" type="presParOf" srcId="{D50B8038-2143-41F4-B761-D31317613CEF}" destId="{3D9777AA-2414-4253-BC9C-1FDE8CD06006}" srcOrd="10" destOrd="0" presId="urn:microsoft.com/office/officeart/2005/8/layout/vList2"/>
    <dgm:cxn modelId="{9CAEC541-2AE6-4475-9364-416AA3ED0D8C}" type="presParOf" srcId="{D50B8038-2143-41F4-B761-D31317613CEF}" destId="{874B3301-7DB6-4F4E-AC30-0E949FEE096F}" srcOrd="11" destOrd="0" presId="urn:microsoft.com/office/officeart/2005/8/layout/vList2"/>
    <dgm:cxn modelId="{FF238D4A-9AFA-49AB-B56E-98ECB369F2C4}" type="presParOf" srcId="{D50B8038-2143-41F4-B761-D31317613CEF}" destId="{D3A9DB6C-C07E-48FA-ADBB-75DEDADB26DF}" srcOrd="12" destOrd="0" presId="urn:microsoft.com/office/officeart/2005/8/layout/vList2"/>
    <dgm:cxn modelId="{F4F1F99C-02CA-41DD-95A0-7A6FCB064860}" type="presParOf" srcId="{D50B8038-2143-41F4-B761-D31317613CEF}" destId="{D804252E-7661-442C-81E6-1E8C6CAC1543}" srcOrd="13" destOrd="0" presId="urn:microsoft.com/office/officeart/2005/8/layout/vList2"/>
    <dgm:cxn modelId="{28E61A84-3C4C-42CC-9359-6755E6ED58A0}" type="presParOf" srcId="{D50B8038-2143-41F4-B761-D31317613CEF}" destId="{455A0F89-3F1D-4EDC-A0CC-A2183B7B58B4}" srcOrd="14" destOrd="0" presId="urn:microsoft.com/office/officeart/2005/8/layout/vList2"/>
    <dgm:cxn modelId="{9ED58D3B-E3BD-4163-9707-052473C0BBC4}" type="presParOf" srcId="{D50B8038-2143-41F4-B761-D31317613CEF}" destId="{4EE225F8-6B53-499C-AA6A-F8D1871B840E}" srcOrd="15" destOrd="0" presId="urn:microsoft.com/office/officeart/2005/8/layout/vList2"/>
    <dgm:cxn modelId="{6620E185-6CCE-4E99-8CF0-DA59D206333C}" type="presParOf" srcId="{D50B8038-2143-41F4-B761-D31317613CEF}" destId="{D2C6BDCC-083D-4BC1-9A90-C3BCF06BC1D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80708E-3291-4754-A75B-1FCDCC1A252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049D33B-F3D4-4779-8B24-94A68CA51D77}">
      <dgm:prSet phldrT="[Текст]"/>
      <dgm:spPr/>
      <dgm:t>
        <a:bodyPr/>
        <a:lstStyle/>
        <a:p>
          <a:r>
            <a:rPr lang="ru-RU" dirty="0"/>
            <a:t>Приложения</a:t>
          </a:r>
        </a:p>
      </dgm:t>
    </dgm:pt>
    <dgm:pt modelId="{93A278E5-B4D1-464B-8CE7-941E5C14C8FB}" type="parTrans" cxnId="{BD2A95DD-B440-4D9A-A821-F15B708BC05B}">
      <dgm:prSet/>
      <dgm:spPr/>
      <dgm:t>
        <a:bodyPr/>
        <a:lstStyle/>
        <a:p>
          <a:endParaRPr lang="ru-RU"/>
        </a:p>
      </dgm:t>
    </dgm:pt>
    <dgm:pt modelId="{19243FA7-8565-4215-9355-58FFD07979EF}" type="sibTrans" cxnId="{BD2A95DD-B440-4D9A-A821-F15B708BC05B}">
      <dgm:prSet/>
      <dgm:spPr/>
      <dgm:t>
        <a:bodyPr/>
        <a:lstStyle/>
        <a:p>
          <a:endParaRPr lang="ru-RU"/>
        </a:p>
      </dgm:t>
    </dgm:pt>
    <dgm:pt modelId="{688209A8-68E8-4C81-8AF0-8A570A260D88}">
      <dgm:prSet phldrT="[Текст]"/>
      <dgm:spPr/>
      <dgm:t>
        <a:bodyPr/>
        <a:lstStyle/>
        <a:p>
          <a:r>
            <a:rPr lang="ru-RU" dirty="0"/>
            <a:t>Физические процессы</a:t>
          </a:r>
          <a:endParaRPr lang="en-US" dirty="0"/>
        </a:p>
      </dgm:t>
    </dgm:pt>
    <dgm:pt modelId="{C78D7851-0AD5-44A0-93B8-EEAF6E5B46FB}" type="parTrans" cxnId="{BDC1EF17-D493-4D00-9A06-B4E3599DE1A3}">
      <dgm:prSet/>
      <dgm:spPr/>
      <dgm:t>
        <a:bodyPr/>
        <a:lstStyle/>
        <a:p>
          <a:endParaRPr lang="ru-RU"/>
        </a:p>
      </dgm:t>
    </dgm:pt>
    <dgm:pt modelId="{BF58025F-2B56-4BA2-BCFF-441A799BCFD4}" type="sibTrans" cxnId="{BDC1EF17-D493-4D00-9A06-B4E3599DE1A3}">
      <dgm:prSet/>
      <dgm:spPr/>
      <dgm:t>
        <a:bodyPr/>
        <a:lstStyle/>
        <a:p>
          <a:endParaRPr lang="ru-RU"/>
        </a:p>
      </dgm:t>
    </dgm:pt>
    <dgm:pt modelId="{683C1D70-91D8-4662-B32C-44B39DD8B239}">
      <dgm:prSet phldrT="[Текст]"/>
      <dgm:spPr/>
      <dgm:t>
        <a:bodyPr/>
        <a:lstStyle/>
        <a:p>
          <a:r>
            <a:rPr lang="ru-RU" dirty="0"/>
            <a:t>Устройства/</a:t>
          </a:r>
          <a:r>
            <a:rPr lang="en-US" dirty="0"/>
            <a:t>Devises</a:t>
          </a:r>
          <a:endParaRPr lang="ru-RU" dirty="0"/>
        </a:p>
      </dgm:t>
    </dgm:pt>
    <dgm:pt modelId="{29C725CA-C69D-4225-87E5-00757406FB52}" type="parTrans" cxnId="{6E2087B4-24CF-4CE1-9F7E-EE28356F0FAA}">
      <dgm:prSet/>
      <dgm:spPr/>
      <dgm:t>
        <a:bodyPr/>
        <a:lstStyle/>
        <a:p>
          <a:endParaRPr lang="ru-RU"/>
        </a:p>
      </dgm:t>
    </dgm:pt>
    <dgm:pt modelId="{DFBC6560-9090-42C1-A938-A7685EEE7863}" type="sibTrans" cxnId="{6E2087B4-24CF-4CE1-9F7E-EE28356F0FAA}">
      <dgm:prSet/>
      <dgm:spPr/>
      <dgm:t>
        <a:bodyPr/>
        <a:lstStyle/>
        <a:p>
          <a:endParaRPr lang="ru-RU"/>
        </a:p>
      </dgm:t>
    </dgm:pt>
    <dgm:pt modelId="{08772F8E-F7C9-48F1-B87F-EBCBC9EB5C59}">
      <dgm:prSet phldrT="[Текст]"/>
      <dgm:spPr/>
      <dgm:t>
        <a:bodyPr/>
        <a:lstStyle/>
        <a:p>
          <a:r>
            <a:rPr lang="ru-RU" dirty="0"/>
            <a:t>Алгоритмы</a:t>
          </a:r>
        </a:p>
      </dgm:t>
    </dgm:pt>
    <dgm:pt modelId="{0CB76AA1-4524-44B6-89A8-800A796E0841}" type="parTrans" cxnId="{561ECDA9-AD33-4AF6-A294-144B25A9B71F}">
      <dgm:prSet/>
      <dgm:spPr/>
      <dgm:t>
        <a:bodyPr/>
        <a:lstStyle/>
        <a:p>
          <a:endParaRPr lang="ru-RU"/>
        </a:p>
      </dgm:t>
    </dgm:pt>
    <dgm:pt modelId="{9E337A75-3C7C-4667-8E03-2A81FF07CCDC}" type="sibTrans" cxnId="{561ECDA9-AD33-4AF6-A294-144B25A9B71F}">
      <dgm:prSet/>
      <dgm:spPr/>
      <dgm:t>
        <a:bodyPr/>
        <a:lstStyle/>
        <a:p>
          <a:endParaRPr lang="ru-RU"/>
        </a:p>
      </dgm:t>
    </dgm:pt>
    <dgm:pt modelId="{C106F60B-8221-4C84-BB39-5262FEF8CD06}">
      <dgm:prSet phldrT="[Текст]"/>
      <dgm:spPr/>
      <dgm:t>
        <a:bodyPr/>
        <a:lstStyle/>
        <a:p>
          <a:r>
            <a:rPr lang="ru-RU" dirty="0"/>
            <a:t>Языки программирования</a:t>
          </a:r>
        </a:p>
      </dgm:t>
    </dgm:pt>
    <dgm:pt modelId="{22452302-A29A-48DB-B3C7-09DA03223D0B}" type="parTrans" cxnId="{FA65FC4B-F956-4B8F-BB6B-74932083A109}">
      <dgm:prSet/>
      <dgm:spPr/>
      <dgm:t>
        <a:bodyPr/>
        <a:lstStyle/>
        <a:p>
          <a:endParaRPr lang="ru-RU"/>
        </a:p>
      </dgm:t>
    </dgm:pt>
    <dgm:pt modelId="{578A3BA4-BB25-4EA6-8F11-DF1CCA2AECF5}" type="sibTrans" cxnId="{FA65FC4B-F956-4B8F-BB6B-74932083A109}">
      <dgm:prSet/>
      <dgm:spPr/>
      <dgm:t>
        <a:bodyPr/>
        <a:lstStyle/>
        <a:p>
          <a:endParaRPr lang="ru-RU"/>
        </a:p>
      </dgm:t>
    </dgm:pt>
    <dgm:pt modelId="{10248851-B8A0-4991-99C9-6BAB911510B7}">
      <dgm:prSet phldrT="[Текст]"/>
      <dgm:spPr>
        <a:noFill/>
      </dgm:spPr>
      <dgm:t>
        <a:bodyPr/>
        <a:lstStyle/>
        <a:p>
          <a:r>
            <a:rPr lang="ru-RU" dirty="0"/>
            <a:t>Операционные системы/виртуальные машины</a:t>
          </a:r>
        </a:p>
      </dgm:t>
    </dgm:pt>
    <dgm:pt modelId="{B2744B2F-37F8-4971-9E2C-FAFEAAE522C6}" type="parTrans" cxnId="{9FA8317B-3C72-42C0-9694-515489F6A2C3}">
      <dgm:prSet/>
      <dgm:spPr/>
      <dgm:t>
        <a:bodyPr/>
        <a:lstStyle/>
        <a:p>
          <a:endParaRPr lang="ru-RU"/>
        </a:p>
      </dgm:t>
    </dgm:pt>
    <dgm:pt modelId="{A5A3FB59-A2CE-4020-864F-C06A56E8ED57}" type="sibTrans" cxnId="{9FA8317B-3C72-42C0-9694-515489F6A2C3}">
      <dgm:prSet/>
      <dgm:spPr/>
      <dgm:t>
        <a:bodyPr/>
        <a:lstStyle/>
        <a:p>
          <a:endParaRPr lang="ru-RU"/>
        </a:p>
      </dgm:t>
    </dgm:pt>
    <dgm:pt modelId="{4AC8E2DE-2E57-4001-A896-76441D7F9BBD}">
      <dgm:prSet phldrT="[Текст]"/>
      <dgm:spPr>
        <a:solidFill>
          <a:srgbClr val="FFFF00"/>
        </a:solidFill>
      </dgm:spPr>
      <dgm:t>
        <a:bodyPr/>
        <a:lstStyle/>
        <a:p>
          <a:r>
            <a:rPr lang="ru-RU" dirty="0"/>
            <a:t>Архитектура набора команд</a:t>
          </a:r>
        </a:p>
      </dgm:t>
    </dgm:pt>
    <dgm:pt modelId="{FE94ED00-550A-41D1-91E5-45A034DCF5AB}" type="parTrans" cxnId="{012E7E46-926F-4898-9F95-E6E520774446}">
      <dgm:prSet/>
      <dgm:spPr/>
      <dgm:t>
        <a:bodyPr/>
        <a:lstStyle/>
        <a:p>
          <a:endParaRPr lang="ru-RU"/>
        </a:p>
      </dgm:t>
    </dgm:pt>
    <dgm:pt modelId="{11AEEAEE-958C-4EE4-9022-B9465C06DBC0}" type="sibTrans" cxnId="{012E7E46-926F-4898-9F95-E6E520774446}">
      <dgm:prSet/>
      <dgm:spPr/>
      <dgm:t>
        <a:bodyPr/>
        <a:lstStyle/>
        <a:p>
          <a:endParaRPr lang="ru-RU"/>
        </a:p>
      </dgm:t>
    </dgm:pt>
    <dgm:pt modelId="{E5691CB8-7969-49FE-80D8-4B9570629B51}">
      <dgm:prSet phldrT="[Текст]"/>
      <dgm:spPr>
        <a:solidFill>
          <a:srgbClr val="FFFF00"/>
        </a:solidFill>
      </dgm:spPr>
      <dgm:t>
        <a:bodyPr/>
        <a:lstStyle/>
        <a:p>
          <a:r>
            <a:rPr lang="ru-RU" dirty="0" err="1"/>
            <a:t>Микроархитектура</a:t>
          </a:r>
          <a:endParaRPr lang="ru-RU" dirty="0"/>
        </a:p>
      </dgm:t>
    </dgm:pt>
    <dgm:pt modelId="{C542BFB4-52DF-4113-8A82-8ED643BA50BF}" type="parTrans" cxnId="{2C8457F6-D689-4E2D-A1F5-17F071CA5DC7}">
      <dgm:prSet/>
      <dgm:spPr/>
      <dgm:t>
        <a:bodyPr/>
        <a:lstStyle/>
        <a:p>
          <a:endParaRPr lang="ru-RU"/>
        </a:p>
      </dgm:t>
    </dgm:pt>
    <dgm:pt modelId="{373B3E45-5D9E-496E-9E40-17D84232D7C2}" type="sibTrans" cxnId="{2C8457F6-D689-4E2D-A1F5-17F071CA5DC7}">
      <dgm:prSet/>
      <dgm:spPr/>
      <dgm:t>
        <a:bodyPr/>
        <a:lstStyle/>
        <a:p>
          <a:endParaRPr lang="ru-RU"/>
        </a:p>
      </dgm:t>
    </dgm:pt>
    <dgm:pt modelId="{86552B81-58F7-4695-9696-A4D3AB23CB49}">
      <dgm:prSet phldrT="[Текст]"/>
      <dgm:spPr/>
      <dgm:t>
        <a:bodyPr/>
        <a:lstStyle/>
        <a:p>
          <a:r>
            <a:rPr lang="ru-RU" dirty="0"/>
            <a:t>Схемы/</a:t>
          </a:r>
          <a:r>
            <a:rPr lang="en-US" dirty="0"/>
            <a:t>Circuits</a:t>
          </a:r>
          <a:endParaRPr lang="ru-RU" dirty="0"/>
        </a:p>
      </dgm:t>
    </dgm:pt>
    <dgm:pt modelId="{8557D348-2F52-466A-BF37-556197B4DABE}" type="parTrans" cxnId="{FE21617C-FBED-4E12-A0CF-BBD47A76B6C6}">
      <dgm:prSet/>
      <dgm:spPr/>
      <dgm:t>
        <a:bodyPr/>
        <a:lstStyle/>
        <a:p>
          <a:endParaRPr lang="ru-RU"/>
        </a:p>
      </dgm:t>
    </dgm:pt>
    <dgm:pt modelId="{2A932CCD-A46B-4AB1-A6B3-48FFC5AE5FCC}" type="sibTrans" cxnId="{FE21617C-FBED-4E12-A0CF-BBD47A76B6C6}">
      <dgm:prSet/>
      <dgm:spPr/>
      <dgm:t>
        <a:bodyPr/>
        <a:lstStyle/>
        <a:p>
          <a:endParaRPr lang="ru-RU"/>
        </a:p>
      </dgm:t>
    </dgm:pt>
    <dgm:pt modelId="{3CCAB88C-9A85-4FB3-B478-B0D74652F298}">
      <dgm:prSet phldrT="[Текст]"/>
      <dgm:spPr/>
      <dgm:t>
        <a:bodyPr/>
        <a:lstStyle/>
        <a:p>
          <a:r>
            <a:rPr lang="ru-RU" dirty="0"/>
            <a:t>Вентили/</a:t>
          </a:r>
          <a:r>
            <a:rPr lang="en-US" dirty="0"/>
            <a:t>Gates</a:t>
          </a:r>
          <a:endParaRPr lang="ru-RU" dirty="0"/>
        </a:p>
      </dgm:t>
    </dgm:pt>
    <dgm:pt modelId="{8E4ED5FE-B2BF-4C3F-94C2-CF5E367095F2}" type="parTrans" cxnId="{2A9A05C2-0432-4417-A87C-A68A21020864}">
      <dgm:prSet/>
      <dgm:spPr/>
      <dgm:t>
        <a:bodyPr/>
        <a:lstStyle/>
        <a:p>
          <a:endParaRPr lang="ru-RU"/>
        </a:p>
      </dgm:t>
    </dgm:pt>
    <dgm:pt modelId="{A50DB380-3693-41CD-B456-6367E99300E1}" type="sibTrans" cxnId="{2A9A05C2-0432-4417-A87C-A68A21020864}">
      <dgm:prSet/>
      <dgm:spPr/>
      <dgm:t>
        <a:bodyPr/>
        <a:lstStyle/>
        <a:p>
          <a:endParaRPr lang="ru-RU"/>
        </a:p>
      </dgm:t>
    </dgm:pt>
    <dgm:pt modelId="{01ED8751-AD1D-485A-A954-BF3752344DB8}">
      <dgm:prSet phldrT="[Текст]"/>
      <dgm:spPr>
        <a:solidFill>
          <a:srgbClr val="FFFF00"/>
        </a:solidFill>
      </dgm:spPr>
      <dgm:t>
        <a:bodyPr/>
        <a:lstStyle/>
        <a:p>
          <a:r>
            <a:rPr lang="ru-RU" dirty="0"/>
            <a:t>Уровень регистров/</a:t>
          </a:r>
          <a:r>
            <a:rPr lang="en-US" dirty="0"/>
            <a:t>Register-Transfer Level</a:t>
          </a:r>
          <a:endParaRPr lang="ru-RU" dirty="0"/>
        </a:p>
      </dgm:t>
    </dgm:pt>
    <dgm:pt modelId="{EE45D217-D8D4-4219-91B1-87320A5D74D7}" type="parTrans" cxnId="{4C9692FA-618E-47B1-B9F5-B2E9EAD000F6}">
      <dgm:prSet/>
      <dgm:spPr/>
      <dgm:t>
        <a:bodyPr/>
        <a:lstStyle/>
        <a:p>
          <a:endParaRPr lang="ru-RU"/>
        </a:p>
      </dgm:t>
    </dgm:pt>
    <dgm:pt modelId="{8C0144DD-0C96-4964-B9D1-64CE7ED166A1}" type="sibTrans" cxnId="{4C9692FA-618E-47B1-B9F5-B2E9EAD000F6}">
      <dgm:prSet/>
      <dgm:spPr/>
      <dgm:t>
        <a:bodyPr/>
        <a:lstStyle/>
        <a:p>
          <a:endParaRPr lang="ru-RU"/>
        </a:p>
      </dgm:t>
    </dgm:pt>
    <dgm:pt modelId="{D50B8038-2143-41F4-B761-D31317613CEF}" type="pres">
      <dgm:prSet presAssocID="{5680708E-3291-4754-A75B-1FCDCC1A252A}" presName="linear" presStyleCnt="0">
        <dgm:presLayoutVars>
          <dgm:animLvl val="lvl"/>
          <dgm:resizeHandles val="exact"/>
        </dgm:presLayoutVars>
      </dgm:prSet>
      <dgm:spPr/>
    </dgm:pt>
    <dgm:pt modelId="{21036FAD-7301-42D7-B69F-DE3B612FB079}" type="pres">
      <dgm:prSet presAssocID="{6049D33B-F3D4-4779-8B24-94A68CA51D77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01B63024-BE36-404C-80DE-DB12776A82A8}" type="pres">
      <dgm:prSet presAssocID="{19243FA7-8565-4215-9355-58FFD07979EF}" presName="spacer" presStyleCnt="0"/>
      <dgm:spPr/>
    </dgm:pt>
    <dgm:pt modelId="{D3A9DB6C-C07E-48FA-ADBB-75DEDADB26DF}" type="pres">
      <dgm:prSet presAssocID="{08772F8E-F7C9-48F1-B87F-EBCBC9EB5C5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804252E-7661-442C-81E6-1E8C6CAC1543}" type="pres">
      <dgm:prSet presAssocID="{9E337A75-3C7C-4667-8E03-2A81FF07CCDC}" presName="spacer" presStyleCnt="0"/>
      <dgm:spPr/>
    </dgm:pt>
    <dgm:pt modelId="{D57B1330-8F69-43D6-9BC2-64063515F033}" type="pres">
      <dgm:prSet presAssocID="{C106F60B-8221-4C84-BB39-5262FEF8CD0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BCC4D78-7861-4C44-A007-88255C1E016C}" type="pres">
      <dgm:prSet presAssocID="{578A3BA4-BB25-4EA6-8F11-DF1CCA2AECF5}" presName="spacer" presStyleCnt="0"/>
      <dgm:spPr/>
    </dgm:pt>
    <dgm:pt modelId="{1840B0A0-F5CE-45CF-A590-CF244FCF6796}" type="pres">
      <dgm:prSet presAssocID="{10248851-B8A0-4991-99C9-6BAB911510B7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54B8D53-A53F-44A5-BE4E-F0A903842874}" type="pres">
      <dgm:prSet presAssocID="{A5A3FB59-A2CE-4020-864F-C06A56E8ED57}" presName="spacer" presStyleCnt="0"/>
      <dgm:spPr/>
    </dgm:pt>
    <dgm:pt modelId="{F1F5FD55-DE0C-425C-9128-B38ECD090842}" type="pres">
      <dgm:prSet presAssocID="{4AC8E2DE-2E57-4001-A896-76441D7F9BB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D4FDB0B-0404-4259-8E8A-B0DCB76BDEBD}" type="pres">
      <dgm:prSet presAssocID="{11AEEAEE-958C-4EE4-9022-B9465C06DBC0}" presName="spacer" presStyleCnt="0"/>
      <dgm:spPr/>
    </dgm:pt>
    <dgm:pt modelId="{F6F2661B-AE87-40FD-8CBE-A8162BACA6DA}" type="pres">
      <dgm:prSet presAssocID="{E5691CB8-7969-49FE-80D8-4B9570629B5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95EC8A2F-EAD8-4507-8A15-969A1AAAED70}" type="pres">
      <dgm:prSet presAssocID="{373B3E45-5D9E-496E-9E40-17D84232D7C2}" presName="spacer" presStyleCnt="0"/>
      <dgm:spPr/>
    </dgm:pt>
    <dgm:pt modelId="{1006D627-A7F9-452D-BBD1-C88638562463}" type="pres">
      <dgm:prSet presAssocID="{01ED8751-AD1D-485A-A954-BF3752344DB8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CF2FF30-9841-436F-9DF3-A52EBA38C2CD}" type="pres">
      <dgm:prSet presAssocID="{8C0144DD-0C96-4964-B9D1-64CE7ED166A1}" presName="spacer" presStyleCnt="0"/>
      <dgm:spPr/>
    </dgm:pt>
    <dgm:pt modelId="{AE8425D8-8222-4949-937E-CF19A8970999}" type="pres">
      <dgm:prSet presAssocID="{3CCAB88C-9A85-4FB3-B478-B0D74652F29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38DBB6B3-0CD9-4BC3-BBD7-D88DF207BF14}" type="pres">
      <dgm:prSet presAssocID="{A50DB380-3693-41CD-B456-6367E99300E1}" presName="spacer" presStyleCnt="0"/>
      <dgm:spPr/>
    </dgm:pt>
    <dgm:pt modelId="{6DCB02EC-063D-4392-A948-3FCF66EA042F}" type="pres">
      <dgm:prSet presAssocID="{86552B81-58F7-4695-9696-A4D3AB23CB4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119CC0E-F7A5-42E8-8BAA-DEABCFD27AF9}" type="pres">
      <dgm:prSet presAssocID="{2A932CCD-A46B-4AB1-A6B3-48FFC5AE5FCC}" presName="spacer" presStyleCnt="0"/>
      <dgm:spPr/>
    </dgm:pt>
    <dgm:pt modelId="{5523D883-1375-4015-AF9E-C8A5E961FEFB}" type="pres">
      <dgm:prSet presAssocID="{683C1D70-91D8-4662-B32C-44B39DD8B23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C36440E-E117-4964-BE92-61973CFC0A39}" type="pres">
      <dgm:prSet presAssocID="{DFBC6560-9090-42C1-A938-A7685EEE7863}" presName="spacer" presStyleCnt="0"/>
      <dgm:spPr/>
    </dgm:pt>
    <dgm:pt modelId="{D2C6BDCC-083D-4BC1-9A90-C3BCF06BC1D0}" type="pres">
      <dgm:prSet presAssocID="{688209A8-68E8-4C81-8AF0-8A570A260D88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DF549C04-4304-4AB2-9C83-E0CFEF6EB90E}" type="presOf" srcId="{86552B81-58F7-4695-9696-A4D3AB23CB49}" destId="{6DCB02EC-063D-4392-A948-3FCF66EA042F}" srcOrd="0" destOrd="0" presId="urn:microsoft.com/office/officeart/2005/8/layout/vList2"/>
    <dgm:cxn modelId="{BDC1EF17-D493-4D00-9A06-B4E3599DE1A3}" srcId="{5680708E-3291-4754-A75B-1FCDCC1A252A}" destId="{688209A8-68E8-4C81-8AF0-8A570A260D88}" srcOrd="10" destOrd="0" parTransId="{C78D7851-0AD5-44A0-93B8-EEAF6E5B46FB}" sibTransId="{BF58025F-2B56-4BA2-BCFF-441A799BCFD4}"/>
    <dgm:cxn modelId="{D8F9E519-4B32-4D3D-95D2-A473DC9346B6}" type="presOf" srcId="{C106F60B-8221-4C84-BB39-5262FEF8CD06}" destId="{D57B1330-8F69-43D6-9BC2-64063515F033}" srcOrd="0" destOrd="0" presId="urn:microsoft.com/office/officeart/2005/8/layout/vList2"/>
    <dgm:cxn modelId="{5B53D32C-D815-4221-9157-7486D1C022A1}" type="presOf" srcId="{E5691CB8-7969-49FE-80D8-4B9570629B51}" destId="{F6F2661B-AE87-40FD-8CBE-A8162BACA6DA}" srcOrd="0" destOrd="0" presId="urn:microsoft.com/office/officeart/2005/8/layout/vList2"/>
    <dgm:cxn modelId="{9EEE5D2D-B926-468A-9B62-060F89F3A570}" type="presOf" srcId="{10248851-B8A0-4991-99C9-6BAB911510B7}" destId="{1840B0A0-F5CE-45CF-A590-CF244FCF6796}" srcOrd="0" destOrd="0" presId="urn:microsoft.com/office/officeart/2005/8/layout/vList2"/>
    <dgm:cxn modelId="{B5B5672F-722C-4DA9-8A0E-718157D76A23}" type="presOf" srcId="{688209A8-68E8-4C81-8AF0-8A570A260D88}" destId="{D2C6BDCC-083D-4BC1-9A90-C3BCF06BC1D0}" srcOrd="0" destOrd="0" presId="urn:microsoft.com/office/officeart/2005/8/layout/vList2"/>
    <dgm:cxn modelId="{F4A4293B-4663-4BFA-83A4-7C1EBCE9C684}" type="presOf" srcId="{683C1D70-91D8-4662-B32C-44B39DD8B239}" destId="{5523D883-1375-4015-AF9E-C8A5E961FEFB}" srcOrd="0" destOrd="0" presId="urn:microsoft.com/office/officeart/2005/8/layout/vList2"/>
    <dgm:cxn modelId="{012E7E46-926F-4898-9F95-E6E520774446}" srcId="{5680708E-3291-4754-A75B-1FCDCC1A252A}" destId="{4AC8E2DE-2E57-4001-A896-76441D7F9BBD}" srcOrd="4" destOrd="0" parTransId="{FE94ED00-550A-41D1-91E5-45A034DCF5AB}" sibTransId="{11AEEAEE-958C-4EE4-9022-B9465C06DBC0}"/>
    <dgm:cxn modelId="{63DD8B49-BC9B-4C93-A982-03D0B1D734BD}" type="presOf" srcId="{4AC8E2DE-2E57-4001-A896-76441D7F9BBD}" destId="{F1F5FD55-DE0C-425C-9128-B38ECD090842}" srcOrd="0" destOrd="0" presId="urn:microsoft.com/office/officeart/2005/8/layout/vList2"/>
    <dgm:cxn modelId="{FA65FC4B-F956-4B8F-BB6B-74932083A109}" srcId="{5680708E-3291-4754-A75B-1FCDCC1A252A}" destId="{C106F60B-8221-4C84-BB39-5262FEF8CD06}" srcOrd="2" destOrd="0" parTransId="{22452302-A29A-48DB-B3C7-09DA03223D0B}" sibTransId="{578A3BA4-BB25-4EA6-8F11-DF1CCA2AECF5}"/>
    <dgm:cxn modelId="{92845176-4F3D-4C27-87EB-93182508BE15}" type="presOf" srcId="{3CCAB88C-9A85-4FB3-B478-B0D74652F298}" destId="{AE8425D8-8222-4949-937E-CF19A8970999}" srcOrd="0" destOrd="0" presId="urn:microsoft.com/office/officeart/2005/8/layout/vList2"/>
    <dgm:cxn modelId="{9FA8317B-3C72-42C0-9694-515489F6A2C3}" srcId="{5680708E-3291-4754-A75B-1FCDCC1A252A}" destId="{10248851-B8A0-4991-99C9-6BAB911510B7}" srcOrd="3" destOrd="0" parTransId="{B2744B2F-37F8-4971-9E2C-FAFEAAE522C6}" sibTransId="{A5A3FB59-A2CE-4020-864F-C06A56E8ED57}"/>
    <dgm:cxn modelId="{67F9CE7B-D32C-49BE-B801-F90099882F2A}" type="presOf" srcId="{6049D33B-F3D4-4779-8B24-94A68CA51D77}" destId="{21036FAD-7301-42D7-B69F-DE3B612FB079}" srcOrd="0" destOrd="0" presId="urn:microsoft.com/office/officeart/2005/8/layout/vList2"/>
    <dgm:cxn modelId="{FE21617C-FBED-4E12-A0CF-BBD47A76B6C6}" srcId="{5680708E-3291-4754-A75B-1FCDCC1A252A}" destId="{86552B81-58F7-4695-9696-A4D3AB23CB49}" srcOrd="8" destOrd="0" parTransId="{8557D348-2F52-466A-BF37-556197B4DABE}" sibTransId="{2A932CCD-A46B-4AB1-A6B3-48FFC5AE5FCC}"/>
    <dgm:cxn modelId="{1BC3F19D-3459-410D-B9E5-8545668BF970}" type="presOf" srcId="{5680708E-3291-4754-A75B-1FCDCC1A252A}" destId="{D50B8038-2143-41F4-B761-D31317613CEF}" srcOrd="0" destOrd="0" presId="urn:microsoft.com/office/officeart/2005/8/layout/vList2"/>
    <dgm:cxn modelId="{E0040DA5-FE1B-4192-8E79-4A88232A770F}" type="presOf" srcId="{01ED8751-AD1D-485A-A954-BF3752344DB8}" destId="{1006D627-A7F9-452D-BBD1-C88638562463}" srcOrd="0" destOrd="0" presId="urn:microsoft.com/office/officeart/2005/8/layout/vList2"/>
    <dgm:cxn modelId="{561ECDA9-AD33-4AF6-A294-144B25A9B71F}" srcId="{5680708E-3291-4754-A75B-1FCDCC1A252A}" destId="{08772F8E-F7C9-48F1-B87F-EBCBC9EB5C59}" srcOrd="1" destOrd="0" parTransId="{0CB76AA1-4524-44B6-89A8-800A796E0841}" sibTransId="{9E337A75-3C7C-4667-8E03-2A81FF07CCDC}"/>
    <dgm:cxn modelId="{6E2087B4-24CF-4CE1-9F7E-EE28356F0FAA}" srcId="{5680708E-3291-4754-A75B-1FCDCC1A252A}" destId="{683C1D70-91D8-4662-B32C-44B39DD8B239}" srcOrd="9" destOrd="0" parTransId="{29C725CA-C69D-4225-87E5-00757406FB52}" sibTransId="{DFBC6560-9090-42C1-A938-A7685EEE7863}"/>
    <dgm:cxn modelId="{2A9A05C2-0432-4417-A87C-A68A21020864}" srcId="{5680708E-3291-4754-A75B-1FCDCC1A252A}" destId="{3CCAB88C-9A85-4FB3-B478-B0D74652F298}" srcOrd="7" destOrd="0" parTransId="{8E4ED5FE-B2BF-4C3F-94C2-CF5E367095F2}" sibTransId="{A50DB380-3693-41CD-B456-6367E99300E1}"/>
    <dgm:cxn modelId="{BD2A95DD-B440-4D9A-A821-F15B708BC05B}" srcId="{5680708E-3291-4754-A75B-1FCDCC1A252A}" destId="{6049D33B-F3D4-4779-8B24-94A68CA51D77}" srcOrd="0" destOrd="0" parTransId="{93A278E5-B4D1-464B-8CE7-941E5C14C8FB}" sibTransId="{19243FA7-8565-4215-9355-58FFD07979EF}"/>
    <dgm:cxn modelId="{2C8457F6-D689-4E2D-A1F5-17F071CA5DC7}" srcId="{5680708E-3291-4754-A75B-1FCDCC1A252A}" destId="{E5691CB8-7969-49FE-80D8-4B9570629B51}" srcOrd="5" destOrd="0" parTransId="{C542BFB4-52DF-4113-8A82-8ED643BA50BF}" sibTransId="{373B3E45-5D9E-496E-9E40-17D84232D7C2}"/>
    <dgm:cxn modelId="{4C9692FA-618E-47B1-B9F5-B2E9EAD000F6}" srcId="{5680708E-3291-4754-A75B-1FCDCC1A252A}" destId="{01ED8751-AD1D-485A-A954-BF3752344DB8}" srcOrd="6" destOrd="0" parTransId="{EE45D217-D8D4-4219-91B1-87320A5D74D7}" sibTransId="{8C0144DD-0C96-4964-B9D1-64CE7ED166A1}"/>
    <dgm:cxn modelId="{86C058FC-C0C4-4CA9-B115-F6E2E21FAA17}" type="presOf" srcId="{08772F8E-F7C9-48F1-B87F-EBCBC9EB5C59}" destId="{D3A9DB6C-C07E-48FA-ADBB-75DEDADB26DF}" srcOrd="0" destOrd="0" presId="urn:microsoft.com/office/officeart/2005/8/layout/vList2"/>
    <dgm:cxn modelId="{A7C8C745-D768-42E4-A8D8-931C92B15C1E}" type="presParOf" srcId="{D50B8038-2143-41F4-B761-D31317613CEF}" destId="{21036FAD-7301-42D7-B69F-DE3B612FB079}" srcOrd="0" destOrd="0" presId="urn:microsoft.com/office/officeart/2005/8/layout/vList2"/>
    <dgm:cxn modelId="{9872F56C-DEBC-4C79-8487-F484EC5DF969}" type="presParOf" srcId="{D50B8038-2143-41F4-B761-D31317613CEF}" destId="{01B63024-BE36-404C-80DE-DB12776A82A8}" srcOrd="1" destOrd="0" presId="urn:microsoft.com/office/officeart/2005/8/layout/vList2"/>
    <dgm:cxn modelId="{44349468-4362-4890-A851-DF068C3AED3D}" type="presParOf" srcId="{D50B8038-2143-41F4-B761-D31317613CEF}" destId="{D3A9DB6C-C07E-48FA-ADBB-75DEDADB26DF}" srcOrd="2" destOrd="0" presId="urn:microsoft.com/office/officeart/2005/8/layout/vList2"/>
    <dgm:cxn modelId="{6D971952-A6FC-4A06-A36B-33D5CD444A68}" type="presParOf" srcId="{D50B8038-2143-41F4-B761-D31317613CEF}" destId="{D804252E-7661-442C-81E6-1E8C6CAC1543}" srcOrd="3" destOrd="0" presId="urn:microsoft.com/office/officeart/2005/8/layout/vList2"/>
    <dgm:cxn modelId="{C62B0D52-E64E-4EED-91E4-AF9661B268A7}" type="presParOf" srcId="{D50B8038-2143-41F4-B761-D31317613CEF}" destId="{D57B1330-8F69-43D6-9BC2-64063515F033}" srcOrd="4" destOrd="0" presId="urn:microsoft.com/office/officeart/2005/8/layout/vList2"/>
    <dgm:cxn modelId="{E7128AC8-7FEC-494E-9B90-35F69F7B79C8}" type="presParOf" srcId="{D50B8038-2143-41F4-B761-D31317613CEF}" destId="{CBCC4D78-7861-4C44-A007-88255C1E016C}" srcOrd="5" destOrd="0" presId="urn:microsoft.com/office/officeart/2005/8/layout/vList2"/>
    <dgm:cxn modelId="{E02838D0-395C-4423-AFB1-EF85D602C53E}" type="presParOf" srcId="{D50B8038-2143-41F4-B761-D31317613CEF}" destId="{1840B0A0-F5CE-45CF-A590-CF244FCF6796}" srcOrd="6" destOrd="0" presId="urn:microsoft.com/office/officeart/2005/8/layout/vList2"/>
    <dgm:cxn modelId="{F7F2FD82-195B-4229-91F8-3973B6137D66}" type="presParOf" srcId="{D50B8038-2143-41F4-B761-D31317613CEF}" destId="{654B8D53-A53F-44A5-BE4E-F0A903842874}" srcOrd="7" destOrd="0" presId="urn:microsoft.com/office/officeart/2005/8/layout/vList2"/>
    <dgm:cxn modelId="{E54F8B17-4E18-4B39-B359-797B37922275}" type="presParOf" srcId="{D50B8038-2143-41F4-B761-D31317613CEF}" destId="{F1F5FD55-DE0C-425C-9128-B38ECD090842}" srcOrd="8" destOrd="0" presId="urn:microsoft.com/office/officeart/2005/8/layout/vList2"/>
    <dgm:cxn modelId="{1E8F908B-D64F-4DC4-B8EF-EBC099CF05D7}" type="presParOf" srcId="{D50B8038-2143-41F4-B761-D31317613CEF}" destId="{DD4FDB0B-0404-4259-8E8A-B0DCB76BDEBD}" srcOrd="9" destOrd="0" presId="urn:microsoft.com/office/officeart/2005/8/layout/vList2"/>
    <dgm:cxn modelId="{1C6F9C25-A7AE-4643-83D7-A02257E1531D}" type="presParOf" srcId="{D50B8038-2143-41F4-B761-D31317613CEF}" destId="{F6F2661B-AE87-40FD-8CBE-A8162BACA6DA}" srcOrd="10" destOrd="0" presId="urn:microsoft.com/office/officeart/2005/8/layout/vList2"/>
    <dgm:cxn modelId="{23E3F686-9F98-402F-BEE0-A3249CF510B7}" type="presParOf" srcId="{D50B8038-2143-41F4-B761-D31317613CEF}" destId="{95EC8A2F-EAD8-4507-8A15-969A1AAAED70}" srcOrd="11" destOrd="0" presId="urn:microsoft.com/office/officeart/2005/8/layout/vList2"/>
    <dgm:cxn modelId="{6105AEDE-C94F-47C4-A3F5-7F024890E75D}" type="presParOf" srcId="{D50B8038-2143-41F4-B761-D31317613CEF}" destId="{1006D627-A7F9-452D-BBD1-C88638562463}" srcOrd="12" destOrd="0" presId="urn:microsoft.com/office/officeart/2005/8/layout/vList2"/>
    <dgm:cxn modelId="{A59AC9F8-0780-45C3-9BB0-5D3E1CF0490C}" type="presParOf" srcId="{D50B8038-2143-41F4-B761-D31317613CEF}" destId="{8CF2FF30-9841-436F-9DF3-A52EBA38C2CD}" srcOrd="13" destOrd="0" presId="urn:microsoft.com/office/officeart/2005/8/layout/vList2"/>
    <dgm:cxn modelId="{A45F6773-D88D-4A7B-9149-E39387B8AFC0}" type="presParOf" srcId="{D50B8038-2143-41F4-B761-D31317613CEF}" destId="{AE8425D8-8222-4949-937E-CF19A8970999}" srcOrd="14" destOrd="0" presId="urn:microsoft.com/office/officeart/2005/8/layout/vList2"/>
    <dgm:cxn modelId="{79024DF5-365E-4A57-8B12-DEB0C6E8E582}" type="presParOf" srcId="{D50B8038-2143-41F4-B761-D31317613CEF}" destId="{38DBB6B3-0CD9-4BC3-BBD7-D88DF207BF14}" srcOrd="15" destOrd="0" presId="urn:microsoft.com/office/officeart/2005/8/layout/vList2"/>
    <dgm:cxn modelId="{F8E96754-81CC-45FD-9B21-52BF3831152F}" type="presParOf" srcId="{D50B8038-2143-41F4-B761-D31317613CEF}" destId="{6DCB02EC-063D-4392-A948-3FCF66EA042F}" srcOrd="16" destOrd="0" presId="urn:microsoft.com/office/officeart/2005/8/layout/vList2"/>
    <dgm:cxn modelId="{3EFBF074-8BD5-44C6-B491-8A5D06B6A747}" type="presParOf" srcId="{D50B8038-2143-41F4-B761-D31317613CEF}" destId="{7119CC0E-F7A5-42E8-8BAA-DEABCFD27AF9}" srcOrd="17" destOrd="0" presId="urn:microsoft.com/office/officeart/2005/8/layout/vList2"/>
    <dgm:cxn modelId="{B20F4199-031F-450B-BCD8-F2BBAE5E5CC2}" type="presParOf" srcId="{D50B8038-2143-41F4-B761-D31317613CEF}" destId="{5523D883-1375-4015-AF9E-C8A5E961FEFB}" srcOrd="18" destOrd="0" presId="urn:microsoft.com/office/officeart/2005/8/layout/vList2"/>
    <dgm:cxn modelId="{491F628D-C120-43F1-922D-33D0C0CC7D5C}" type="presParOf" srcId="{D50B8038-2143-41F4-B761-D31317613CEF}" destId="{8C36440E-E117-4964-BE92-61973CFC0A39}" srcOrd="19" destOrd="0" presId="urn:microsoft.com/office/officeart/2005/8/layout/vList2"/>
    <dgm:cxn modelId="{85D27CF2-C1E5-4A36-862A-BA77954A8553}" type="presParOf" srcId="{D50B8038-2143-41F4-B761-D31317613CEF}" destId="{D2C6BDCC-083D-4BC1-9A90-C3BCF06BC1D0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36FAD-7301-42D7-B69F-DE3B612FB079}">
      <dsp:nvSpPr>
        <dsp:cNvPr id="0" name=""/>
        <dsp:cNvSpPr/>
      </dsp:nvSpPr>
      <dsp:spPr>
        <a:xfrm>
          <a:off x="0" y="3484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Прикладная задача</a:t>
          </a:r>
        </a:p>
      </dsp:txBody>
      <dsp:txXfrm>
        <a:off x="0" y="3484"/>
        <a:ext cx="5616624" cy="405287"/>
      </dsp:txXfrm>
    </dsp:sp>
    <dsp:sp modelId="{D3A9DB6C-C07E-48FA-ADBB-75DEDADB26DF}">
      <dsp:nvSpPr>
        <dsp:cNvPr id="0" name=""/>
        <dsp:cNvSpPr/>
      </dsp:nvSpPr>
      <dsp:spPr>
        <a:xfrm>
          <a:off x="0" y="414854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414854"/>
        <a:ext cx="5616624" cy="405287"/>
      </dsp:txXfrm>
    </dsp:sp>
    <dsp:sp modelId="{D57B1330-8F69-43D6-9BC2-64063515F033}">
      <dsp:nvSpPr>
        <dsp:cNvPr id="0" name=""/>
        <dsp:cNvSpPr/>
      </dsp:nvSpPr>
      <dsp:spPr>
        <a:xfrm>
          <a:off x="0" y="826225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826225"/>
        <a:ext cx="5616624" cy="405287"/>
      </dsp:txXfrm>
    </dsp:sp>
    <dsp:sp modelId="{1840B0A0-F5CE-45CF-A590-CF244FCF6796}">
      <dsp:nvSpPr>
        <dsp:cNvPr id="0" name=""/>
        <dsp:cNvSpPr/>
      </dsp:nvSpPr>
      <dsp:spPr>
        <a:xfrm>
          <a:off x="0" y="1237596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1237596"/>
        <a:ext cx="5616624" cy="405287"/>
      </dsp:txXfrm>
    </dsp:sp>
    <dsp:sp modelId="{F1F5FD55-DE0C-425C-9128-B38ECD090842}">
      <dsp:nvSpPr>
        <dsp:cNvPr id="0" name=""/>
        <dsp:cNvSpPr/>
      </dsp:nvSpPr>
      <dsp:spPr>
        <a:xfrm>
          <a:off x="0" y="1648966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1648966"/>
        <a:ext cx="5616624" cy="405287"/>
      </dsp:txXfrm>
    </dsp:sp>
    <dsp:sp modelId="{F6F2661B-AE87-40FD-8CBE-A8162BACA6DA}">
      <dsp:nvSpPr>
        <dsp:cNvPr id="0" name=""/>
        <dsp:cNvSpPr/>
      </dsp:nvSpPr>
      <dsp:spPr>
        <a:xfrm>
          <a:off x="0" y="2060337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2060337"/>
        <a:ext cx="5616624" cy="405287"/>
      </dsp:txXfrm>
    </dsp:sp>
    <dsp:sp modelId="{1006D627-A7F9-452D-BBD1-C88638562463}">
      <dsp:nvSpPr>
        <dsp:cNvPr id="0" name=""/>
        <dsp:cNvSpPr/>
      </dsp:nvSpPr>
      <dsp:spPr>
        <a:xfrm>
          <a:off x="0" y="2471708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2471708"/>
        <a:ext cx="5616624" cy="405287"/>
      </dsp:txXfrm>
    </dsp:sp>
    <dsp:sp modelId="{AE8425D8-8222-4949-937E-CF19A8970999}">
      <dsp:nvSpPr>
        <dsp:cNvPr id="0" name=""/>
        <dsp:cNvSpPr/>
      </dsp:nvSpPr>
      <dsp:spPr>
        <a:xfrm>
          <a:off x="0" y="2883079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2883079"/>
        <a:ext cx="5616624" cy="405287"/>
      </dsp:txXfrm>
    </dsp:sp>
    <dsp:sp modelId="{6DCB02EC-063D-4392-A948-3FCF66EA042F}">
      <dsp:nvSpPr>
        <dsp:cNvPr id="0" name=""/>
        <dsp:cNvSpPr/>
      </dsp:nvSpPr>
      <dsp:spPr>
        <a:xfrm>
          <a:off x="0" y="3294449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3294449"/>
        <a:ext cx="5616624" cy="405287"/>
      </dsp:txXfrm>
    </dsp:sp>
    <dsp:sp modelId="{5523D883-1375-4015-AF9E-C8A5E961FEFB}">
      <dsp:nvSpPr>
        <dsp:cNvPr id="0" name=""/>
        <dsp:cNvSpPr/>
      </dsp:nvSpPr>
      <dsp:spPr>
        <a:xfrm>
          <a:off x="0" y="3705820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0" y="3705820"/>
        <a:ext cx="5616624" cy="405287"/>
      </dsp:txXfrm>
    </dsp:sp>
    <dsp:sp modelId="{D2C6BDCC-083D-4BC1-9A90-C3BCF06BC1D0}">
      <dsp:nvSpPr>
        <dsp:cNvPr id="0" name=""/>
        <dsp:cNvSpPr/>
      </dsp:nvSpPr>
      <dsp:spPr>
        <a:xfrm>
          <a:off x="0" y="4117191"/>
          <a:ext cx="5616624" cy="4052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Физические процессы</a:t>
          </a:r>
          <a:endParaRPr lang="en-US" sz="4000" kern="1200" dirty="0"/>
        </a:p>
      </dsp:txBody>
      <dsp:txXfrm>
        <a:off x="0" y="4117191"/>
        <a:ext cx="5616624" cy="405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36FAD-7301-42D7-B69F-DE3B612FB079}">
      <dsp:nvSpPr>
        <dsp:cNvPr id="0" name=""/>
        <dsp:cNvSpPr/>
      </dsp:nvSpPr>
      <dsp:spPr>
        <a:xfrm>
          <a:off x="0" y="682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Прикладная задача</a:t>
          </a:r>
        </a:p>
      </dsp:txBody>
      <dsp:txXfrm>
        <a:off x="0" y="68218"/>
        <a:ext cx="4038600" cy="359774"/>
      </dsp:txXfrm>
    </dsp:sp>
    <dsp:sp modelId="{D3A9DB6C-C07E-48FA-ADBB-75DEDADB26DF}">
      <dsp:nvSpPr>
        <dsp:cNvPr id="0" name=""/>
        <dsp:cNvSpPr/>
      </dsp:nvSpPr>
      <dsp:spPr>
        <a:xfrm>
          <a:off x="0" y="4711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471193"/>
        <a:ext cx="4038600" cy="359774"/>
      </dsp:txXfrm>
    </dsp:sp>
    <dsp:sp modelId="{D57B1330-8F69-43D6-9BC2-64063515F033}">
      <dsp:nvSpPr>
        <dsp:cNvPr id="0" name=""/>
        <dsp:cNvSpPr/>
      </dsp:nvSpPr>
      <dsp:spPr>
        <a:xfrm>
          <a:off x="0" y="8741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874168"/>
        <a:ext cx="4038600" cy="359774"/>
      </dsp:txXfrm>
    </dsp:sp>
    <dsp:sp modelId="{1840B0A0-F5CE-45CF-A590-CF244FCF6796}">
      <dsp:nvSpPr>
        <dsp:cNvPr id="0" name=""/>
        <dsp:cNvSpPr/>
      </dsp:nvSpPr>
      <dsp:spPr>
        <a:xfrm>
          <a:off x="0" y="127714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1277143"/>
        <a:ext cx="4038600" cy="359774"/>
      </dsp:txXfrm>
    </dsp:sp>
    <dsp:sp modelId="{F1F5FD55-DE0C-425C-9128-B38ECD090842}">
      <dsp:nvSpPr>
        <dsp:cNvPr id="0" name=""/>
        <dsp:cNvSpPr/>
      </dsp:nvSpPr>
      <dsp:spPr>
        <a:xfrm>
          <a:off x="0" y="16801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1680118"/>
        <a:ext cx="4038600" cy="359774"/>
      </dsp:txXfrm>
    </dsp:sp>
    <dsp:sp modelId="{F6F2661B-AE87-40FD-8CBE-A8162BACA6DA}">
      <dsp:nvSpPr>
        <dsp:cNvPr id="0" name=""/>
        <dsp:cNvSpPr/>
      </dsp:nvSpPr>
      <dsp:spPr>
        <a:xfrm>
          <a:off x="0" y="20830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2083093"/>
        <a:ext cx="4038600" cy="359774"/>
      </dsp:txXfrm>
    </dsp:sp>
    <dsp:sp modelId="{1006D627-A7F9-452D-BBD1-C88638562463}">
      <dsp:nvSpPr>
        <dsp:cNvPr id="0" name=""/>
        <dsp:cNvSpPr/>
      </dsp:nvSpPr>
      <dsp:spPr>
        <a:xfrm>
          <a:off x="0" y="24860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2486068"/>
        <a:ext cx="4038600" cy="359774"/>
      </dsp:txXfrm>
    </dsp:sp>
    <dsp:sp modelId="{AE8425D8-8222-4949-937E-CF19A8970999}">
      <dsp:nvSpPr>
        <dsp:cNvPr id="0" name=""/>
        <dsp:cNvSpPr/>
      </dsp:nvSpPr>
      <dsp:spPr>
        <a:xfrm>
          <a:off x="0" y="288904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2889043"/>
        <a:ext cx="4038600" cy="359774"/>
      </dsp:txXfrm>
    </dsp:sp>
    <dsp:sp modelId="{6DCB02EC-063D-4392-A948-3FCF66EA042F}">
      <dsp:nvSpPr>
        <dsp:cNvPr id="0" name=""/>
        <dsp:cNvSpPr/>
      </dsp:nvSpPr>
      <dsp:spPr>
        <a:xfrm>
          <a:off x="0" y="32920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3292018"/>
        <a:ext cx="4038600" cy="359774"/>
      </dsp:txXfrm>
    </dsp:sp>
    <dsp:sp modelId="{5523D883-1375-4015-AF9E-C8A5E961FEFB}">
      <dsp:nvSpPr>
        <dsp:cNvPr id="0" name=""/>
        <dsp:cNvSpPr/>
      </dsp:nvSpPr>
      <dsp:spPr>
        <a:xfrm>
          <a:off x="0" y="36949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0" y="3694993"/>
        <a:ext cx="4038600" cy="359774"/>
      </dsp:txXfrm>
    </dsp:sp>
    <dsp:sp modelId="{D2C6BDCC-083D-4BC1-9A90-C3BCF06BC1D0}">
      <dsp:nvSpPr>
        <dsp:cNvPr id="0" name=""/>
        <dsp:cNvSpPr/>
      </dsp:nvSpPr>
      <dsp:spPr>
        <a:xfrm>
          <a:off x="0" y="40979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Физические процессы</a:t>
          </a:r>
          <a:endParaRPr lang="en-US" sz="1500" kern="1200" dirty="0"/>
        </a:p>
      </dsp:txBody>
      <dsp:txXfrm>
        <a:off x="0" y="4097968"/>
        <a:ext cx="4038600" cy="359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36FAD-7301-42D7-B69F-DE3B612FB079}">
      <dsp:nvSpPr>
        <dsp:cNvPr id="0" name=""/>
        <dsp:cNvSpPr/>
      </dsp:nvSpPr>
      <dsp:spPr>
        <a:xfrm>
          <a:off x="0" y="112835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Healthcare</a:t>
          </a:r>
          <a:endParaRPr lang="ru-RU" sz="1800" kern="1200" dirty="0"/>
        </a:p>
      </dsp:txBody>
      <dsp:txXfrm>
        <a:off x="0" y="112835"/>
        <a:ext cx="4038600" cy="431730"/>
      </dsp:txXfrm>
    </dsp:sp>
    <dsp:sp modelId="{473E8D27-1A15-4839-B2D2-E9B97B633ED9}">
      <dsp:nvSpPr>
        <dsp:cNvPr id="0" name=""/>
        <dsp:cNvSpPr/>
      </dsp:nvSpPr>
      <dsp:spPr>
        <a:xfrm>
          <a:off x="0" y="596405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/>
        </a:p>
      </dsp:txBody>
      <dsp:txXfrm>
        <a:off x="0" y="596405"/>
        <a:ext cx="4038600" cy="431730"/>
      </dsp:txXfrm>
    </dsp:sp>
    <dsp:sp modelId="{E4FA13E9-1520-48F6-B818-FCC4933815CD}">
      <dsp:nvSpPr>
        <dsp:cNvPr id="0" name=""/>
        <dsp:cNvSpPr/>
      </dsp:nvSpPr>
      <dsp:spPr>
        <a:xfrm>
          <a:off x="0" y="1079975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Интерпретация</a:t>
          </a:r>
        </a:p>
      </dsp:txBody>
      <dsp:txXfrm>
        <a:off x="0" y="1079975"/>
        <a:ext cx="4038600" cy="431730"/>
      </dsp:txXfrm>
    </dsp:sp>
    <dsp:sp modelId="{96480A04-9C1E-4C7E-B9F3-DA8C8A02588E}">
      <dsp:nvSpPr>
        <dsp:cNvPr id="0" name=""/>
        <dsp:cNvSpPr/>
      </dsp:nvSpPr>
      <dsp:spPr>
        <a:xfrm>
          <a:off x="0" y="1563545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/>
        </a:p>
      </dsp:txBody>
      <dsp:txXfrm>
        <a:off x="0" y="1563545"/>
        <a:ext cx="4038600" cy="431730"/>
      </dsp:txXfrm>
    </dsp:sp>
    <dsp:sp modelId="{4CCA4CD5-8733-4500-8A1C-F869BF1CF7B7}">
      <dsp:nvSpPr>
        <dsp:cNvPr id="0" name=""/>
        <dsp:cNvSpPr/>
      </dsp:nvSpPr>
      <dsp:spPr>
        <a:xfrm>
          <a:off x="0" y="2047115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Визуализация</a:t>
          </a:r>
        </a:p>
      </dsp:txBody>
      <dsp:txXfrm>
        <a:off x="0" y="2047115"/>
        <a:ext cx="4038600" cy="431730"/>
      </dsp:txXfrm>
    </dsp:sp>
    <dsp:sp modelId="{3D9777AA-2414-4253-BC9C-1FDE8CD06006}">
      <dsp:nvSpPr>
        <dsp:cNvPr id="0" name=""/>
        <dsp:cNvSpPr/>
      </dsp:nvSpPr>
      <dsp:spPr>
        <a:xfrm>
          <a:off x="0" y="2530685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/>
        </a:p>
      </dsp:txBody>
      <dsp:txXfrm>
        <a:off x="0" y="2530685"/>
        <a:ext cx="4038600" cy="431730"/>
      </dsp:txXfrm>
    </dsp:sp>
    <dsp:sp modelId="{D3A9DB6C-C07E-48FA-ADBB-75DEDADB26DF}">
      <dsp:nvSpPr>
        <dsp:cNvPr id="0" name=""/>
        <dsp:cNvSpPr/>
      </dsp:nvSpPr>
      <dsp:spPr>
        <a:xfrm>
          <a:off x="0" y="3014256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Устройства</a:t>
          </a:r>
        </a:p>
      </dsp:txBody>
      <dsp:txXfrm>
        <a:off x="0" y="3014256"/>
        <a:ext cx="4038600" cy="431730"/>
      </dsp:txXfrm>
    </dsp:sp>
    <dsp:sp modelId="{455A0F89-3F1D-4EDC-A0CC-A2183B7B58B4}">
      <dsp:nvSpPr>
        <dsp:cNvPr id="0" name=""/>
        <dsp:cNvSpPr/>
      </dsp:nvSpPr>
      <dsp:spPr>
        <a:xfrm>
          <a:off x="0" y="3497826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/>
        </a:p>
      </dsp:txBody>
      <dsp:txXfrm>
        <a:off x="0" y="3497826"/>
        <a:ext cx="4038600" cy="431730"/>
      </dsp:txXfrm>
    </dsp:sp>
    <dsp:sp modelId="{D2C6BDCC-083D-4BC1-9A90-C3BCF06BC1D0}">
      <dsp:nvSpPr>
        <dsp:cNvPr id="0" name=""/>
        <dsp:cNvSpPr/>
      </dsp:nvSpPr>
      <dsp:spPr>
        <a:xfrm>
          <a:off x="0" y="3981396"/>
          <a:ext cx="4038600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Физические процессы</a:t>
          </a:r>
          <a:endParaRPr lang="en-US" sz="1800" kern="1200" dirty="0"/>
        </a:p>
      </dsp:txBody>
      <dsp:txXfrm>
        <a:off x="0" y="3981396"/>
        <a:ext cx="4038600" cy="431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36FAD-7301-42D7-B69F-DE3B612FB079}">
      <dsp:nvSpPr>
        <dsp:cNvPr id="0" name=""/>
        <dsp:cNvSpPr/>
      </dsp:nvSpPr>
      <dsp:spPr>
        <a:xfrm>
          <a:off x="0" y="682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Приложения</a:t>
          </a:r>
        </a:p>
      </dsp:txBody>
      <dsp:txXfrm>
        <a:off x="17563" y="85781"/>
        <a:ext cx="4003474" cy="324648"/>
      </dsp:txXfrm>
    </dsp:sp>
    <dsp:sp modelId="{D3A9DB6C-C07E-48FA-ADBB-75DEDADB26DF}">
      <dsp:nvSpPr>
        <dsp:cNvPr id="0" name=""/>
        <dsp:cNvSpPr/>
      </dsp:nvSpPr>
      <dsp:spPr>
        <a:xfrm>
          <a:off x="0" y="4711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Алгоритмы</a:t>
          </a:r>
        </a:p>
      </dsp:txBody>
      <dsp:txXfrm>
        <a:off x="17563" y="488756"/>
        <a:ext cx="4003474" cy="324648"/>
      </dsp:txXfrm>
    </dsp:sp>
    <dsp:sp modelId="{D57B1330-8F69-43D6-9BC2-64063515F033}">
      <dsp:nvSpPr>
        <dsp:cNvPr id="0" name=""/>
        <dsp:cNvSpPr/>
      </dsp:nvSpPr>
      <dsp:spPr>
        <a:xfrm>
          <a:off x="0" y="8741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Языки программирования</a:t>
          </a:r>
        </a:p>
      </dsp:txBody>
      <dsp:txXfrm>
        <a:off x="17563" y="891731"/>
        <a:ext cx="4003474" cy="324648"/>
      </dsp:txXfrm>
    </dsp:sp>
    <dsp:sp modelId="{1840B0A0-F5CE-45CF-A590-CF244FCF6796}">
      <dsp:nvSpPr>
        <dsp:cNvPr id="0" name=""/>
        <dsp:cNvSpPr/>
      </dsp:nvSpPr>
      <dsp:spPr>
        <a:xfrm>
          <a:off x="0" y="1277143"/>
          <a:ext cx="4038600" cy="359774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Операционные системы/виртуальные машины</a:t>
          </a:r>
        </a:p>
      </dsp:txBody>
      <dsp:txXfrm>
        <a:off x="17563" y="1294706"/>
        <a:ext cx="4003474" cy="324648"/>
      </dsp:txXfrm>
    </dsp:sp>
    <dsp:sp modelId="{F1F5FD55-DE0C-425C-9128-B38ECD090842}">
      <dsp:nvSpPr>
        <dsp:cNvPr id="0" name=""/>
        <dsp:cNvSpPr/>
      </dsp:nvSpPr>
      <dsp:spPr>
        <a:xfrm>
          <a:off x="0" y="1680118"/>
          <a:ext cx="4038600" cy="359774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Архитектура набора команд</a:t>
          </a:r>
        </a:p>
      </dsp:txBody>
      <dsp:txXfrm>
        <a:off x="17563" y="1697681"/>
        <a:ext cx="4003474" cy="324648"/>
      </dsp:txXfrm>
    </dsp:sp>
    <dsp:sp modelId="{F6F2661B-AE87-40FD-8CBE-A8162BACA6DA}">
      <dsp:nvSpPr>
        <dsp:cNvPr id="0" name=""/>
        <dsp:cNvSpPr/>
      </dsp:nvSpPr>
      <dsp:spPr>
        <a:xfrm>
          <a:off x="0" y="2083093"/>
          <a:ext cx="4038600" cy="359774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/>
            <a:t>Микроархитектура</a:t>
          </a:r>
          <a:endParaRPr lang="ru-RU" sz="1500" kern="1200" dirty="0"/>
        </a:p>
      </dsp:txBody>
      <dsp:txXfrm>
        <a:off x="17563" y="2100656"/>
        <a:ext cx="4003474" cy="324648"/>
      </dsp:txXfrm>
    </dsp:sp>
    <dsp:sp modelId="{1006D627-A7F9-452D-BBD1-C88638562463}">
      <dsp:nvSpPr>
        <dsp:cNvPr id="0" name=""/>
        <dsp:cNvSpPr/>
      </dsp:nvSpPr>
      <dsp:spPr>
        <a:xfrm>
          <a:off x="0" y="2486068"/>
          <a:ext cx="4038600" cy="359774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Уровень регистров/</a:t>
          </a:r>
          <a:r>
            <a:rPr lang="en-US" sz="1500" kern="1200" dirty="0"/>
            <a:t>Register-Transfer Level</a:t>
          </a:r>
          <a:endParaRPr lang="ru-RU" sz="1500" kern="1200" dirty="0"/>
        </a:p>
      </dsp:txBody>
      <dsp:txXfrm>
        <a:off x="17563" y="2503631"/>
        <a:ext cx="4003474" cy="324648"/>
      </dsp:txXfrm>
    </dsp:sp>
    <dsp:sp modelId="{AE8425D8-8222-4949-937E-CF19A8970999}">
      <dsp:nvSpPr>
        <dsp:cNvPr id="0" name=""/>
        <dsp:cNvSpPr/>
      </dsp:nvSpPr>
      <dsp:spPr>
        <a:xfrm>
          <a:off x="0" y="288904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Вентили/</a:t>
          </a:r>
          <a:r>
            <a:rPr lang="en-US" sz="1500" kern="1200" dirty="0"/>
            <a:t>Gates</a:t>
          </a:r>
          <a:endParaRPr lang="ru-RU" sz="1500" kern="1200" dirty="0"/>
        </a:p>
      </dsp:txBody>
      <dsp:txXfrm>
        <a:off x="17563" y="2906606"/>
        <a:ext cx="4003474" cy="324648"/>
      </dsp:txXfrm>
    </dsp:sp>
    <dsp:sp modelId="{6DCB02EC-063D-4392-A948-3FCF66EA042F}">
      <dsp:nvSpPr>
        <dsp:cNvPr id="0" name=""/>
        <dsp:cNvSpPr/>
      </dsp:nvSpPr>
      <dsp:spPr>
        <a:xfrm>
          <a:off x="0" y="32920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Схемы/</a:t>
          </a:r>
          <a:r>
            <a:rPr lang="en-US" sz="1500" kern="1200" dirty="0"/>
            <a:t>Circuits</a:t>
          </a:r>
          <a:endParaRPr lang="ru-RU" sz="1500" kern="1200" dirty="0"/>
        </a:p>
      </dsp:txBody>
      <dsp:txXfrm>
        <a:off x="17563" y="3309581"/>
        <a:ext cx="4003474" cy="324648"/>
      </dsp:txXfrm>
    </dsp:sp>
    <dsp:sp modelId="{5523D883-1375-4015-AF9E-C8A5E961FEFB}">
      <dsp:nvSpPr>
        <dsp:cNvPr id="0" name=""/>
        <dsp:cNvSpPr/>
      </dsp:nvSpPr>
      <dsp:spPr>
        <a:xfrm>
          <a:off x="0" y="36949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Устройства/</a:t>
          </a:r>
          <a:r>
            <a:rPr lang="en-US" sz="1500" kern="1200" dirty="0"/>
            <a:t>Devises</a:t>
          </a:r>
          <a:endParaRPr lang="ru-RU" sz="1500" kern="1200" dirty="0"/>
        </a:p>
      </dsp:txBody>
      <dsp:txXfrm>
        <a:off x="17563" y="3712556"/>
        <a:ext cx="4003474" cy="324648"/>
      </dsp:txXfrm>
    </dsp:sp>
    <dsp:sp modelId="{D2C6BDCC-083D-4BC1-9A90-C3BCF06BC1D0}">
      <dsp:nvSpPr>
        <dsp:cNvPr id="0" name=""/>
        <dsp:cNvSpPr/>
      </dsp:nvSpPr>
      <dsp:spPr>
        <a:xfrm>
          <a:off x="0" y="40979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Физические процессы</a:t>
          </a:r>
          <a:endParaRPr lang="en-US" sz="1500" kern="1200" dirty="0"/>
        </a:p>
      </dsp:txBody>
      <dsp:txXfrm>
        <a:off x="17563" y="4115531"/>
        <a:ext cx="40034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8C6EA-531E-4A98-8558-35368A17FC72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67E4-9F95-4BA7-9900-0F75A3440AE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Архитектура ЭВМ и систем. 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09.03.02. - Программирование и интернет-технологии</a:t>
            </a:r>
          </a:p>
          <a:p>
            <a:r>
              <a:rPr lang="ru-RU" dirty="0"/>
              <a:t>09.03.03. - Корпоративные информационные системы</a:t>
            </a:r>
          </a:p>
          <a:p>
            <a:endParaRPr lang="ru-RU" dirty="0"/>
          </a:p>
          <a:p>
            <a:r>
              <a:rPr lang="ru-RU" dirty="0"/>
              <a:t>кафедра ИС,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фон Неймана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Программного управления</a:t>
            </a:r>
          </a:p>
          <a:p>
            <a:r>
              <a:rPr lang="ru-RU" dirty="0"/>
              <a:t>Хранимой программы</a:t>
            </a:r>
          </a:p>
          <a:p>
            <a:r>
              <a:rPr lang="ru-RU" dirty="0"/>
              <a:t>Последовательного выполнения</a:t>
            </a:r>
          </a:p>
          <a:p>
            <a:r>
              <a:rPr lang="ru-RU" dirty="0"/>
              <a:t>Линейности и адресуемости памяти</a:t>
            </a:r>
          </a:p>
          <a:p>
            <a:r>
              <a:rPr lang="ru-RU" dirty="0"/>
              <a:t>Неразличимости (однородности) команд и данных, отсутствия различий в семантике данных</a:t>
            </a:r>
          </a:p>
          <a:p>
            <a:r>
              <a:rPr lang="ru-RU" dirty="0"/>
              <a:t>Двоичного кодирования, иерархической памяти, микропрограммирования, </a:t>
            </a:r>
            <a:r>
              <a:rPr lang="ru-RU" dirty="0" err="1"/>
              <a:t>низкоуровневости</a:t>
            </a:r>
            <a:r>
              <a:rPr lang="ru-RU" dirty="0"/>
              <a:t> машинного языка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ЭВМ фон Неймана</a:t>
            </a:r>
          </a:p>
        </p:txBody>
      </p:sp>
      <p:pic>
        <p:nvPicPr>
          <p:cNvPr id="4" name="Содержимое 3" descr="38991_html_m6959f64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628800"/>
            <a:ext cx="6312545" cy="43530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ЭВМ/компьютера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1959</a:t>
            </a:r>
            <a:r>
              <a:rPr lang="ru-RU" dirty="0"/>
              <a:t>,</a:t>
            </a:r>
            <a:r>
              <a:rPr lang="en-US" dirty="0"/>
              <a:t> IBM</a:t>
            </a:r>
            <a:endParaRPr lang="ru-RU" dirty="0"/>
          </a:p>
          <a:p>
            <a:r>
              <a:rPr lang="en-US" dirty="0"/>
              <a:t>Lyle R. Johnson, Mohammad </a:t>
            </a:r>
            <a:r>
              <a:rPr lang="en-US" dirty="0" err="1"/>
              <a:t>Usman</a:t>
            </a:r>
            <a:r>
              <a:rPr lang="en-US" dirty="0"/>
              <a:t> Khan and Frederick P. Brooks, Jr.</a:t>
            </a:r>
            <a:endParaRPr lang="ru-RU" dirty="0"/>
          </a:p>
          <a:p>
            <a:r>
              <a:rPr lang="en-US" dirty="0"/>
              <a:t>Computer Architecture – </a:t>
            </a:r>
            <a:r>
              <a:rPr lang="ru-RU" dirty="0"/>
              <a:t>описание средств, которые может использовать программист, составляя программу из машинных команд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Многоуровневая архитектура</a:t>
            </a:r>
          </a:p>
        </p:txBody>
      </p:sp>
      <p:graphicFrame>
        <p:nvGraphicFramePr>
          <p:cNvPr id="5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6231181"/>
              </p:ext>
            </p:extLst>
          </p:nvPr>
        </p:nvGraphicFramePr>
        <p:xfrm>
          <a:off x="457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4" y="2348880"/>
            <a:ext cx="3504382" cy="41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10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 компьютера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Концептуальная структура, определяющая проведение обработки информации, включая принципы взаимодействия технических средств и программного обеспечения 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Устройство и проектирование на уровне крупных функциональных блоков и подсистем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компьютера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слоев абстракции, позволяющая выполнять эффективную обработку информации с использованием производственных технологий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ISA versus Microarchitecture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(Organization)</a:t>
            </a:r>
          </a:p>
          <a:p>
            <a:pPr marL="109728" indent="0">
              <a:buNone/>
            </a:pPr>
            <a:r>
              <a:rPr lang="en-US" b="1" dirty="0"/>
              <a:t>CMA is how features are implemented</a:t>
            </a:r>
          </a:p>
          <a:p>
            <a:r>
              <a:rPr lang="ru-RU" dirty="0"/>
              <a:t>Принципы организации и взаимодействия подсистем (процессор, память, периферия, шины и т.д.)</a:t>
            </a:r>
          </a:p>
          <a:p>
            <a:r>
              <a:rPr lang="ru-RU" dirty="0"/>
              <a:t>Число арифметических, логических и др. блоков</a:t>
            </a:r>
          </a:p>
          <a:p>
            <a:r>
              <a:rPr lang="ru-RU" dirty="0"/>
              <a:t>Число уровней КЭШ</a:t>
            </a:r>
          </a:p>
          <a:p>
            <a:r>
              <a:rPr lang="ru-RU" dirty="0"/>
              <a:t>Технологии организации памяти</a:t>
            </a:r>
          </a:p>
          <a:p>
            <a:r>
              <a:rPr lang="ru-RU" dirty="0"/>
              <a:t>Тип конвейеризации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(big-A)</a:t>
            </a:r>
          </a:p>
          <a:p>
            <a:pPr marL="109728" indent="0">
              <a:buNone/>
            </a:pPr>
            <a:r>
              <a:rPr lang="en-US" b="1" dirty="0"/>
              <a:t>CA is the set of attributes visible to the programmer</a:t>
            </a:r>
          </a:p>
          <a:p>
            <a:r>
              <a:rPr lang="ru-RU" dirty="0"/>
              <a:t>Набор команд</a:t>
            </a:r>
          </a:p>
          <a:p>
            <a:r>
              <a:rPr lang="ru-RU" dirty="0"/>
              <a:t>Типы и форматы данных</a:t>
            </a:r>
            <a:endParaRPr lang="en-US" dirty="0"/>
          </a:p>
          <a:p>
            <a:r>
              <a:rPr lang="ru-RU" dirty="0"/>
              <a:t>Механизмы ввода/вывода</a:t>
            </a:r>
          </a:p>
          <a:p>
            <a:r>
              <a:rPr lang="ru-RU" dirty="0" err="1"/>
              <a:t>Програмно-видимые</a:t>
            </a:r>
            <a:r>
              <a:rPr lang="ru-RU" dirty="0"/>
              <a:t> объекты (память, регистры)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64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23528" y="5013176"/>
            <a:ext cx="4040188" cy="639762"/>
          </a:xfrm>
        </p:spPr>
        <p:txBody>
          <a:bodyPr/>
          <a:lstStyle/>
          <a:p>
            <a:r>
              <a:rPr lang="en-US" dirty="0"/>
              <a:t>ENIAC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44008" y="5013176"/>
            <a:ext cx="4041775" cy="639762"/>
          </a:xfrm>
        </p:spPr>
        <p:txBody>
          <a:bodyPr/>
          <a:lstStyle/>
          <a:p>
            <a:r>
              <a:rPr lang="de-DE" dirty="0"/>
              <a:t>Michigan </a:t>
            </a:r>
            <a:r>
              <a:rPr lang="de-DE" dirty="0" err="1"/>
              <a:t>Micro-Mote</a:t>
            </a:r>
            <a:r>
              <a:rPr lang="de-DE" dirty="0"/>
              <a:t>, M^3</a:t>
            </a:r>
            <a:endParaRPr lang="ru-RU" dirty="0"/>
          </a:p>
        </p:txBody>
      </p:sp>
      <p:pic>
        <p:nvPicPr>
          <p:cNvPr id="11" name="Picture 4" descr="http://itc.ua/wp-content/uploads/ENIAC_00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7789"/>
            <a:ext cx="4104456" cy="32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ichigan Micro Mote – The Smallest Computer In the World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1556792"/>
            <a:ext cx="4395657" cy="29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Суперскалярная</a:t>
            </a:r>
            <a:r>
              <a:rPr lang="ru-RU" dirty="0"/>
              <a:t> архитектура</a:t>
            </a:r>
          </a:p>
          <a:p>
            <a:r>
              <a:rPr lang="de-DE" dirty="0"/>
              <a:t>VLIW</a:t>
            </a:r>
            <a:r>
              <a:rPr lang="ru-RU" dirty="0"/>
              <a:t> архитектура</a:t>
            </a:r>
          </a:p>
          <a:p>
            <a:r>
              <a:rPr lang="ru-RU" dirty="0"/>
              <a:t>Векторная архитектура</a:t>
            </a:r>
          </a:p>
          <a:p>
            <a:r>
              <a:rPr lang="ru-RU" dirty="0"/>
              <a:t>КЭШ</a:t>
            </a:r>
          </a:p>
          <a:p>
            <a:r>
              <a:rPr lang="de-DE" dirty="0"/>
              <a:t>Multithreading</a:t>
            </a:r>
            <a:endParaRPr lang="ru-RU" dirty="0"/>
          </a:p>
          <a:p>
            <a:r>
              <a:rPr lang="ru-RU" dirty="0"/>
              <a:t>Защита памяти</a:t>
            </a:r>
          </a:p>
          <a:p>
            <a:r>
              <a:rPr lang="ru-RU" dirty="0"/>
              <a:t>Многопроцессорная архитектура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 чем этот курс?</a:t>
            </a:r>
          </a:p>
          <a:p>
            <a:r>
              <a:rPr lang="ru-RU" dirty="0"/>
              <a:t>Рекомендуемая литература</a:t>
            </a:r>
          </a:p>
          <a:p>
            <a:r>
              <a:rPr lang="ru-RU" dirty="0"/>
              <a:t>Лекционный материал</a:t>
            </a:r>
          </a:p>
          <a:p>
            <a:r>
              <a:rPr lang="ru-RU" dirty="0"/>
              <a:t>Вопросы?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 чем этот курс?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«Базовый процессор»</a:t>
            </a:r>
          </a:p>
          <a:p>
            <a:r>
              <a:rPr lang="ru-RU" dirty="0"/>
              <a:t>Обзор основных концепций/принципов построения эффективных процессоров и компьютеров/вычислительных машин</a:t>
            </a:r>
          </a:p>
          <a:p>
            <a:r>
              <a:rPr lang="ru-RU" dirty="0"/>
              <a:t>Различные виды параллелизма, КЭШ, многопроцессорные системы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31409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Что не</a:t>
            </a:r>
            <a:r>
              <a:rPr lang="ru-RU" sz="4400" dirty="0">
                <a:latin typeface="+mj-lt"/>
                <a:ea typeface="+mj-ea"/>
                <a:cs typeface="+mj-cs"/>
              </a:rPr>
              <a:t> входит в курс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552" y="4480520"/>
            <a:ext cx="8229600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000" dirty="0"/>
              <a:t>История развития ЭВМ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000" dirty="0"/>
              <a:t>Микроэлектроника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Операционные системы и языки программирования высокого уровня</a:t>
            </a:r>
            <a:endParaRPr kumimoji="0" lang="ru-RU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Рекомендуемая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Э. </a:t>
            </a:r>
            <a:r>
              <a:rPr lang="ru-RU" dirty="0" err="1"/>
              <a:t>Таненбаум</a:t>
            </a:r>
            <a:r>
              <a:rPr lang="ru-RU" dirty="0"/>
              <a:t>, Т. </a:t>
            </a:r>
            <a:r>
              <a:rPr lang="ru-RU" dirty="0" err="1"/>
              <a:t>Остин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Архитектура компьютера (6 изд., 2016)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Дэвид А. Паттерсон, Джон Л. </a:t>
            </a:r>
            <a:r>
              <a:rPr lang="ru-RU" dirty="0" err="1"/>
              <a:t>Хеннесси</a:t>
            </a:r>
            <a:r>
              <a:rPr lang="ru-RU" dirty="0"/>
              <a:t>. Компьютерная архитектура. Количественный подход (5 </a:t>
            </a:r>
            <a:r>
              <a:rPr lang="ru-RU" dirty="0" err="1"/>
              <a:t>изд</a:t>
            </a:r>
            <a:r>
              <a:rPr lang="ru-RU" dirty="0"/>
              <a:t>, 2016)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Дэвид А. Паттерсон, Джон Л. </a:t>
            </a:r>
            <a:r>
              <a:rPr lang="ru-RU" dirty="0" err="1"/>
              <a:t>Хеннесси</a:t>
            </a:r>
            <a:r>
              <a:rPr lang="ru-RU" dirty="0"/>
              <a:t>. Архитектура компьютера и проектирование компьютерных систем </a:t>
            </a:r>
            <a:br>
              <a:rPr lang="ru-RU" dirty="0"/>
            </a:br>
            <a:r>
              <a:rPr lang="ru-RU" dirty="0"/>
              <a:t>(4 изд., 2012)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graphicFrame>
        <p:nvGraphicFramePr>
          <p:cNvPr id="4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971336"/>
              </p:ext>
            </p:extLst>
          </p:nvPr>
        </p:nvGraphicFramePr>
        <p:xfrm>
          <a:off x="1835696" y="1484784"/>
          <a:ext cx="561662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Двойная стрелка вверх/вниз 4"/>
          <p:cNvSpPr/>
          <p:nvPr/>
        </p:nvSpPr>
        <p:spPr>
          <a:xfrm>
            <a:off x="4211960" y="1988840"/>
            <a:ext cx="576064" cy="3528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это делается?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5464009"/>
              </p:ext>
            </p:extLst>
          </p:nvPr>
        </p:nvGraphicFramePr>
        <p:xfrm>
          <a:off x="457200" y="228741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Двойная стрелка вверх/вниз 8"/>
          <p:cNvSpPr/>
          <p:nvPr/>
        </p:nvSpPr>
        <p:spPr>
          <a:xfrm>
            <a:off x="2267744" y="2780928"/>
            <a:ext cx="288032" cy="3528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9911164"/>
              </p:ext>
            </p:extLst>
          </p:nvPr>
        </p:nvGraphicFramePr>
        <p:xfrm>
          <a:off x="4648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Двойная стрелка вверх/вниз 2"/>
          <p:cNvSpPr/>
          <p:nvPr/>
        </p:nvSpPr>
        <p:spPr>
          <a:xfrm>
            <a:off x="6516216" y="2780928"/>
            <a:ext cx="216024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верх/вниз 10"/>
          <p:cNvSpPr/>
          <p:nvPr/>
        </p:nvSpPr>
        <p:spPr>
          <a:xfrm>
            <a:off x="6516216" y="3789040"/>
            <a:ext cx="216024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верх/вниз 11"/>
          <p:cNvSpPr/>
          <p:nvPr/>
        </p:nvSpPr>
        <p:spPr>
          <a:xfrm>
            <a:off x="6516216" y="4797152"/>
            <a:ext cx="216024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верх/вниз 12"/>
          <p:cNvSpPr/>
          <p:nvPr/>
        </p:nvSpPr>
        <p:spPr>
          <a:xfrm>
            <a:off x="6516216" y="5805264"/>
            <a:ext cx="216024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0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мы можем начать?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1946</a:t>
            </a:r>
            <a:r>
              <a:rPr lang="ru-RU" dirty="0"/>
              <a:t>, Университет Пенсильвании – </a:t>
            </a:r>
            <a:r>
              <a:rPr lang="en-US" dirty="0"/>
              <a:t>ENIAC</a:t>
            </a:r>
          </a:p>
          <a:p>
            <a:r>
              <a:rPr lang="ru-RU" dirty="0"/>
              <a:t>1936 </a:t>
            </a:r>
            <a:r>
              <a:rPr lang="en-US" dirty="0"/>
              <a:t>–</a:t>
            </a:r>
            <a:r>
              <a:rPr lang="ru-RU" dirty="0"/>
              <a:t>  </a:t>
            </a:r>
            <a:r>
              <a:rPr lang="en-US" dirty="0"/>
              <a:t>Z1, 1941 – Z3</a:t>
            </a:r>
          </a:p>
          <a:p>
            <a:r>
              <a:rPr lang="en-US" dirty="0"/>
              <a:t>1944 – Colossus Mark 1</a:t>
            </a:r>
          </a:p>
          <a:p>
            <a:r>
              <a:rPr lang="en-US" dirty="0"/>
              <a:t>1942</a:t>
            </a:r>
            <a:r>
              <a:rPr lang="ru-RU" dirty="0"/>
              <a:t>, Университет Айовы – </a:t>
            </a:r>
            <a:r>
              <a:rPr lang="en-US" dirty="0"/>
              <a:t>ABC</a:t>
            </a:r>
          </a:p>
          <a:p>
            <a:r>
              <a:rPr lang="en-US" dirty="0"/>
              <a:t>1973</a:t>
            </a:r>
            <a:r>
              <a:rPr lang="ru-RU" dirty="0"/>
              <a:t> – патент </a:t>
            </a:r>
            <a:r>
              <a:rPr lang="en-US" dirty="0"/>
              <a:t>ENIAC</a:t>
            </a:r>
            <a:r>
              <a:rPr lang="ru-RU" dirty="0"/>
              <a:t> аннулирован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«Базовый компьютер»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1936, </a:t>
            </a:r>
            <a:r>
              <a:rPr lang="ru-RU" dirty="0"/>
              <a:t>А. Тьюринг - О вычислимых числах с приложением к проблеме разрешимости</a:t>
            </a:r>
          </a:p>
          <a:p>
            <a:r>
              <a:rPr lang="ru-RU" dirty="0"/>
              <a:t>1945, Д. фон Нейман - Предварительный доклад о машине EDVAC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ЭВМ фон Неймана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1312" y="1268760"/>
            <a:ext cx="8163161" cy="5112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409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Архитектура ЭВМ и систем. 1</vt:lpstr>
      <vt:lpstr>Структура лекции</vt:lpstr>
      <vt:lpstr>О чем этот курс?</vt:lpstr>
      <vt:lpstr>Рекомендуемая литература</vt:lpstr>
      <vt:lpstr>Цель</vt:lpstr>
      <vt:lpstr>Как это делается?</vt:lpstr>
      <vt:lpstr>С чего мы можем начать?</vt:lpstr>
      <vt:lpstr>«Базовый компьютер»</vt:lpstr>
      <vt:lpstr>ЭВМ фон Неймана</vt:lpstr>
      <vt:lpstr>Принципы фон Неймана</vt:lpstr>
      <vt:lpstr>ЭВМ фон Неймана</vt:lpstr>
      <vt:lpstr>Архитектура ЭВМ/компьютера</vt:lpstr>
      <vt:lpstr>Многоуровневая архитектура</vt:lpstr>
      <vt:lpstr>Архитектура компьютера</vt:lpstr>
      <vt:lpstr>Архитектура компьютера</vt:lpstr>
      <vt:lpstr>ISA versus Microarchitecture</vt:lpstr>
      <vt:lpstr>Вопросы?</vt:lpstr>
      <vt:lpstr>Следующие 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ЭВМ и систем</dc:title>
  <dc:creator>Galya</dc:creator>
  <cp:lastModifiedBy>Alexey Ivnitskiy</cp:lastModifiedBy>
  <cp:revision>40</cp:revision>
  <dcterms:created xsi:type="dcterms:W3CDTF">2017-03-02T06:16:17Z</dcterms:created>
  <dcterms:modified xsi:type="dcterms:W3CDTF">2019-10-05T16:46:19Z</dcterms:modified>
</cp:coreProperties>
</file>